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59" r:id="rId4"/>
    <p:sldId id="360" r:id="rId5"/>
    <p:sldId id="347" r:id="rId6"/>
    <p:sldId id="259" r:id="rId7"/>
    <p:sldId id="260" r:id="rId8"/>
    <p:sldId id="298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299" r:id="rId44"/>
    <p:sldId id="300" r:id="rId45"/>
    <p:sldId id="346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2262" y="10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277DBA"/>
            </a:solidFill>
          </c:spPr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2BDA-479E-BAA2-53D6D1878137}"/>
              </c:ext>
            </c:extLst>
          </c:dPt>
          <c:dPt>
            <c:idx val="1"/>
            <c:bubble3D val="0"/>
            <c:spPr>
              <a:pattFill prst="wd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2BDA-479E-BAA2-53D6D187813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43</c:v>
                </c:pt>
                <c:pt idx="1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BDA-479E-BAA2-53D6D18781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277DBA"/>
            </a:solidFill>
          </c:spPr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7FB7-4369-9807-0A43581DE2E6}"/>
              </c:ext>
            </c:extLst>
          </c:dPt>
          <c:dPt>
            <c:idx val="1"/>
            <c:bubble3D val="0"/>
            <c:spPr>
              <a:pattFill prst="wd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7FB7-4369-9807-0A43581DE2E6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78</c:v>
                </c:pt>
                <c:pt idx="1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FB7-4369-9807-0A43581DE2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277DBA"/>
            </a:solidFill>
          </c:spPr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A41C-41BB-9D71-05D343EA0B5C}"/>
              </c:ext>
            </c:extLst>
          </c:dPt>
          <c:dPt>
            <c:idx val="1"/>
            <c:bubble3D val="0"/>
            <c:spPr>
              <a:pattFill prst="wd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A41C-41BB-9D71-05D343EA0B5C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41C-41BB-9D71-05D343EA0B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277DBA"/>
            </a:solidFill>
          </c:spPr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D310-42FD-826B-824472A37D89}"/>
              </c:ext>
            </c:extLst>
          </c:dPt>
          <c:dPt>
            <c:idx val="1"/>
            <c:bubble3D val="0"/>
            <c:spPr>
              <a:pattFill prst="wd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D310-42FD-826B-824472A37D89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90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310-42FD-826B-824472A37D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277DBA"/>
            </a:solidFill>
          </c:spPr>
          <c:dPt>
            <c:idx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1-3C1F-472C-83A4-8B8956DB5250}"/>
              </c:ext>
            </c:extLst>
          </c:dPt>
          <c:dPt>
            <c:idx val="1"/>
            <c:bubble3D val="0"/>
            <c:spPr>
              <a:pattFill prst="wd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3C1F-472C-83A4-8B8956DB5250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C1F-472C-83A4-8B8956DB52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488474745704405E-2"/>
          <c:y val="3.4471340049169907E-2"/>
          <c:w val="0.94726689965341593"/>
          <c:h val="0.9384431440869613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1AA7-46A9-995D-78F2D6AA6270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AA7-46A9-995D-78F2D6AA6270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1AA7-46A9-995D-78F2D6AA6270}"/>
              </c:ext>
            </c:extLst>
          </c:dPt>
          <c:cat>
            <c:strRef>
              <c:f>Sheet1!$A$2:$A$5</c:f>
              <c:strCache>
                <c:ptCount val="4"/>
                <c:pt idx="0">
                  <c:v>Option  A</c:v>
                </c:pt>
                <c:pt idx="1">
                  <c:v>Option  B</c:v>
                </c:pt>
                <c:pt idx="2">
                  <c:v>Option  C</c:v>
                </c:pt>
                <c:pt idx="3">
                  <c:v>Option  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70</c:v>
                </c:pt>
                <c:pt idx="2">
                  <c:v>50</c:v>
                </c:pt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AA7-46A9-995D-78F2D6AA62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75737344"/>
        <c:axId val="375776000"/>
      </c:barChart>
      <c:catAx>
        <c:axId val="37573734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75776000"/>
        <c:crosses val="autoZero"/>
        <c:auto val="1"/>
        <c:lblAlgn val="ctr"/>
        <c:lblOffset val="100"/>
        <c:noMultiLvlLbl val="0"/>
      </c:catAx>
      <c:valAx>
        <c:axId val="375776000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375737344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488474745704405E-2"/>
          <c:y val="3.4471340049169907E-2"/>
          <c:w val="0.94726689965341593"/>
          <c:h val="0.9384431440869613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30B-4372-B8AC-DDC2ED16F05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30B-4372-B8AC-DDC2ED16F05E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330B-4372-B8AC-DDC2ED16F05E}"/>
              </c:ext>
            </c:extLst>
          </c:dPt>
          <c:cat>
            <c:strRef>
              <c:f>Sheet1!$A$2:$A$5</c:f>
              <c:strCache>
                <c:ptCount val="4"/>
                <c:pt idx="0">
                  <c:v>Option  A</c:v>
                </c:pt>
                <c:pt idx="1">
                  <c:v>Option  B</c:v>
                </c:pt>
                <c:pt idx="2">
                  <c:v>Option  C</c:v>
                </c:pt>
                <c:pt idx="3">
                  <c:v>Option  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70</c:v>
                </c:pt>
                <c:pt idx="2">
                  <c:v>50</c:v>
                </c:pt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30B-4372-B8AC-DDC2ED16F0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75737344"/>
        <c:axId val="375776000"/>
      </c:barChart>
      <c:catAx>
        <c:axId val="37573734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75776000"/>
        <c:crosses val="autoZero"/>
        <c:auto val="1"/>
        <c:lblAlgn val="ctr"/>
        <c:lblOffset val="100"/>
        <c:noMultiLvlLbl val="0"/>
      </c:catAx>
      <c:valAx>
        <c:axId val="375776000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375737344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488474745704405E-2"/>
          <c:y val="3.4471340049169907E-2"/>
          <c:w val="0.94726689965341593"/>
          <c:h val="0.9384431440869613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232-4644-93A9-C8F4AB66D2B9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232-4644-93A9-C8F4AB66D2B9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E232-4644-93A9-C8F4AB66D2B9}"/>
              </c:ext>
            </c:extLst>
          </c:dPt>
          <c:cat>
            <c:strRef>
              <c:f>Sheet1!$A$2:$A$5</c:f>
              <c:strCache>
                <c:ptCount val="4"/>
                <c:pt idx="0">
                  <c:v>Option  A</c:v>
                </c:pt>
                <c:pt idx="1">
                  <c:v>Option  B</c:v>
                </c:pt>
                <c:pt idx="2">
                  <c:v>Option  C</c:v>
                </c:pt>
                <c:pt idx="3">
                  <c:v>Option  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70</c:v>
                </c:pt>
                <c:pt idx="2">
                  <c:v>50</c:v>
                </c:pt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232-4644-93A9-C8F4AB66D2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75737344"/>
        <c:axId val="375776000"/>
      </c:barChart>
      <c:catAx>
        <c:axId val="37573734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75776000"/>
        <c:crosses val="autoZero"/>
        <c:auto val="1"/>
        <c:lblAlgn val="ctr"/>
        <c:lblOffset val="100"/>
        <c:noMultiLvlLbl val="0"/>
      </c:catAx>
      <c:valAx>
        <c:axId val="375776000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375737344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5FE23566-B720-4BB5-931B-9D4F6BF2A66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56107" y="-1"/>
            <a:ext cx="4800533" cy="6848473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D31AFA10-A9BF-4790-A279-12F47093F19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3786996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9F2D3D2B-083A-425B-B416-BB9FAB59C18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flipH="1">
            <a:off x="904254" y="1887554"/>
            <a:ext cx="4185331" cy="3068633"/>
          </a:xfrm>
          <a:custGeom>
            <a:avLst/>
            <a:gdLst>
              <a:gd name="connsiteX0" fmla="*/ 0 w 4495800"/>
              <a:gd name="connsiteY0" fmla="*/ 0 h 2593057"/>
              <a:gd name="connsiteX1" fmla="*/ 4495800 w 4495800"/>
              <a:gd name="connsiteY1" fmla="*/ 0 h 2593057"/>
              <a:gd name="connsiteX2" fmla="*/ 4495800 w 4495800"/>
              <a:gd name="connsiteY2" fmla="*/ 2593057 h 2593057"/>
              <a:gd name="connsiteX3" fmla="*/ 0 w 4495800"/>
              <a:gd name="connsiteY3" fmla="*/ 2593057 h 2593057"/>
              <a:gd name="connsiteX4" fmla="*/ 0 w 4495800"/>
              <a:gd name="connsiteY4" fmla="*/ 0 h 2593057"/>
              <a:gd name="connsiteX0" fmla="*/ 0 w 4495800"/>
              <a:gd name="connsiteY0" fmla="*/ 656948 h 3250005"/>
              <a:gd name="connsiteX1" fmla="*/ 2951085 w 4495800"/>
              <a:gd name="connsiteY1" fmla="*/ 0 h 3250005"/>
              <a:gd name="connsiteX2" fmla="*/ 4495800 w 4495800"/>
              <a:gd name="connsiteY2" fmla="*/ 3250005 h 3250005"/>
              <a:gd name="connsiteX3" fmla="*/ 0 w 4495800"/>
              <a:gd name="connsiteY3" fmla="*/ 3250005 h 3250005"/>
              <a:gd name="connsiteX4" fmla="*/ 0 w 4495800"/>
              <a:gd name="connsiteY4" fmla="*/ 656948 h 3250005"/>
              <a:gd name="connsiteX0" fmla="*/ 106532 w 4602332"/>
              <a:gd name="connsiteY0" fmla="*/ 656948 h 3250005"/>
              <a:gd name="connsiteX1" fmla="*/ 3057617 w 4602332"/>
              <a:gd name="connsiteY1" fmla="*/ 0 h 3250005"/>
              <a:gd name="connsiteX2" fmla="*/ 4602332 w 4602332"/>
              <a:gd name="connsiteY2" fmla="*/ 3250005 h 3250005"/>
              <a:gd name="connsiteX3" fmla="*/ 0 w 4602332"/>
              <a:gd name="connsiteY3" fmla="*/ 2584180 h 3250005"/>
              <a:gd name="connsiteX4" fmla="*/ 106532 w 4602332"/>
              <a:gd name="connsiteY4" fmla="*/ 656948 h 3250005"/>
              <a:gd name="connsiteX0" fmla="*/ 106532 w 3057617"/>
              <a:gd name="connsiteY0" fmla="*/ 656948 h 2584180"/>
              <a:gd name="connsiteX1" fmla="*/ 3057617 w 3057617"/>
              <a:gd name="connsiteY1" fmla="*/ 0 h 2584180"/>
              <a:gd name="connsiteX2" fmla="*/ 2196483 w 3057617"/>
              <a:gd name="connsiteY2" fmla="*/ 2122541 h 2584180"/>
              <a:gd name="connsiteX3" fmla="*/ 0 w 3057617"/>
              <a:gd name="connsiteY3" fmla="*/ 2584180 h 2584180"/>
              <a:gd name="connsiteX4" fmla="*/ 106532 w 3057617"/>
              <a:gd name="connsiteY4" fmla="*/ 656948 h 2584180"/>
              <a:gd name="connsiteX0" fmla="*/ 106532 w 3057617"/>
              <a:gd name="connsiteY0" fmla="*/ 656948 h 2681834"/>
              <a:gd name="connsiteX1" fmla="*/ 3057617 w 3057617"/>
              <a:gd name="connsiteY1" fmla="*/ 0 h 2681834"/>
              <a:gd name="connsiteX2" fmla="*/ 2897819 w 3057617"/>
              <a:gd name="connsiteY2" fmla="*/ 2681834 h 2681834"/>
              <a:gd name="connsiteX3" fmla="*/ 0 w 3057617"/>
              <a:gd name="connsiteY3" fmla="*/ 2584180 h 2681834"/>
              <a:gd name="connsiteX4" fmla="*/ 106532 w 3057617"/>
              <a:gd name="connsiteY4" fmla="*/ 656948 h 2681834"/>
              <a:gd name="connsiteX0" fmla="*/ 0 w 2951085"/>
              <a:gd name="connsiteY0" fmla="*/ 656948 h 2681834"/>
              <a:gd name="connsiteX1" fmla="*/ 2951085 w 2951085"/>
              <a:gd name="connsiteY1" fmla="*/ 0 h 2681834"/>
              <a:gd name="connsiteX2" fmla="*/ 2791287 w 2951085"/>
              <a:gd name="connsiteY2" fmla="*/ 2681834 h 2681834"/>
              <a:gd name="connsiteX3" fmla="*/ 594804 w 2951085"/>
              <a:gd name="connsiteY3" fmla="*/ 2335605 h 2681834"/>
              <a:gd name="connsiteX4" fmla="*/ 0 w 2951085"/>
              <a:gd name="connsiteY4" fmla="*/ 656948 h 2681834"/>
              <a:gd name="connsiteX0" fmla="*/ 115409 w 3066494"/>
              <a:gd name="connsiteY0" fmla="*/ 656948 h 2681834"/>
              <a:gd name="connsiteX1" fmla="*/ 3066494 w 3066494"/>
              <a:gd name="connsiteY1" fmla="*/ 0 h 2681834"/>
              <a:gd name="connsiteX2" fmla="*/ 2906696 w 3066494"/>
              <a:gd name="connsiteY2" fmla="*/ 2681834 h 2681834"/>
              <a:gd name="connsiteX3" fmla="*/ 0 w 3066494"/>
              <a:gd name="connsiteY3" fmla="*/ 2557547 h 2681834"/>
              <a:gd name="connsiteX4" fmla="*/ 115409 w 3066494"/>
              <a:gd name="connsiteY4" fmla="*/ 656948 h 2681834"/>
              <a:gd name="connsiteX0" fmla="*/ 115409 w 2906696"/>
              <a:gd name="connsiteY0" fmla="*/ 292964 h 2317850"/>
              <a:gd name="connsiteX1" fmla="*/ 2853430 w 2906696"/>
              <a:gd name="connsiteY1" fmla="*/ 0 h 2317850"/>
              <a:gd name="connsiteX2" fmla="*/ 2906696 w 2906696"/>
              <a:gd name="connsiteY2" fmla="*/ 2317850 h 2317850"/>
              <a:gd name="connsiteX3" fmla="*/ 0 w 2906696"/>
              <a:gd name="connsiteY3" fmla="*/ 2193563 h 2317850"/>
              <a:gd name="connsiteX4" fmla="*/ 115409 w 2906696"/>
              <a:gd name="connsiteY4" fmla="*/ 292964 h 2317850"/>
              <a:gd name="connsiteX0" fmla="*/ 115409 w 3057617"/>
              <a:gd name="connsiteY0" fmla="*/ 648071 h 2672957"/>
              <a:gd name="connsiteX1" fmla="*/ 3057617 w 3057617"/>
              <a:gd name="connsiteY1" fmla="*/ 0 h 2672957"/>
              <a:gd name="connsiteX2" fmla="*/ 2906696 w 3057617"/>
              <a:gd name="connsiteY2" fmla="*/ 2672957 h 2672957"/>
              <a:gd name="connsiteX3" fmla="*/ 0 w 3057617"/>
              <a:gd name="connsiteY3" fmla="*/ 2548670 h 2672957"/>
              <a:gd name="connsiteX4" fmla="*/ 115409 w 3057617"/>
              <a:gd name="connsiteY4" fmla="*/ 648071 h 2672957"/>
              <a:gd name="connsiteX0" fmla="*/ 115409 w 2971257"/>
              <a:gd name="connsiteY0" fmla="*/ 510911 h 2535797"/>
              <a:gd name="connsiteX1" fmla="*/ 2971257 w 2971257"/>
              <a:gd name="connsiteY1" fmla="*/ 0 h 2535797"/>
              <a:gd name="connsiteX2" fmla="*/ 2906696 w 2971257"/>
              <a:gd name="connsiteY2" fmla="*/ 2535797 h 2535797"/>
              <a:gd name="connsiteX3" fmla="*/ 0 w 2971257"/>
              <a:gd name="connsiteY3" fmla="*/ 2411510 h 2535797"/>
              <a:gd name="connsiteX4" fmla="*/ 115409 w 2971257"/>
              <a:gd name="connsiteY4" fmla="*/ 510911 h 2535797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0669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115409 w 3077937"/>
              <a:gd name="connsiteY0" fmla="*/ 668391 h 2568990"/>
              <a:gd name="connsiteX1" fmla="*/ 3077937 w 3077937"/>
              <a:gd name="connsiteY1" fmla="*/ 0 h 2568990"/>
              <a:gd name="connsiteX2" fmla="*/ 2769536 w 3077937"/>
              <a:gd name="connsiteY2" fmla="*/ 2535797 h 2568990"/>
              <a:gd name="connsiteX3" fmla="*/ 0 w 3077937"/>
              <a:gd name="connsiteY3" fmla="*/ 2568990 h 2568990"/>
              <a:gd name="connsiteX4" fmla="*/ 115409 w 3077937"/>
              <a:gd name="connsiteY4" fmla="*/ 668391 h 2568990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1685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0 w 2962528"/>
              <a:gd name="connsiteY0" fmla="*/ 668391 h 2693277"/>
              <a:gd name="connsiteX1" fmla="*/ 2962528 w 2962528"/>
              <a:gd name="connsiteY1" fmla="*/ 0 h 2693277"/>
              <a:gd name="connsiteX2" fmla="*/ 2801447 w 2962528"/>
              <a:gd name="connsiteY2" fmla="*/ 2693277 h 2693277"/>
              <a:gd name="connsiteX3" fmla="*/ 331631 w 2962528"/>
              <a:gd name="connsiteY3" fmla="*/ 2289590 h 2693277"/>
              <a:gd name="connsiteX4" fmla="*/ 0 w 2962528"/>
              <a:gd name="connsiteY4" fmla="*/ 668391 h 2693277"/>
              <a:gd name="connsiteX0" fmla="*/ 120489 w 3083017"/>
              <a:gd name="connsiteY0" fmla="*/ 66839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20489 w 3083017"/>
              <a:gd name="connsiteY4" fmla="*/ 668391 h 2693277"/>
              <a:gd name="connsiteX0" fmla="*/ 262729 w 3083017"/>
              <a:gd name="connsiteY0" fmla="*/ 84111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262729 w 3083017"/>
              <a:gd name="connsiteY4" fmla="*/ 841111 h 2693277"/>
              <a:gd name="connsiteX0" fmla="*/ 105249 w 3083017"/>
              <a:gd name="connsiteY0" fmla="*/ 70903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05249 w 3083017"/>
              <a:gd name="connsiteY4" fmla="*/ 709031 h 269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3017" h="2693277">
                <a:moveTo>
                  <a:pt x="105249" y="709031"/>
                </a:moveTo>
                <a:lnTo>
                  <a:pt x="3083017" y="0"/>
                </a:lnTo>
                <a:lnTo>
                  <a:pt x="2921936" y="2693277"/>
                </a:lnTo>
                <a:lnTo>
                  <a:pt x="0" y="2574070"/>
                </a:lnTo>
                <a:lnTo>
                  <a:pt x="105249" y="7090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09F87A91-E3A4-47A2-8DD0-EF4056D52CA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427402"/>
            <a:ext cx="12192000" cy="324036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B1DD359F-C47C-4C78-81F7-B007D96ED7A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DD19B0C1-C45C-4AF7-8036-D80B4416AAA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31520" y="2345890"/>
            <a:ext cx="6992983" cy="237626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D4BDC844-8C9E-4A99-A081-06AC103EC3D0}"/>
              </a:ext>
            </a:extLst>
          </p:cNvPr>
          <p:cNvSpPr/>
          <p:nvPr userDrawn="1"/>
        </p:nvSpPr>
        <p:spPr>
          <a:xfrm>
            <a:off x="7724504" y="2345890"/>
            <a:ext cx="3735976" cy="2376000"/>
          </a:xfrm>
          <a:prstGeom prst="rect">
            <a:avLst/>
          </a:prstGeom>
          <a:solidFill>
            <a:schemeClr val="accent4">
              <a:alpha val="89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BDE99AB8-8F8C-4FF3-8736-521B259FD40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5" name="Picture Placeholder 56">
            <a:extLst>
              <a:ext uri="{FF2B5EF4-FFF2-40B4-BE49-F238E27FC236}">
                <a16:creationId xmlns:a16="http://schemas.microsoft.com/office/drawing/2014/main" id="{53A58836-3151-4F21-82EF-C14687614F4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96902" y="1552394"/>
            <a:ext cx="2800402" cy="2800402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96862526-259D-4BE6-896C-174562AF7AC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4998" y="453658"/>
            <a:ext cx="6100546" cy="5950684"/>
          </a:xfrm>
          <a:custGeom>
            <a:avLst/>
            <a:gdLst>
              <a:gd name="connsiteX0" fmla="*/ 3440072 w 6100546"/>
              <a:gd name="connsiteY0" fmla="*/ 5547377 h 5950684"/>
              <a:gd name="connsiteX1" fmla="*/ 3363812 w 6100546"/>
              <a:gd name="connsiteY1" fmla="*/ 5559287 h 5950684"/>
              <a:gd name="connsiteX2" fmla="*/ 3377168 w 6100546"/>
              <a:gd name="connsiteY2" fmla="*/ 5558242 h 5950684"/>
              <a:gd name="connsiteX3" fmla="*/ 3413942 w 6100546"/>
              <a:gd name="connsiteY3" fmla="*/ 5552485 h 5950684"/>
              <a:gd name="connsiteX4" fmla="*/ 3588125 w 6100546"/>
              <a:gd name="connsiteY4" fmla="*/ 5518269 h 5950684"/>
              <a:gd name="connsiteX5" fmla="*/ 3546342 w 6100546"/>
              <a:gd name="connsiteY5" fmla="*/ 5527177 h 5950684"/>
              <a:gd name="connsiteX6" fmla="*/ 3552690 w 6100546"/>
              <a:gd name="connsiteY6" fmla="*/ 5526002 h 5950684"/>
              <a:gd name="connsiteX7" fmla="*/ 3579893 w 6100546"/>
              <a:gd name="connsiteY7" fmla="*/ 5520676 h 5950684"/>
              <a:gd name="connsiteX8" fmla="*/ 3658875 w 6100546"/>
              <a:gd name="connsiteY8" fmla="*/ 5502208 h 5950684"/>
              <a:gd name="connsiteX9" fmla="*/ 3652394 w 6100546"/>
              <a:gd name="connsiteY9" fmla="*/ 5503968 h 5950684"/>
              <a:gd name="connsiteX10" fmla="*/ 3656318 w 6100546"/>
              <a:gd name="connsiteY10" fmla="*/ 5505276 h 5950684"/>
              <a:gd name="connsiteX11" fmla="*/ 2933221 w 6100546"/>
              <a:gd name="connsiteY11" fmla="*/ 5496065 h 5950684"/>
              <a:gd name="connsiteX12" fmla="*/ 2937825 w 6100546"/>
              <a:gd name="connsiteY12" fmla="*/ 5496065 h 5950684"/>
              <a:gd name="connsiteX13" fmla="*/ 2942431 w 6100546"/>
              <a:gd name="connsiteY13" fmla="*/ 5496065 h 5950684"/>
              <a:gd name="connsiteX14" fmla="*/ 2960854 w 6100546"/>
              <a:gd name="connsiteY14" fmla="*/ 5496065 h 5950684"/>
              <a:gd name="connsiteX15" fmla="*/ 2970714 w 6100546"/>
              <a:gd name="connsiteY15" fmla="*/ 5498530 h 5950684"/>
              <a:gd name="connsiteX16" fmla="*/ 4136082 w 6100546"/>
              <a:gd name="connsiteY16" fmla="*/ 5495297 h 5950684"/>
              <a:gd name="connsiteX17" fmla="*/ 4135314 w 6100546"/>
              <a:gd name="connsiteY17" fmla="*/ 5496065 h 5950684"/>
              <a:gd name="connsiteX18" fmla="*/ 4130708 w 6100546"/>
              <a:gd name="connsiteY18" fmla="*/ 5496065 h 5950684"/>
              <a:gd name="connsiteX19" fmla="*/ 3223380 w 6100546"/>
              <a:gd name="connsiteY19" fmla="*/ 5491459 h 5950684"/>
              <a:gd name="connsiteX20" fmla="*/ 3223380 w 6100546"/>
              <a:gd name="connsiteY20" fmla="*/ 5494475 h 5950684"/>
              <a:gd name="connsiteX21" fmla="*/ 3230007 w 6100546"/>
              <a:gd name="connsiteY21" fmla="*/ 5494044 h 5950684"/>
              <a:gd name="connsiteX22" fmla="*/ 3232592 w 6100546"/>
              <a:gd name="connsiteY22" fmla="*/ 5491459 h 5950684"/>
              <a:gd name="connsiteX23" fmla="*/ 3223380 w 6100546"/>
              <a:gd name="connsiteY23" fmla="*/ 5491459 h 5950684"/>
              <a:gd name="connsiteX24" fmla="*/ 2531376 w 6100546"/>
              <a:gd name="connsiteY24" fmla="*/ 5422374 h 5950684"/>
              <a:gd name="connsiteX25" fmla="*/ 2538665 w 6100546"/>
              <a:gd name="connsiteY25" fmla="*/ 5442265 h 5950684"/>
              <a:gd name="connsiteX26" fmla="*/ 2566301 w 6100546"/>
              <a:gd name="connsiteY26" fmla="*/ 5453081 h 5950684"/>
              <a:gd name="connsiteX27" fmla="*/ 2827948 w 6100546"/>
              <a:gd name="connsiteY27" fmla="*/ 5488225 h 5950684"/>
              <a:gd name="connsiteX28" fmla="*/ 2854171 w 6100546"/>
              <a:gd name="connsiteY28" fmla="*/ 5490535 h 5950684"/>
              <a:gd name="connsiteX29" fmla="*/ 2858233 w 6100546"/>
              <a:gd name="connsiteY29" fmla="*/ 5490092 h 5950684"/>
              <a:gd name="connsiteX30" fmla="*/ 2900980 w 6100546"/>
              <a:gd name="connsiteY30" fmla="*/ 5486854 h 5950684"/>
              <a:gd name="connsiteX31" fmla="*/ 2905585 w 6100546"/>
              <a:gd name="connsiteY31" fmla="*/ 5486853 h 5950684"/>
              <a:gd name="connsiteX32" fmla="*/ 2924007 w 6100546"/>
              <a:gd name="connsiteY32" fmla="*/ 5491459 h 5950684"/>
              <a:gd name="connsiteX33" fmla="*/ 2924008 w 6100546"/>
              <a:gd name="connsiteY33" fmla="*/ 5496065 h 5950684"/>
              <a:gd name="connsiteX34" fmla="*/ 2924008 w 6100546"/>
              <a:gd name="connsiteY34" fmla="*/ 5496688 h 5950684"/>
              <a:gd name="connsiteX35" fmla="*/ 2959343 w 6100546"/>
              <a:gd name="connsiteY35" fmla="*/ 5499801 h 5950684"/>
              <a:gd name="connsiteX36" fmla="*/ 2977597 w 6100546"/>
              <a:gd name="connsiteY36" fmla="*/ 5500251 h 5950684"/>
              <a:gd name="connsiteX37" fmla="*/ 2970714 w 6100546"/>
              <a:gd name="connsiteY37" fmla="*/ 5498530 h 5950684"/>
              <a:gd name="connsiteX38" fmla="*/ 3008432 w 6100546"/>
              <a:gd name="connsiteY38" fmla="*/ 5501009 h 5950684"/>
              <a:gd name="connsiteX39" fmla="*/ 3047338 w 6100546"/>
              <a:gd name="connsiteY39" fmla="*/ 5501967 h 5950684"/>
              <a:gd name="connsiteX40" fmla="*/ 3062253 w 6100546"/>
              <a:gd name="connsiteY40" fmla="*/ 5501318 h 5950684"/>
              <a:gd name="connsiteX41" fmla="*/ 3080603 w 6100546"/>
              <a:gd name="connsiteY41" fmla="*/ 5500671 h 5950684"/>
              <a:gd name="connsiteX42" fmla="*/ 3085209 w 6100546"/>
              <a:gd name="connsiteY42" fmla="*/ 5500671 h 5950684"/>
              <a:gd name="connsiteX43" fmla="*/ 3134391 w 6100546"/>
              <a:gd name="connsiteY43" fmla="*/ 5500261 h 5950684"/>
              <a:gd name="connsiteX44" fmla="*/ 3198926 w 6100546"/>
              <a:gd name="connsiteY44" fmla="*/ 5496065 h 5950684"/>
              <a:gd name="connsiteX45" fmla="*/ 3185599 w 6100546"/>
              <a:gd name="connsiteY45" fmla="*/ 5496065 h 5950684"/>
              <a:gd name="connsiteX46" fmla="*/ 3085209 w 6100546"/>
              <a:gd name="connsiteY46" fmla="*/ 5496065 h 5950684"/>
              <a:gd name="connsiteX47" fmla="*/ 3080603 w 6100546"/>
              <a:gd name="connsiteY47" fmla="*/ 5486854 h 5950684"/>
              <a:gd name="connsiteX48" fmla="*/ 3075997 w 6100546"/>
              <a:gd name="connsiteY48" fmla="*/ 5486854 h 5950684"/>
              <a:gd name="connsiteX49" fmla="*/ 3075997 w 6100546"/>
              <a:gd name="connsiteY49" fmla="*/ 5491459 h 5950684"/>
              <a:gd name="connsiteX50" fmla="*/ 2979277 w 6100546"/>
              <a:gd name="connsiteY50" fmla="*/ 5491459 h 5950684"/>
              <a:gd name="connsiteX51" fmla="*/ 2979277 w 6100546"/>
              <a:gd name="connsiteY51" fmla="*/ 5496065 h 5950684"/>
              <a:gd name="connsiteX52" fmla="*/ 2960854 w 6100546"/>
              <a:gd name="connsiteY52" fmla="*/ 5491458 h 5950684"/>
              <a:gd name="connsiteX53" fmla="*/ 2951643 w 6100546"/>
              <a:gd name="connsiteY53" fmla="*/ 5491459 h 5950684"/>
              <a:gd name="connsiteX54" fmla="*/ 2956248 w 6100546"/>
              <a:gd name="connsiteY54" fmla="*/ 5473037 h 5950684"/>
              <a:gd name="connsiteX55" fmla="*/ 2974671 w 6100546"/>
              <a:gd name="connsiteY55" fmla="*/ 5473037 h 5950684"/>
              <a:gd name="connsiteX56" fmla="*/ 3002307 w 6100546"/>
              <a:gd name="connsiteY56" fmla="*/ 5473037 h 5950684"/>
              <a:gd name="connsiteX57" fmla="*/ 3006911 w 6100546"/>
              <a:gd name="connsiteY57" fmla="*/ 5473037 h 5950684"/>
              <a:gd name="connsiteX58" fmla="*/ 3011517 w 6100546"/>
              <a:gd name="connsiteY58" fmla="*/ 5473037 h 5950684"/>
              <a:gd name="connsiteX59" fmla="*/ 3020729 w 6100546"/>
              <a:gd name="connsiteY59" fmla="*/ 5473037 h 5950684"/>
              <a:gd name="connsiteX60" fmla="*/ 3025334 w 6100546"/>
              <a:gd name="connsiteY60" fmla="*/ 5473037 h 5950684"/>
              <a:gd name="connsiteX61" fmla="*/ 3024589 w 6100546"/>
              <a:gd name="connsiteY61" fmla="*/ 5472291 h 5950684"/>
              <a:gd name="connsiteX62" fmla="*/ 2937155 w 6100546"/>
              <a:gd name="connsiteY62" fmla="*/ 5469531 h 5950684"/>
              <a:gd name="connsiteX63" fmla="*/ 2924028 w 6100546"/>
              <a:gd name="connsiteY63" fmla="*/ 5468451 h 5950684"/>
              <a:gd name="connsiteX64" fmla="*/ 2928614 w 6100546"/>
              <a:gd name="connsiteY64" fmla="*/ 5473037 h 5950684"/>
              <a:gd name="connsiteX65" fmla="*/ 2947037 w 6100546"/>
              <a:gd name="connsiteY65" fmla="*/ 5473037 h 5950684"/>
              <a:gd name="connsiteX66" fmla="*/ 2937825 w 6100546"/>
              <a:gd name="connsiteY66" fmla="*/ 5491459 h 5950684"/>
              <a:gd name="connsiteX67" fmla="*/ 2928614 w 6100546"/>
              <a:gd name="connsiteY67" fmla="*/ 5491459 h 5950684"/>
              <a:gd name="connsiteX68" fmla="*/ 2924007 w 6100546"/>
              <a:gd name="connsiteY68" fmla="*/ 5491459 h 5950684"/>
              <a:gd name="connsiteX69" fmla="*/ 2928614 w 6100546"/>
              <a:gd name="connsiteY69" fmla="*/ 5486854 h 5950684"/>
              <a:gd name="connsiteX70" fmla="*/ 2924008 w 6100546"/>
              <a:gd name="connsiteY70" fmla="*/ 5482248 h 5950684"/>
              <a:gd name="connsiteX71" fmla="*/ 2914797 w 6100546"/>
              <a:gd name="connsiteY71" fmla="*/ 5486854 h 5950684"/>
              <a:gd name="connsiteX72" fmla="*/ 2910191 w 6100546"/>
              <a:gd name="connsiteY72" fmla="*/ 5486854 h 5950684"/>
              <a:gd name="connsiteX73" fmla="*/ 2891768 w 6100546"/>
              <a:gd name="connsiteY73" fmla="*/ 5482248 h 5950684"/>
              <a:gd name="connsiteX74" fmla="*/ 2882557 w 6100546"/>
              <a:gd name="connsiteY74" fmla="*/ 5473037 h 5950684"/>
              <a:gd name="connsiteX75" fmla="*/ 2850318 w 6100546"/>
              <a:gd name="connsiteY75" fmla="*/ 5468431 h 5950684"/>
              <a:gd name="connsiteX76" fmla="*/ 2845711 w 6100546"/>
              <a:gd name="connsiteY76" fmla="*/ 5477642 h 5950684"/>
              <a:gd name="connsiteX77" fmla="*/ 2841105 w 6100546"/>
              <a:gd name="connsiteY77" fmla="*/ 5468431 h 5950684"/>
              <a:gd name="connsiteX78" fmla="*/ 2813471 w 6100546"/>
              <a:gd name="connsiteY78" fmla="*/ 5473037 h 5950684"/>
              <a:gd name="connsiteX79" fmla="*/ 2781231 w 6100546"/>
              <a:gd name="connsiteY79" fmla="*/ 5468431 h 5950684"/>
              <a:gd name="connsiteX80" fmla="*/ 2776625 w 6100546"/>
              <a:gd name="connsiteY80" fmla="*/ 5468431 h 5950684"/>
              <a:gd name="connsiteX81" fmla="*/ 2762808 w 6100546"/>
              <a:gd name="connsiteY81" fmla="*/ 5459219 h 5950684"/>
              <a:gd name="connsiteX82" fmla="*/ 2725962 w 6100546"/>
              <a:gd name="connsiteY82" fmla="*/ 5463825 h 5950684"/>
              <a:gd name="connsiteX83" fmla="*/ 2689116 w 6100546"/>
              <a:gd name="connsiteY83" fmla="*/ 5454614 h 5950684"/>
              <a:gd name="connsiteX84" fmla="*/ 2670694 w 6100546"/>
              <a:gd name="connsiteY84" fmla="*/ 5450008 h 5950684"/>
              <a:gd name="connsiteX85" fmla="*/ 2647665 w 6100546"/>
              <a:gd name="connsiteY85" fmla="*/ 5436191 h 5950684"/>
              <a:gd name="connsiteX86" fmla="*/ 2555550 w 6100546"/>
              <a:gd name="connsiteY86" fmla="*/ 5422374 h 5950684"/>
              <a:gd name="connsiteX87" fmla="*/ 2537128 w 6100546"/>
              <a:gd name="connsiteY87" fmla="*/ 5422374 h 5950684"/>
              <a:gd name="connsiteX88" fmla="*/ 4476137 w 6100546"/>
              <a:gd name="connsiteY88" fmla="*/ 5233540 h 5950684"/>
              <a:gd name="connsiteX89" fmla="*/ 4480743 w 6100546"/>
              <a:gd name="connsiteY89" fmla="*/ 5233540 h 5950684"/>
              <a:gd name="connsiteX90" fmla="*/ 4476137 w 6100546"/>
              <a:gd name="connsiteY90" fmla="*/ 5235582 h 5950684"/>
              <a:gd name="connsiteX91" fmla="*/ 4849201 w 6100546"/>
              <a:gd name="connsiteY91" fmla="*/ 4772971 h 5950684"/>
              <a:gd name="connsiteX92" fmla="*/ 4849394 w 6100546"/>
              <a:gd name="connsiteY92" fmla="*/ 4772971 h 5950684"/>
              <a:gd name="connsiteX93" fmla="*/ 4844595 w 6100546"/>
              <a:gd name="connsiteY93" fmla="*/ 4777577 h 5950684"/>
              <a:gd name="connsiteX94" fmla="*/ 4849201 w 6100546"/>
              <a:gd name="connsiteY94" fmla="*/ 4772971 h 5950684"/>
              <a:gd name="connsiteX95" fmla="*/ 4789327 w 6100546"/>
              <a:gd name="connsiteY95" fmla="*/ 4768227 h 5950684"/>
              <a:gd name="connsiteX96" fmla="*/ 4789327 w 6100546"/>
              <a:gd name="connsiteY96" fmla="*/ 4768365 h 5950684"/>
              <a:gd name="connsiteX97" fmla="*/ 4784721 w 6100546"/>
              <a:gd name="connsiteY97" fmla="*/ 4772971 h 5950684"/>
              <a:gd name="connsiteX98" fmla="*/ 5116333 w 6100546"/>
              <a:gd name="connsiteY98" fmla="*/ 4519658 h 5950684"/>
              <a:gd name="connsiteX99" fmla="*/ 5097910 w 6100546"/>
              <a:gd name="connsiteY99" fmla="*/ 4533475 h 5950684"/>
              <a:gd name="connsiteX100" fmla="*/ 5102516 w 6100546"/>
              <a:gd name="connsiteY100" fmla="*/ 4542686 h 5950684"/>
              <a:gd name="connsiteX101" fmla="*/ 5074881 w 6100546"/>
              <a:gd name="connsiteY101" fmla="*/ 4570320 h 5950684"/>
              <a:gd name="connsiteX102" fmla="*/ 5084093 w 6100546"/>
              <a:gd name="connsiteY102" fmla="*/ 4556503 h 5950684"/>
              <a:gd name="connsiteX103" fmla="*/ 5019613 w 6100546"/>
              <a:gd name="connsiteY103" fmla="*/ 4639406 h 5950684"/>
              <a:gd name="connsiteX104" fmla="*/ 4955133 w 6100546"/>
              <a:gd name="connsiteY104" fmla="*/ 4731520 h 5950684"/>
              <a:gd name="connsiteX105" fmla="*/ 4945921 w 6100546"/>
              <a:gd name="connsiteY105" fmla="*/ 4731520 h 5950684"/>
              <a:gd name="connsiteX106" fmla="*/ 4876835 w 6100546"/>
              <a:gd name="connsiteY106" fmla="*/ 4805211 h 5950684"/>
              <a:gd name="connsiteX107" fmla="*/ 4849201 w 6100546"/>
              <a:gd name="connsiteY107" fmla="*/ 4832845 h 5950684"/>
              <a:gd name="connsiteX108" fmla="*/ 4839989 w 6100546"/>
              <a:gd name="connsiteY108" fmla="*/ 4846662 h 5950684"/>
              <a:gd name="connsiteX109" fmla="*/ 4816961 w 6100546"/>
              <a:gd name="connsiteY109" fmla="*/ 4865085 h 5950684"/>
              <a:gd name="connsiteX110" fmla="*/ 4775509 w 6100546"/>
              <a:gd name="connsiteY110" fmla="*/ 4911141 h 5950684"/>
              <a:gd name="connsiteX111" fmla="*/ 4734058 w 6100546"/>
              <a:gd name="connsiteY111" fmla="*/ 4952593 h 5950684"/>
              <a:gd name="connsiteX112" fmla="*/ 4609703 w 6100546"/>
              <a:gd name="connsiteY112" fmla="*/ 5063130 h 5950684"/>
              <a:gd name="connsiteX113" fmla="*/ 4572858 w 6100546"/>
              <a:gd name="connsiteY113" fmla="*/ 5095370 h 5950684"/>
              <a:gd name="connsiteX114" fmla="*/ 4568252 w 6100546"/>
              <a:gd name="connsiteY114" fmla="*/ 5090764 h 5950684"/>
              <a:gd name="connsiteX115" fmla="*/ 4434686 w 6100546"/>
              <a:gd name="connsiteY115" fmla="*/ 5182878 h 5950684"/>
              <a:gd name="connsiteX116" fmla="*/ 4402447 w 6100546"/>
              <a:gd name="connsiteY116" fmla="*/ 5205906 h 5950684"/>
              <a:gd name="connsiteX117" fmla="*/ 4351783 w 6100546"/>
              <a:gd name="connsiteY117" fmla="*/ 5238146 h 5950684"/>
              <a:gd name="connsiteX118" fmla="*/ 4167554 w 6100546"/>
              <a:gd name="connsiteY118" fmla="*/ 5334866 h 5950684"/>
              <a:gd name="connsiteX119" fmla="*/ 4112285 w 6100546"/>
              <a:gd name="connsiteY119" fmla="*/ 5367106 h 5950684"/>
              <a:gd name="connsiteX120" fmla="*/ 4103074 w 6100546"/>
              <a:gd name="connsiteY120" fmla="*/ 5367106 h 5950684"/>
              <a:gd name="connsiteX121" fmla="*/ 4061622 w 6100546"/>
              <a:gd name="connsiteY121" fmla="*/ 5380923 h 5950684"/>
              <a:gd name="connsiteX122" fmla="*/ 4029382 w 6100546"/>
              <a:gd name="connsiteY122" fmla="*/ 5399345 h 5950684"/>
              <a:gd name="connsiteX123" fmla="*/ 3923451 w 6100546"/>
              <a:gd name="connsiteY123" fmla="*/ 5440797 h 5950684"/>
              <a:gd name="connsiteX124" fmla="*/ 3863576 w 6100546"/>
              <a:gd name="connsiteY124" fmla="*/ 5463824 h 5950684"/>
              <a:gd name="connsiteX125" fmla="*/ 3776067 w 6100546"/>
              <a:gd name="connsiteY125" fmla="*/ 5486853 h 5950684"/>
              <a:gd name="connsiteX126" fmla="*/ 3762250 w 6100546"/>
              <a:gd name="connsiteY126" fmla="*/ 5496065 h 5950684"/>
              <a:gd name="connsiteX127" fmla="*/ 3725404 w 6100546"/>
              <a:gd name="connsiteY127" fmla="*/ 5505276 h 5950684"/>
              <a:gd name="connsiteX128" fmla="*/ 3674741 w 6100546"/>
              <a:gd name="connsiteY128" fmla="*/ 5509882 h 5950684"/>
              <a:gd name="connsiteX129" fmla="*/ 3665530 w 6100546"/>
              <a:gd name="connsiteY129" fmla="*/ 5528305 h 5950684"/>
              <a:gd name="connsiteX130" fmla="*/ 3642501 w 6100546"/>
              <a:gd name="connsiteY130" fmla="*/ 5537515 h 5950684"/>
              <a:gd name="connsiteX131" fmla="*/ 3531964 w 6100546"/>
              <a:gd name="connsiteY131" fmla="*/ 5555939 h 5950684"/>
              <a:gd name="connsiteX132" fmla="*/ 3513541 w 6100546"/>
              <a:gd name="connsiteY132" fmla="*/ 5551333 h 5950684"/>
              <a:gd name="connsiteX133" fmla="*/ 3499724 w 6100546"/>
              <a:gd name="connsiteY133" fmla="*/ 5560545 h 5950684"/>
              <a:gd name="connsiteX134" fmla="*/ 3495118 w 6100546"/>
              <a:gd name="connsiteY134" fmla="*/ 5560545 h 5950684"/>
              <a:gd name="connsiteX135" fmla="*/ 3379975 w 6100546"/>
              <a:gd name="connsiteY135" fmla="*/ 5574362 h 5950684"/>
              <a:gd name="connsiteX136" fmla="*/ 3379975 w 6100546"/>
              <a:gd name="connsiteY136" fmla="*/ 5569755 h 5950684"/>
              <a:gd name="connsiteX137" fmla="*/ 3356946 w 6100546"/>
              <a:gd name="connsiteY137" fmla="*/ 5569756 h 5950684"/>
              <a:gd name="connsiteX138" fmla="*/ 3329312 w 6100546"/>
              <a:gd name="connsiteY138" fmla="*/ 5578967 h 5950684"/>
              <a:gd name="connsiteX139" fmla="*/ 3315495 w 6100546"/>
              <a:gd name="connsiteY139" fmla="*/ 5569756 h 5950684"/>
              <a:gd name="connsiteX140" fmla="*/ 3255620 w 6100546"/>
              <a:gd name="connsiteY140" fmla="*/ 5574362 h 5950684"/>
              <a:gd name="connsiteX141" fmla="*/ 3209563 w 6100546"/>
              <a:gd name="connsiteY141" fmla="*/ 5583573 h 5950684"/>
              <a:gd name="connsiteX142" fmla="*/ 3204957 w 6100546"/>
              <a:gd name="connsiteY142" fmla="*/ 5578967 h 5950684"/>
              <a:gd name="connsiteX143" fmla="*/ 3131266 w 6100546"/>
              <a:gd name="connsiteY143" fmla="*/ 5583573 h 5950684"/>
              <a:gd name="connsiteX144" fmla="*/ 3122176 w 6100546"/>
              <a:gd name="connsiteY144" fmla="*/ 5583573 h 5950684"/>
              <a:gd name="connsiteX145" fmla="*/ 3072847 w 6100546"/>
              <a:gd name="connsiteY145" fmla="*/ 5585832 h 5950684"/>
              <a:gd name="connsiteX146" fmla="*/ 3062180 w 6100546"/>
              <a:gd name="connsiteY146" fmla="*/ 5588179 h 5950684"/>
              <a:gd name="connsiteX147" fmla="*/ 3065288 w 6100546"/>
              <a:gd name="connsiteY147" fmla="*/ 5586179 h 5950684"/>
              <a:gd name="connsiteX148" fmla="*/ 3001837 w 6100546"/>
              <a:gd name="connsiteY148" fmla="*/ 5589085 h 5950684"/>
              <a:gd name="connsiteX149" fmla="*/ 2514861 w 6100546"/>
              <a:gd name="connsiteY149" fmla="*/ 5559930 h 5950684"/>
              <a:gd name="connsiteX150" fmla="*/ 2133989 w 6100546"/>
              <a:gd name="connsiteY150" fmla="*/ 5473661 h 5950684"/>
              <a:gd name="connsiteX151" fmla="*/ 2031916 w 6100546"/>
              <a:gd name="connsiteY151" fmla="*/ 5434193 h 5950684"/>
              <a:gd name="connsiteX152" fmla="*/ 2081737 w 6100546"/>
              <a:gd name="connsiteY152" fmla="*/ 5455765 h 5950684"/>
              <a:gd name="connsiteX153" fmla="*/ 2127218 w 6100546"/>
              <a:gd name="connsiteY153" fmla="*/ 5473037 h 5950684"/>
              <a:gd name="connsiteX154" fmla="*/ 2293024 w 6100546"/>
              <a:gd name="connsiteY154" fmla="*/ 5542122 h 5950684"/>
              <a:gd name="connsiteX155" fmla="*/ 2421984 w 6100546"/>
              <a:gd name="connsiteY155" fmla="*/ 5574362 h 5950684"/>
              <a:gd name="connsiteX156" fmla="*/ 2509493 w 6100546"/>
              <a:gd name="connsiteY156" fmla="*/ 5597390 h 5950684"/>
              <a:gd name="connsiteX157" fmla="*/ 2615425 w 6100546"/>
              <a:gd name="connsiteY157" fmla="*/ 5629630 h 5950684"/>
              <a:gd name="connsiteX158" fmla="*/ 2721356 w 6100546"/>
              <a:gd name="connsiteY158" fmla="*/ 5661870 h 5950684"/>
              <a:gd name="connsiteX159" fmla="*/ 2762809 w 6100546"/>
              <a:gd name="connsiteY159" fmla="*/ 5671081 h 5950684"/>
              <a:gd name="connsiteX160" fmla="*/ 2831894 w 6100546"/>
              <a:gd name="connsiteY160" fmla="*/ 5680293 h 5950684"/>
              <a:gd name="connsiteX161" fmla="*/ 2850317 w 6100546"/>
              <a:gd name="connsiteY161" fmla="*/ 5680292 h 5950684"/>
              <a:gd name="connsiteX162" fmla="*/ 2924008 w 6100546"/>
              <a:gd name="connsiteY162" fmla="*/ 5694110 h 5950684"/>
              <a:gd name="connsiteX163" fmla="*/ 2928614 w 6100546"/>
              <a:gd name="connsiteY163" fmla="*/ 5694110 h 5950684"/>
              <a:gd name="connsiteX164" fmla="*/ 2928614 w 6100546"/>
              <a:gd name="connsiteY164" fmla="*/ 5698715 h 5950684"/>
              <a:gd name="connsiteX165" fmla="*/ 2937825 w 6100546"/>
              <a:gd name="connsiteY165" fmla="*/ 5698715 h 5950684"/>
              <a:gd name="connsiteX166" fmla="*/ 2937825 w 6100546"/>
              <a:gd name="connsiteY166" fmla="*/ 5694109 h 5950684"/>
              <a:gd name="connsiteX167" fmla="*/ 2933220 w 6100546"/>
              <a:gd name="connsiteY167" fmla="*/ 5694110 h 5950684"/>
              <a:gd name="connsiteX168" fmla="*/ 2956248 w 6100546"/>
              <a:gd name="connsiteY168" fmla="*/ 5689504 h 5950684"/>
              <a:gd name="connsiteX169" fmla="*/ 3195746 w 6100546"/>
              <a:gd name="connsiteY169" fmla="*/ 5698714 h 5950684"/>
              <a:gd name="connsiteX170" fmla="*/ 3287860 w 6100546"/>
              <a:gd name="connsiteY170" fmla="*/ 5694110 h 5950684"/>
              <a:gd name="connsiteX171" fmla="*/ 3444455 w 6100546"/>
              <a:gd name="connsiteY171" fmla="*/ 5675687 h 5950684"/>
              <a:gd name="connsiteX172" fmla="*/ 3605655 w 6100546"/>
              <a:gd name="connsiteY172" fmla="*/ 5648053 h 5950684"/>
              <a:gd name="connsiteX173" fmla="*/ 3702376 w 6100546"/>
              <a:gd name="connsiteY173" fmla="*/ 5629630 h 5950684"/>
              <a:gd name="connsiteX174" fmla="*/ 3734617 w 6100546"/>
              <a:gd name="connsiteY174" fmla="*/ 5625024 h 5950684"/>
              <a:gd name="connsiteX175" fmla="*/ 3799096 w 6100546"/>
              <a:gd name="connsiteY175" fmla="*/ 5606602 h 5950684"/>
              <a:gd name="connsiteX176" fmla="*/ 3799096 w 6100546"/>
              <a:gd name="connsiteY176" fmla="*/ 5611207 h 5950684"/>
              <a:gd name="connsiteX177" fmla="*/ 3803702 w 6100546"/>
              <a:gd name="connsiteY177" fmla="*/ 5611207 h 5950684"/>
              <a:gd name="connsiteX178" fmla="*/ 3812913 w 6100546"/>
              <a:gd name="connsiteY178" fmla="*/ 5611207 h 5950684"/>
              <a:gd name="connsiteX179" fmla="*/ 3817519 w 6100546"/>
              <a:gd name="connsiteY179" fmla="*/ 5606602 h 5950684"/>
              <a:gd name="connsiteX180" fmla="*/ 3826730 w 6100546"/>
              <a:gd name="connsiteY180" fmla="*/ 5611207 h 5950684"/>
              <a:gd name="connsiteX181" fmla="*/ 3826730 w 6100546"/>
              <a:gd name="connsiteY181" fmla="*/ 5601996 h 5950684"/>
              <a:gd name="connsiteX182" fmla="*/ 3831336 w 6100546"/>
              <a:gd name="connsiteY182" fmla="*/ 5601996 h 5950684"/>
              <a:gd name="connsiteX183" fmla="*/ 3840547 w 6100546"/>
              <a:gd name="connsiteY183" fmla="*/ 5597390 h 5950684"/>
              <a:gd name="connsiteX184" fmla="*/ 3831336 w 6100546"/>
              <a:gd name="connsiteY184" fmla="*/ 5592785 h 5950684"/>
              <a:gd name="connsiteX185" fmla="*/ 3831336 w 6100546"/>
              <a:gd name="connsiteY185" fmla="*/ 5597390 h 5950684"/>
              <a:gd name="connsiteX186" fmla="*/ 3826730 w 6100546"/>
              <a:gd name="connsiteY186" fmla="*/ 5592785 h 5950684"/>
              <a:gd name="connsiteX187" fmla="*/ 3941873 w 6100546"/>
              <a:gd name="connsiteY187" fmla="*/ 5555939 h 5950684"/>
              <a:gd name="connsiteX188" fmla="*/ 4116891 w 6100546"/>
              <a:gd name="connsiteY188" fmla="*/ 5491458 h 5950684"/>
              <a:gd name="connsiteX189" fmla="*/ 4116891 w 6100546"/>
              <a:gd name="connsiteY189" fmla="*/ 5496065 h 5950684"/>
              <a:gd name="connsiteX190" fmla="*/ 4112285 w 6100546"/>
              <a:gd name="connsiteY190" fmla="*/ 5496065 h 5950684"/>
              <a:gd name="connsiteX191" fmla="*/ 4107679 w 6100546"/>
              <a:gd name="connsiteY191" fmla="*/ 5505276 h 5950684"/>
              <a:gd name="connsiteX192" fmla="*/ 4116891 w 6100546"/>
              <a:gd name="connsiteY192" fmla="*/ 5500671 h 5950684"/>
              <a:gd name="connsiteX193" fmla="*/ 4126102 w 6100546"/>
              <a:gd name="connsiteY193" fmla="*/ 5496065 h 5950684"/>
              <a:gd name="connsiteX194" fmla="*/ 4139919 w 6100546"/>
              <a:gd name="connsiteY194" fmla="*/ 5500671 h 5950684"/>
              <a:gd name="connsiteX195" fmla="*/ 4138768 w 6100546"/>
              <a:gd name="connsiteY195" fmla="*/ 5494913 h 5950684"/>
              <a:gd name="connsiteX196" fmla="*/ 4136082 w 6100546"/>
              <a:gd name="connsiteY196" fmla="*/ 5495297 h 5950684"/>
              <a:gd name="connsiteX197" fmla="*/ 4144525 w 6100546"/>
              <a:gd name="connsiteY197" fmla="*/ 5486853 h 5950684"/>
              <a:gd name="connsiteX198" fmla="*/ 4130708 w 6100546"/>
              <a:gd name="connsiteY198" fmla="*/ 5486854 h 5950684"/>
              <a:gd name="connsiteX199" fmla="*/ 4176765 w 6100546"/>
              <a:gd name="connsiteY199" fmla="*/ 5454614 h 5950684"/>
              <a:gd name="connsiteX200" fmla="*/ 4181371 w 6100546"/>
              <a:gd name="connsiteY200" fmla="*/ 5459219 h 5950684"/>
              <a:gd name="connsiteX201" fmla="*/ 4241245 w 6100546"/>
              <a:gd name="connsiteY201" fmla="*/ 5422374 h 5950684"/>
              <a:gd name="connsiteX202" fmla="*/ 4236640 w 6100546"/>
              <a:gd name="connsiteY202" fmla="*/ 5426980 h 5950684"/>
              <a:gd name="connsiteX203" fmla="*/ 4305725 w 6100546"/>
              <a:gd name="connsiteY203" fmla="*/ 5394740 h 5950684"/>
              <a:gd name="connsiteX204" fmla="*/ 4310331 w 6100546"/>
              <a:gd name="connsiteY204" fmla="*/ 5390134 h 5950684"/>
              <a:gd name="connsiteX205" fmla="*/ 4291908 w 6100546"/>
              <a:gd name="connsiteY205" fmla="*/ 5390134 h 5950684"/>
              <a:gd name="connsiteX206" fmla="*/ 4337965 w 6100546"/>
              <a:gd name="connsiteY206" fmla="*/ 5362500 h 5950684"/>
              <a:gd name="connsiteX207" fmla="*/ 4347177 w 6100546"/>
              <a:gd name="connsiteY207" fmla="*/ 5367106 h 5950684"/>
              <a:gd name="connsiteX208" fmla="*/ 4356388 w 6100546"/>
              <a:gd name="connsiteY208" fmla="*/ 5353289 h 5950684"/>
              <a:gd name="connsiteX209" fmla="*/ 4360994 w 6100546"/>
              <a:gd name="connsiteY209" fmla="*/ 5348683 h 5950684"/>
              <a:gd name="connsiteX210" fmla="*/ 4370206 w 6100546"/>
              <a:gd name="connsiteY210" fmla="*/ 5339471 h 5950684"/>
              <a:gd name="connsiteX211" fmla="*/ 4360994 w 6100546"/>
              <a:gd name="connsiteY211" fmla="*/ 5339471 h 5950684"/>
              <a:gd name="connsiteX212" fmla="*/ 4356388 w 6100546"/>
              <a:gd name="connsiteY212" fmla="*/ 5339471 h 5950684"/>
              <a:gd name="connsiteX213" fmla="*/ 4457714 w 6100546"/>
              <a:gd name="connsiteY213" fmla="*/ 5270386 h 5950684"/>
              <a:gd name="connsiteX214" fmla="*/ 4494560 w 6100546"/>
              <a:gd name="connsiteY214" fmla="*/ 5261175 h 5950684"/>
              <a:gd name="connsiteX215" fmla="*/ 4494560 w 6100546"/>
              <a:gd name="connsiteY215" fmla="*/ 5265780 h 5950684"/>
              <a:gd name="connsiteX216" fmla="*/ 4499167 w 6100546"/>
              <a:gd name="connsiteY216" fmla="*/ 5265780 h 5950684"/>
              <a:gd name="connsiteX217" fmla="*/ 4508377 w 6100546"/>
              <a:gd name="connsiteY217" fmla="*/ 5256569 h 5950684"/>
              <a:gd name="connsiteX218" fmla="*/ 4512983 w 6100546"/>
              <a:gd name="connsiteY218" fmla="*/ 5251963 h 5950684"/>
              <a:gd name="connsiteX219" fmla="*/ 4517589 w 6100546"/>
              <a:gd name="connsiteY219" fmla="*/ 5238146 h 5950684"/>
              <a:gd name="connsiteX220" fmla="*/ 4536012 w 6100546"/>
              <a:gd name="connsiteY220" fmla="*/ 5224329 h 5950684"/>
              <a:gd name="connsiteX221" fmla="*/ 4508377 w 6100546"/>
              <a:gd name="connsiteY221" fmla="*/ 5238146 h 5950684"/>
              <a:gd name="connsiteX222" fmla="*/ 4508377 w 6100546"/>
              <a:gd name="connsiteY222" fmla="*/ 5247358 h 5950684"/>
              <a:gd name="connsiteX223" fmla="*/ 4503772 w 6100546"/>
              <a:gd name="connsiteY223" fmla="*/ 5251963 h 5950684"/>
              <a:gd name="connsiteX224" fmla="*/ 4499166 w 6100546"/>
              <a:gd name="connsiteY224" fmla="*/ 5251963 h 5950684"/>
              <a:gd name="connsiteX225" fmla="*/ 4494560 w 6100546"/>
              <a:gd name="connsiteY225" fmla="*/ 5261175 h 5950684"/>
              <a:gd name="connsiteX226" fmla="*/ 4411657 w 6100546"/>
              <a:gd name="connsiteY226" fmla="*/ 5288809 h 5950684"/>
              <a:gd name="connsiteX227" fmla="*/ 4402446 w 6100546"/>
              <a:gd name="connsiteY227" fmla="*/ 5288809 h 5950684"/>
              <a:gd name="connsiteX228" fmla="*/ 4402446 w 6100546"/>
              <a:gd name="connsiteY228" fmla="*/ 5284203 h 5950684"/>
              <a:gd name="connsiteX229" fmla="*/ 4397840 w 6100546"/>
              <a:gd name="connsiteY229" fmla="*/ 5288809 h 5950684"/>
              <a:gd name="connsiteX230" fmla="*/ 4393234 w 6100546"/>
              <a:gd name="connsiteY230" fmla="*/ 5288809 h 5950684"/>
              <a:gd name="connsiteX231" fmla="*/ 4430080 w 6100546"/>
              <a:gd name="connsiteY231" fmla="*/ 5255992 h 5950684"/>
              <a:gd name="connsiteX232" fmla="*/ 4476137 w 6100546"/>
              <a:gd name="connsiteY232" fmla="*/ 5235582 h 5950684"/>
              <a:gd name="connsiteX233" fmla="*/ 4476137 w 6100546"/>
              <a:gd name="connsiteY233" fmla="*/ 5238146 h 5950684"/>
              <a:gd name="connsiteX234" fmla="*/ 4480743 w 6100546"/>
              <a:gd name="connsiteY234" fmla="*/ 5233540 h 5950684"/>
              <a:gd name="connsiteX235" fmla="*/ 4499166 w 6100546"/>
              <a:gd name="connsiteY235" fmla="*/ 5224329 h 5950684"/>
              <a:gd name="connsiteX236" fmla="*/ 4494560 w 6100546"/>
              <a:gd name="connsiteY236" fmla="*/ 5228935 h 5950684"/>
              <a:gd name="connsiteX237" fmla="*/ 4499167 w 6100546"/>
              <a:gd name="connsiteY237" fmla="*/ 5228935 h 5950684"/>
              <a:gd name="connsiteX238" fmla="*/ 4503773 w 6100546"/>
              <a:gd name="connsiteY238" fmla="*/ 5224329 h 5950684"/>
              <a:gd name="connsiteX239" fmla="*/ 4577463 w 6100546"/>
              <a:gd name="connsiteY239" fmla="*/ 5187484 h 5950684"/>
              <a:gd name="connsiteX240" fmla="*/ 4586675 w 6100546"/>
              <a:gd name="connsiteY240" fmla="*/ 5192089 h 5950684"/>
              <a:gd name="connsiteX241" fmla="*/ 4563647 w 6100546"/>
              <a:gd name="connsiteY241" fmla="*/ 5215118 h 5950684"/>
              <a:gd name="connsiteX242" fmla="*/ 4651155 w 6100546"/>
              <a:gd name="connsiteY242" fmla="*/ 5155244 h 5950684"/>
              <a:gd name="connsiteX243" fmla="*/ 4660366 w 6100546"/>
              <a:gd name="connsiteY243" fmla="*/ 5155244 h 5950684"/>
              <a:gd name="connsiteX244" fmla="*/ 4664972 w 6100546"/>
              <a:gd name="connsiteY244" fmla="*/ 5146032 h 5950684"/>
              <a:gd name="connsiteX245" fmla="*/ 4688001 w 6100546"/>
              <a:gd name="connsiteY245" fmla="*/ 5118398 h 5950684"/>
              <a:gd name="connsiteX246" fmla="*/ 4692607 w 6100546"/>
              <a:gd name="connsiteY246" fmla="*/ 5127610 h 5950684"/>
              <a:gd name="connsiteX247" fmla="*/ 4701818 w 6100546"/>
              <a:gd name="connsiteY247" fmla="*/ 5113792 h 5950684"/>
              <a:gd name="connsiteX248" fmla="*/ 4706424 w 6100546"/>
              <a:gd name="connsiteY248" fmla="*/ 5109187 h 5950684"/>
              <a:gd name="connsiteX249" fmla="*/ 4711029 w 6100546"/>
              <a:gd name="connsiteY249" fmla="*/ 5109187 h 5950684"/>
              <a:gd name="connsiteX250" fmla="*/ 4711030 w 6100546"/>
              <a:gd name="connsiteY250" fmla="*/ 5104581 h 5950684"/>
              <a:gd name="connsiteX251" fmla="*/ 4706424 w 6100546"/>
              <a:gd name="connsiteY251" fmla="*/ 5109187 h 5950684"/>
              <a:gd name="connsiteX252" fmla="*/ 4701818 w 6100546"/>
              <a:gd name="connsiteY252" fmla="*/ 5109187 h 5950684"/>
              <a:gd name="connsiteX253" fmla="*/ 4720241 w 6100546"/>
              <a:gd name="connsiteY253" fmla="*/ 5095370 h 5950684"/>
              <a:gd name="connsiteX254" fmla="*/ 4720241 w 6100546"/>
              <a:gd name="connsiteY254" fmla="*/ 5099975 h 5950684"/>
              <a:gd name="connsiteX255" fmla="*/ 4830779 w 6100546"/>
              <a:gd name="connsiteY255" fmla="*/ 4966410 h 5950684"/>
              <a:gd name="connsiteX256" fmla="*/ 4927498 w 6100546"/>
              <a:gd name="connsiteY256" fmla="*/ 4823634 h 5950684"/>
              <a:gd name="connsiteX257" fmla="*/ 4936710 w 6100546"/>
              <a:gd name="connsiteY257" fmla="*/ 4837451 h 5950684"/>
              <a:gd name="connsiteX258" fmla="*/ 4991978 w 6100546"/>
              <a:gd name="connsiteY258" fmla="*/ 4736126 h 5950684"/>
              <a:gd name="connsiteX259" fmla="*/ 5051853 w 6100546"/>
              <a:gd name="connsiteY259" fmla="*/ 4630195 h 5950684"/>
              <a:gd name="connsiteX260" fmla="*/ 5051853 w 6100546"/>
              <a:gd name="connsiteY260" fmla="*/ 4634799 h 5950684"/>
              <a:gd name="connsiteX261" fmla="*/ 5061064 w 6100546"/>
              <a:gd name="connsiteY261" fmla="*/ 4630195 h 5950684"/>
              <a:gd name="connsiteX262" fmla="*/ 5065670 w 6100546"/>
              <a:gd name="connsiteY262" fmla="*/ 4630194 h 5950684"/>
              <a:gd name="connsiteX263" fmla="*/ 5074881 w 6100546"/>
              <a:gd name="connsiteY263" fmla="*/ 4607166 h 5950684"/>
              <a:gd name="connsiteX264" fmla="*/ 5084093 w 6100546"/>
              <a:gd name="connsiteY264" fmla="*/ 4597955 h 5950684"/>
              <a:gd name="connsiteX265" fmla="*/ 5084093 w 6100546"/>
              <a:gd name="connsiteY265" fmla="*/ 4593348 h 5950684"/>
              <a:gd name="connsiteX266" fmla="*/ 5079487 w 6100546"/>
              <a:gd name="connsiteY266" fmla="*/ 4593349 h 5950684"/>
              <a:gd name="connsiteX267" fmla="*/ 5116333 w 6100546"/>
              <a:gd name="connsiteY267" fmla="*/ 4533475 h 5950684"/>
              <a:gd name="connsiteX268" fmla="*/ 5116333 w 6100546"/>
              <a:gd name="connsiteY268" fmla="*/ 4519658 h 5950684"/>
              <a:gd name="connsiteX269" fmla="*/ 5237163 w 6100546"/>
              <a:gd name="connsiteY269" fmla="*/ 4192915 h 5950684"/>
              <a:gd name="connsiteX270" fmla="*/ 5237233 w 6100546"/>
              <a:gd name="connsiteY270" fmla="*/ 4193230 h 5950684"/>
              <a:gd name="connsiteX271" fmla="*/ 5231476 w 6100546"/>
              <a:gd name="connsiteY271" fmla="*/ 4201864 h 5950684"/>
              <a:gd name="connsiteX272" fmla="*/ 5342014 w 6100546"/>
              <a:gd name="connsiteY272" fmla="*/ 4155808 h 5950684"/>
              <a:gd name="connsiteX273" fmla="*/ 5337408 w 6100546"/>
              <a:gd name="connsiteY273" fmla="*/ 4160414 h 5950684"/>
              <a:gd name="connsiteX274" fmla="*/ 5342014 w 6100546"/>
              <a:gd name="connsiteY274" fmla="*/ 4155808 h 5950684"/>
              <a:gd name="connsiteX275" fmla="*/ 5306843 w 6100546"/>
              <a:gd name="connsiteY275" fmla="*/ 4097190 h 5950684"/>
              <a:gd name="connsiteX276" fmla="*/ 5305168 w 6100546"/>
              <a:gd name="connsiteY276" fmla="*/ 4100540 h 5950684"/>
              <a:gd name="connsiteX277" fmla="*/ 5305168 w 6100546"/>
              <a:gd name="connsiteY277" fmla="*/ 4105145 h 5950684"/>
              <a:gd name="connsiteX278" fmla="*/ 5300562 w 6100546"/>
              <a:gd name="connsiteY278" fmla="*/ 4109751 h 5950684"/>
              <a:gd name="connsiteX279" fmla="*/ 5300562 w 6100546"/>
              <a:gd name="connsiteY279" fmla="*/ 4100539 h 5950684"/>
              <a:gd name="connsiteX280" fmla="*/ 5312515 w 6100546"/>
              <a:gd name="connsiteY280" fmla="*/ 4088587 h 5950684"/>
              <a:gd name="connsiteX281" fmla="*/ 5308118 w 6100546"/>
              <a:gd name="connsiteY281" fmla="*/ 4096510 h 5950684"/>
              <a:gd name="connsiteX282" fmla="*/ 5306843 w 6100546"/>
              <a:gd name="connsiteY282" fmla="*/ 4097190 h 5950684"/>
              <a:gd name="connsiteX283" fmla="*/ 5309774 w 6100546"/>
              <a:gd name="connsiteY283" fmla="*/ 4091329 h 5950684"/>
              <a:gd name="connsiteX284" fmla="*/ 5319784 w 6100546"/>
              <a:gd name="connsiteY284" fmla="*/ 4072905 h 5950684"/>
              <a:gd name="connsiteX285" fmla="*/ 5323591 w 6100546"/>
              <a:gd name="connsiteY285" fmla="*/ 4072906 h 5950684"/>
              <a:gd name="connsiteX286" fmla="*/ 5314379 w 6100546"/>
              <a:gd name="connsiteY286" fmla="*/ 4086723 h 5950684"/>
              <a:gd name="connsiteX287" fmla="*/ 5312515 w 6100546"/>
              <a:gd name="connsiteY287" fmla="*/ 4088587 h 5950684"/>
              <a:gd name="connsiteX288" fmla="*/ 5316106 w 6100546"/>
              <a:gd name="connsiteY288" fmla="*/ 4082116 h 5950684"/>
              <a:gd name="connsiteX289" fmla="*/ 5322699 w 6100546"/>
              <a:gd name="connsiteY289" fmla="*/ 4065600 h 5950684"/>
              <a:gd name="connsiteX290" fmla="*/ 5319784 w 6100546"/>
              <a:gd name="connsiteY290" fmla="*/ 4072905 h 5950684"/>
              <a:gd name="connsiteX291" fmla="*/ 5318985 w 6100546"/>
              <a:gd name="connsiteY291" fmla="*/ 4072906 h 5950684"/>
              <a:gd name="connsiteX292" fmla="*/ 4981290 w 6100546"/>
              <a:gd name="connsiteY292" fmla="*/ 4036063 h 5950684"/>
              <a:gd name="connsiteX293" fmla="*/ 4971550 w 6100546"/>
              <a:gd name="connsiteY293" fmla="*/ 4040500 h 5950684"/>
              <a:gd name="connsiteX294" fmla="*/ 4967006 w 6100546"/>
              <a:gd name="connsiteY294" fmla="*/ 4053515 h 5950684"/>
              <a:gd name="connsiteX295" fmla="*/ 4967006 w 6100546"/>
              <a:gd name="connsiteY295" fmla="*/ 4049758 h 5950684"/>
              <a:gd name="connsiteX296" fmla="*/ 4963246 w 6100546"/>
              <a:gd name="connsiteY296" fmla="*/ 4057273 h 5950684"/>
              <a:gd name="connsiteX297" fmla="*/ 4959486 w 6100546"/>
              <a:gd name="connsiteY297" fmla="*/ 4061029 h 5950684"/>
              <a:gd name="connsiteX298" fmla="*/ 4891800 w 6100546"/>
              <a:gd name="connsiteY298" fmla="*/ 4147448 h 5950684"/>
              <a:gd name="connsiteX299" fmla="*/ 4895560 w 6100546"/>
              <a:gd name="connsiteY299" fmla="*/ 4143690 h 5950684"/>
              <a:gd name="connsiteX300" fmla="*/ 4891800 w 6100546"/>
              <a:gd name="connsiteY300" fmla="*/ 4139933 h 5950684"/>
              <a:gd name="connsiteX301" fmla="*/ 4891800 w 6100546"/>
              <a:gd name="connsiteY301" fmla="*/ 4143690 h 5950684"/>
              <a:gd name="connsiteX302" fmla="*/ 4891800 w 6100546"/>
              <a:gd name="connsiteY302" fmla="*/ 4147448 h 5950684"/>
              <a:gd name="connsiteX303" fmla="*/ 4888039 w 6100546"/>
              <a:gd name="connsiteY303" fmla="*/ 4151205 h 5950684"/>
              <a:gd name="connsiteX304" fmla="*/ 4869238 w 6100546"/>
              <a:gd name="connsiteY304" fmla="*/ 4169991 h 5950684"/>
              <a:gd name="connsiteX305" fmla="*/ 4876758 w 6100546"/>
              <a:gd name="connsiteY305" fmla="*/ 4166234 h 5950684"/>
              <a:gd name="connsiteX306" fmla="*/ 4876758 w 6100546"/>
              <a:gd name="connsiteY306" fmla="*/ 4169991 h 5950684"/>
              <a:gd name="connsiteX307" fmla="*/ 4876758 w 6100546"/>
              <a:gd name="connsiteY307" fmla="*/ 4173749 h 5950684"/>
              <a:gd name="connsiteX308" fmla="*/ 4880519 w 6100546"/>
              <a:gd name="connsiteY308" fmla="*/ 4169990 h 5950684"/>
              <a:gd name="connsiteX309" fmla="*/ 4865477 w 6100546"/>
              <a:gd name="connsiteY309" fmla="*/ 4196292 h 5950684"/>
              <a:gd name="connsiteX310" fmla="*/ 4865477 w 6100546"/>
              <a:gd name="connsiteY310" fmla="*/ 4192535 h 5950684"/>
              <a:gd name="connsiteX311" fmla="*/ 4869238 w 6100546"/>
              <a:gd name="connsiteY311" fmla="*/ 4188778 h 5950684"/>
              <a:gd name="connsiteX312" fmla="*/ 4869238 w 6100546"/>
              <a:gd name="connsiteY312" fmla="*/ 4185021 h 5950684"/>
              <a:gd name="connsiteX313" fmla="*/ 4861717 w 6100546"/>
              <a:gd name="connsiteY313" fmla="*/ 4192535 h 5950684"/>
              <a:gd name="connsiteX314" fmla="*/ 4857957 w 6100546"/>
              <a:gd name="connsiteY314" fmla="*/ 4196292 h 5950684"/>
              <a:gd name="connsiteX315" fmla="*/ 4824114 w 6100546"/>
              <a:gd name="connsiteY315" fmla="*/ 4222593 h 5950684"/>
              <a:gd name="connsiteX316" fmla="*/ 4808133 w 6100546"/>
              <a:gd name="connsiteY316" fmla="*/ 4246546 h 5950684"/>
              <a:gd name="connsiteX317" fmla="*/ 4803807 w 6100546"/>
              <a:gd name="connsiteY317" fmla="*/ 4255386 h 5950684"/>
              <a:gd name="connsiteX318" fmla="*/ 4803348 w 6100546"/>
              <a:gd name="connsiteY318" fmla="*/ 4274363 h 5950684"/>
              <a:gd name="connsiteX319" fmla="*/ 4787261 w 6100546"/>
              <a:gd name="connsiteY319" fmla="*/ 4299991 h 5950684"/>
              <a:gd name="connsiteX320" fmla="*/ 4766361 w 6100546"/>
              <a:gd name="connsiteY320" fmla="*/ 4320748 h 5950684"/>
              <a:gd name="connsiteX321" fmla="*/ 4765297 w 6100546"/>
              <a:gd name="connsiteY321" fmla="*/ 4321963 h 5950684"/>
              <a:gd name="connsiteX322" fmla="*/ 4773039 w 6100546"/>
              <a:gd name="connsiteY322" fmla="*/ 4336389 h 5950684"/>
              <a:gd name="connsiteX323" fmla="*/ 4824114 w 6100546"/>
              <a:gd name="connsiteY323" fmla="*/ 4271438 h 5950684"/>
              <a:gd name="connsiteX324" fmla="*/ 4880519 w 6100546"/>
              <a:gd name="connsiteY324" fmla="*/ 4200050 h 5950684"/>
              <a:gd name="connsiteX325" fmla="*/ 4925643 w 6100546"/>
              <a:gd name="connsiteY325" fmla="*/ 4124904 h 5950684"/>
              <a:gd name="connsiteX326" fmla="*/ 4963246 w 6100546"/>
              <a:gd name="connsiteY326" fmla="*/ 4064787 h 5950684"/>
              <a:gd name="connsiteX327" fmla="*/ 4967006 w 6100546"/>
              <a:gd name="connsiteY327" fmla="*/ 4061029 h 5950684"/>
              <a:gd name="connsiteX328" fmla="*/ 4970767 w 6100546"/>
              <a:gd name="connsiteY328" fmla="*/ 4053514 h 5950684"/>
              <a:gd name="connsiteX329" fmla="*/ 545930 w 6100546"/>
              <a:gd name="connsiteY329" fmla="*/ 4023021 h 5950684"/>
              <a:gd name="connsiteX330" fmla="*/ 598786 w 6100546"/>
              <a:gd name="connsiteY330" fmla="*/ 4152462 h 5950684"/>
              <a:gd name="connsiteX331" fmla="*/ 601360 w 6100546"/>
              <a:gd name="connsiteY331" fmla="*/ 4155129 h 5950684"/>
              <a:gd name="connsiteX332" fmla="*/ 616108 w 6100546"/>
              <a:gd name="connsiteY332" fmla="*/ 4179406 h 5950684"/>
              <a:gd name="connsiteX333" fmla="*/ 609272 w 6100546"/>
              <a:gd name="connsiteY333" fmla="*/ 4164659 h 5950684"/>
              <a:gd name="connsiteX334" fmla="*/ 574734 w 6100546"/>
              <a:gd name="connsiteY334" fmla="*/ 4069724 h 5950684"/>
              <a:gd name="connsiteX335" fmla="*/ 4977355 w 6100546"/>
              <a:gd name="connsiteY335" fmla="*/ 4003833 h 5950684"/>
              <a:gd name="connsiteX336" fmla="*/ 4970767 w 6100546"/>
              <a:gd name="connsiteY336" fmla="*/ 4019700 h 5950684"/>
              <a:gd name="connsiteX337" fmla="*/ 4974527 w 6100546"/>
              <a:gd name="connsiteY337" fmla="*/ 4014576 h 5950684"/>
              <a:gd name="connsiteX338" fmla="*/ 4974527 w 6100546"/>
              <a:gd name="connsiteY338" fmla="*/ 4015943 h 5950684"/>
              <a:gd name="connsiteX339" fmla="*/ 4970767 w 6100546"/>
              <a:gd name="connsiteY339" fmla="*/ 4023457 h 5950684"/>
              <a:gd name="connsiteX340" fmla="*/ 4973146 w 6100546"/>
              <a:gd name="connsiteY340" fmla="*/ 4023457 h 5950684"/>
              <a:gd name="connsiteX341" fmla="*/ 4975267 w 6100546"/>
              <a:gd name="connsiteY341" fmla="*/ 4013568 h 5950684"/>
              <a:gd name="connsiteX342" fmla="*/ 4974527 w 6100546"/>
              <a:gd name="connsiteY342" fmla="*/ 4014576 h 5950684"/>
              <a:gd name="connsiteX343" fmla="*/ 4974527 w 6100546"/>
              <a:gd name="connsiteY343" fmla="*/ 4012185 h 5950684"/>
              <a:gd name="connsiteX344" fmla="*/ 4975846 w 6100546"/>
              <a:gd name="connsiteY344" fmla="*/ 4010867 h 5950684"/>
              <a:gd name="connsiteX345" fmla="*/ 5034971 w 6100546"/>
              <a:gd name="connsiteY345" fmla="*/ 3938593 h 5950684"/>
              <a:gd name="connsiteX346" fmla="*/ 5002699 w 6100546"/>
              <a:gd name="connsiteY346" fmla="*/ 4000558 h 5950684"/>
              <a:gd name="connsiteX347" fmla="*/ 5016361 w 6100546"/>
              <a:gd name="connsiteY347" fmla="*/ 3977900 h 5950684"/>
              <a:gd name="connsiteX348" fmla="*/ 5443975 w 6100546"/>
              <a:gd name="connsiteY348" fmla="*/ 3887407 h 5950684"/>
              <a:gd name="connsiteX349" fmla="*/ 5443339 w 6100546"/>
              <a:gd name="connsiteY349" fmla="*/ 3897888 h 5950684"/>
              <a:gd name="connsiteX350" fmla="*/ 5443339 w 6100546"/>
              <a:gd name="connsiteY350" fmla="*/ 3893284 h 5950684"/>
              <a:gd name="connsiteX351" fmla="*/ 5443339 w 6100546"/>
              <a:gd name="connsiteY351" fmla="*/ 3888678 h 5950684"/>
              <a:gd name="connsiteX352" fmla="*/ 5094858 w 6100546"/>
              <a:gd name="connsiteY352" fmla="*/ 3865651 h 5950684"/>
              <a:gd name="connsiteX353" fmla="*/ 5095798 w 6100546"/>
              <a:gd name="connsiteY353" fmla="*/ 3865651 h 5950684"/>
              <a:gd name="connsiteX354" fmla="*/ 5094859 w 6100546"/>
              <a:gd name="connsiteY354" fmla="*/ 3869408 h 5950684"/>
              <a:gd name="connsiteX355" fmla="*/ 5094858 w 6100546"/>
              <a:gd name="connsiteY355" fmla="*/ 3865651 h 5950684"/>
              <a:gd name="connsiteX356" fmla="*/ 5086263 w 6100546"/>
              <a:gd name="connsiteY356" fmla="*/ 3834519 h 5950684"/>
              <a:gd name="connsiteX357" fmla="*/ 5077511 w 6100546"/>
              <a:gd name="connsiteY357" fmla="*/ 3856911 h 5950684"/>
              <a:gd name="connsiteX358" fmla="*/ 5055074 w 6100546"/>
              <a:gd name="connsiteY358" fmla="*/ 3899992 h 5950684"/>
              <a:gd name="connsiteX359" fmla="*/ 5061955 w 6100546"/>
              <a:gd name="connsiteY359" fmla="*/ 3902284 h 5950684"/>
              <a:gd name="connsiteX360" fmla="*/ 5064776 w 6100546"/>
              <a:gd name="connsiteY360" fmla="*/ 3910738 h 5950684"/>
              <a:gd name="connsiteX361" fmla="*/ 5083577 w 6100546"/>
              <a:gd name="connsiteY361" fmla="*/ 3891952 h 5950684"/>
              <a:gd name="connsiteX362" fmla="*/ 5079818 w 6100546"/>
              <a:gd name="connsiteY362" fmla="*/ 3899465 h 5950684"/>
              <a:gd name="connsiteX363" fmla="*/ 5076056 w 6100546"/>
              <a:gd name="connsiteY363" fmla="*/ 3906981 h 5950684"/>
              <a:gd name="connsiteX364" fmla="*/ 5079817 w 6100546"/>
              <a:gd name="connsiteY364" fmla="*/ 3903223 h 5950684"/>
              <a:gd name="connsiteX365" fmla="*/ 5083577 w 6100546"/>
              <a:gd name="connsiteY365" fmla="*/ 3895709 h 5950684"/>
              <a:gd name="connsiteX366" fmla="*/ 5087337 w 6100546"/>
              <a:gd name="connsiteY366" fmla="*/ 3891952 h 5950684"/>
              <a:gd name="connsiteX367" fmla="*/ 5098618 w 6100546"/>
              <a:gd name="connsiteY367" fmla="*/ 3873165 h 5950684"/>
              <a:gd name="connsiteX368" fmla="*/ 5098618 w 6100546"/>
              <a:gd name="connsiteY368" fmla="*/ 3869408 h 5950684"/>
              <a:gd name="connsiteX369" fmla="*/ 5098618 w 6100546"/>
              <a:gd name="connsiteY369" fmla="*/ 3865651 h 5950684"/>
              <a:gd name="connsiteX370" fmla="*/ 5095798 w 6100546"/>
              <a:gd name="connsiteY370" fmla="*/ 3865651 h 5950684"/>
              <a:gd name="connsiteX371" fmla="*/ 5096738 w 6100546"/>
              <a:gd name="connsiteY371" fmla="*/ 3861893 h 5950684"/>
              <a:gd name="connsiteX372" fmla="*/ 5098619 w 6100546"/>
              <a:gd name="connsiteY372" fmla="*/ 3854378 h 5950684"/>
              <a:gd name="connsiteX373" fmla="*/ 5079817 w 6100546"/>
              <a:gd name="connsiteY373" fmla="*/ 3865651 h 5950684"/>
              <a:gd name="connsiteX374" fmla="*/ 5087337 w 6100546"/>
              <a:gd name="connsiteY374" fmla="*/ 3835593 h 5950684"/>
              <a:gd name="connsiteX375" fmla="*/ 5087338 w 6100546"/>
              <a:gd name="connsiteY375" fmla="*/ 3831769 h 5950684"/>
              <a:gd name="connsiteX376" fmla="*/ 5087312 w 6100546"/>
              <a:gd name="connsiteY376" fmla="*/ 3831835 h 5950684"/>
              <a:gd name="connsiteX377" fmla="*/ 5087338 w 6100546"/>
              <a:gd name="connsiteY377" fmla="*/ 3831835 h 5950684"/>
              <a:gd name="connsiteX378" fmla="*/ 5111256 w 6100546"/>
              <a:gd name="connsiteY378" fmla="*/ 3770575 h 5950684"/>
              <a:gd name="connsiteX379" fmla="*/ 5101814 w 6100546"/>
              <a:gd name="connsiteY379" fmla="*/ 3794734 h 5950684"/>
              <a:gd name="connsiteX380" fmla="*/ 5107079 w 6100546"/>
              <a:gd name="connsiteY380" fmla="*/ 3785338 h 5950684"/>
              <a:gd name="connsiteX381" fmla="*/ 5111662 w 6100546"/>
              <a:gd name="connsiteY381" fmla="*/ 3772481 h 5950684"/>
              <a:gd name="connsiteX382" fmla="*/ 5166304 w 6100546"/>
              <a:gd name="connsiteY382" fmla="*/ 3610155 h 5950684"/>
              <a:gd name="connsiteX383" fmla="*/ 5164875 w 6100546"/>
              <a:gd name="connsiteY383" fmla="*/ 3613317 h 5950684"/>
              <a:gd name="connsiteX384" fmla="*/ 5144504 w 6100546"/>
              <a:gd name="connsiteY384" fmla="*/ 3685511 h 5950684"/>
              <a:gd name="connsiteX385" fmla="*/ 5126538 w 6100546"/>
              <a:gd name="connsiteY385" fmla="*/ 3731477 h 5950684"/>
              <a:gd name="connsiteX386" fmla="*/ 5130581 w 6100546"/>
              <a:gd name="connsiteY386" fmla="*/ 3727100 h 5950684"/>
              <a:gd name="connsiteX387" fmla="*/ 5147503 w 6100546"/>
              <a:gd name="connsiteY387" fmla="*/ 3689057 h 5950684"/>
              <a:gd name="connsiteX388" fmla="*/ 5166304 w 6100546"/>
              <a:gd name="connsiteY388" fmla="*/ 3610155 h 5950684"/>
              <a:gd name="connsiteX389" fmla="*/ 5563088 w 6100546"/>
              <a:gd name="connsiteY389" fmla="*/ 3368234 h 5950684"/>
              <a:gd name="connsiteX390" fmla="*/ 5563088 w 6100546"/>
              <a:gd name="connsiteY390" fmla="*/ 3372841 h 5950684"/>
              <a:gd name="connsiteX391" fmla="*/ 5562808 w 6100546"/>
              <a:gd name="connsiteY391" fmla="*/ 3372560 h 5950684"/>
              <a:gd name="connsiteX392" fmla="*/ 5558482 w 6100546"/>
              <a:gd name="connsiteY392" fmla="*/ 3363628 h 5950684"/>
              <a:gd name="connsiteX393" fmla="*/ 5558699 w 6100546"/>
              <a:gd name="connsiteY393" fmla="*/ 3363629 h 5950684"/>
              <a:gd name="connsiteX394" fmla="*/ 5558482 w 6100546"/>
              <a:gd name="connsiteY394" fmla="*/ 3368235 h 5950684"/>
              <a:gd name="connsiteX395" fmla="*/ 5558482 w 6100546"/>
              <a:gd name="connsiteY395" fmla="*/ 3363628 h 5950684"/>
              <a:gd name="connsiteX396" fmla="*/ 5549271 w 6100546"/>
              <a:gd name="connsiteY396" fmla="*/ 3147162 h 5950684"/>
              <a:gd name="connsiteX397" fmla="*/ 5553877 w 6100546"/>
              <a:gd name="connsiteY397" fmla="*/ 3151767 h 5950684"/>
              <a:gd name="connsiteX398" fmla="*/ 5549271 w 6100546"/>
              <a:gd name="connsiteY398" fmla="*/ 3151767 h 5950684"/>
              <a:gd name="connsiteX399" fmla="*/ 5549271 w 6100546"/>
              <a:gd name="connsiteY399" fmla="*/ 3147162 h 5950684"/>
              <a:gd name="connsiteX400" fmla="*/ 5558482 w 6100546"/>
              <a:gd name="connsiteY400" fmla="*/ 3096499 h 5950684"/>
              <a:gd name="connsiteX401" fmla="*/ 5563088 w 6100546"/>
              <a:gd name="connsiteY401" fmla="*/ 3179401 h 5950684"/>
              <a:gd name="connsiteX402" fmla="*/ 5576905 w 6100546"/>
              <a:gd name="connsiteY402" fmla="*/ 3216247 h 5950684"/>
              <a:gd name="connsiteX403" fmla="*/ 5581511 w 6100546"/>
              <a:gd name="connsiteY403" fmla="*/ 3262304 h 5950684"/>
              <a:gd name="connsiteX404" fmla="*/ 5572300 w 6100546"/>
              <a:gd name="connsiteY404" fmla="*/ 3340601 h 5950684"/>
              <a:gd name="connsiteX405" fmla="*/ 5567693 w 6100546"/>
              <a:gd name="connsiteY405" fmla="*/ 3335995 h 5950684"/>
              <a:gd name="connsiteX406" fmla="*/ 5567694 w 6100546"/>
              <a:gd name="connsiteY406" fmla="*/ 3340601 h 5950684"/>
              <a:gd name="connsiteX407" fmla="*/ 5563088 w 6100546"/>
              <a:gd name="connsiteY407" fmla="*/ 3359023 h 5950684"/>
              <a:gd name="connsiteX408" fmla="*/ 5563088 w 6100546"/>
              <a:gd name="connsiteY408" fmla="*/ 3363629 h 5950684"/>
              <a:gd name="connsiteX409" fmla="*/ 5558699 w 6100546"/>
              <a:gd name="connsiteY409" fmla="*/ 3363629 h 5950684"/>
              <a:gd name="connsiteX410" fmla="*/ 5559058 w 6100546"/>
              <a:gd name="connsiteY410" fmla="*/ 3356073 h 5950684"/>
              <a:gd name="connsiteX411" fmla="*/ 5553877 w 6100546"/>
              <a:gd name="connsiteY411" fmla="*/ 3335994 h 5950684"/>
              <a:gd name="connsiteX412" fmla="*/ 5558482 w 6100546"/>
              <a:gd name="connsiteY412" fmla="*/ 3331389 h 5950684"/>
              <a:gd name="connsiteX413" fmla="*/ 5558482 w 6100546"/>
              <a:gd name="connsiteY413" fmla="*/ 3326784 h 5950684"/>
              <a:gd name="connsiteX414" fmla="*/ 5563088 w 6100546"/>
              <a:gd name="connsiteY414" fmla="*/ 3322178 h 5950684"/>
              <a:gd name="connsiteX415" fmla="*/ 5563088 w 6100546"/>
              <a:gd name="connsiteY415" fmla="*/ 3317572 h 5950684"/>
              <a:gd name="connsiteX416" fmla="*/ 5558482 w 6100546"/>
              <a:gd name="connsiteY416" fmla="*/ 3317572 h 5950684"/>
              <a:gd name="connsiteX417" fmla="*/ 5553877 w 6100546"/>
              <a:gd name="connsiteY417" fmla="*/ 3280727 h 5950684"/>
              <a:gd name="connsiteX418" fmla="*/ 5558482 w 6100546"/>
              <a:gd name="connsiteY418" fmla="*/ 3280727 h 5950684"/>
              <a:gd name="connsiteX419" fmla="*/ 5558482 w 6100546"/>
              <a:gd name="connsiteY419" fmla="*/ 3271514 h 5950684"/>
              <a:gd name="connsiteX420" fmla="*/ 5558482 w 6100546"/>
              <a:gd name="connsiteY420" fmla="*/ 3266910 h 5950684"/>
              <a:gd name="connsiteX421" fmla="*/ 5563088 w 6100546"/>
              <a:gd name="connsiteY421" fmla="*/ 3220853 h 5950684"/>
              <a:gd name="connsiteX422" fmla="*/ 5558482 w 6100546"/>
              <a:gd name="connsiteY422" fmla="*/ 3220852 h 5950684"/>
              <a:gd name="connsiteX423" fmla="*/ 5563088 w 6100546"/>
              <a:gd name="connsiteY423" fmla="*/ 3216247 h 5950684"/>
              <a:gd name="connsiteX424" fmla="*/ 5558481 w 6100546"/>
              <a:gd name="connsiteY424" fmla="*/ 3211641 h 5950684"/>
              <a:gd name="connsiteX425" fmla="*/ 5558482 w 6100546"/>
              <a:gd name="connsiteY425" fmla="*/ 3184007 h 5950684"/>
              <a:gd name="connsiteX426" fmla="*/ 5553877 w 6100546"/>
              <a:gd name="connsiteY426" fmla="*/ 3170190 h 5950684"/>
              <a:gd name="connsiteX427" fmla="*/ 5558482 w 6100546"/>
              <a:gd name="connsiteY427" fmla="*/ 3165584 h 5950684"/>
              <a:gd name="connsiteX428" fmla="*/ 5549271 w 6100546"/>
              <a:gd name="connsiteY428" fmla="*/ 3160978 h 5950684"/>
              <a:gd name="connsiteX429" fmla="*/ 5553877 w 6100546"/>
              <a:gd name="connsiteY429" fmla="*/ 3160979 h 5950684"/>
              <a:gd name="connsiteX430" fmla="*/ 5553877 w 6100546"/>
              <a:gd name="connsiteY430" fmla="*/ 3156373 h 5950684"/>
              <a:gd name="connsiteX431" fmla="*/ 5553877 w 6100546"/>
              <a:gd name="connsiteY431" fmla="*/ 3151767 h 5950684"/>
              <a:gd name="connsiteX432" fmla="*/ 5553876 w 6100546"/>
              <a:gd name="connsiteY432" fmla="*/ 3147162 h 5950684"/>
              <a:gd name="connsiteX433" fmla="*/ 5553877 w 6100546"/>
              <a:gd name="connsiteY433" fmla="*/ 3142555 h 5950684"/>
              <a:gd name="connsiteX434" fmla="*/ 5558482 w 6100546"/>
              <a:gd name="connsiteY434" fmla="*/ 3133345 h 5950684"/>
              <a:gd name="connsiteX435" fmla="*/ 5553877 w 6100546"/>
              <a:gd name="connsiteY435" fmla="*/ 3124133 h 5950684"/>
              <a:gd name="connsiteX436" fmla="*/ 5558482 w 6100546"/>
              <a:gd name="connsiteY436" fmla="*/ 3096499 h 5950684"/>
              <a:gd name="connsiteX437" fmla="*/ 5068728 w 6100546"/>
              <a:gd name="connsiteY437" fmla="*/ 3006335 h 5950684"/>
              <a:gd name="connsiteX438" fmla="*/ 5058833 w 6100546"/>
              <a:gd name="connsiteY438" fmla="*/ 3029380 h 5950684"/>
              <a:gd name="connsiteX439" fmla="*/ 5000270 w 6100546"/>
              <a:gd name="connsiteY439" fmla="*/ 3499100 h 5950684"/>
              <a:gd name="connsiteX440" fmla="*/ 4997351 w 6100546"/>
              <a:gd name="connsiteY440" fmla="*/ 3517113 h 5950684"/>
              <a:gd name="connsiteX441" fmla="*/ 4981162 w 6100546"/>
              <a:gd name="connsiteY441" fmla="*/ 3526341 h 5950684"/>
              <a:gd name="connsiteX442" fmla="*/ 4973470 w 6100546"/>
              <a:gd name="connsiteY442" fmla="*/ 3509454 h 5950684"/>
              <a:gd name="connsiteX443" fmla="*/ 4994080 w 6100546"/>
              <a:gd name="connsiteY443" fmla="*/ 3417719 h 5950684"/>
              <a:gd name="connsiteX444" fmla="*/ 4999041 w 6100546"/>
              <a:gd name="connsiteY444" fmla="*/ 3383157 h 5950684"/>
              <a:gd name="connsiteX445" fmla="*/ 4959247 w 6100546"/>
              <a:gd name="connsiteY445" fmla="*/ 3530345 h 5950684"/>
              <a:gd name="connsiteX446" fmla="*/ 4603718 w 6100546"/>
              <a:gd name="connsiteY446" fmla="*/ 4168087 h 5950684"/>
              <a:gd name="connsiteX447" fmla="*/ 4567122 w 6100546"/>
              <a:gd name="connsiteY447" fmla="*/ 4208352 h 5950684"/>
              <a:gd name="connsiteX448" fmla="*/ 4565188 w 6100546"/>
              <a:gd name="connsiteY448" fmla="*/ 4210970 h 5950684"/>
              <a:gd name="connsiteX449" fmla="*/ 4548960 w 6100546"/>
              <a:gd name="connsiteY449" fmla="*/ 4239107 h 5950684"/>
              <a:gd name="connsiteX450" fmla="*/ 4482714 w 6100546"/>
              <a:gd name="connsiteY450" fmla="*/ 4307523 h 5950684"/>
              <a:gd name="connsiteX451" fmla="*/ 4381549 w 6100546"/>
              <a:gd name="connsiteY451" fmla="*/ 4420470 h 5950684"/>
              <a:gd name="connsiteX452" fmla="*/ 3998990 w 6100546"/>
              <a:gd name="connsiteY452" fmla="*/ 4731903 h 5950684"/>
              <a:gd name="connsiteX453" fmla="*/ 4162929 w 6100546"/>
              <a:gd name="connsiteY453" fmla="*/ 4629423 h 5950684"/>
              <a:gd name="connsiteX454" fmla="*/ 4314038 w 6100546"/>
              <a:gd name="connsiteY454" fmla="*/ 4523195 h 5950684"/>
              <a:gd name="connsiteX455" fmla="*/ 4461229 w 6100546"/>
              <a:gd name="connsiteY455" fmla="*/ 4385990 h 5950684"/>
              <a:gd name="connsiteX456" fmla="*/ 4543929 w 6100546"/>
              <a:gd name="connsiteY456" fmla="*/ 4303907 h 5950684"/>
              <a:gd name="connsiteX457" fmla="*/ 4549932 w 6100546"/>
              <a:gd name="connsiteY457" fmla="*/ 4295415 h 5950684"/>
              <a:gd name="connsiteX458" fmla="*/ 4553788 w 6100546"/>
              <a:gd name="connsiteY458" fmla="*/ 4295289 h 5950684"/>
              <a:gd name="connsiteX459" fmla="*/ 4594816 w 6100546"/>
              <a:gd name="connsiteY459" fmla="*/ 4249177 h 5950684"/>
              <a:gd name="connsiteX460" fmla="*/ 4560743 w 6100546"/>
              <a:gd name="connsiteY460" fmla="*/ 4296407 h 5950684"/>
              <a:gd name="connsiteX461" fmla="*/ 4566959 w 6100546"/>
              <a:gd name="connsiteY461" fmla="*/ 4303903 h 5950684"/>
              <a:gd name="connsiteX462" fmla="*/ 4565620 w 6100546"/>
              <a:gd name="connsiteY462" fmla="*/ 4315411 h 5950684"/>
              <a:gd name="connsiteX463" fmla="*/ 4534555 w 6100546"/>
              <a:gd name="connsiteY463" fmla="*/ 4359170 h 5950684"/>
              <a:gd name="connsiteX464" fmla="*/ 4425298 w 6100546"/>
              <a:gd name="connsiteY464" fmla="*/ 4466921 h 5950684"/>
              <a:gd name="connsiteX465" fmla="*/ 4375776 w 6100546"/>
              <a:gd name="connsiteY465" fmla="*/ 4510682 h 5950684"/>
              <a:gd name="connsiteX466" fmla="*/ 4374550 w 6100546"/>
              <a:gd name="connsiteY466" fmla="*/ 4511943 h 5950684"/>
              <a:gd name="connsiteX467" fmla="*/ 4371382 w 6100546"/>
              <a:gd name="connsiteY467" fmla="*/ 4514565 h 5950684"/>
              <a:gd name="connsiteX468" fmla="*/ 4367311 w 6100546"/>
              <a:gd name="connsiteY468" fmla="*/ 4518163 h 5950684"/>
              <a:gd name="connsiteX469" fmla="*/ 4365470 w 6100546"/>
              <a:gd name="connsiteY469" fmla="*/ 4519459 h 5950684"/>
              <a:gd name="connsiteX470" fmla="*/ 4309464 w 6100546"/>
              <a:gd name="connsiteY470" fmla="*/ 4565818 h 5950684"/>
              <a:gd name="connsiteX471" fmla="*/ 4313091 w 6100546"/>
              <a:gd name="connsiteY471" fmla="*/ 4567406 h 5950684"/>
              <a:gd name="connsiteX472" fmla="*/ 4322772 w 6100546"/>
              <a:gd name="connsiteY472" fmla="*/ 4566877 h 5950684"/>
              <a:gd name="connsiteX473" fmla="*/ 4327321 w 6100546"/>
              <a:gd name="connsiteY473" fmla="*/ 4566813 h 5950684"/>
              <a:gd name="connsiteX474" fmla="*/ 4408688 w 6100546"/>
              <a:gd name="connsiteY474" fmla="*/ 4507942 h 5950684"/>
              <a:gd name="connsiteX475" fmla="*/ 4577446 w 6100546"/>
              <a:gd name="connsiteY475" fmla="*/ 4352526 h 5950684"/>
              <a:gd name="connsiteX476" fmla="*/ 4596277 w 6100546"/>
              <a:gd name="connsiteY476" fmla="*/ 4333784 h 5950684"/>
              <a:gd name="connsiteX477" fmla="*/ 4609844 w 6100546"/>
              <a:gd name="connsiteY477" fmla="*/ 4318799 h 5950684"/>
              <a:gd name="connsiteX478" fmla="*/ 4613420 w 6100546"/>
              <a:gd name="connsiteY478" fmla="*/ 4317092 h 5950684"/>
              <a:gd name="connsiteX479" fmla="*/ 4776168 w 6100546"/>
              <a:gd name="connsiteY479" fmla="*/ 4119497 h 5950684"/>
              <a:gd name="connsiteX480" fmla="*/ 4919463 w 6100546"/>
              <a:gd name="connsiteY480" fmla="*/ 3885520 h 5950684"/>
              <a:gd name="connsiteX481" fmla="*/ 4974580 w 6100546"/>
              <a:gd name="connsiteY481" fmla="*/ 3759962 h 5950684"/>
              <a:gd name="connsiteX482" fmla="*/ 5016577 w 6100546"/>
              <a:gd name="connsiteY482" fmla="*/ 3621898 h 5950684"/>
              <a:gd name="connsiteX483" fmla="*/ 5050373 w 6100546"/>
              <a:gd name="connsiteY483" fmla="*/ 3470717 h 5950684"/>
              <a:gd name="connsiteX484" fmla="*/ 5050174 w 6100546"/>
              <a:gd name="connsiteY484" fmla="*/ 3392950 h 5950684"/>
              <a:gd name="connsiteX485" fmla="*/ 5049991 w 6100546"/>
              <a:gd name="connsiteY485" fmla="*/ 3335568 h 5950684"/>
              <a:gd name="connsiteX486" fmla="*/ 5075584 w 6100546"/>
              <a:gd name="connsiteY486" fmla="*/ 3025457 h 5950684"/>
              <a:gd name="connsiteX487" fmla="*/ 5068728 w 6100546"/>
              <a:gd name="connsiteY487" fmla="*/ 3006335 h 5950684"/>
              <a:gd name="connsiteX488" fmla="*/ 5512425 w 6100546"/>
              <a:gd name="connsiteY488" fmla="*/ 2769494 h 5950684"/>
              <a:gd name="connsiteX489" fmla="*/ 5517031 w 6100546"/>
              <a:gd name="connsiteY489" fmla="*/ 2783312 h 5950684"/>
              <a:gd name="connsiteX490" fmla="*/ 5517031 w 6100546"/>
              <a:gd name="connsiteY490" fmla="*/ 2787918 h 5950684"/>
              <a:gd name="connsiteX491" fmla="*/ 5517031 w 6100546"/>
              <a:gd name="connsiteY491" fmla="*/ 2792523 h 5950684"/>
              <a:gd name="connsiteX492" fmla="*/ 5517031 w 6100546"/>
              <a:gd name="connsiteY492" fmla="*/ 2797129 h 5950684"/>
              <a:gd name="connsiteX493" fmla="*/ 5512425 w 6100546"/>
              <a:gd name="connsiteY493" fmla="*/ 2787918 h 5950684"/>
              <a:gd name="connsiteX494" fmla="*/ 5512425 w 6100546"/>
              <a:gd name="connsiteY494" fmla="*/ 2769494 h 5950684"/>
              <a:gd name="connsiteX495" fmla="*/ 73605 w 6100546"/>
              <a:gd name="connsiteY495" fmla="*/ 2372526 h 5950684"/>
              <a:gd name="connsiteX496" fmla="*/ 75172 w 6100546"/>
              <a:gd name="connsiteY496" fmla="*/ 2375941 h 5950684"/>
              <a:gd name="connsiteX497" fmla="*/ 76739 w 6100546"/>
              <a:gd name="connsiteY497" fmla="*/ 2379355 h 5950684"/>
              <a:gd name="connsiteX498" fmla="*/ 71754 w 6100546"/>
              <a:gd name="connsiteY498" fmla="*/ 2377508 h 5950684"/>
              <a:gd name="connsiteX499" fmla="*/ 73605 w 6100546"/>
              <a:gd name="connsiteY499" fmla="*/ 2372526 h 5950684"/>
              <a:gd name="connsiteX500" fmla="*/ 254147 w 6100546"/>
              <a:gd name="connsiteY500" fmla="*/ 1810170 h 5950684"/>
              <a:gd name="connsiteX501" fmla="*/ 184092 w 6100546"/>
              <a:gd name="connsiteY501" fmla="*/ 1991128 h 5950684"/>
              <a:gd name="connsiteX502" fmla="*/ 183239 w 6100546"/>
              <a:gd name="connsiteY502" fmla="*/ 2016322 h 5950684"/>
              <a:gd name="connsiteX503" fmla="*/ 159744 w 6100546"/>
              <a:gd name="connsiteY503" fmla="*/ 2064306 h 5950684"/>
              <a:gd name="connsiteX504" fmla="*/ 154906 w 6100546"/>
              <a:gd name="connsiteY504" fmla="*/ 2107865 h 5950684"/>
              <a:gd name="connsiteX505" fmla="*/ 127993 w 6100546"/>
              <a:gd name="connsiteY505" fmla="*/ 2157417 h 5950684"/>
              <a:gd name="connsiteX506" fmla="*/ 118024 w 6100546"/>
              <a:gd name="connsiteY506" fmla="*/ 2153722 h 5950684"/>
              <a:gd name="connsiteX507" fmla="*/ 106633 w 6100546"/>
              <a:gd name="connsiteY507" fmla="*/ 2192019 h 5950684"/>
              <a:gd name="connsiteX508" fmla="*/ 110051 w 6100546"/>
              <a:gd name="connsiteY508" fmla="*/ 2190451 h 5950684"/>
              <a:gd name="connsiteX509" fmla="*/ 111902 w 6100546"/>
              <a:gd name="connsiteY509" fmla="*/ 2185468 h 5950684"/>
              <a:gd name="connsiteX510" fmla="*/ 113469 w 6100546"/>
              <a:gd name="connsiteY510" fmla="*/ 2188883 h 5950684"/>
              <a:gd name="connsiteX511" fmla="*/ 122155 w 6100546"/>
              <a:gd name="connsiteY511" fmla="*/ 2180764 h 5950684"/>
              <a:gd name="connsiteX512" fmla="*/ 114466 w 6100546"/>
              <a:gd name="connsiteY512" fmla="*/ 2209094 h 5950684"/>
              <a:gd name="connsiteX513" fmla="*/ 116033 w 6100546"/>
              <a:gd name="connsiteY513" fmla="*/ 2212509 h 5950684"/>
              <a:gd name="connsiteX514" fmla="*/ 112616 w 6100546"/>
              <a:gd name="connsiteY514" fmla="*/ 2214078 h 5950684"/>
              <a:gd name="connsiteX515" fmla="*/ 112331 w 6100546"/>
              <a:gd name="connsiteY515" fmla="*/ 2222475 h 5950684"/>
              <a:gd name="connsiteX516" fmla="*/ 108913 w 6100546"/>
              <a:gd name="connsiteY516" fmla="*/ 2224043 h 5950684"/>
              <a:gd name="connsiteX517" fmla="*/ 103791 w 6100546"/>
              <a:gd name="connsiteY517" fmla="*/ 2276000 h 5950684"/>
              <a:gd name="connsiteX518" fmla="*/ 83997 w 6100546"/>
              <a:gd name="connsiteY518" fmla="*/ 2314018 h 5950684"/>
              <a:gd name="connsiteX519" fmla="*/ 82146 w 6100546"/>
              <a:gd name="connsiteY519" fmla="*/ 2319001 h 5950684"/>
              <a:gd name="connsiteX520" fmla="*/ 78444 w 6100546"/>
              <a:gd name="connsiteY520" fmla="*/ 2328967 h 5950684"/>
              <a:gd name="connsiteX521" fmla="*/ 76878 w 6100546"/>
              <a:gd name="connsiteY521" fmla="*/ 2325552 h 5950684"/>
              <a:gd name="connsiteX522" fmla="*/ 78729 w 6100546"/>
              <a:gd name="connsiteY522" fmla="*/ 2320569 h 5950684"/>
              <a:gd name="connsiteX523" fmla="*/ 77162 w 6100546"/>
              <a:gd name="connsiteY523" fmla="*/ 2317154 h 5950684"/>
              <a:gd name="connsiteX524" fmla="*/ 74458 w 6100546"/>
              <a:gd name="connsiteY524" fmla="*/ 2347331 h 5950684"/>
              <a:gd name="connsiteX525" fmla="*/ 76309 w 6100546"/>
              <a:gd name="connsiteY525" fmla="*/ 2342348 h 5950684"/>
              <a:gd name="connsiteX526" fmla="*/ 77877 w 6100546"/>
              <a:gd name="connsiteY526" fmla="*/ 2345763 h 5950684"/>
              <a:gd name="connsiteX527" fmla="*/ 79443 w 6100546"/>
              <a:gd name="connsiteY527" fmla="*/ 2349178 h 5950684"/>
              <a:gd name="connsiteX528" fmla="*/ 84712 w 6100546"/>
              <a:gd name="connsiteY528" fmla="*/ 2342626 h 5950684"/>
              <a:gd name="connsiteX529" fmla="*/ 75457 w 6100546"/>
              <a:gd name="connsiteY529" fmla="*/ 2367543 h 5950684"/>
              <a:gd name="connsiteX530" fmla="*/ 73605 w 6100546"/>
              <a:gd name="connsiteY530" fmla="*/ 2372526 h 5950684"/>
              <a:gd name="connsiteX531" fmla="*/ 48121 w 6100546"/>
              <a:gd name="connsiteY531" fmla="*/ 2479296 h 5950684"/>
              <a:gd name="connsiteX532" fmla="*/ 46270 w 6100546"/>
              <a:gd name="connsiteY532" fmla="*/ 2484279 h 5950684"/>
              <a:gd name="connsiteX533" fmla="*/ 45985 w 6100546"/>
              <a:gd name="connsiteY533" fmla="*/ 2492677 h 5950684"/>
              <a:gd name="connsiteX534" fmla="*/ 44419 w 6100546"/>
              <a:gd name="connsiteY534" fmla="*/ 2489262 h 5950684"/>
              <a:gd name="connsiteX535" fmla="*/ 49832 w 6100546"/>
              <a:gd name="connsiteY535" fmla="*/ 2528117 h 5950684"/>
              <a:gd name="connsiteX536" fmla="*/ 50117 w 6100546"/>
              <a:gd name="connsiteY536" fmla="*/ 2519718 h 5950684"/>
              <a:gd name="connsiteX537" fmla="*/ 53535 w 6100546"/>
              <a:gd name="connsiteY537" fmla="*/ 2518151 h 5950684"/>
              <a:gd name="connsiteX538" fmla="*/ 53251 w 6100546"/>
              <a:gd name="connsiteY538" fmla="*/ 2526549 h 5950684"/>
              <a:gd name="connsiteX539" fmla="*/ 53821 w 6100546"/>
              <a:gd name="connsiteY539" fmla="*/ 2527790 h 5950684"/>
              <a:gd name="connsiteX540" fmla="*/ 53340 w 6100546"/>
              <a:gd name="connsiteY540" fmla="*/ 2530125 h 5950684"/>
              <a:gd name="connsiteX541" fmla="*/ 52967 w 6100546"/>
              <a:gd name="connsiteY541" fmla="*/ 2534947 h 5950684"/>
              <a:gd name="connsiteX542" fmla="*/ 54818 w 6100546"/>
              <a:gd name="connsiteY542" fmla="*/ 2529963 h 5950684"/>
              <a:gd name="connsiteX543" fmla="*/ 53821 w 6100546"/>
              <a:gd name="connsiteY543" fmla="*/ 2527790 h 5950684"/>
              <a:gd name="connsiteX544" fmla="*/ 55102 w 6100546"/>
              <a:gd name="connsiteY544" fmla="*/ 2521565 h 5950684"/>
              <a:gd name="connsiteX545" fmla="*/ 49417 w 6100546"/>
              <a:gd name="connsiteY545" fmla="*/ 2689527 h 5950684"/>
              <a:gd name="connsiteX546" fmla="*/ 43579 w 6100546"/>
              <a:gd name="connsiteY546" fmla="*/ 2712875 h 5950684"/>
              <a:gd name="connsiteX547" fmla="*/ 50130 w 6100546"/>
              <a:gd name="connsiteY547" fmla="*/ 2718137 h 5950684"/>
              <a:gd name="connsiteX548" fmla="*/ 48279 w 6100546"/>
              <a:gd name="connsiteY548" fmla="*/ 2723120 h 5950684"/>
              <a:gd name="connsiteX549" fmla="*/ 47995 w 6100546"/>
              <a:gd name="connsiteY549" fmla="*/ 2731518 h 5950684"/>
              <a:gd name="connsiteX550" fmla="*/ 40453 w 6100546"/>
              <a:gd name="connsiteY550" fmla="*/ 2805254 h 5950684"/>
              <a:gd name="connsiteX551" fmla="*/ 42303 w 6100546"/>
              <a:gd name="connsiteY551" fmla="*/ 2800271 h 5950684"/>
              <a:gd name="connsiteX552" fmla="*/ 47288 w 6100546"/>
              <a:gd name="connsiteY552" fmla="*/ 2802118 h 5950684"/>
              <a:gd name="connsiteX553" fmla="*/ 45437 w 6100546"/>
              <a:gd name="connsiteY553" fmla="*/ 2807101 h 5950684"/>
              <a:gd name="connsiteX554" fmla="*/ 47003 w 6100546"/>
              <a:gd name="connsiteY554" fmla="*/ 2810516 h 5950684"/>
              <a:gd name="connsiteX555" fmla="*/ 41312 w 6100546"/>
              <a:gd name="connsiteY555" fmla="*/ 2879269 h 5950684"/>
              <a:gd name="connsiteX556" fmla="*/ 48154 w 6100546"/>
              <a:gd name="connsiteY556" fmla="*/ 2975342 h 5950684"/>
              <a:gd name="connsiteX557" fmla="*/ 32341 w 6100546"/>
              <a:gd name="connsiteY557" fmla="*/ 2895787 h 5950684"/>
              <a:gd name="connsiteX558" fmla="*/ 39599 w 6100546"/>
              <a:gd name="connsiteY558" fmla="*/ 2830448 h 5950684"/>
              <a:gd name="connsiteX559" fmla="*/ 34615 w 6100546"/>
              <a:gd name="connsiteY559" fmla="*/ 2828601 h 5950684"/>
              <a:gd name="connsiteX560" fmla="*/ 36750 w 6100546"/>
              <a:gd name="connsiteY560" fmla="*/ 2815220 h 5950684"/>
              <a:gd name="connsiteX561" fmla="*/ 38601 w 6100546"/>
              <a:gd name="connsiteY561" fmla="*/ 2810237 h 5950684"/>
              <a:gd name="connsiteX562" fmla="*/ 35183 w 6100546"/>
              <a:gd name="connsiteY562" fmla="*/ 2811805 h 5950684"/>
              <a:gd name="connsiteX563" fmla="*/ 32189 w 6100546"/>
              <a:gd name="connsiteY563" fmla="*/ 2751171 h 5950684"/>
              <a:gd name="connsiteX564" fmla="*/ 30622 w 6100546"/>
              <a:gd name="connsiteY564" fmla="*/ 2747756 h 5950684"/>
              <a:gd name="connsiteX565" fmla="*/ 29055 w 6100546"/>
              <a:gd name="connsiteY565" fmla="*/ 2744342 h 5950684"/>
              <a:gd name="connsiteX566" fmla="*/ 27489 w 6100546"/>
              <a:gd name="connsiteY566" fmla="*/ 2740926 h 5950684"/>
              <a:gd name="connsiteX567" fmla="*/ 30906 w 6100546"/>
              <a:gd name="connsiteY567" fmla="*/ 2739359 h 5950684"/>
              <a:gd name="connsiteX568" fmla="*/ 25922 w 6100546"/>
              <a:gd name="connsiteY568" fmla="*/ 2737511 h 5950684"/>
              <a:gd name="connsiteX569" fmla="*/ 20223 w 6100546"/>
              <a:gd name="connsiteY569" fmla="*/ 2707055 h 5950684"/>
              <a:gd name="connsiteX570" fmla="*/ 7834 w 6100546"/>
              <a:gd name="connsiteY570" fmla="*/ 2725140 h 5950684"/>
              <a:gd name="connsiteX571" fmla="*/ 6410 w 6100546"/>
              <a:gd name="connsiteY571" fmla="*/ 2717526 h 5950684"/>
              <a:gd name="connsiteX572" fmla="*/ 5697 w 6100546"/>
              <a:gd name="connsiteY572" fmla="*/ 2713719 h 5950684"/>
              <a:gd name="connsiteX573" fmla="*/ 6552 w 6100546"/>
              <a:gd name="connsiteY573" fmla="*/ 2713327 h 5950684"/>
              <a:gd name="connsiteX574" fmla="*/ 4985 w 6100546"/>
              <a:gd name="connsiteY574" fmla="*/ 2709912 h 5950684"/>
              <a:gd name="connsiteX575" fmla="*/ 5697 w 6100546"/>
              <a:gd name="connsiteY575" fmla="*/ 2713719 h 5950684"/>
              <a:gd name="connsiteX576" fmla="*/ 3134 w 6100546"/>
              <a:gd name="connsiteY576" fmla="*/ 2714895 h 5950684"/>
              <a:gd name="connsiteX577" fmla="*/ 1567 w 6100546"/>
              <a:gd name="connsiteY577" fmla="*/ 2711481 h 5950684"/>
              <a:gd name="connsiteX578" fmla="*/ 0 w 6100546"/>
              <a:gd name="connsiteY578" fmla="*/ 2708065 h 5950684"/>
              <a:gd name="connsiteX579" fmla="*/ 2420 w 6100546"/>
              <a:gd name="connsiteY579" fmla="*/ 2686286 h 5950684"/>
              <a:gd name="connsiteX580" fmla="*/ 4271 w 6100546"/>
              <a:gd name="connsiteY580" fmla="*/ 2681302 h 5950684"/>
              <a:gd name="connsiteX581" fmla="*/ 4556 w 6100546"/>
              <a:gd name="connsiteY581" fmla="*/ 2672905 h 5950684"/>
              <a:gd name="connsiteX582" fmla="*/ 6407 w 6100546"/>
              <a:gd name="connsiteY582" fmla="*/ 2667921 h 5950684"/>
              <a:gd name="connsiteX583" fmla="*/ 6122 w 6100546"/>
              <a:gd name="connsiteY583" fmla="*/ 2676319 h 5950684"/>
              <a:gd name="connsiteX584" fmla="*/ 5838 w 6100546"/>
              <a:gd name="connsiteY584" fmla="*/ 2684717 h 5950684"/>
              <a:gd name="connsiteX585" fmla="*/ 15093 w 6100546"/>
              <a:gd name="connsiteY585" fmla="*/ 2659802 h 5950684"/>
              <a:gd name="connsiteX586" fmla="*/ 30047 w 6100546"/>
              <a:gd name="connsiteY586" fmla="*/ 2665344 h 5950684"/>
              <a:gd name="connsiteX587" fmla="*/ 41001 w 6100546"/>
              <a:gd name="connsiteY587" fmla="*/ 2490831 h 5950684"/>
              <a:gd name="connsiteX588" fmla="*/ 41285 w 6100546"/>
              <a:gd name="connsiteY588" fmla="*/ 2482432 h 5950684"/>
              <a:gd name="connsiteX589" fmla="*/ 43136 w 6100546"/>
              <a:gd name="connsiteY589" fmla="*/ 2477449 h 5950684"/>
              <a:gd name="connsiteX590" fmla="*/ 52246 w 6100546"/>
              <a:gd name="connsiteY590" fmla="*/ 2407128 h 5950684"/>
              <a:gd name="connsiteX591" fmla="*/ 61924 w 6100546"/>
              <a:gd name="connsiteY591" fmla="*/ 2320011 h 5950684"/>
              <a:gd name="connsiteX592" fmla="*/ 83422 w 6100546"/>
              <a:gd name="connsiteY592" fmla="*/ 2231605 h 5950684"/>
              <a:gd name="connsiteX593" fmla="*/ 114745 w 6100546"/>
              <a:gd name="connsiteY593" fmla="*/ 2101486 h 5950684"/>
              <a:gd name="connsiteX594" fmla="*/ 158316 w 6100546"/>
              <a:gd name="connsiteY594" fmla="*/ 2007088 h 5950684"/>
              <a:gd name="connsiteX595" fmla="*/ 152764 w 6100546"/>
              <a:gd name="connsiteY595" fmla="*/ 2022036 h 5950684"/>
              <a:gd name="connsiteX596" fmla="*/ 158032 w 6100546"/>
              <a:gd name="connsiteY596" fmla="*/ 2015486 h 5950684"/>
              <a:gd name="connsiteX597" fmla="*/ 159883 w 6100546"/>
              <a:gd name="connsiteY597" fmla="*/ 2010503 h 5950684"/>
              <a:gd name="connsiteX598" fmla="*/ 159599 w 6100546"/>
              <a:gd name="connsiteY598" fmla="*/ 2018900 h 5950684"/>
              <a:gd name="connsiteX599" fmla="*/ 161166 w 6100546"/>
              <a:gd name="connsiteY599" fmla="*/ 2022315 h 5950684"/>
              <a:gd name="connsiteX600" fmla="*/ 196904 w 6100546"/>
              <a:gd name="connsiteY600" fmla="*/ 1910840 h 5950684"/>
              <a:gd name="connsiteX601" fmla="*/ 254147 w 6100546"/>
              <a:gd name="connsiteY601" fmla="*/ 1810170 h 5950684"/>
              <a:gd name="connsiteX602" fmla="*/ 5255412 w 6100546"/>
              <a:gd name="connsiteY602" fmla="*/ 1808295 h 5950684"/>
              <a:gd name="connsiteX603" fmla="*/ 5262797 w 6100546"/>
              <a:gd name="connsiteY603" fmla="*/ 1822287 h 5950684"/>
              <a:gd name="connsiteX604" fmla="*/ 5259110 w 6100546"/>
              <a:gd name="connsiteY604" fmla="*/ 1811511 h 5950684"/>
              <a:gd name="connsiteX605" fmla="*/ 5254505 w 6100546"/>
              <a:gd name="connsiteY605" fmla="*/ 1612476 h 5950684"/>
              <a:gd name="connsiteX606" fmla="*/ 5259110 w 6100546"/>
              <a:gd name="connsiteY606" fmla="*/ 1618072 h 5950684"/>
              <a:gd name="connsiteX607" fmla="*/ 5254505 w 6100546"/>
              <a:gd name="connsiteY607" fmla="*/ 1613466 h 5950684"/>
              <a:gd name="connsiteX608" fmla="*/ 4839989 w 6100546"/>
              <a:gd name="connsiteY608" fmla="*/ 1198953 h 5950684"/>
              <a:gd name="connsiteX609" fmla="*/ 4844595 w 6100546"/>
              <a:gd name="connsiteY609" fmla="*/ 1198954 h 5950684"/>
              <a:gd name="connsiteX610" fmla="*/ 4844595 w 6100546"/>
              <a:gd name="connsiteY610" fmla="*/ 1203559 h 5950684"/>
              <a:gd name="connsiteX611" fmla="*/ 4839989 w 6100546"/>
              <a:gd name="connsiteY611" fmla="*/ 1198953 h 5950684"/>
              <a:gd name="connsiteX612" fmla="*/ 4844595 w 6100546"/>
              <a:gd name="connsiteY612" fmla="*/ 1175925 h 5950684"/>
              <a:gd name="connsiteX613" fmla="*/ 4849201 w 6100546"/>
              <a:gd name="connsiteY613" fmla="*/ 1180532 h 5950684"/>
              <a:gd name="connsiteX614" fmla="*/ 4844595 w 6100546"/>
              <a:gd name="connsiteY614" fmla="*/ 1180531 h 5950684"/>
              <a:gd name="connsiteX615" fmla="*/ 4844595 w 6100546"/>
              <a:gd name="connsiteY615" fmla="*/ 1175925 h 5950684"/>
              <a:gd name="connsiteX616" fmla="*/ 4717028 w 6100546"/>
              <a:gd name="connsiteY616" fmla="*/ 1104605 h 5950684"/>
              <a:gd name="connsiteX617" fmla="*/ 4848516 w 6100546"/>
              <a:gd name="connsiteY617" fmla="*/ 1235748 h 5950684"/>
              <a:gd name="connsiteX618" fmla="*/ 5042418 w 6100546"/>
              <a:gd name="connsiteY618" fmla="*/ 1463027 h 5950684"/>
              <a:gd name="connsiteX619" fmla="*/ 5209369 w 6100546"/>
              <a:gd name="connsiteY619" fmla="*/ 1721060 h 5950684"/>
              <a:gd name="connsiteX620" fmla="*/ 5245013 w 6100546"/>
              <a:gd name="connsiteY620" fmla="*/ 1788592 h 5950684"/>
              <a:gd name="connsiteX621" fmla="*/ 5251050 w 6100546"/>
              <a:gd name="connsiteY621" fmla="*/ 1795175 h 5950684"/>
              <a:gd name="connsiteX622" fmla="*/ 5282140 w 6100546"/>
              <a:gd name="connsiteY622" fmla="*/ 1843751 h 5950684"/>
              <a:gd name="connsiteX623" fmla="*/ 5282139 w 6100546"/>
              <a:gd name="connsiteY623" fmla="*/ 1848356 h 5950684"/>
              <a:gd name="connsiteX624" fmla="*/ 5282139 w 6100546"/>
              <a:gd name="connsiteY624" fmla="*/ 1852961 h 5950684"/>
              <a:gd name="connsiteX625" fmla="*/ 5286745 w 6100546"/>
              <a:gd name="connsiteY625" fmla="*/ 1852962 h 5950684"/>
              <a:gd name="connsiteX626" fmla="*/ 5295956 w 6100546"/>
              <a:gd name="connsiteY626" fmla="*/ 1875989 h 5950684"/>
              <a:gd name="connsiteX627" fmla="*/ 5295956 w 6100546"/>
              <a:gd name="connsiteY627" fmla="*/ 1880596 h 5950684"/>
              <a:gd name="connsiteX628" fmla="*/ 5300562 w 6100546"/>
              <a:gd name="connsiteY628" fmla="*/ 1885202 h 5950684"/>
              <a:gd name="connsiteX629" fmla="*/ 5300562 w 6100546"/>
              <a:gd name="connsiteY629" fmla="*/ 1880595 h 5950684"/>
              <a:gd name="connsiteX630" fmla="*/ 5332803 w 6100546"/>
              <a:gd name="connsiteY630" fmla="*/ 1931258 h 5950684"/>
              <a:gd name="connsiteX631" fmla="*/ 5328196 w 6100546"/>
              <a:gd name="connsiteY631" fmla="*/ 1931259 h 5950684"/>
              <a:gd name="connsiteX632" fmla="*/ 5328196 w 6100546"/>
              <a:gd name="connsiteY632" fmla="*/ 1935864 h 5950684"/>
              <a:gd name="connsiteX633" fmla="*/ 5332802 w 6100546"/>
              <a:gd name="connsiteY633" fmla="*/ 1940470 h 5950684"/>
              <a:gd name="connsiteX634" fmla="*/ 5337408 w 6100546"/>
              <a:gd name="connsiteY634" fmla="*/ 1940470 h 5950684"/>
              <a:gd name="connsiteX635" fmla="*/ 5337409 w 6100546"/>
              <a:gd name="connsiteY635" fmla="*/ 1945076 h 5950684"/>
              <a:gd name="connsiteX636" fmla="*/ 5346619 w 6100546"/>
              <a:gd name="connsiteY636" fmla="*/ 1972710 h 5950684"/>
              <a:gd name="connsiteX637" fmla="*/ 5355831 w 6100546"/>
              <a:gd name="connsiteY637" fmla="*/ 1977315 h 5950684"/>
              <a:gd name="connsiteX638" fmla="*/ 5360436 w 6100546"/>
              <a:gd name="connsiteY638" fmla="*/ 1986527 h 5950684"/>
              <a:gd name="connsiteX639" fmla="*/ 5355831 w 6100546"/>
              <a:gd name="connsiteY639" fmla="*/ 1991132 h 5950684"/>
              <a:gd name="connsiteX640" fmla="*/ 5360436 w 6100546"/>
              <a:gd name="connsiteY640" fmla="*/ 1995738 h 5950684"/>
              <a:gd name="connsiteX641" fmla="*/ 5365042 w 6100546"/>
              <a:gd name="connsiteY641" fmla="*/ 2000344 h 5950684"/>
              <a:gd name="connsiteX642" fmla="*/ 5388071 w 6100546"/>
              <a:gd name="connsiteY642" fmla="*/ 2041794 h 5950684"/>
              <a:gd name="connsiteX643" fmla="*/ 5383465 w 6100546"/>
              <a:gd name="connsiteY643" fmla="*/ 2023372 h 5950684"/>
              <a:gd name="connsiteX644" fmla="*/ 5369648 w 6100546"/>
              <a:gd name="connsiteY644" fmla="*/ 2004950 h 5950684"/>
              <a:gd name="connsiteX645" fmla="*/ 5369648 w 6100546"/>
              <a:gd name="connsiteY645" fmla="*/ 2000343 h 5950684"/>
              <a:gd name="connsiteX646" fmla="*/ 5369648 w 6100546"/>
              <a:gd name="connsiteY646" fmla="*/ 1995738 h 5950684"/>
              <a:gd name="connsiteX647" fmla="*/ 5365042 w 6100546"/>
              <a:gd name="connsiteY647" fmla="*/ 1986527 h 5950684"/>
              <a:gd name="connsiteX648" fmla="*/ 5342013 w 6100546"/>
              <a:gd name="connsiteY648" fmla="*/ 1949681 h 5950684"/>
              <a:gd name="connsiteX649" fmla="*/ 5342013 w 6100546"/>
              <a:gd name="connsiteY649" fmla="*/ 1940470 h 5950684"/>
              <a:gd name="connsiteX650" fmla="*/ 5342013 w 6100546"/>
              <a:gd name="connsiteY650" fmla="*/ 1935863 h 5950684"/>
              <a:gd name="connsiteX651" fmla="*/ 5342013 w 6100546"/>
              <a:gd name="connsiteY651" fmla="*/ 1926652 h 5950684"/>
              <a:gd name="connsiteX652" fmla="*/ 5337409 w 6100546"/>
              <a:gd name="connsiteY652" fmla="*/ 1926653 h 5950684"/>
              <a:gd name="connsiteX653" fmla="*/ 5332802 w 6100546"/>
              <a:gd name="connsiteY653" fmla="*/ 1926653 h 5950684"/>
              <a:gd name="connsiteX654" fmla="*/ 5318985 w 6100546"/>
              <a:gd name="connsiteY654" fmla="*/ 1908229 h 5950684"/>
              <a:gd name="connsiteX655" fmla="*/ 5305168 w 6100546"/>
              <a:gd name="connsiteY655" fmla="*/ 1880596 h 5950684"/>
              <a:gd name="connsiteX656" fmla="*/ 5305168 w 6100546"/>
              <a:gd name="connsiteY656" fmla="*/ 1875990 h 5950684"/>
              <a:gd name="connsiteX657" fmla="*/ 5305168 w 6100546"/>
              <a:gd name="connsiteY657" fmla="*/ 1871385 h 5950684"/>
              <a:gd name="connsiteX658" fmla="*/ 5291350 w 6100546"/>
              <a:gd name="connsiteY658" fmla="*/ 1852962 h 5950684"/>
              <a:gd name="connsiteX659" fmla="*/ 5295956 w 6100546"/>
              <a:gd name="connsiteY659" fmla="*/ 1857568 h 5950684"/>
              <a:gd name="connsiteX660" fmla="*/ 5295956 w 6100546"/>
              <a:gd name="connsiteY660" fmla="*/ 1852962 h 5950684"/>
              <a:gd name="connsiteX661" fmla="*/ 5291350 w 6100546"/>
              <a:gd name="connsiteY661" fmla="*/ 1848356 h 5950684"/>
              <a:gd name="connsiteX662" fmla="*/ 5286745 w 6100546"/>
              <a:gd name="connsiteY662" fmla="*/ 1843750 h 5950684"/>
              <a:gd name="connsiteX663" fmla="*/ 5282139 w 6100546"/>
              <a:gd name="connsiteY663" fmla="*/ 1829934 h 5950684"/>
              <a:gd name="connsiteX664" fmla="*/ 5272928 w 6100546"/>
              <a:gd name="connsiteY664" fmla="*/ 1820721 h 5950684"/>
              <a:gd name="connsiteX665" fmla="*/ 5282139 w 6100546"/>
              <a:gd name="connsiteY665" fmla="*/ 1825327 h 5950684"/>
              <a:gd name="connsiteX666" fmla="*/ 5268323 w 6100546"/>
              <a:gd name="connsiteY666" fmla="*/ 1811511 h 5950684"/>
              <a:gd name="connsiteX667" fmla="*/ 5254505 w 6100546"/>
              <a:gd name="connsiteY667" fmla="*/ 1788482 h 5950684"/>
              <a:gd name="connsiteX668" fmla="*/ 5268322 w 6100546"/>
              <a:gd name="connsiteY668" fmla="*/ 1788482 h 5950684"/>
              <a:gd name="connsiteX669" fmla="*/ 5249899 w 6100546"/>
              <a:gd name="connsiteY669" fmla="*/ 1770060 h 5950684"/>
              <a:gd name="connsiteX670" fmla="*/ 5254505 w 6100546"/>
              <a:gd name="connsiteY670" fmla="*/ 1770060 h 5950684"/>
              <a:gd name="connsiteX671" fmla="*/ 5254505 w 6100546"/>
              <a:gd name="connsiteY671" fmla="*/ 1765454 h 5950684"/>
              <a:gd name="connsiteX672" fmla="*/ 5249899 w 6100546"/>
              <a:gd name="connsiteY672" fmla="*/ 1760848 h 5950684"/>
              <a:gd name="connsiteX673" fmla="*/ 5236082 w 6100546"/>
              <a:gd name="connsiteY673" fmla="*/ 1747031 h 5950684"/>
              <a:gd name="connsiteX674" fmla="*/ 5231476 w 6100546"/>
              <a:gd name="connsiteY674" fmla="*/ 1737820 h 5950684"/>
              <a:gd name="connsiteX675" fmla="*/ 5226870 w 6100546"/>
              <a:gd name="connsiteY675" fmla="*/ 1733215 h 5950684"/>
              <a:gd name="connsiteX676" fmla="*/ 5226870 w 6100546"/>
              <a:gd name="connsiteY676" fmla="*/ 1737820 h 5950684"/>
              <a:gd name="connsiteX677" fmla="*/ 5226870 w 6100546"/>
              <a:gd name="connsiteY677" fmla="*/ 1742425 h 5950684"/>
              <a:gd name="connsiteX678" fmla="*/ 5203843 w 6100546"/>
              <a:gd name="connsiteY678" fmla="*/ 1705580 h 5950684"/>
              <a:gd name="connsiteX679" fmla="*/ 5217659 w 6100546"/>
              <a:gd name="connsiteY679" fmla="*/ 1710186 h 5950684"/>
              <a:gd name="connsiteX680" fmla="*/ 5190024 w 6100546"/>
              <a:gd name="connsiteY680" fmla="*/ 1682551 h 5950684"/>
              <a:gd name="connsiteX681" fmla="*/ 5166996 w 6100546"/>
              <a:gd name="connsiteY681" fmla="*/ 1645706 h 5950684"/>
              <a:gd name="connsiteX682" fmla="*/ 5171602 w 6100546"/>
              <a:gd name="connsiteY682" fmla="*/ 1650312 h 5950684"/>
              <a:gd name="connsiteX683" fmla="*/ 5176207 w 6100546"/>
              <a:gd name="connsiteY683" fmla="*/ 1650312 h 5950684"/>
              <a:gd name="connsiteX684" fmla="*/ 5180814 w 6100546"/>
              <a:gd name="connsiteY684" fmla="*/ 1650312 h 5950684"/>
              <a:gd name="connsiteX685" fmla="*/ 5176208 w 6100546"/>
              <a:gd name="connsiteY685" fmla="*/ 1641100 h 5950684"/>
              <a:gd name="connsiteX686" fmla="*/ 5180813 w 6100546"/>
              <a:gd name="connsiteY686" fmla="*/ 1641100 h 5950684"/>
              <a:gd name="connsiteX687" fmla="*/ 5185420 w 6100546"/>
              <a:gd name="connsiteY687" fmla="*/ 1645706 h 5950684"/>
              <a:gd name="connsiteX688" fmla="*/ 5185419 w 6100546"/>
              <a:gd name="connsiteY688" fmla="*/ 1650312 h 5950684"/>
              <a:gd name="connsiteX689" fmla="*/ 5190024 w 6100546"/>
              <a:gd name="connsiteY689" fmla="*/ 1654917 h 5950684"/>
              <a:gd name="connsiteX690" fmla="*/ 5194630 w 6100546"/>
              <a:gd name="connsiteY690" fmla="*/ 1659523 h 5950684"/>
              <a:gd name="connsiteX691" fmla="*/ 5286745 w 6100546"/>
              <a:gd name="connsiteY691" fmla="*/ 1806905 h 5950684"/>
              <a:gd name="connsiteX692" fmla="*/ 5286745 w 6100546"/>
              <a:gd name="connsiteY692" fmla="*/ 1811511 h 5950684"/>
              <a:gd name="connsiteX693" fmla="*/ 5291350 w 6100546"/>
              <a:gd name="connsiteY693" fmla="*/ 1816115 h 5950684"/>
              <a:gd name="connsiteX694" fmla="*/ 5309773 w 6100546"/>
              <a:gd name="connsiteY694" fmla="*/ 1843751 h 5950684"/>
              <a:gd name="connsiteX695" fmla="*/ 5314379 w 6100546"/>
              <a:gd name="connsiteY695" fmla="*/ 1857568 h 5950684"/>
              <a:gd name="connsiteX696" fmla="*/ 5318985 w 6100546"/>
              <a:gd name="connsiteY696" fmla="*/ 1862173 h 5950684"/>
              <a:gd name="connsiteX697" fmla="*/ 5342013 w 6100546"/>
              <a:gd name="connsiteY697" fmla="*/ 1894413 h 5950684"/>
              <a:gd name="connsiteX698" fmla="*/ 5346619 w 6100546"/>
              <a:gd name="connsiteY698" fmla="*/ 1899019 h 5950684"/>
              <a:gd name="connsiteX699" fmla="*/ 5346619 w 6100546"/>
              <a:gd name="connsiteY699" fmla="*/ 1912836 h 5950684"/>
              <a:gd name="connsiteX700" fmla="*/ 5369648 w 6100546"/>
              <a:gd name="connsiteY700" fmla="*/ 1945075 h 5950684"/>
              <a:gd name="connsiteX701" fmla="*/ 5374253 w 6100546"/>
              <a:gd name="connsiteY701" fmla="*/ 1949681 h 5950684"/>
              <a:gd name="connsiteX702" fmla="*/ 5374253 w 6100546"/>
              <a:gd name="connsiteY702" fmla="*/ 1954287 h 5950684"/>
              <a:gd name="connsiteX703" fmla="*/ 5434128 w 6100546"/>
              <a:gd name="connsiteY703" fmla="*/ 2083247 h 5950684"/>
              <a:gd name="connsiteX704" fmla="*/ 5443339 w 6100546"/>
              <a:gd name="connsiteY704" fmla="*/ 2097064 h 5950684"/>
              <a:gd name="connsiteX705" fmla="*/ 5443340 w 6100546"/>
              <a:gd name="connsiteY705" fmla="*/ 2110881 h 5950684"/>
              <a:gd name="connsiteX706" fmla="*/ 5452551 w 6100546"/>
              <a:gd name="connsiteY706" fmla="*/ 2110881 h 5950684"/>
              <a:gd name="connsiteX707" fmla="*/ 5457156 w 6100546"/>
              <a:gd name="connsiteY707" fmla="*/ 2120092 h 5950684"/>
              <a:gd name="connsiteX708" fmla="*/ 5480186 w 6100546"/>
              <a:gd name="connsiteY708" fmla="*/ 2184572 h 5950684"/>
              <a:gd name="connsiteX709" fmla="*/ 5480185 w 6100546"/>
              <a:gd name="connsiteY709" fmla="*/ 2189177 h 5950684"/>
              <a:gd name="connsiteX710" fmla="*/ 5480185 w 6100546"/>
              <a:gd name="connsiteY710" fmla="*/ 2198388 h 5950684"/>
              <a:gd name="connsiteX711" fmla="*/ 5484791 w 6100546"/>
              <a:gd name="connsiteY711" fmla="*/ 2198389 h 5950684"/>
              <a:gd name="connsiteX712" fmla="*/ 5517031 w 6100546"/>
              <a:gd name="connsiteY712" fmla="*/ 2267474 h 5950684"/>
              <a:gd name="connsiteX713" fmla="*/ 5553877 w 6100546"/>
              <a:gd name="connsiteY713" fmla="*/ 2359588 h 5950684"/>
              <a:gd name="connsiteX714" fmla="*/ 5572300 w 6100546"/>
              <a:gd name="connsiteY714" fmla="*/ 2410251 h 5950684"/>
              <a:gd name="connsiteX715" fmla="*/ 5572300 w 6100546"/>
              <a:gd name="connsiteY715" fmla="*/ 2414857 h 5950684"/>
              <a:gd name="connsiteX716" fmla="*/ 5572300 w 6100546"/>
              <a:gd name="connsiteY716" fmla="*/ 2419462 h 5950684"/>
              <a:gd name="connsiteX717" fmla="*/ 5572300 w 6100546"/>
              <a:gd name="connsiteY717" fmla="*/ 2424068 h 5950684"/>
              <a:gd name="connsiteX718" fmla="*/ 5576905 w 6100546"/>
              <a:gd name="connsiteY718" fmla="*/ 2424068 h 5950684"/>
              <a:gd name="connsiteX719" fmla="*/ 5586117 w 6100546"/>
              <a:gd name="connsiteY719" fmla="*/ 2428674 h 5950684"/>
              <a:gd name="connsiteX720" fmla="*/ 5595327 w 6100546"/>
              <a:gd name="connsiteY720" fmla="*/ 2460913 h 5950684"/>
              <a:gd name="connsiteX721" fmla="*/ 5604540 w 6100546"/>
              <a:gd name="connsiteY721" fmla="*/ 2470125 h 5950684"/>
              <a:gd name="connsiteX722" fmla="*/ 5581511 w 6100546"/>
              <a:gd name="connsiteY722" fmla="*/ 2414857 h 5950684"/>
              <a:gd name="connsiteX723" fmla="*/ 5581511 w 6100546"/>
              <a:gd name="connsiteY723" fmla="*/ 2405645 h 5950684"/>
              <a:gd name="connsiteX724" fmla="*/ 5576905 w 6100546"/>
              <a:gd name="connsiteY724" fmla="*/ 2401039 h 5950684"/>
              <a:gd name="connsiteX725" fmla="*/ 5553876 w 6100546"/>
              <a:gd name="connsiteY725" fmla="*/ 2327348 h 5950684"/>
              <a:gd name="connsiteX726" fmla="*/ 5489397 w 6100546"/>
              <a:gd name="connsiteY726" fmla="*/ 2156937 h 5950684"/>
              <a:gd name="connsiteX727" fmla="*/ 5420311 w 6100546"/>
              <a:gd name="connsiteY727" fmla="*/ 1995738 h 5950684"/>
              <a:gd name="connsiteX728" fmla="*/ 5406495 w 6100546"/>
              <a:gd name="connsiteY728" fmla="*/ 1972710 h 5950684"/>
              <a:gd name="connsiteX729" fmla="*/ 5351225 w 6100546"/>
              <a:gd name="connsiteY729" fmla="*/ 1857568 h 5950684"/>
              <a:gd name="connsiteX730" fmla="*/ 5328197 w 6100546"/>
              <a:gd name="connsiteY730" fmla="*/ 1820722 h 5950684"/>
              <a:gd name="connsiteX731" fmla="*/ 5277533 w 6100546"/>
              <a:gd name="connsiteY731" fmla="*/ 1742425 h 5950684"/>
              <a:gd name="connsiteX732" fmla="*/ 5190025 w 6100546"/>
              <a:gd name="connsiteY732" fmla="*/ 1608860 h 5950684"/>
              <a:gd name="connsiteX733" fmla="*/ 5166996 w 6100546"/>
              <a:gd name="connsiteY733" fmla="*/ 1585832 h 5950684"/>
              <a:gd name="connsiteX734" fmla="*/ 5143968 w 6100546"/>
              <a:gd name="connsiteY734" fmla="*/ 1544381 h 5950684"/>
              <a:gd name="connsiteX735" fmla="*/ 5134756 w 6100546"/>
              <a:gd name="connsiteY735" fmla="*/ 1539775 h 5950684"/>
              <a:gd name="connsiteX736" fmla="*/ 5088699 w 6100546"/>
              <a:gd name="connsiteY736" fmla="*/ 1475295 h 5950684"/>
              <a:gd name="connsiteX737" fmla="*/ 5070276 w 6100546"/>
              <a:gd name="connsiteY737" fmla="*/ 1466084 h 5950684"/>
              <a:gd name="connsiteX738" fmla="*/ 5061064 w 6100546"/>
              <a:gd name="connsiteY738" fmla="*/ 1447660 h 5950684"/>
              <a:gd name="connsiteX739" fmla="*/ 4922893 w 6100546"/>
              <a:gd name="connsiteY739" fmla="*/ 1300279 h 5950684"/>
              <a:gd name="connsiteX740" fmla="*/ 4863018 w 6100546"/>
              <a:gd name="connsiteY740" fmla="*/ 1235799 h 5950684"/>
              <a:gd name="connsiteX741" fmla="*/ 4826172 w 6100546"/>
              <a:gd name="connsiteY741" fmla="*/ 1208165 h 5950684"/>
              <a:gd name="connsiteX742" fmla="*/ 4816961 w 6100546"/>
              <a:gd name="connsiteY742" fmla="*/ 1194348 h 5950684"/>
              <a:gd name="connsiteX743" fmla="*/ 4798538 w 6100546"/>
              <a:gd name="connsiteY743" fmla="*/ 1180532 h 5950684"/>
              <a:gd name="connsiteX744" fmla="*/ 4798538 w 6100546"/>
              <a:gd name="connsiteY744" fmla="*/ 1175925 h 5950684"/>
              <a:gd name="connsiteX745" fmla="*/ 4821567 w 6100546"/>
              <a:gd name="connsiteY745" fmla="*/ 1189742 h 5950684"/>
              <a:gd name="connsiteX746" fmla="*/ 4821567 w 6100546"/>
              <a:gd name="connsiteY746" fmla="*/ 1194348 h 5950684"/>
              <a:gd name="connsiteX747" fmla="*/ 4830778 w 6100546"/>
              <a:gd name="connsiteY747" fmla="*/ 1198954 h 5950684"/>
              <a:gd name="connsiteX748" fmla="*/ 4835384 w 6100546"/>
              <a:gd name="connsiteY748" fmla="*/ 1198954 h 5950684"/>
              <a:gd name="connsiteX749" fmla="*/ 4839989 w 6100546"/>
              <a:gd name="connsiteY749" fmla="*/ 1203559 h 5950684"/>
              <a:gd name="connsiteX750" fmla="*/ 4844595 w 6100546"/>
              <a:gd name="connsiteY750" fmla="*/ 1203559 h 5950684"/>
              <a:gd name="connsiteX751" fmla="*/ 4872230 w 6100546"/>
              <a:gd name="connsiteY751" fmla="*/ 1226588 h 5950684"/>
              <a:gd name="connsiteX752" fmla="*/ 4876836 w 6100546"/>
              <a:gd name="connsiteY752" fmla="*/ 1231193 h 5950684"/>
              <a:gd name="connsiteX753" fmla="*/ 4881441 w 6100546"/>
              <a:gd name="connsiteY753" fmla="*/ 1231194 h 5950684"/>
              <a:gd name="connsiteX754" fmla="*/ 4881441 w 6100546"/>
              <a:gd name="connsiteY754" fmla="*/ 1235799 h 5950684"/>
              <a:gd name="connsiteX755" fmla="*/ 4876835 w 6100546"/>
              <a:gd name="connsiteY755" fmla="*/ 1240405 h 5950684"/>
              <a:gd name="connsiteX756" fmla="*/ 4899864 w 6100546"/>
              <a:gd name="connsiteY756" fmla="*/ 1245010 h 5950684"/>
              <a:gd name="connsiteX757" fmla="*/ 4932104 w 6100546"/>
              <a:gd name="connsiteY757" fmla="*/ 1281856 h 5950684"/>
              <a:gd name="connsiteX758" fmla="*/ 4927498 w 6100546"/>
              <a:gd name="connsiteY758" fmla="*/ 1281856 h 5950684"/>
              <a:gd name="connsiteX759" fmla="*/ 4932104 w 6100546"/>
              <a:gd name="connsiteY759" fmla="*/ 1286462 h 5950684"/>
              <a:gd name="connsiteX760" fmla="*/ 4918287 w 6100546"/>
              <a:gd name="connsiteY760" fmla="*/ 1281856 h 5950684"/>
              <a:gd name="connsiteX761" fmla="*/ 4941315 w 6100546"/>
              <a:gd name="connsiteY761" fmla="*/ 1295673 h 5950684"/>
              <a:gd name="connsiteX762" fmla="*/ 4945921 w 6100546"/>
              <a:gd name="connsiteY762" fmla="*/ 1304885 h 5950684"/>
              <a:gd name="connsiteX763" fmla="*/ 4950527 w 6100546"/>
              <a:gd name="connsiteY763" fmla="*/ 1309491 h 5950684"/>
              <a:gd name="connsiteX764" fmla="*/ 4955133 w 6100546"/>
              <a:gd name="connsiteY764" fmla="*/ 1304885 h 5950684"/>
              <a:gd name="connsiteX765" fmla="*/ 4982767 w 6100546"/>
              <a:gd name="connsiteY765" fmla="*/ 1332519 h 5950684"/>
              <a:gd name="connsiteX766" fmla="*/ 4987373 w 6100546"/>
              <a:gd name="connsiteY766" fmla="*/ 1337124 h 5950684"/>
              <a:gd name="connsiteX767" fmla="*/ 4991979 w 6100546"/>
              <a:gd name="connsiteY767" fmla="*/ 1337124 h 5950684"/>
              <a:gd name="connsiteX768" fmla="*/ 5079487 w 6100546"/>
              <a:gd name="connsiteY768" fmla="*/ 1424633 h 5950684"/>
              <a:gd name="connsiteX769" fmla="*/ 5084093 w 6100546"/>
              <a:gd name="connsiteY769" fmla="*/ 1438450 h 5950684"/>
              <a:gd name="connsiteX770" fmla="*/ 5093305 w 6100546"/>
              <a:gd name="connsiteY770" fmla="*/ 1443055 h 5950684"/>
              <a:gd name="connsiteX771" fmla="*/ 5157784 w 6100546"/>
              <a:gd name="connsiteY771" fmla="*/ 1521352 h 5950684"/>
              <a:gd name="connsiteX772" fmla="*/ 5222265 w 6100546"/>
              <a:gd name="connsiteY772" fmla="*/ 1604255 h 5950684"/>
              <a:gd name="connsiteX773" fmla="*/ 5226870 w 6100546"/>
              <a:gd name="connsiteY773" fmla="*/ 1618072 h 5950684"/>
              <a:gd name="connsiteX774" fmla="*/ 5231476 w 6100546"/>
              <a:gd name="connsiteY774" fmla="*/ 1613466 h 5950684"/>
              <a:gd name="connsiteX775" fmla="*/ 5263716 w 6100546"/>
              <a:gd name="connsiteY775" fmla="*/ 1664129 h 5950684"/>
              <a:gd name="connsiteX776" fmla="*/ 5286745 w 6100546"/>
              <a:gd name="connsiteY776" fmla="*/ 1696368 h 5950684"/>
              <a:gd name="connsiteX777" fmla="*/ 5323590 w 6100546"/>
              <a:gd name="connsiteY777" fmla="*/ 1751637 h 5950684"/>
              <a:gd name="connsiteX778" fmla="*/ 5369648 w 6100546"/>
              <a:gd name="connsiteY778" fmla="*/ 1825328 h 5950684"/>
              <a:gd name="connsiteX779" fmla="*/ 5369648 w 6100546"/>
              <a:gd name="connsiteY779" fmla="*/ 1834539 h 5950684"/>
              <a:gd name="connsiteX780" fmla="*/ 5415705 w 6100546"/>
              <a:gd name="connsiteY780" fmla="*/ 1917442 h 5950684"/>
              <a:gd name="connsiteX781" fmla="*/ 5424916 w 6100546"/>
              <a:gd name="connsiteY781" fmla="*/ 1926653 h 5950684"/>
              <a:gd name="connsiteX782" fmla="*/ 5443339 w 6100546"/>
              <a:gd name="connsiteY782" fmla="*/ 1968104 h 5950684"/>
              <a:gd name="connsiteX783" fmla="*/ 5461762 w 6100546"/>
              <a:gd name="connsiteY783" fmla="*/ 1991132 h 5950684"/>
              <a:gd name="connsiteX784" fmla="*/ 5498608 w 6100546"/>
              <a:gd name="connsiteY784" fmla="*/ 2092458 h 5950684"/>
              <a:gd name="connsiteX785" fmla="*/ 5553877 w 6100546"/>
              <a:gd name="connsiteY785" fmla="*/ 2226023 h 5950684"/>
              <a:gd name="connsiteX786" fmla="*/ 5572300 w 6100546"/>
              <a:gd name="connsiteY786" fmla="*/ 2262868 h 5950684"/>
              <a:gd name="connsiteX787" fmla="*/ 5567694 w 6100546"/>
              <a:gd name="connsiteY787" fmla="*/ 2258262 h 5950684"/>
              <a:gd name="connsiteX788" fmla="*/ 5586117 w 6100546"/>
              <a:gd name="connsiteY788" fmla="*/ 2308925 h 5950684"/>
              <a:gd name="connsiteX789" fmla="*/ 5586117 w 6100546"/>
              <a:gd name="connsiteY789" fmla="*/ 2322742 h 5950684"/>
              <a:gd name="connsiteX790" fmla="*/ 5632173 w 6100546"/>
              <a:gd name="connsiteY790" fmla="*/ 2470124 h 5950684"/>
              <a:gd name="connsiteX791" fmla="*/ 5627568 w 6100546"/>
              <a:gd name="connsiteY791" fmla="*/ 2470124 h 5950684"/>
              <a:gd name="connsiteX792" fmla="*/ 5627568 w 6100546"/>
              <a:gd name="connsiteY792" fmla="*/ 2474730 h 5950684"/>
              <a:gd name="connsiteX793" fmla="*/ 5632172 w 6100546"/>
              <a:gd name="connsiteY793" fmla="*/ 2479336 h 5950684"/>
              <a:gd name="connsiteX794" fmla="*/ 5645991 w 6100546"/>
              <a:gd name="connsiteY794" fmla="*/ 2529999 h 5950684"/>
              <a:gd name="connsiteX795" fmla="*/ 5645991 w 6100546"/>
              <a:gd name="connsiteY795" fmla="*/ 2534604 h 5950684"/>
              <a:gd name="connsiteX796" fmla="*/ 5645991 w 6100546"/>
              <a:gd name="connsiteY796" fmla="*/ 2539210 h 5950684"/>
              <a:gd name="connsiteX797" fmla="*/ 5650597 w 6100546"/>
              <a:gd name="connsiteY797" fmla="*/ 2539210 h 5950684"/>
              <a:gd name="connsiteX798" fmla="*/ 5650597 w 6100546"/>
              <a:gd name="connsiteY798" fmla="*/ 2534604 h 5950684"/>
              <a:gd name="connsiteX799" fmla="*/ 5655202 w 6100546"/>
              <a:gd name="connsiteY799" fmla="*/ 2553027 h 5950684"/>
              <a:gd name="connsiteX800" fmla="*/ 5664414 w 6100546"/>
              <a:gd name="connsiteY800" fmla="*/ 2553026 h 5950684"/>
              <a:gd name="connsiteX801" fmla="*/ 5659808 w 6100546"/>
              <a:gd name="connsiteY801" fmla="*/ 2539210 h 5950684"/>
              <a:gd name="connsiteX802" fmla="*/ 5664414 w 6100546"/>
              <a:gd name="connsiteY802" fmla="*/ 2539210 h 5950684"/>
              <a:gd name="connsiteX803" fmla="*/ 5645991 w 6100546"/>
              <a:gd name="connsiteY803" fmla="*/ 2502365 h 5950684"/>
              <a:gd name="connsiteX804" fmla="*/ 5645991 w 6100546"/>
              <a:gd name="connsiteY804" fmla="*/ 2493153 h 5950684"/>
              <a:gd name="connsiteX805" fmla="*/ 5645991 w 6100546"/>
              <a:gd name="connsiteY805" fmla="*/ 2488548 h 5950684"/>
              <a:gd name="connsiteX806" fmla="*/ 5645991 w 6100546"/>
              <a:gd name="connsiteY806" fmla="*/ 2483941 h 5950684"/>
              <a:gd name="connsiteX807" fmla="*/ 5641384 w 6100546"/>
              <a:gd name="connsiteY807" fmla="*/ 2483942 h 5950684"/>
              <a:gd name="connsiteX808" fmla="*/ 5641385 w 6100546"/>
              <a:gd name="connsiteY808" fmla="*/ 2474730 h 5950684"/>
              <a:gd name="connsiteX809" fmla="*/ 5650597 w 6100546"/>
              <a:gd name="connsiteY809" fmla="*/ 2479337 h 5950684"/>
              <a:gd name="connsiteX810" fmla="*/ 5645991 w 6100546"/>
              <a:gd name="connsiteY810" fmla="*/ 2465519 h 5950684"/>
              <a:gd name="connsiteX811" fmla="*/ 5645991 w 6100546"/>
              <a:gd name="connsiteY811" fmla="*/ 2460912 h 5950684"/>
              <a:gd name="connsiteX812" fmla="*/ 5645991 w 6100546"/>
              <a:gd name="connsiteY812" fmla="*/ 2456307 h 5950684"/>
              <a:gd name="connsiteX813" fmla="*/ 5645991 w 6100546"/>
              <a:gd name="connsiteY813" fmla="*/ 2451702 h 5950684"/>
              <a:gd name="connsiteX814" fmla="*/ 5641384 w 6100546"/>
              <a:gd name="connsiteY814" fmla="*/ 2433279 h 5950684"/>
              <a:gd name="connsiteX815" fmla="*/ 5636779 w 6100546"/>
              <a:gd name="connsiteY815" fmla="*/ 2428674 h 5950684"/>
              <a:gd name="connsiteX816" fmla="*/ 5636779 w 6100546"/>
              <a:gd name="connsiteY816" fmla="*/ 2424067 h 5950684"/>
              <a:gd name="connsiteX817" fmla="*/ 5636779 w 6100546"/>
              <a:gd name="connsiteY817" fmla="*/ 2428674 h 5950684"/>
              <a:gd name="connsiteX818" fmla="*/ 5622963 w 6100546"/>
              <a:gd name="connsiteY818" fmla="*/ 2382617 h 5950684"/>
              <a:gd name="connsiteX819" fmla="*/ 5622962 w 6100546"/>
              <a:gd name="connsiteY819" fmla="*/ 2373405 h 5950684"/>
              <a:gd name="connsiteX820" fmla="*/ 5618357 w 6100546"/>
              <a:gd name="connsiteY820" fmla="*/ 2373404 h 5950684"/>
              <a:gd name="connsiteX821" fmla="*/ 5604540 w 6100546"/>
              <a:gd name="connsiteY821" fmla="*/ 2331954 h 5950684"/>
              <a:gd name="connsiteX822" fmla="*/ 5599934 w 6100546"/>
              <a:gd name="connsiteY822" fmla="*/ 2331954 h 5950684"/>
              <a:gd name="connsiteX823" fmla="*/ 5599934 w 6100546"/>
              <a:gd name="connsiteY823" fmla="*/ 2327348 h 5950684"/>
              <a:gd name="connsiteX824" fmla="*/ 5604539 w 6100546"/>
              <a:gd name="connsiteY824" fmla="*/ 2327348 h 5950684"/>
              <a:gd name="connsiteX825" fmla="*/ 5604540 w 6100546"/>
              <a:gd name="connsiteY825" fmla="*/ 2322742 h 5950684"/>
              <a:gd name="connsiteX826" fmla="*/ 5599934 w 6100546"/>
              <a:gd name="connsiteY826" fmla="*/ 2318137 h 5950684"/>
              <a:gd name="connsiteX827" fmla="*/ 5558482 w 6100546"/>
              <a:gd name="connsiteY827" fmla="*/ 2189178 h 5950684"/>
              <a:gd name="connsiteX828" fmla="*/ 5549271 w 6100546"/>
              <a:gd name="connsiteY828" fmla="*/ 2152332 h 5950684"/>
              <a:gd name="connsiteX829" fmla="*/ 5535454 w 6100546"/>
              <a:gd name="connsiteY829" fmla="*/ 2129303 h 5950684"/>
              <a:gd name="connsiteX830" fmla="*/ 5517031 w 6100546"/>
              <a:gd name="connsiteY830" fmla="*/ 2092458 h 5950684"/>
              <a:gd name="connsiteX831" fmla="*/ 5388072 w 6100546"/>
              <a:gd name="connsiteY831" fmla="*/ 1825328 h 5950684"/>
              <a:gd name="connsiteX832" fmla="*/ 5392676 w 6100546"/>
              <a:gd name="connsiteY832" fmla="*/ 1816116 h 5950684"/>
              <a:gd name="connsiteX833" fmla="*/ 5392677 w 6100546"/>
              <a:gd name="connsiteY833" fmla="*/ 1820721 h 5950684"/>
              <a:gd name="connsiteX834" fmla="*/ 5397282 w 6100546"/>
              <a:gd name="connsiteY834" fmla="*/ 1820722 h 5950684"/>
              <a:gd name="connsiteX835" fmla="*/ 5392676 w 6100546"/>
              <a:gd name="connsiteY835" fmla="*/ 1811511 h 5950684"/>
              <a:gd name="connsiteX836" fmla="*/ 5392676 w 6100546"/>
              <a:gd name="connsiteY836" fmla="*/ 1797694 h 5950684"/>
              <a:gd name="connsiteX837" fmla="*/ 5374253 w 6100546"/>
              <a:gd name="connsiteY837" fmla="*/ 1783876 h 5950684"/>
              <a:gd name="connsiteX838" fmla="*/ 5374253 w 6100546"/>
              <a:gd name="connsiteY838" fmla="*/ 1779272 h 5950684"/>
              <a:gd name="connsiteX839" fmla="*/ 5369648 w 6100546"/>
              <a:gd name="connsiteY839" fmla="*/ 1774665 h 5950684"/>
              <a:gd name="connsiteX840" fmla="*/ 5369648 w 6100546"/>
              <a:gd name="connsiteY840" fmla="*/ 1770060 h 5950684"/>
              <a:gd name="connsiteX841" fmla="*/ 5365042 w 6100546"/>
              <a:gd name="connsiteY841" fmla="*/ 1770060 h 5950684"/>
              <a:gd name="connsiteX842" fmla="*/ 5360436 w 6100546"/>
              <a:gd name="connsiteY842" fmla="*/ 1760848 h 5950684"/>
              <a:gd name="connsiteX843" fmla="*/ 5351226 w 6100546"/>
              <a:gd name="connsiteY843" fmla="*/ 1737820 h 5950684"/>
              <a:gd name="connsiteX844" fmla="*/ 5355831 w 6100546"/>
              <a:gd name="connsiteY844" fmla="*/ 1737820 h 5950684"/>
              <a:gd name="connsiteX845" fmla="*/ 5360437 w 6100546"/>
              <a:gd name="connsiteY845" fmla="*/ 1742425 h 5950684"/>
              <a:gd name="connsiteX846" fmla="*/ 5355831 w 6100546"/>
              <a:gd name="connsiteY846" fmla="*/ 1733214 h 5950684"/>
              <a:gd name="connsiteX847" fmla="*/ 5351225 w 6100546"/>
              <a:gd name="connsiteY847" fmla="*/ 1728608 h 5950684"/>
              <a:gd name="connsiteX848" fmla="*/ 5337408 w 6100546"/>
              <a:gd name="connsiteY848" fmla="*/ 1710186 h 5950684"/>
              <a:gd name="connsiteX849" fmla="*/ 5337408 w 6100546"/>
              <a:gd name="connsiteY849" fmla="*/ 1705580 h 5950684"/>
              <a:gd name="connsiteX850" fmla="*/ 5332803 w 6100546"/>
              <a:gd name="connsiteY850" fmla="*/ 1696368 h 5950684"/>
              <a:gd name="connsiteX851" fmla="*/ 5328196 w 6100546"/>
              <a:gd name="connsiteY851" fmla="*/ 1696368 h 5950684"/>
              <a:gd name="connsiteX852" fmla="*/ 5328196 w 6100546"/>
              <a:gd name="connsiteY852" fmla="*/ 1700974 h 5950684"/>
              <a:gd name="connsiteX853" fmla="*/ 5323591 w 6100546"/>
              <a:gd name="connsiteY853" fmla="*/ 1687157 h 5950684"/>
              <a:gd name="connsiteX854" fmla="*/ 5314379 w 6100546"/>
              <a:gd name="connsiteY854" fmla="*/ 1687157 h 5950684"/>
              <a:gd name="connsiteX855" fmla="*/ 5314379 w 6100546"/>
              <a:gd name="connsiteY855" fmla="*/ 1677946 h 5950684"/>
              <a:gd name="connsiteX856" fmla="*/ 5309773 w 6100546"/>
              <a:gd name="connsiteY856" fmla="*/ 1673340 h 5950684"/>
              <a:gd name="connsiteX857" fmla="*/ 5309773 w 6100546"/>
              <a:gd name="connsiteY857" fmla="*/ 1668734 h 5950684"/>
              <a:gd name="connsiteX858" fmla="*/ 5305168 w 6100546"/>
              <a:gd name="connsiteY858" fmla="*/ 1668734 h 5950684"/>
              <a:gd name="connsiteX859" fmla="*/ 5305168 w 6100546"/>
              <a:gd name="connsiteY859" fmla="*/ 1673340 h 5950684"/>
              <a:gd name="connsiteX860" fmla="*/ 5268323 w 6100546"/>
              <a:gd name="connsiteY860" fmla="*/ 1622678 h 5950684"/>
              <a:gd name="connsiteX861" fmla="*/ 5263716 w 6100546"/>
              <a:gd name="connsiteY861" fmla="*/ 1613466 h 5950684"/>
              <a:gd name="connsiteX862" fmla="*/ 5254506 w 6100546"/>
              <a:gd name="connsiteY862" fmla="*/ 1608860 h 5950684"/>
              <a:gd name="connsiteX863" fmla="*/ 5254505 w 6100546"/>
              <a:gd name="connsiteY863" fmla="*/ 1612476 h 5950684"/>
              <a:gd name="connsiteX864" fmla="*/ 5242703 w 6100546"/>
              <a:gd name="connsiteY864" fmla="*/ 1598138 h 5950684"/>
              <a:gd name="connsiteX865" fmla="*/ 5203842 w 6100546"/>
              <a:gd name="connsiteY865" fmla="*/ 1544381 h 5950684"/>
              <a:gd name="connsiteX866" fmla="*/ 5180813 w 6100546"/>
              <a:gd name="connsiteY866" fmla="*/ 1530563 h 5950684"/>
              <a:gd name="connsiteX867" fmla="*/ 5180813 w 6100546"/>
              <a:gd name="connsiteY867" fmla="*/ 1516747 h 5950684"/>
              <a:gd name="connsiteX868" fmla="*/ 5157784 w 6100546"/>
              <a:gd name="connsiteY868" fmla="*/ 1489112 h 5950684"/>
              <a:gd name="connsiteX869" fmla="*/ 5139362 w 6100546"/>
              <a:gd name="connsiteY869" fmla="*/ 1479901 h 5950684"/>
              <a:gd name="connsiteX870" fmla="*/ 5125544 w 6100546"/>
              <a:gd name="connsiteY870" fmla="*/ 1456872 h 5950684"/>
              <a:gd name="connsiteX871" fmla="*/ 5130150 w 6100546"/>
              <a:gd name="connsiteY871" fmla="*/ 1456872 h 5950684"/>
              <a:gd name="connsiteX872" fmla="*/ 5139362 w 6100546"/>
              <a:gd name="connsiteY872" fmla="*/ 1461478 h 5950684"/>
              <a:gd name="connsiteX873" fmla="*/ 5134756 w 6100546"/>
              <a:gd name="connsiteY873" fmla="*/ 1452267 h 5950684"/>
              <a:gd name="connsiteX874" fmla="*/ 5130150 w 6100546"/>
              <a:gd name="connsiteY874" fmla="*/ 1447661 h 5950684"/>
              <a:gd name="connsiteX875" fmla="*/ 5143967 w 6100546"/>
              <a:gd name="connsiteY875" fmla="*/ 1456872 h 5950684"/>
              <a:gd name="connsiteX876" fmla="*/ 5125544 w 6100546"/>
              <a:gd name="connsiteY876" fmla="*/ 1438450 h 5950684"/>
              <a:gd name="connsiteX877" fmla="*/ 5120939 w 6100546"/>
              <a:gd name="connsiteY877" fmla="*/ 1433844 h 5950684"/>
              <a:gd name="connsiteX878" fmla="*/ 5107121 w 6100546"/>
              <a:gd name="connsiteY878" fmla="*/ 1424633 h 5950684"/>
              <a:gd name="connsiteX879" fmla="*/ 5111727 w 6100546"/>
              <a:gd name="connsiteY879" fmla="*/ 1433845 h 5950684"/>
              <a:gd name="connsiteX880" fmla="*/ 5111727 w 6100546"/>
              <a:gd name="connsiteY880" fmla="*/ 1438450 h 5950684"/>
              <a:gd name="connsiteX881" fmla="*/ 5097910 w 6100546"/>
              <a:gd name="connsiteY881" fmla="*/ 1424633 h 5950684"/>
              <a:gd name="connsiteX882" fmla="*/ 5102516 w 6100546"/>
              <a:gd name="connsiteY882" fmla="*/ 1443055 h 5950684"/>
              <a:gd name="connsiteX883" fmla="*/ 5084093 w 6100546"/>
              <a:gd name="connsiteY883" fmla="*/ 1410816 h 5950684"/>
              <a:gd name="connsiteX884" fmla="*/ 5088700 w 6100546"/>
              <a:gd name="connsiteY884" fmla="*/ 1415421 h 5950684"/>
              <a:gd name="connsiteX885" fmla="*/ 5097910 w 6100546"/>
              <a:gd name="connsiteY885" fmla="*/ 1415421 h 5950684"/>
              <a:gd name="connsiteX886" fmla="*/ 5088699 w 6100546"/>
              <a:gd name="connsiteY886" fmla="*/ 1406211 h 5950684"/>
              <a:gd name="connsiteX887" fmla="*/ 5088699 w 6100546"/>
              <a:gd name="connsiteY887" fmla="*/ 1401604 h 5950684"/>
              <a:gd name="connsiteX888" fmla="*/ 5088700 w 6100546"/>
              <a:gd name="connsiteY888" fmla="*/ 1396998 h 5950684"/>
              <a:gd name="connsiteX889" fmla="*/ 5093304 w 6100546"/>
              <a:gd name="connsiteY889" fmla="*/ 1396998 h 5950684"/>
              <a:gd name="connsiteX890" fmla="*/ 5084093 w 6100546"/>
              <a:gd name="connsiteY890" fmla="*/ 1392393 h 5950684"/>
              <a:gd name="connsiteX891" fmla="*/ 5079487 w 6100546"/>
              <a:gd name="connsiteY891" fmla="*/ 1387787 h 5950684"/>
              <a:gd name="connsiteX892" fmla="*/ 5070277 w 6100546"/>
              <a:gd name="connsiteY892" fmla="*/ 1369364 h 5950684"/>
              <a:gd name="connsiteX893" fmla="*/ 5074881 w 6100546"/>
              <a:gd name="connsiteY893" fmla="*/ 1373970 h 5950684"/>
              <a:gd name="connsiteX894" fmla="*/ 5084093 w 6100546"/>
              <a:gd name="connsiteY894" fmla="*/ 1378576 h 5950684"/>
              <a:gd name="connsiteX895" fmla="*/ 5074881 w 6100546"/>
              <a:gd name="connsiteY895" fmla="*/ 1364759 h 5950684"/>
              <a:gd name="connsiteX896" fmla="*/ 5070276 w 6100546"/>
              <a:gd name="connsiteY896" fmla="*/ 1360153 h 5950684"/>
              <a:gd name="connsiteX897" fmla="*/ 5065670 w 6100546"/>
              <a:gd name="connsiteY897" fmla="*/ 1355547 h 5950684"/>
              <a:gd name="connsiteX898" fmla="*/ 5056459 w 6100546"/>
              <a:gd name="connsiteY898" fmla="*/ 1355548 h 5950684"/>
              <a:gd name="connsiteX899" fmla="*/ 5061064 w 6100546"/>
              <a:gd name="connsiteY899" fmla="*/ 1364759 h 5950684"/>
              <a:gd name="connsiteX900" fmla="*/ 5065670 w 6100546"/>
              <a:gd name="connsiteY900" fmla="*/ 1364759 h 5950684"/>
              <a:gd name="connsiteX901" fmla="*/ 5070277 w 6100546"/>
              <a:gd name="connsiteY901" fmla="*/ 1369364 h 5950684"/>
              <a:gd name="connsiteX902" fmla="*/ 5074881 w 6100546"/>
              <a:gd name="connsiteY902" fmla="*/ 1387787 h 5950684"/>
              <a:gd name="connsiteX903" fmla="*/ 5070276 w 6100546"/>
              <a:gd name="connsiteY903" fmla="*/ 1383181 h 5950684"/>
              <a:gd name="connsiteX904" fmla="*/ 5070277 w 6100546"/>
              <a:gd name="connsiteY904" fmla="*/ 1387787 h 5950684"/>
              <a:gd name="connsiteX905" fmla="*/ 5070276 w 6100546"/>
              <a:gd name="connsiteY905" fmla="*/ 1392392 h 5950684"/>
              <a:gd name="connsiteX906" fmla="*/ 5074881 w 6100546"/>
              <a:gd name="connsiteY906" fmla="*/ 1392392 h 5950684"/>
              <a:gd name="connsiteX907" fmla="*/ 5079487 w 6100546"/>
              <a:gd name="connsiteY907" fmla="*/ 1396999 h 5950684"/>
              <a:gd name="connsiteX908" fmla="*/ 5074881 w 6100546"/>
              <a:gd name="connsiteY908" fmla="*/ 1396998 h 5950684"/>
              <a:gd name="connsiteX909" fmla="*/ 5079487 w 6100546"/>
              <a:gd name="connsiteY909" fmla="*/ 1401604 h 5950684"/>
              <a:gd name="connsiteX910" fmla="*/ 5079487 w 6100546"/>
              <a:gd name="connsiteY910" fmla="*/ 1406210 h 5950684"/>
              <a:gd name="connsiteX911" fmla="*/ 5047247 w 6100546"/>
              <a:gd name="connsiteY911" fmla="*/ 1373970 h 5950684"/>
              <a:gd name="connsiteX912" fmla="*/ 5051853 w 6100546"/>
              <a:gd name="connsiteY912" fmla="*/ 1373970 h 5950684"/>
              <a:gd name="connsiteX913" fmla="*/ 5056459 w 6100546"/>
              <a:gd name="connsiteY913" fmla="*/ 1373970 h 5950684"/>
              <a:gd name="connsiteX914" fmla="*/ 5051853 w 6100546"/>
              <a:gd name="connsiteY914" fmla="*/ 1369364 h 5950684"/>
              <a:gd name="connsiteX915" fmla="*/ 5047247 w 6100546"/>
              <a:gd name="connsiteY915" fmla="*/ 1369364 h 5950684"/>
              <a:gd name="connsiteX916" fmla="*/ 5042641 w 6100546"/>
              <a:gd name="connsiteY916" fmla="*/ 1364759 h 5950684"/>
              <a:gd name="connsiteX917" fmla="*/ 5033430 w 6100546"/>
              <a:gd name="connsiteY917" fmla="*/ 1346336 h 5950684"/>
              <a:gd name="connsiteX918" fmla="*/ 5033430 w 6100546"/>
              <a:gd name="connsiteY918" fmla="*/ 1341730 h 5950684"/>
              <a:gd name="connsiteX919" fmla="*/ 5028824 w 6100546"/>
              <a:gd name="connsiteY919" fmla="*/ 1337124 h 5950684"/>
              <a:gd name="connsiteX920" fmla="*/ 5024218 w 6100546"/>
              <a:gd name="connsiteY920" fmla="*/ 1337124 h 5950684"/>
              <a:gd name="connsiteX921" fmla="*/ 5024218 w 6100546"/>
              <a:gd name="connsiteY921" fmla="*/ 1341730 h 5950684"/>
              <a:gd name="connsiteX922" fmla="*/ 5005796 w 6100546"/>
              <a:gd name="connsiteY922" fmla="*/ 1318702 h 5950684"/>
              <a:gd name="connsiteX923" fmla="*/ 5001190 w 6100546"/>
              <a:gd name="connsiteY923" fmla="*/ 1314096 h 5950684"/>
              <a:gd name="connsiteX924" fmla="*/ 4996584 w 6100546"/>
              <a:gd name="connsiteY924" fmla="*/ 1314096 h 5950684"/>
              <a:gd name="connsiteX925" fmla="*/ 4996584 w 6100546"/>
              <a:gd name="connsiteY925" fmla="*/ 1318703 h 5950684"/>
              <a:gd name="connsiteX926" fmla="*/ 4978161 w 6100546"/>
              <a:gd name="connsiteY926" fmla="*/ 1309490 h 5950684"/>
              <a:gd name="connsiteX927" fmla="*/ 4922893 w 6100546"/>
              <a:gd name="connsiteY927" fmla="*/ 1240405 h 5950684"/>
              <a:gd name="connsiteX928" fmla="*/ 4918288 w 6100546"/>
              <a:gd name="connsiteY928" fmla="*/ 1245010 h 5950684"/>
              <a:gd name="connsiteX929" fmla="*/ 4918287 w 6100546"/>
              <a:gd name="connsiteY929" fmla="*/ 1240405 h 5950684"/>
              <a:gd name="connsiteX930" fmla="*/ 4913681 w 6100546"/>
              <a:gd name="connsiteY930" fmla="*/ 1235799 h 5950684"/>
              <a:gd name="connsiteX931" fmla="*/ 4913681 w 6100546"/>
              <a:gd name="connsiteY931" fmla="*/ 1240405 h 5950684"/>
              <a:gd name="connsiteX932" fmla="*/ 4886048 w 6100546"/>
              <a:gd name="connsiteY932" fmla="*/ 1198954 h 5950684"/>
              <a:gd name="connsiteX933" fmla="*/ 4876835 w 6100546"/>
              <a:gd name="connsiteY933" fmla="*/ 1203559 h 5950684"/>
              <a:gd name="connsiteX934" fmla="*/ 4872230 w 6100546"/>
              <a:gd name="connsiteY934" fmla="*/ 1194348 h 5950684"/>
              <a:gd name="connsiteX935" fmla="*/ 4863018 w 6100546"/>
              <a:gd name="connsiteY935" fmla="*/ 1185137 h 5950684"/>
              <a:gd name="connsiteX936" fmla="*/ 4867624 w 6100546"/>
              <a:gd name="connsiteY936" fmla="*/ 1185137 h 5950684"/>
              <a:gd name="connsiteX937" fmla="*/ 4867624 w 6100546"/>
              <a:gd name="connsiteY937" fmla="*/ 1180530 h 5950684"/>
              <a:gd name="connsiteX938" fmla="*/ 4858412 w 6100546"/>
              <a:gd name="connsiteY938" fmla="*/ 1175925 h 5950684"/>
              <a:gd name="connsiteX939" fmla="*/ 4853807 w 6100546"/>
              <a:gd name="connsiteY939" fmla="*/ 1175925 h 5950684"/>
              <a:gd name="connsiteX940" fmla="*/ 4821567 w 6100546"/>
              <a:gd name="connsiteY940" fmla="*/ 1148291 h 5950684"/>
              <a:gd name="connsiteX941" fmla="*/ 4830778 w 6100546"/>
              <a:gd name="connsiteY941" fmla="*/ 1162108 h 5950684"/>
              <a:gd name="connsiteX942" fmla="*/ 4849201 w 6100546"/>
              <a:gd name="connsiteY942" fmla="*/ 1171319 h 5950684"/>
              <a:gd name="connsiteX943" fmla="*/ 4844595 w 6100546"/>
              <a:gd name="connsiteY943" fmla="*/ 1166714 h 5950684"/>
              <a:gd name="connsiteX944" fmla="*/ 4839989 w 6100546"/>
              <a:gd name="connsiteY944" fmla="*/ 1166714 h 5950684"/>
              <a:gd name="connsiteX945" fmla="*/ 4839989 w 6100546"/>
              <a:gd name="connsiteY945" fmla="*/ 1171319 h 5950684"/>
              <a:gd name="connsiteX946" fmla="*/ 4844595 w 6100546"/>
              <a:gd name="connsiteY946" fmla="*/ 1175925 h 5950684"/>
              <a:gd name="connsiteX947" fmla="*/ 4839990 w 6100546"/>
              <a:gd name="connsiteY947" fmla="*/ 1175925 h 5950684"/>
              <a:gd name="connsiteX948" fmla="*/ 4835384 w 6100546"/>
              <a:gd name="connsiteY948" fmla="*/ 1171320 h 5950684"/>
              <a:gd name="connsiteX949" fmla="*/ 4835384 w 6100546"/>
              <a:gd name="connsiteY949" fmla="*/ 1175925 h 5950684"/>
              <a:gd name="connsiteX950" fmla="*/ 4839989 w 6100546"/>
              <a:gd name="connsiteY950" fmla="*/ 1180531 h 5950684"/>
              <a:gd name="connsiteX951" fmla="*/ 4844596 w 6100546"/>
              <a:gd name="connsiteY951" fmla="*/ 1185137 h 5950684"/>
              <a:gd name="connsiteX952" fmla="*/ 4835385 w 6100546"/>
              <a:gd name="connsiteY952" fmla="*/ 1180531 h 5950684"/>
              <a:gd name="connsiteX953" fmla="*/ 4830778 w 6100546"/>
              <a:gd name="connsiteY953" fmla="*/ 1175925 h 5950684"/>
              <a:gd name="connsiteX954" fmla="*/ 4826172 w 6100546"/>
              <a:gd name="connsiteY954" fmla="*/ 1171319 h 5950684"/>
              <a:gd name="connsiteX955" fmla="*/ 4816961 w 6100546"/>
              <a:gd name="connsiteY955" fmla="*/ 1162108 h 5950684"/>
              <a:gd name="connsiteX956" fmla="*/ 4816961 w 6100546"/>
              <a:gd name="connsiteY956" fmla="*/ 1171319 h 5950684"/>
              <a:gd name="connsiteX957" fmla="*/ 4816961 w 6100546"/>
              <a:gd name="connsiteY957" fmla="*/ 1175925 h 5950684"/>
              <a:gd name="connsiteX958" fmla="*/ 4798538 w 6100546"/>
              <a:gd name="connsiteY958" fmla="*/ 1152898 h 5950684"/>
              <a:gd name="connsiteX959" fmla="*/ 4803144 w 6100546"/>
              <a:gd name="connsiteY959" fmla="*/ 1152897 h 5950684"/>
              <a:gd name="connsiteX960" fmla="*/ 4803144 w 6100546"/>
              <a:gd name="connsiteY960" fmla="*/ 1148291 h 5950684"/>
              <a:gd name="connsiteX961" fmla="*/ 4798538 w 6100546"/>
              <a:gd name="connsiteY961" fmla="*/ 1148291 h 5950684"/>
              <a:gd name="connsiteX962" fmla="*/ 4793932 w 6100546"/>
              <a:gd name="connsiteY962" fmla="*/ 1148291 h 5950684"/>
              <a:gd name="connsiteX963" fmla="*/ 4789327 w 6100546"/>
              <a:gd name="connsiteY963" fmla="*/ 1143685 h 5950684"/>
              <a:gd name="connsiteX964" fmla="*/ 4775509 w 6100546"/>
              <a:gd name="connsiteY964" fmla="*/ 1129868 h 5950684"/>
              <a:gd name="connsiteX965" fmla="*/ 4747875 w 6100546"/>
              <a:gd name="connsiteY965" fmla="*/ 1129868 h 5950684"/>
              <a:gd name="connsiteX966" fmla="*/ 4770904 w 6100546"/>
              <a:gd name="connsiteY966" fmla="*/ 1143685 h 5950684"/>
              <a:gd name="connsiteX967" fmla="*/ 4761692 w 6100546"/>
              <a:gd name="connsiteY967" fmla="*/ 1143685 h 5950684"/>
              <a:gd name="connsiteX968" fmla="*/ 4761692 w 6100546"/>
              <a:gd name="connsiteY968" fmla="*/ 1148291 h 5950684"/>
              <a:gd name="connsiteX969" fmla="*/ 4724846 w 6100546"/>
              <a:gd name="connsiteY969" fmla="*/ 1111445 h 5950684"/>
              <a:gd name="connsiteX970" fmla="*/ 4683983 w 6100546"/>
              <a:gd name="connsiteY970" fmla="*/ 1071646 h 5950684"/>
              <a:gd name="connsiteX971" fmla="*/ 4696187 w 6100546"/>
              <a:gd name="connsiteY971" fmla="*/ 1083818 h 5950684"/>
              <a:gd name="connsiteX972" fmla="*/ 4697212 w 6100546"/>
              <a:gd name="connsiteY972" fmla="*/ 1079206 h 5950684"/>
              <a:gd name="connsiteX973" fmla="*/ 4658711 w 6100546"/>
              <a:gd name="connsiteY973" fmla="*/ 1045886 h 5950684"/>
              <a:gd name="connsiteX974" fmla="*/ 4658938 w 6100546"/>
              <a:gd name="connsiteY974" fmla="*/ 1046667 h 5950684"/>
              <a:gd name="connsiteX975" fmla="*/ 4680682 w 6100546"/>
              <a:gd name="connsiteY975" fmla="*/ 1068354 h 5950684"/>
              <a:gd name="connsiteX976" fmla="*/ 4678790 w 6100546"/>
              <a:gd name="connsiteY976" fmla="*/ 1060784 h 5950684"/>
              <a:gd name="connsiteX977" fmla="*/ 4658711 w 6100546"/>
              <a:gd name="connsiteY977" fmla="*/ 1045886 h 5950684"/>
              <a:gd name="connsiteX978" fmla="*/ 4606321 w 6100546"/>
              <a:gd name="connsiteY978" fmla="*/ 1002574 h 5950684"/>
              <a:gd name="connsiteX979" fmla="*/ 4622386 w 6100546"/>
              <a:gd name="connsiteY979" fmla="*/ 1014210 h 5950684"/>
              <a:gd name="connsiteX980" fmla="*/ 4623521 w 6100546"/>
              <a:gd name="connsiteY980" fmla="*/ 1014726 h 5950684"/>
              <a:gd name="connsiteX981" fmla="*/ 4625380 w 6100546"/>
              <a:gd name="connsiteY981" fmla="*/ 1016379 h 5950684"/>
              <a:gd name="connsiteX982" fmla="*/ 4629000 w 6100546"/>
              <a:gd name="connsiteY982" fmla="*/ 1019001 h 5950684"/>
              <a:gd name="connsiteX983" fmla="*/ 4629349 w 6100546"/>
              <a:gd name="connsiteY983" fmla="*/ 1018612 h 5950684"/>
              <a:gd name="connsiteX984" fmla="*/ 4623520 w 6100546"/>
              <a:gd name="connsiteY984" fmla="*/ 1010120 h 5950684"/>
              <a:gd name="connsiteX985" fmla="*/ 4631581 w 6100546"/>
              <a:gd name="connsiteY985" fmla="*/ 1015302 h 5950684"/>
              <a:gd name="connsiteX986" fmla="*/ 4632702 w 6100546"/>
              <a:gd name="connsiteY986" fmla="*/ 1010258 h 5950684"/>
              <a:gd name="connsiteX987" fmla="*/ 4632443 w 6100546"/>
              <a:gd name="connsiteY987" fmla="*/ 1010037 h 5950684"/>
              <a:gd name="connsiteX988" fmla="*/ 4553154 w 6100546"/>
              <a:gd name="connsiteY988" fmla="*/ 964063 h 5950684"/>
              <a:gd name="connsiteX989" fmla="*/ 4574509 w 6100546"/>
              <a:gd name="connsiteY989" fmla="*/ 979532 h 5950684"/>
              <a:gd name="connsiteX990" fmla="*/ 4572858 w 6100546"/>
              <a:gd name="connsiteY990" fmla="*/ 977880 h 5950684"/>
              <a:gd name="connsiteX991" fmla="*/ 4554434 w 6100546"/>
              <a:gd name="connsiteY991" fmla="*/ 964063 h 5950684"/>
              <a:gd name="connsiteX992" fmla="*/ 4531406 w 6100546"/>
              <a:gd name="connsiteY992" fmla="*/ 941035 h 5950684"/>
              <a:gd name="connsiteX993" fmla="*/ 4527186 w 6100546"/>
              <a:gd name="connsiteY993" fmla="*/ 945254 h 5950684"/>
              <a:gd name="connsiteX994" fmla="*/ 4541093 w 6100546"/>
              <a:gd name="connsiteY994" fmla="*/ 955327 h 5950684"/>
              <a:gd name="connsiteX995" fmla="*/ 4536012 w 6100546"/>
              <a:gd name="connsiteY995" fmla="*/ 950246 h 5950684"/>
              <a:gd name="connsiteX996" fmla="*/ 4536012 w 6100546"/>
              <a:gd name="connsiteY996" fmla="*/ 945640 h 5950684"/>
              <a:gd name="connsiteX997" fmla="*/ 4531406 w 6100546"/>
              <a:gd name="connsiteY997" fmla="*/ 941035 h 5950684"/>
              <a:gd name="connsiteX998" fmla="*/ 3975166 w 6100546"/>
              <a:gd name="connsiteY998" fmla="*/ 638880 h 5950684"/>
              <a:gd name="connsiteX999" fmla="*/ 4119482 w 6100546"/>
              <a:gd name="connsiteY999" fmla="*/ 702588 h 5950684"/>
              <a:gd name="connsiteX1000" fmla="*/ 4219629 w 6100546"/>
              <a:gd name="connsiteY1000" fmla="*/ 751511 h 5950684"/>
              <a:gd name="connsiteX1001" fmla="*/ 4249652 w 6100546"/>
              <a:gd name="connsiteY1001" fmla="*/ 756373 h 5950684"/>
              <a:gd name="connsiteX1002" fmla="*/ 4169192 w 6100546"/>
              <a:gd name="connsiteY1002" fmla="*/ 708446 h 5950684"/>
              <a:gd name="connsiteX1003" fmla="*/ 4160618 w 6100546"/>
              <a:gd name="connsiteY1003" fmla="*/ 701438 h 5950684"/>
              <a:gd name="connsiteX1004" fmla="*/ 4103065 w 6100546"/>
              <a:gd name="connsiteY1004" fmla="*/ 678846 h 5950684"/>
              <a:gd name="connsiteX1005" fmla="*/ 3094419 w 6100546"/>
              <a:gd name="connsiteY1005" fmla="*/ 356112 h 5950684"/>
              <a:gd name="connsiteX1006" fmla="*/ 3093392 w 6100546"/>
              <a:gd name="connsiteY1006" fmla="*/ 356160 h 5950684"/>
              <a:gd name="connsiteX1007" fmla="*/ 3231258 w 6100546"/>
              <a:gd name="connsiteY1007" fmla="*/ 366341 h 5950684"/>
              <a:gd name="connsiteX1008" fmla="*/ 3513271 w 6100546"/>
              <a:gd name="connsiteY1008" fmla="*/ 427372 h 5950684"/>
              <a:gd name="connsiteX1009" fmla="*/ 3608222 w 6100546"/>
              <a:gd name="connsiteY1009" fmla="*/ 454238 h 5950684"/>
              <a:gd name="connsiteX1010" fmla="*/ 3622351 w 6100546"/>
              <a:gd name="connsiteY1010" fmla="*/ 456286 h 5950684"/>
              <a:gd name="connsiteX1011" fmla="*/ 4425474 w 6100546"/>
              <a:gd name="connsiteY1011" fmla="*/ 742990 h 5950684"/>
              <a:gd name="connsiteX1012" fmla="*/ 4411657 w 6100546"/>
              <a:gd name="connsiteY1012" fmla="*/ 742990 h 5950684"/>
              <a:gd name="connsiteX1013" fmla="*/ 4485349 w 6100546"/>
              <a:gd name="connsiteY1013" fmla="*/ 779836 h 5950684"/>
              <a:gd name="connsiteX1014" fmla="*/ 4572858 w 6100546"/>
              <a:gd name="connsiteY1014" fmla="*/ 830498 h 5950684"/>
              <a:gd name="connsiteX1015" fmla="*/ 4623520 w 6100546"/>
              <a:gd name="connsiteY1015" fmla="*/ 862738 h 5950684"/>
              <a:gd name="connsiteX1016" fmla="*/ 4623520 w 6100546"/>
              <a:gd name="connsiteY1016" fmla="*/ 867344 h 5950684"/>
              <a:gd name="connsiteX1017" fmla="*/ 4628126 w 6100546"/>
              <a:gd name="connsiteY1017" fmla="*/ 867343 h 5950684"/>
              <a:gd name="connsiteX1018" fmla="*/ 4632732 w 6100546"/>
              <a:gd name="connsiteY1018" fmla="*/ 871949 h 5950684"/>
              <a:gd name="connsiteX1019" fmla="*/ 4641943 w 6100546"/>
              <a:gd name="connsiteY1019" fmla="*/ 876556 h 5950684"/>
              <a:gd name="connsiteX1020" fmla="*/ 4664972 w 6100546"/>
              <a:gd name="connsiteY1020" fmla="*/ 890372 h 5950684"/>
              <a:gd name="connsiteX1021" fmla="*/ 4738664 w 6100546"/>
              <a:gd name="connsiteY1021" fmla="*/ 941035 h 5950684"/>
              <a:gd name="connsiteX1022" fmla="*/ 4766299 w 6100546"/>
              <a:gd name="connsiteY1022" fmla="*/ 964063 h 5950684"/>
              <a:gd name="connsiteX1023" fmla="*/ 4830778 w 6100546"/>
              <a:gd name="connsiteY1023" fmla="*/ 1014726 h 5950684"/>
              <a:gd name="connsiteX1024" fmla="*/ 4826172 w 6100546"/>
              <a:gd name="connsiteY1024" fmla="*/ 1014726 h 5950684"/>
              <a:gd name="connsiteX1025" fmla="*/ 4839989 w 6100546"/>
              <a:gd name="connsiteY1025" fmla="*/ 1023937 h 5950684"/>
              <a:gd name="connsiteX1026" fmla="*/ 5512425 w 6100546"/>
              <a:gd name="connsiteY1026" fmla="*/ 1834539 h 5950684"/>
              <a:gd name="connsiteX1027" fmla="*/ 5811797 w 6100546"/>
              <a:gd name="connsiteY1027" fmla="*/ 3022808 h 5950684"/>
              <a:gd name="connsiteX1028" fmla="*/ 5802585 w 6100546"/>
              <a:gd name="connsiteY1028" fmla="*/ 3022808 h 5950684"/>
              <a:gd name="connsiteX1029" fmla="*/ 5751923 w 6100546"/>
              <a:gd name="connsiteY1029" fmla="*/ 2889243 h 5950684"/>
              <a:gd name="connsiteX1030" fmla="*/ 5747317 w 6100546"/>
              <a:gd name="connsiteY1030" fmla="*/ 2907666 h 5950684"/>
              <a:gd name="connsiteX1031" fmla="*/ 5738105 w 6100546"/>
              <a:gd name="connsiteY1031" fmla="*/ 2824763 h 5950684"/>
              <a:gd name="connsiteX1032" fmla="*/ 5715076 w 6100546"/>
              <a:gd name="connsiteY1032" fmla="*/ 2764889 h 5950684"/>
              <a:gd name="connsiteX1033" fmla="*/ 5705865 w 6100546"/>
              <a:gd name="connsiteY1033" fmla="*/ 2810946 h 5950684"/>
              <a:gd name="connsiteX1034" fmla="*/ 5701259 w 6100546"/>
              <a:gd name="connsiteY1034" fmla="*/ 2806340 h 5950684"/>
              <a:gd name="connsiteX1035" fmla="*/ 5701259 w 6100546"/>
              <a:gd name="connsiteY1035" fmla="*/ 2801735 h 5950684"/>
              <a:gd name="connsiteX1036" fmla="*/ 5701259 w 6100546"/>
              <a:gd name="connsiteY1036" fmla="*/ 2797128 h 5950684"/>
              <a:gd name="connsiteX1037" fmla="*/ 5701259 w 6100546"/>
              <a:gd name="connsiteY1037" fmla="*/ 2787918 h 5950684"/>
              <a:gd name="connsiteX1038" fmla="*/ 5696654 w 6100546"/>
              <a:gd name="connsiteY1038" fmla="*/ 2792523 h 5950684"/>
              <a:gd name="connsiteX1039" fmla="*/ 5696654 w 6100546"/>
              <a:gd name="connsiteY1039" fmla="*/ 2797130 h 5950684"/>
              <a:gd name="connsiteX1040" fmla="*/ 5696654 w 6100546"/>
              <a:gd name="connsiteY1040" fmla="*/ 2801735 h 5950684"/>
              <a:gd name="connsiteX1041" fmla="*/ 5692048 w 6100546"/>
              <a:gd name="connsiteY1041" fmla="*/ 2815552 h 5950684"/>
              <a:gd name="connsiteX1042" fmla="*/ 5696654 w 6100546"/>
              <a:gd name="connsiteY1042" fmla="*/ 2820156 h 5950684"/>
              <a:gd name="connsiteX1043" fmla="*/ 5696654 w 6100546"/>
              <a:gd name="connsiteY1043" fmla="*/ 2815552 h 5950684"/>
              <a:gd name="connsiteX1044" fmla="*/ 5701259 w 6100546"/>
              <a:gd name="connsiteY1044" fmla="*/ 2810946 h 5950684"/>
              <a:gd name="connsiteX1045" fmla="*/ 5701259 w 6100546"/>
              <a:gd name="connsiteY1045" fmla="*/ 2824762 h 5950684"/>
              <a:gd name="connsiteX1046" fmla="*/ 5701259 w 6100546"/>
              <a:gd name="connsiteY1046" fmla="*/ 2829369 h 5950684"/>
              <a:gd name="connsiteX1047" fmla="*/ 5678230 w 6100546"/>
              <a:gd name="connsiteY1047" fmla="*/ 2866214 h 5950684"/>
              <a:gd name="connsiteX1048" fmla="*/ 5673625 w 6100546"/>
              <a:gd name="connsiteY1048" fmla="*/ 2810946 h 5950684"/>
              <a:gd name="connsiteX1049" fmla="*/ 5655203 w 6100546"/>
              <a:gd name="connsiteY1049" fmla="*/ 2829368 h 5950684"/>
              <a:gd name="connsiteX1050" fmla="*/ 5609145 w 6100546"/>
              <a:gd name="connsiteY1050" fmla="*/ 2718832 h 5950684"/>
              <a:gd name="connsiteX1051" fmla="*/ 5609145 w 6100546"/>
              <a:gd name="connsiteY1051" fmla="*/ 2714225 h 5950684"/>
              <a:gd name="connsiteX1052" fmla="*/ 5609145 w 6100546"/>
              <a:gd name="connsiteY1052" fmla="*/ 2705015 h 5950684"/>
              <a:gd name="connsiteX1053" fmla="*/ 5604540 w 6100546"/>
              <a:gd name="connsiteY1053" fmla="*/ 2700408 h 5950684"/>
              <a:gd name="connsiteX1054" fmla="*/ 5590722 w 6100546"/>
              <a:gd name="connsiteY1054" fmla="*/ 2649747 h 5950684"/>
              <a:gd name="connsiteX1055" fmla="*/ 5586117 w 6100546"/>
              <a:gd name="connsiteY1055" fmla="*/ 2631324 h 5950684"/>
              <a:gd name="connsiteX1056" fmla="*/ 5581511 w 6100546"/>
              <a:gd name="connsiteY1056" fmla="*/ 2626718 h 5950684"/>
              <a:gd name="connsiteX1057" fmla="*/ 5581511 w 6100546"/>
              <a:gd name="connsiteY1057" fmla="*/ 2622113 h 5950684"/>
              <a:gd name="connsiteX1058" fmla="*/ 5576905 w 6100546"/>
              <a:gd name="connsiteY1058" fmla="*/ 2622113 h 5950684"/>
              <a:gd name="connsiteX1059" fmla="*/ 5576905 w 6100546"/>
              <a:gd name="connsiteY1059" fmla="*/ 2617507 h 5950684"/>
              <a:gd name="connsiteX1060" fmla="*/ 5567693 w 6100546"/>
              <a:gd name="connsiteY1060" fmla="*/ 2599084 h 5950684"/>
              <a:gd name="connsiteX1061" fmla="*/ 5563088 w 6100546"/>
              <a:gd name="connsiteY1061" fmla="*/ 2612901 h 5950684"/>
              <a:gd name="connsiteX1062" fmla="*/ 5553877 w 6100546"/>
              <a:gd name="connsiteY1062" fmla="*/ 2603690 h 5950684"/>
              <a:gd name="connsiteX1063" fmla="*/ 5549271 w 6100546"/>
              <a:gd name="connsiteY1063" fmla="*/ 2562239 h 5950684"/>
              <a:gd name="connsiteX1064" fmla="*/ 5512425 w 6100546"/>
              <a:gd name="connsiteY1064" fmla="*/ 2451702 h 5950684"/>
              <a:gd name="connsiteX1065" fmla="*/ 5503214 w 6100546"/>
              <a:gd name="connsiteY1065" fmla="*/ 2424067 h 5950684"/>
              <a:gd name="connsiteX1066" fmla="*/ 5470974 w 6100546"/>
              <a:gd name="connsiteY1066" fmla="*/ 2331954 h 5950684"/>
              <a:gd name="connsiteX1067" fmla="*/ 5470974 w 6100546"/>
              <a:gd name="connsiteY1067" fmla="*/ 2318137 h 5950684"/>
              <a:gd name="connsiteX1068" fmla="*/ 5461762 w 6100546"/>
              <a:gd name="connsiteY1068" fmla="*/ 2308926 h 5950684"/>
              <a:gd name="connsiteX1069" fmla="*/ 5466369 w 6100546"/>
              <a:gd name="connsiteY1069" fmla="*/ 2304320 h 5950684"/>
              <a:gd name="connsiteX1070" fmla="*/ 5438735 w 6100546"/>
              <a:gd name="connsiteY1070" fmla="*/ 2239840 h 5950684"/>
              <a:gd name="connsiteX1071" fmla="*/ 5447945 w 6100546"/>
              <a:gd name="connsiteY1071" fmla="*/ 2239840 h 5950684"/>
              <a:gd name="connsiteX1072" fmla="*/ 5434128 w 6100546"/>
              <a:gd name="connsiteY1072" fmla="*/ 2226023 h 5950684"/>
              <a:gd name="connsiteX1073" fmla="*/ 5420311 w 6100546"/>
              <a:gd name="connsiteY1073" fmla="*/ 2193782 h 5950684"/>
              <a:gd name="connsiteX1074" fmla="*/ 5420311 w 6100546"/>
              <a:gd name="connsiteY1074" fmla="*/ 2189178 h 5950684"/>
              <a:gd name="connsiteX1075" fmla="*/ 5424916 w 6100546"/>
              <a:gd name="connsiteY1075" fmla="*/ 2189178 h 5950684"/>
              <a:gd name="connsiteX1076" fmla="*/ 5429522 w 6100546"/>
              <a:gd name="connsiteY1076" fmla="*/ 2189177 h 5950684"/>
              <a:gd name="connsiteX1077" fmla="*/ 5429522 w 6100546"/>
              <a:gd name="connsiteY1077" fmla="*/ 2184572 h 5950684"/>
              <a:gd name="connsiteX1078" fmla="*/ 5424916 w 6100546"/>
              <a:gd name="connsiteY1078" fmla="*/ 2161543 h 5950684"/>
              <a:gd name="connsiteX1079" fmla="*/ 5429522 w 6100546"/>
              <a:gd name="connsiteY1079" fmla="*/ 2161542 h 5950684"/>
              <a:gd name="connsiteX1080" fmla="*/ 5429522 w 6100546"/>
              <a:gd name="connsiteY1080" fmla="*/ 2156938 h 5950684"/>
              <a:gd name="connsiteX1081" fmla="*/ 5424917 w 6100546"/>
              <a:gd name="connsiteY1081" fmla="*/ 2152332 h 5950684"/>
              <a:gd name="connsiteX1082" fmla="*/ 5388072 w 6100546"/>
              <a:gd name="connsiteY1082" fmla="*/ 2064823 h 5950684"/>
              <a:gd name="connsiteX1083" fmla="*/ 5337408 w 6100546"/>
              <a:gd name="connsiteY1083" fmla="*/ 1977316 h 5950684"/>
              <a:gd name="connsiteX1084" fmla="*/ 5321863 w 6100546"/>
              <a:gd name="connsiteY1084" fmla="*/ 1943349 h 5950684"/>
              <a:gd name="connsiteX1085" fmla="*/ 5314233 w 6100546"/>
              <a:gd name="connsiteY1085" fmla="*/ 1930292 h 5950684"/>
              <a:gd name="connsiteX1086" fmla="*/ 5342560 w 6100546"/>
              <a:gd name="connsiteY1086" fmla="*/ 1992734 h 5950684"/>
              <a:gd name="connsiteX1087" fmla="*/ 5509333 w 6100546"/>
              <a:gd name="connsiteY1087" fmla="*/ 2577629 h 5950684"/>
              <a:gd name="connsiteX1088" fmla="*/ 5541762 w 6100546"/>
              <a:gd name="connsiteY1088" fmla="*/ 2807552 h 5950684"/>
              <a:gd name="connsiteX1089" fmla="*/ 5536472 w 6100546"/>
              <a:gd name="connsiteY1089" fmla="*/ 2828499 h 5950684"/>
              <a:gd name="connsiteX1090" fmla="*/ 5526971 w 6100546"/>
              <a:gd name="connsiteY1090" fmla="*/ 2819850 h 5950684"/>
              <a:gd name="connsiteX1091" fmla="*/ 5346305 w 6100546"/>
              <a:gd name="connsiteY1091" fmla="*/ 2097618 h 5950684"/>
              <a:gd name="connsiteX1092" fmla="*/ 5178627 w 6100546"/>
              <a:gd name="connsiteY1092" fmla="*/ 1745780 h 5950684"/>
              <a:gd name="connsiteX1093" fmla="*/ 5157512 w 6100546"/>
              <a:gd name="connsiteY1093" fmla="*/ 1703493 h 5950684"/>
              <a:gd name="connsiteX1094" fmla="*/ 5139908 w 6100546"/>
              <a:gd name="connsiteY1094" fmla="*/ 1689267 h 5950684"/>
              <a:gd name="connsiteX1095" fmla="*/ 5136717 w 6100546"/>
              <a:gd name="connsiteY1095" fmla="*/ 1714819 h 5950684"/>
              <a:gd name="connsiteX1096" fmla="*/ 5225222 w 6100546"/>
              <a:gd name="connsiteY1096" fmla="*/ 1876563 h 5950684"/>
              <a:gd name="connsiteX1097" fmla="*/ 5301667 w 6100546"/>
              <a:gd name="connsiteY1097" fmla="*/ 2049214 h 5950684"/>
              <a:gd name="connsiteX1098" fmla="*/ 5350111 w 6100546"/>
              <a:gd name="connsiteY1098" fmla="*/ 2181079 h 5950684"/>
              <a:gd name="connsiteX1099" fmla="*/ 5351225 w 6100546"/>
              <a:gd name="connsiteY1099" fmla="*/ 2179965 h 5950684"/>
              <a:gd name="connsiteX1100" fmla="*/ 5374253 w 6100546"/>
              <a:gd name="connsiteY1100" fmla="*/ 2235233 h 5950684"/>
              <a:gd name="connsiteX1101" fmla="*/ 5369648 w 6100546"/>
              <a:gd name="connsiteY1101" fmla="*/ 2235233 h 5950684"/>
              <a:gd name="connsiteX1102" fmla="*/ 5365043 w 6100546"/>
              <a:gd name="connsiteY1102" fmla="*/ 2216812 h 5950684"/>
              <a:gd name="connsiteX1103" fmla="*/ 5358240 w 6100546"/>
              <a:gd name="connsiteY1103" fmla="*/ 2203206 h 5950684"/>
              <a:gd name="connsiteX1104" fmla="*/ 5365805 w 6100546"/>
              <a:gd name="connsiteY1104" fmla="*/ 2223799 h 5950684"/>
              <a:gd name="connsiteX1105" fmla="*/ 5377582 w 6100546"/>
              <a:gd name="connsiteY1105" fmla="*/ 2264421 h 5950684"/>
              <a:gd name="connsiteX1106" fmla="*/ 5382889 w 6100546"/>
              <a:gd name="connsiteY1106" fmla="*/ 2266898 h 5950684"/>
              <a:gd name="connsiteX1107" fmla="*/ 5388071 w 6100546"/>
              <a:gd name="connsiteY1107" fmla="*/ 2267474 h 5950684"/>
              <a:gd name="connsiteX1108" fmla="*/ 5388071 w 6100546"/>
              <a:gd name="connsiteY1108" fmla="*/ 2276686 h 5950684"/>
              <a:gd name="connsiteX1109" fmla="*/ 5383466 w 6100546"/>
              <a:gd name="connsiteY1109" fmla="*/ 2276686 h 5950684"/>
              <a:gd name="connsiteX1110" fmla="*/ 5383466 w 6100546"/>
              <a:gd name="connsiteY1110" fmla="*/ 2281290 h 5950684"/>
              <a:gd name="connsiteX1111" fmla="*/ 5383465 w 6100546"/>
              <a:gd name="connsiteY1111" fmla="*/ 2284717 h 5950684"/>
              <a:gd name="connsiteX1112" fmla="*/ 5417006 w 6100546"/>
              <a:gd name="connsiteY1112" fmla="*/ 2400410 h 5950684"/>
              <a:gd name="connsiteX1113" fmla="*/ 5423669 w 6100546"/>
              <a:gd name="connsiteY1113" fmla="*/ 2432055 h 5950684"/>
              <a:gd name="connsiteX1114" fmla="*/ 5434128 w 6100546"/>
              <a:gd name="connsiteY1114" fmla="*/ 2447096 h 5950684"/>
              <a:gd name="connsiteX1115" fmla="*/ 5443339 w 6100546"/>
              <a:gd name="connsiteY1115" fmla="*/ 2470124 h 5950684"/>
              <a:gd name="connsiteX1116" fmla="*/ 5447945 w 6100546"/>
              <a:gd name="connsiteY1116" fmla="*/ 2497759 h 5950684"/>
              <a:gd name="connsiteX1117" fmla="*/ 5457156 w 6100546"/>
              <a:gd name="connsiteY1117" fmla="*/ 2529998 h 5950684"/>
              <a:gd name="connsiteX1118" fmla="*/ 5466368 w 6100546"/>
              <a:gd name="connsiteY1118" fmla="*/ 2576056 h 5950684"/>
              <a:gd name="connsiteX1119" fmla="*/ 5475579 w 6100546"/>
              <a:gd name="connsiteY1119" fmla="*/ 2603690 h 5950684"/>
              <a:gd name="connsiteX1120" fmla="*/ 5475579 w 6100546"/>
              <a:gd name="connsiteY1120" fmla="*/ 2608296 h 5950684"/>
              <a:gd name="connsiteX1121" fmla="*/ 5484791 w 6100546"/>
              <a:gd name="connsiteY1121" fmla="*/ 2645140 h 5950684"/>
              <a:gd name="connsiteX1122" fmla="*/ 5494002 w 6100546"/>
              <a:gd name="connsiteY1122" fmla="*/ 2677380 h 5950684"/>
              <a:gd name="connsiteX1123" fmla="*/ 5498607 w 6100546"/>
              <a:gd name="connsiteY1123" fmla="*/ 2691198 h 5950684"/>
              <a:gd name="connsiteX1124" fmla="*/ 5498608 w 6100546"/>
              <a:gd name="connsiteY1124" fmla="*/ 2695804 h 5950684"/>
              <a:gd name="connsiteX1125" fmla="*/ 5494002 w 6100546"/>
              <a:gd name="connsiteY1125" fmla="*/ 2709621 h 5950684"/>
              <a:gd name="connsiteX1126" fmla="*/ 5494002 w 6100546"/>
              <a:gd name="connsiteY1126" fmla="*/ 2714225 h 5950684"/>
              <a:gd name="connsiteX1127" fmla="*/ 5498608 w 6100546"/>
              <a:gd name="connsiteY1127" fmla="*/ 2723437 h 5950684"/>
              <a:gd name="connsiteX1128" fmla="*/ 5503214 w 6100546"/>
              <a:gd name="connsiteY1128" fmla="*/ 2723438 h 5950684"/>
              <a:gd name="connsiteX1129" fmla="*/ 5503214 w 6100546"/>
              <a:gd name="connsiteY1129" fmla="*/ 2746466 h 5950684"/>
              <a:gd name="connsiteX1130" fmla="*/ 5507819 w 6100546"/>
              <a:gd name="connsiteY1130" fmla="*/ 2751072 h 5950684"/>
              <a:gd name="connsiteX1131" fmla="*/ 5507819 w 6100546"/>
              <a:gd name="connsiteY1131" fmla="*/ 2746466 h 5950684"/>
              <a:gd name="connsiteX1132" fmla="*/ 5503214 w 6100546"/>
              <a:gd name="connsiteY1132" fmla="*/ 2723438 h 5950684"/>
              <a:gd name="connsiteX1133" fmla="*/ 5507819 w 6100546"/>
              <a:gd name="connsiteY1133" fmla="*/ 2723438 h 5950684"/>
              <a:gd name="connsiteX1134" fmla="*/ 5507819 w 6100546"/>
              <a:gd name="connsiteY1134" fmla="*/ 2732649 h 5950684"/>
              <a:gd name="connsiteX1135" fmla="*/ 5507819 w 6100546"/>
              <a:gd name="connsiteY1135" fmla="*/ 2737255 h 5950684"/>
              <a:gd name="connsiteX1136" fmla="*/ 5512425 w 6100546"/>
              <a:gd name="connsiteY1136" fmla="*/ 2751072 h 5950684"/>
              <a:gd name="connsiteX1137" fmla="*/ 5512425 w 6100546"/>
              <a:gd name="connsiteY1137" fmla="*/ 2769494 h 5950684"/>
              <a:gd name="connsiteX1138" fmla="*/ 5507818 w 6100546"/>
              <a:gd name="connsiteY1138" fmla="*/ 2764888 h 5950684"/>
              <a:gd name="connsiteX1139" fmla="*/ 5507819 w 6100546"/>
              <a:gd name="connsiteY1139" fmla="*/ 2774100 h 5950684"/>
              <a:gd name="connsiteX1140" fmla="*/ 5507819 w 6100546"/>
              <a:gd name="connsiteY1140" fmla="*/ 2783312 h 5950684"/>
              <a:gd name="connsiteX1141" fmla="*/ 5512425 w 6100546"/>
              <a:gd name="connsiteY1141" fmla="*/ 2797130 h 5950684"/>
              <a:gd name="connsiteX1142" fmla="*/ 5512425 w 6100546"/>
              <a:gd name="connsiteY1142" fmla="*/ 2806339 h 5950684"/>
              <a:gd name="connsiteX1143" fmla="*/ 5517031 w 6100546"/>
              <a:gd name="connsiteY1143" fmla="*/ 2810946 h 5950684"/>
              <a:gd name="connsiteX1144" fmla="*/ 5521637 w 6100546"/>
              <a:gd name="connsiteY1144" fmla="*/ 2824763 h 5950684"/>
              <a:gd name="connsiteX1145" fmla="*/ 5521637 w 6100546"/>
              <a:gd name="connsiteY1145" fmla="*/ 2833975 h 5950684"/>
              <a:gd name="connsiteX1146" fmla="*/ 5517031 w 6100546"/>
              <a:gd name="connsiteY1146" fmla="*/ 2838580 h 5950684"/>
              <a:gd name="connsiteX1147" fmla="*/ 5521637 w 6100546"/>
              <a:gd name="connsiteY1147" fmla="*/ 2843185 h 5950684"/>
              <a:gd name="connsiteX1148" fmla="*/ 5517031 w 6100546"/>
              <a:gd name="connsiteY1148" fmla="*/ 2852397 h 5950684"/>
              <a:gd name="connsiteX1149" fmla="*/ 5521637 w 6100546"/>
              <a:gd name="connsiteY1149" fmla="*/ 2861609 h 5950684"/>
              <a:gd name="connsiteX1150" fmla="*/ 5526242 w 6100546"/>
              <a:gd name="connsiteY1150" fmla="*/ 2857003 h 5950684"/>
              <a:gd name="connsiteX1151" fmla="*/ 5526242 w 6100546"/>
              <a:gd name="connsiteY1151" fmla="*/ 2870820 h 5950684"/>
              <a:gd name="connsiteX1152" fmla="*/ 5526241 w 6100546"/>
              <a:gd name="connsiteY1152" fmla="*/ 2875426 h 5950684"/>
              <a:gd name="connsiteX1153" fmla="*/ 5530848 w 6100546"/>
              <a:gd name="connsiteY1153" fmla="*/ 2893848 h 5950684"/>
              <a:gd name="connsiteX1154" fmla="*/ 5530848 w 6100546"/>
              <a:gd name="connsiteY1154" fmla="*/ 2912271 h 5950684"/>
              <a:gd name="connsiteX1155" fmla="*/ 5530848 w 6100546"/>
              <a:gd name="connsiteY1155" fmla="*/ 2926088 h 5950684"/>
              <a:gd name="connsiteX1156" fmla="*/ 5530848 w 6100546"/>
              <a:gd name="connsiteY1156" fmla="*/ 2953722 h 5950684"/>
              <a:gd name="connsiteX1157" fmla="*/ 5526242 w 6100546"/>
              <a:gd name="connsiteY1157" fmla="*/ 2967540 h 5950684"/>
              <a:gd name="connsiteX1158" fmla="*/ 5521637 w 6100546"/>
              <a:gd name="connsiteY1158" fmla="*/ 2962934 h 5950684"/>
              <a:gd name="connsiteX1159" fmla="*/ 5517030 w 6100546"/>
              <a:gd name="connsiteY1159" fmla="*/ 2958328 h 5950684"/>
              <a:gd name="connsiteX1160" fmla="*/ 5517031 w 6100546"/>
              <a:gd name="connsiteY1160" fmla="*/ 2962934 h 5950684"/>
              <a:gd name="connsiteX1161" fmla="*/ 5517031 w 6100546"/>
              <a:gd name="connsiteY1161" fmla="*/ 2967539 h 5950684"/>
              <a:gd name="connsiteX1162" fmla="*/ 5521637 w 6100546"/>
              <a:gd name="connsiteY1162" fmla="*/ 2972145 h 5950684"/>
              <a:gd name="connsiteX1163" fmla="*/ 5526242 w 6100546"/>
              <a:gd name="connsiteY1163" fmla="*/ 2976750 h 5950684"/>
              <a:gd name="connsiteX1164" fmla="*/ 5530848 w 6100546"/>
              <a:gd name="connsiteY1164" fmla="*/ 2976751 h 5950684"/>
              <a:gd name="connsiteX1165" fmla="*/ 5535454 w 6100546"/>
              <a:gd name="connsiteY1165" fmla="*/ 2953722 h 5950684"/>
              <a:gd name="connsiteX1166" fmla="*/ 5535453 w 6100546"/>
              <a:gd name="connsiteY1166" fmla="*/ 2949117 h 5950684"/>
              <a:gd name="connsiteX1167" fmla="*/ 5535454 w 6100546"/>
              <a:gd name="connsiteY1167" fmla="*/ 2930694 h 5950684"/>
              <a:gd name="connsiteX1168" fmla="*/ 5535454 w 6100546"/>
              <a:gd name="connsiteY1168" fmla="*/ 2921483 h 5950684"/>
              <a:gd name="connsiteX1169" fmla="*/ 5540059 w 6100546"/>
              <a:gd name="connsiteY1169" fmla="*/ 2944510 h 5950684"/>
              <a:gd name="connsiteX1170" fmla="*/ 5544665 w 6100546"/>
              <a:gd name="connsiteY1170" fmla="*/ 2972145 h 5950684"/>
              <a:gd name="connsiteX1171" fmla="*/ 5540059 w 6100546"/>
              <a:gd name="connsiteY1171" fmla="*/ 2981357 h 5950684"/>
              <a:gd name="connsiteX1172" fmla="*/ 5540059 w 6100546"/>
              <a:gd name="connsiteY1172" fmla="*/ 2990568 h 5950684"/>
              <a:gd name="connsiteX1173" fmla="*/ 5540058 w 6100546"/>
              <a:gd name="connsiteY1173" fmla="*/ 3013596 h 5950684"/>
              <a:gd name="connsiteX1174" fmla="*/ 5535454 w 6100546"/>
              <a:gd name="connsiteY1174" fmla="*/ 3008990 h 5950684"/>
              <a:gd name="connsiteX1175" fmla="*/ 5530848 w 6100546"/>
              <a:gd name="connsiteY1175" fmla="*/ 3008991 h 5950684"/>
              <a:gd name="connsiteX1176" fmla="*/ 5530848 w 6100546"/>
              <a:gd name="connsiteY1176" fmla="*/ 3013596 h 5950684"/>
              <a:gd name="connsiteX1177" fmla="*/ 5530848 w 6100546"/>
              <a:gd name="connsiteY1177" fmla="*/ 3018201 h 5950684"/>
              <a:gd name="connsiteX1178" fmla="*/ 5535454 w 6100546"/>
              <a:gd name="connsiteY1178" fmla="*/ 3022807 h 5950684"/>
              <a:gd name="connsiteX1179" fmla="*/ 5535454 w 6100546"/>
              <a:gd name="connsiteY1179" fmla="*/ 3027414 h 5950684"/>
              <a:gd name="connsiteX1180" fmla="*/ 5535454 w 6100546"/>
              <a:gd name="connsiteY1180" fmla="*/ 3032019 h 5950684"/>
              <a:gd name="connsiteX1181" fmla="*/ 5540059 w 6100546"/>
              <a:gd name="connsiteY1181" fmla="*/ 3050441 h 5950684"/>
              <a:gd name="connsiteX1182" fmla="*/ 5540059 w 6100546"/>
              <a:gd name="connsiteY1182" fmla="*/ 3073471 h 5950684"/>
              <a:gd name="connsiteX1183" fmla="*/ 5535454 w 6100546"/>
              <a:gd name="connsiteY1183" fmla="*/ 3078076 h 5950684"/>
              <a:gd name="connsiteX1184" fmla="*/ 5530847 w 6100546"/>
              <a:gd name="connsiteY1184" fmla="*/ 3073471 h 5950684"/>
              <a:gd name="connsiteX1185" fmla="*/ 5526242 w 6100546"/>
              <a:gd name="connsiteY1185" fmla="*/ 3018202 h 5950684"/>
              <a:gd name="connsiteX1186" fmla="*/ 5526242 w 6100546"/>
              <a:gd name="connsiteY1186" fmla="*/ 3013595 h 5950684"/>
              <a:gd name="connsiteX1187" fmla="*/ 5521637 w 6100546"/>
              <a:gd name="connsiteY1187" fmla="*/ 3018202 h 5950684"/>
              <a:gd name="connsiteX1188" fmla="*/ 5526242 w 6100546"/>
              <a:gd name="connsiteY1188" fmla="*/ 3073471 h 5950684"/>
              <a:gd name="connsiteX1189" fmla="*/ 5512425 w 6100546"/>
              <a:gd name="connsiteY1189" fmla="*/ 3082681 h 5950684"/>
              <a:gd name="connsiteX1190" fmla="*/ 5503214 w 6100546"/>
              <a:gd name="connsiteY1190" fmla="*/ 3133345 h 5950684"/>
              <a:gd name="connsiteX1191" fmla="*/ 5466368 w 6100546"/>
              <a:gd name="connsiteY1191" fmla="*/ 3317571 h 5950684"/>
              <a:gd name="connsiteX1192" fmla="*/ 5466368 w 6100546"/>
              <a:gd name="connsiteY1192" fmla="*/ 3322178 h 5950684"/>
              <a:gd name="connsiteX1193" fmla="*/ 5466368 w 6100546"/>
              <a:gd name="connsiteY1193" fmla="*/ 3326784 h 5950684"/>
              <a:gd name="connsiteX1194" fmla="*/ 5470974 w 6100546"/>
              <a:gd name="connsiteY1194" fmla="*/ 3322177 h 5950684"/>
              <a:gd name="connsiteX1195" fmla="*/ 5507819 w 6100546"/>
              <a:gd name="connsiteY1195" fmla="*/ 3142555 h 5950684"/>
              <a:gd name="connsiteX1196" fmla="*/ 5507819 w 6100546"/>
              <a:gd name="connsiteY1196" fmla="*/ 3147162 h 5950684"/>
              <a:gd name="connsiteX1197" fmla="*/ 5517031 w 6100546"/>
              <a:gd name="connsiteY1197" fmla="*/ 3137949 h 5950684"/>
              <a:gd name="connsiteX1198" fmla="*/ 5517031 w 6100546"/>
              <a:gd name="connsiteY1198" fmla="*/ 3151766 h 5950684"/>
              <a:gd name="connsiteX1199" fmla="*/ 5512425 w 6100546"/>
              <a:gd name="connsiteY1199" fmla="*/ 3151767 h 5950684"/>
              <a:gd name="connsiteX1200" fmla="*/ 5512425 w 6100546"/>
              <a:gd name="connsiteY1200" fmla="*/ 3156373 h 5950684"/>
              <a:gd name="connsiteX1201" fmla="*/ 5512425 w 6100546"/>
              <a:gd name="connsiteY1201" fmla="*/ 3160978 h 5950684"/>
              <a:gd name="connsiteX1202" fmla="*/ 5517031 w 6100546"/>
              <a:gd name="connsiteY1202" fmla="*/ 3160978 h 5950684"/>
              <a:gd name="connsiteX1203" fmla="*/ 5512425 w 6100546"/>
              <a:gd name="connsiteY1203" fmla="*/ 3184006 h 5950684"/>
              <a:gd name="connsiteX1204" fmla="*/ 5512425 w 6100546"/>
              <a:gd name="connsiteY1204" fmla="*/ 3193219 h 5950684"/>
              <a:gd name="connsiteX1205" fmla="*/ 5512425 w 6100546"/>
              <a:gd name="connsiteY1205" fmla="*/ 3207036 h 5950684"/>
              <a:gd name="connsiteX1206" fmla="*/ 5512425 w 6100546"/>
              <a:gd name="connsiteY1206" fmla="*/ 3211640 h 5950684"/>
              <a:gd name="connsiteX1207" fmla="*/ 5507819 w 6100546"/>
              <a:gd name="connsiteY1207" fmla="*/ 3216247 h 5950684"/>
              <a:gd name="connsiteX1208" fmla="*/ 5507819 w 6100546"/>
              <a:gd name="connsiteY1208" fmla="*/ 3225458 h 5950684"/>
              <a:gd name="connsiteX1209" fmla="*/ 5512425 w 6100546"/>
              <a:gd name="connsiteY1209" fmla="*/ 3230064 h 5950684"/>
              <a:gd name="connsiteX1210" fmla="*/ 5512425 w 6100546"/>
              <a:gd name="connsiteY1210" fmla="*/ 3340600 h 5950684"/>
              <a:gd name="connsiteX1211" fmla="*/ 5503214 w 6100546"/>
              <a:gd name="connsiteY1211" fmla="*/ 3391263 h 5950684"/>
              <a:gd name="connsiteX1212" fmla="*/ 5507819 w 6100546"/>
              <a:gd name="connsiteY1212" fmla="*/ 3386658 h 5950684"/>
              <a:gd name="connsiteX1213" fmla="*/ 5498608 w 6100546"/>
              <a:gd name="connsiteY1213" fmla="*/ 3478771 h 5950684"/>
              <a:gd name="connsiteX1214" fmla="*/ 5503214 w 6100546"/>
              <a:gd name="connsiteY1214" fmla="*/ 3483377 h 5950684"/>
              <a:gd name="connsiteX1215" fmla="*/ 5498608 w 6100546"/>
              <a:gd name="connsiteY1215" fmla="*/ 3506406 h 5950684"/>
              <a:gd name="connsiteX1216" fmla="*/ 5494002 w 6100546"/>
              <a:gd name="connsiteY1216" fmla="*/ 3511011 h 5950684"/>
              <a:gd name="connsiteX1217" fmla="*/ 5498608 w 6100546"/>
              <a:gd name="connsiteY1217" fmla="*/ 3520223 h 5950684"/>
              <a:gd name="connsiteX1218" fmla="*/ 5494002 w 6100546"/>
              <a:gd name="connsiteY1218" fmla="*/ 3547856 h 5950684"/>
              <a:gd name="connsiteX1219" fmla="*/ 5494001 w 6100546"/>
              <a:gd name="connsiteY1219" fmla="*/ 3552463 h 5950684"/>
              <a:gd name="connsiteX1220" fmla="*/ 5489397 w 6100546"/>
              <a:gd name="connsiteY1220" fmla="*/ 3566280 h 5950684"/>
              <a:gd name="connsiteX1221" fmla="*/ 5489397 w 6100546"/>
              <a:gd name="connsiteY1221" fmla="*/ 3570884 h 5950684"/>
              <a:gd name="connsiteX1222" fmla="*/ 5489397 w 6100546"/>
              <a:gd name="connsiteY1222" fmla="*/ 3575491 h 5950684"/>
              <a:gd name="connsiteX1223" fmla="*/ 5470974 w 6100546"/>
              <a:gd name="connsiteY1223" fmla="*/ 3653788 h 5950684"/>
              <a:gd name="connsiteX1224" fmla="*/ 5470974 w 6100546"/>
              <a:gd name="connsiteY1224" fmla="*/ 3667605 h 5950684"/>
              <a:gd name="connsiteX1225" fmla="*/ 5470975 w 6100546"/>
              <a:gd name="connsiteY1225" fmla="*/ 3672211 h 5950684"/>
              <a:gd name="connsiteX1226" fmla="*/ 5470975 w 6100546"/>
              <a:gd name="connsiteY1226" fmla="*/ 3690633 h 5950684"/>
              <a:gd name="connsiteX1227" fmla="*/ 5452551 w 6100546"/>
              <a:gd name="connsiteY1227" fmla="*/ 3741296 h 5950684"/>
              <a:gd name="connsiteX1228" fmla="*/ 5392676 w 6100546"/>
              <a:gd name="connsiteY1228" fmla="*/ 3934735 h 5950684"/>
              <a:gd name="connsiteX1229" fmla="*/ 5392676 w 6100546"/>
              <a:gd name="connsiteY1229" fmla="*/ 3939341 h 5950684"/>
              <a:gd name="connsiteX1230" fmla="*/ 5388071 w 6100546"/>
              <a:gd name="connsiteY1230" fmla="*/ 3943946 h 5950684"/>
              <a:gd name="connsiteX1231" fmla="*/ 5353528 w 6100546"/>
              <a:gd name="connsiteY1231" fmla="*/ 4004971 h 5950684"/>
              <a:gd name="connsiteX1232" fmla="*/ 5322699 w 6100546"/>
              <a:gd name="connsiteY1232" fmla="*/ 4065600 h 5950684"/>
              <a:gd name="connsiteX1233" fmla="*/ 5323231 w 6100546"/>
              <a:gd name="connsiteY1233" fmla="*/ 4064270 h 5950684"/>
              <a:gd name="connsiteX1234" fmla="*/ 5328196 w 6100546"/>
              <a:gd name="connsiteY1234" fmla="*/ 4049877 h 5950684"/>
              <a:gd name="connsiteX1235" fmla="*/ 5332802 w 6100546"/>
              <a:gd name="connsiteY1235" fmla="*/ 4040666 h 5950684"/>
              <a:gd name="connsiteX1236" fmla="*/ 5346620 w 6100546"/>
              <a:gd name="connsiteY1236" fmla="*/ 4008426 h 5950684"/>
              <a:gd name="connsiteX1237" fmla="*/ 5369648 w 6100546"/>
              <a:gd name="connsiteY1237" fmla="*/ 3953158 h 5950684"/>
              <a:gd name="connsiteX1238" fmla="*/ 5374253 w 6100546"/>
              <a:gd name="connsiteY1238" fmla="*/ 3943946 h 5950684"/>
              <a:gd name="connsiteX1239" fmla="*/ 5378859 w 6100546"/>
              <a:gd name="connsiteY1239" fmla="*/ 3934735 h 5950684"/>
              <a:gd name="connsiteX1240" fmla="*/ 5374253 w 6100546"/>
              <a:gd name="connsiteY1240" fmla="*/ 3930129 h 5950684"/>
              <a:gd name="connsiteX1241" fmla="*/ 5360436 w 6100546"/>
              <a:gd name="connsiteY1241" fmla="*/ 3948552 h 5950684"/>
              <a:gd name="connsiteX1242" fmla="*/ 5360436 w 6100546"/>
              <a:gd name="connsiteY1242" fmla="*/ 3953158 h 5950684"/>
              <a:gd name="connsiteX1243" fmla="*/ 5323590 w 6100546"/>
              <a:gd name="connsiteY1243" fmla="*/ 4036059 h 5950684"/>
              <a:gd name="connsiteX1244" fmla="*/ 5323590 w 6100546"/>
              <a:gd name="connsiteY1244" fmla="*/ 4040666 h 5950684"/>
              <a:gd name="connsiteX1245" fmla="*/ 5305168 w 6100546"/>
              <a:gd name="connsiteY1245" fmla="*/ 4063693 h 5950684"/>
              <a:gd name="connsiteX1246" fmla="*/ 5291350 w 6100546"/>
              <a:gd name="connsiteY1246" fmla="*/ 4091328 h 5950684"/>
              <a:gd name="connsiteX1247" fmla="*/ 5266595 w 6100546"/>
              <a:gd name="connsiteY1247" fmla="*/ 4146597 h 5950684"/>
              <a:gd name="connsiteX1248" fmla="*/ 5237163 w 6100546"/>
              <a:gd name="connsiteY1248" fmla="*/ 4192915 h 5950684"/>
              <a:gd name="connsiteX1249" fmla="*/ 5236082 w 6100546"/>
              <a:gd name="connsiteY1249" fmla="*/ 4188048 h 5950684"/>
              <a:gd name="connsiteX1250" fmla="*/ 5107121 w 6100546"/>
              <a:gd name="connsiteY1250" fmla="*/ 4399910 h 5950684"/>
              <a:gd name="connsiteX1251" fmla="*/ 5102517 w 6100546"/>
              <a:gd name="connsiteY1251" fmla="*/ 4399910 h 5950684"/>
              <a:gd name="connsiteX1252" fmla="*/ 5102516 w 6100546"/>
              <a:gd name="connsiteY1252" fmla="*/ 4404516 h 5950684"/>
              <a:gd name="connsiteX1253" fmla="*/ 5102516 w 6100546"/>
              <a:gd name="connsiteY1253" fmla="*/ 4409121 h 5950684"/>
              <a:gd name="connsiteX1254" fmla="*/ 5084093 w 6100546"/>
              <a:gd name="connsiteY1254" fmla="*/ 4422938 h 5950684"/>
              <a:gd name="connsiteX1255" fmla="*/ 5047247 w 6100546"/>
              <a:gd name="connsiteY1255" fmla="*/ 4487417 h 5950684"/>
              <a:gd name="connsiteX1256" fmla="*/ 5047248 w 6100546"/>
              <a:gd name="connsiteY1256" fmla="*/ 4473601 h 5950684"/>
              <a:gd name="connsiteX1257" fmla="*/ 5033430 w 6100546"/>
              <a:gd name="connsiteY1257" fmla="*/ 4505841 h 5950684"/>
              <a:gd name="connsiteX1258" fmla="*/ 5028824 w 6100546"/>
              <a:gd name="connsiteY1258" fmla="*/ 4501235 h 5950684"/>
              <a:gd name="connsiteX1259" fmla="*/ 4973555 w 6100546"/>
              <a:gd name="connsiteY1259" fmla="*/ 4579532 h 5950684"/>
              <a:gd name="connsiteX1260" fmla="*/ 4968950 w 6100546"/>
              <a:gd name="connsiteY1260" fmla="*/ 4579532 h 5950684"/>
              <a:gd name="connsiteX1261" fmla="*/ 4918287 w 6100546"/>
              <a:gd name="connsiteY1261" fmla="*/ 4634799 h 5950684"/>
              <a:gd name="connsiteX1262" fmla="*/ 4858413 w 6100546"/>
              <a:gd name="connsiteY1262" fmla="*/ 4703885 h 5950684"/>
              <a:gd name="connsiteX1263" fmla="*/ 4823294 w 6100546"/>
              <a:gd name="connsiteY1263" fmla="*/ 4733247 h 5950684"/>
              <a:gd name="connsiteX1264" fmla="*/ 4789327 w 6100546"/>
              <a:gd name="connsiteY1264" fmla="*/ 4768227 h 5950684"/>
              <a:gd name="connsiteX1265" fmla="*/ 4789327 w 6100546"/>
              <a:gd name="connsiteY1265" fmla="*/ 4763760 h 5950684"/>
              <a:gd name="connsiteX1266" fmla="*/ 4784721 w 6100546"/>
              <a:gd name="connsiteY1266" fmla="*/ 4768366 h 5950684"/>
              <a:gd name="connsiteX1267" fmla="*/ 4780115 w 6100546"/>
              <a:gd name="connsiteY1267" fmla="*/ 4777577 h 5950684"/>
              <a:gd name="connsiteX1268" fmla="*/ 4780115 w 6100546"/>
              <a:gd name="connsiteY1268" fmla="*/ 4772970 h 5950684"/>
              <a:gd name="connsiteX1269" fmla="*/ 4752481 w 6100546"/>
              <a:gd name="connsiteY1269" fmla="*/ 4800605 h 5950684"/>
              <a:gd name="connsiteX1270" fmla="*/ 4752481 w 6100546"/>
              <a:gd name="connsiteY1270" fmla="*/ 4805211 h 5950684"/>
              <a:gd name="connsiteX1271" fmla="*/ 4747875 w 6100546"/>
              <a:gd name="connsiteY1271" fmla="*/ 4814422 h 5950684"/>
              <a:gd name="connsiteX1272" fmla="*/ 4747875 w 6100546"/>
              <a:gd name="connsiteY1272" fmla="*/ 4805211 h 5950684"/>
              <a:gd name="connsiteX1273" fmla="*/ 4734058 w 6100546"/>
              <a:gd name="connsiteY1273" fmla="*/ 4819028 h 5950684"/>
              <a:gd name="connsiteX1274" fmla="*/ 4734058 w 6100546"/>
              <a:gd name="connsiteY1274" fmla="*/ 4814421 h 5950684"/>
              <a:gd name="connsiteX1275" fmla="*/ 4734058 w 6100546"/>
              <a:gd name="connsiteY1275" fmla="*/ 4809817 h 5950684"/>
              <a:gd name="connsiteX1276" fmla="*/ 4729452 w 6100546"/>
              <a:gd name="connsiteY1276" fmla="*/ 4809817 h 5950684"/>
              <a:gd name="connsiteX1277" fmla="*/ 4729452 w 6100546"/>
              <a:gd name="connsiteY1277" fmla="*/ 4819028 h 5950684"/>
              <a:gd name="connsiteX1278" fmla="*/ 4729453 w 6100546"/>
              <a:gd name="connsiteY1278" fmla="*/ 4823634 h 5950684"/>
              <a:gd name="connsiteX1279" fmla="*/ 4724847 w 6100546"/>
              <a:gd name="connsiteY1279" fmla="*/ 4828240 h 5950684"/>
              <a:gd name="connsiteX1280" fmla="*/ 4720241 w 6100546"/>
              <a:gd name="connsiteY1280" fmla="*/ 4828240 h 5950684"/>
              <a:gd name="connsiteX1281" fmla="*/ 4715635 w 6100546"/>
              <a:gd name="connsiteY1281" fmla="*/ 4828240 h 5950684"/>
              <a:gd name="connsiteX1282" fmla="*/ 4715635 w 6100546"/>
              <a:gd name="connsiteY1282" fmla="*/ 4832845 h 5950684"/>
              <a:gd name="connsiteX1283" fmla="*/ 4715635 w 6100546"/>
              <a:gd name="connsiteY1283" fmla="*/ 4837451 h 5950684"/>
              <a:gd name="connsiteX1284" fmla="*/ 4701818 w 6100546"/>
              <a:gd name="connsiteY1284" fmla="*/ 4846662 h 5950684"/>
              <a:gd name="connsiteX1285" fmla="*/ 4701819 w 6100546"/>
              <a:gd name="connsiteY1285" fmla="*/ 4842057 h 5950684"/>
              <a:gd name="connsiteX1286" fmla="*/ 4697212 w 6100546"/>
              <a:gd name="connsiteY1286" fmla="*/ 4846662 h 5950684"/>
              <a:gd name="connsiteX1287" fmla="*/ 4692606 w 6100546"/>
              <a:gd name="connsiteY1287" fmla="*/ 4851268 h 5950684"/>
              <a:gd name="connsiteX1288" fmla="*/ 4688001 w 6100546"/>
              <a:gd name="connsiteY1288" fmla="*/ 4860479 h 5950684"/>
              <a:gd name="connsiteX1289" fmla="*/ 4688001 w 6100546"/>
              <a:gd name="connsiteY1289" fmla="*/ 4855874 h 5950684"/>
              <a:gd name="connsiteX1290" fmla="*/ 4669578 w 6100546"/>
              <a:gd name="connsiteY1290" fmla="*/ 4865085 h 5950684"/>
              <a:gd name="connsiteX1291" fmla="*/ 4669578 w 6100546"/>
              <a:gd name="connsiteY1291" fmla="*/ 4855874 h 5950684"/>
              <a:gd name="connsiteX1292" fmla="*/ 4651155 w 6100546"/>
              <a:gd name="connsiteY1292" fmla="*/ 4869691 h 5950684"/>
              <a:gd name="connsiteX1293" fmla="*/ 4651155 w 6100546"/>
              <a:gd name="connsiteY1293" fmla="*/ 4865085 h 5950684"/>
              <a:gd name="connsiteX1294" fmla="*/ 4655761 w 6100546"/>
              <a:gd name="connsiteY1294" fmla="*/ 4860479 h 5950684"/>
              <a:gd name="connsiteX1295" fmla="*/ 4655761 w 6100546"/>
              <a:gd name="connsiteY1295" fmla="*/ 4855874 h 5950684"/>
              <a:gd name="connsiteX1296" fmla="*/ 4651155 w 6100546"/>
              <a:gd name="connsiteY1296" fmla="*/ 4860479 h 5950684"/>
              <a:gd name="connsiteX1297" fmla="*/ 4646549 w 6100546"/>
              <a:gd name="connsiteY1297" fmla="*/ 4865085 h 5950684"/>
              <a:gd name="connsiteX1298" fmla="*/ 4641943 w 6100546"/>
              <a:gd name="connsiteY1298" fmla="*/ 4874296 h 5950684"/>
              <a:gd name="connsiteX1299" fmla="*/ 4651155 w 6100546"/>
              <a:gd name="connsiteY1299" fmla="*/ 4874296 h 5950684"/>
              <a:gd name="connsiteX1300" fmla="*/ 4646549 w 6100546"/>
              <a:gd name="connsiteY1300" fmla="*/ 4878902 h 5950684"/>
              <a:gd name="connsiteX1301" fmla="*/ 4623520 w 6100546"/>
              <a:gd name="connsiteY1301" fmla="*/ 4906536 h 5950684"/>
              <a:gd name="connsiteX1302" fmla="*/ 4641943 w 6100546"/>
              <a:gd name="connsiteY1302" fmla="*/ 4901931 h 5950684"/>
              <a:gd name="connsiteX1303" fmla="*/ 4623520 w 6100546"/>
              <a:gd name="connsiteY1303" fmla="*/ 4915748 h 5950684"/>
              <a:gd name="connsiteX1304" fmla="*/ 4609703 w 6100546"/>
              <a:gd name="connsiteY1304" fmla="*/ 4929565 h 5950684"/>
              <a:gd name="connsiteX1305" fmla="*/ 4600492 w 6100546"/>
              <a:gd name="connsiteY1305" fmla="*/ 4934170 h 5950684"/>
              <a:gd name="connsiteX1306" fmla="*/ 4600493 w 6100546"/>
              <a:gd name="connsiteY1306" fmla="*/ 4924959 h 5950684"/>
              <a:gd name="connsiteX1307" fmla="*/ 4582069 w 6100546"/>
              <a:gd name="connsiteY1307" fmla="*/ 4943381 h 5950684"/>
              <a:gd name="connsiteX1308" fmla="*/ 4577464 w 6100546"/>
              <a:gd name="connsiteY1308" fmla="*/ 4938776 h 5950684"/>
              <a:gd name="connsiteX1309" fmla="*/ 4582069 w 6100546"/>
              <a:gd name="connsiteY1309" fmla="*/ 4934170 h 5950684"/>
              <a:gd name="connsiteX1310" fmla="*/ 4582069 w 6100546"/>
              <a:gd name="connsiteY1310" fmla="*/ 4929564 h 5950684"/>
              <a:gd name="connsiteX1311" fmla="*/ 4577463 w 6100546"/>
              <a:gd name="connsiteY1311" fmla="*/ 4929565 h 5950684"/>
              <a:gd name="connsiteX1312" fmla="*/ 4572858 w 6100546"/>
              <a:gd name="connsiteY1312" fmla="*/ 4934170 h 5950684"/>
              <a:gd name="connsiteX1313" fmla="*/ 4572858 w 6100546"/>
              <a:gd name="connsiteY1313" fmla="*/ 4938776 h 5950684"/>
              <a:gd name="connsiteX1314" fmla="*/ 4568252 w 6100546"/>
              <a:gd name="connsiteY1314" fmla="*/ 4943382 h 5950684"/>
              <a:gd name="connsiteX1315" fmla="*/ 4563646 w 6100546"/>
              <a:gd name="connsiteY1315" fmla="*/ 4947988 h 5950684"/>
              <a:gd name="connsiteX1316" fmla="*/ 4559040 w 6100546"/>
              <a:gd name="connsiteY1316" fmla="*/ 4947988 h 5950684"/>
              <a:gd name="connsiteX1317" fmla="*/ 4559040 w 6100546"/>
              <a:gd name="connsiteY1317" fmla="*/ 4952593 h 5950684"/>
              <a:gd name="connsiteX1318" fmla="*/ 4554435 w 6100546"/>
              <a:gd name="connsiteY1318" fmla="*/ 4952593 h 5950684"/>
              <a:gd name="connsiteX1319" fmla="*/ 4554434 w 6100546"/>
              <a:gd name="connsiteY1319" fmla="*/ 4947988 h 5950684"/>
              <a:gd name="connsiteX1320" fmla="*/ 4559040 w 6100546"/>
              <a:gd name="connsiteY1320" fmla="*/ 4938776 h 5950684"/>
              <a:gd name="connsiteX1321" fmla="*/ 4568252 w 6100546"/>
              <a:gd name="connsiteY1321" fmla="*/ 4929565 h 5950684"/>
              <a:gd name="connsiteX1322" fmla="*/ 4563646 w 6100546"/>
              <a:gd name="connsiteY1322" fmla="*/ 4929564 h 5950684"/>
              <a:gd name="connsiteX1323" fmla="*/ 4559040 w 6100546"/>
              <a:gd name="connsiteY1323" fmla="*/ 4934170 h 5950684"/>
              <a:gd name="connsiteX1324" fmla="*/ 4545223 w 6100546"/>
              <a:gd name="connsiteY1324" fmla="*/ 4947988 h 5950684"/>
              <a:gd name="connsiteX1325" fmla="*/ 4545223 w 6100546"/>
              <a:gd name="connsiteY1325" fmla="*/ 4952593 h 5950684"/>
              <a:gd name="connsiteX1326" fmla="*/ 4536012 w 6100546"/>
              <a:gd name="connsiteY1326" fmla="*/ 4966410 h 5950684"/>
              <a:gd name="connsiteX1327" fmla="*/ 4476137 w 6100546"/>
              <a:gd name="connsiteY1327" fmla="*/ 5012467 h 5950684"/>
              <a:gd name="connsiteX1328" fmla="*/ 4471532 w 6100546"/>
              <a:gd name="connsiteY1328" fmla="*/ 5012467 h 5950684"/>
              <a:gd name="connsiteX1329" fmla="*/ 4466926 w 6100546"/>
              <a:gd name="connsiteY1329" fmla="*/ 5017073 h 5950684"/>
              <a:gd name="connsiteX1330" fmla="*/ 4453109 w 6100546"/>
              <a:gd name="connsiteY1330" fmla="*/ 5026283 h 5950684"/>
              <a:gd name="connsiteX1331" fmla="*/ 4448503 w 6100546"/>
              <a:gd name="connsiteY1331" fmla="*/ 5030890 h 5950684"/>
              <a:gd name="connsiteX1332" fmla="*/ 4434686 w 6100546"/>
              <a:gd name="connsiteY1332" fmla="*/ 5040101 h 5950684"/>
              <a:gd name="connsiteX1333" fmla="*/ 4420869 w 6100546"/>
              <a:gd name="connsiteY1333" fmla="*/ 5049313 h 5950684"/>
              <a:gd name="connsiteX1334" fmla="*/ 4379417 w 6100546"/>
              <a:gd name="connsiteY1334" fmla="*/ 5072340 h 5950684"/>
              <a:gd name="connsiteX1335" fmla="*/ 4333360 w 6100546"/>
              <a:gd name="connsiteY1335" fmla="*/ 5113792 h 5950684"/>
              <a:gd name="connsiteX1336" fmla="*/ 4319543 w 6100546"/>
              <a:gd name="connsiteY1336" fmla="*/ 5123004 h 5950684"/>
              <a:gd name="connsiteX1337" fmla="*/ 4329330 w 6100546"/>
              <a:gd name="connsiteY1337" fmla="*/ 5124155 h 5950684"/>
              <a:gd name="connsiteX1338" fmla="*/ 4328966 w 6100546"/>
              <a:gd name="connsiteY1338" fmla="*/ 5125061 h 5950684"/>
              <a:gd name="connsiteX1339" fmla="*/ 4356017 w 6100546"/>
              <a:gd name="connsiteY1339" fmla="*/ 5108717 h 5950684"/>
              <a:gd name="connsiteX1340" fmla="*/ 4376854 w 6100546"/>
              <a:gd name="connsiteY1340" fmla="*/ 5097547 h 5950684"/>
              <a:gd name="connsiteX1341" fmla="*/ 4384598 w 6100546"/>
              <a:gd name="connsiteY1341" fmla="*/ 5092491 h 5950684"/>
              <a:gd name="connsiteX1342" fmla="*/ 4407051 w 6100546"/>
              <a:gd name="connsiteY1342" fmla="*/ 5072341 h 5950684"/>
              <a:gd name="connsiteX1343" fmla="*/ 4425474 w 6100546"/>
              <a:gd name="connsiteY1343" fmla="*/ 5058524 h 5950684"/>
              <a:gd name="connsiteX1344" fmla="*/ 4425474 w 6100546"/>
              <a:gd name="connsiteY1344" fmla="*/ 5063130 h 5950684"/>
              <a:gd name="connsiteX1345" fmla="*/ 4420869 w 6100546"/>
              <a:gd name="connsiteY1345" fmla="*/ 5063130 h 5950684"/>
              <a:gd name="connsiteX1346" fmla="*/ 4420869 w 6100546"/>
              <a:gd name="connsiteY1346" fmla="*/ 5067736 h 5950684"/>
              <a:gd name="connsiteX1347" fmla="*/ 4425475 w 6100546"/>
              <a:gd name="connsiteY1347" fmla="*/ 5067736 h 5950684"/>
              <a:gd name="connsiteX1348" fmla="*/ 4430081 w 6100546"/>
              <a:gd name="connsiteY1348" fmla="*/ 5063130 h 5950684"/>
              <a:gd name="connsiteX1349" fmla="*/ 4430080 w 6100546"/>
              <a:gd name="connsiteY1349" fmla="*/ 5049313 h 5950684"/>
              <a:gd name="connsiteX1350" fmla="*/ 4443897 w 6100546"/>
              <a:gd name="connsiteY1350" fmla="*/ 5040101 h 5950684"/>
              <a:gd name="connsiteX1351" fmla="*/ 4453109 w 6100546"/>
              <a:gd name="connsiteY1351" fmla="*/ 5040101 h 5950684"/>
              <a:gd name="connsiteX1352" fmla="*/ 4453109 w 6100546"/>
              <a:gd name="connsiteY1352" fmla="*/ 5044707 h 5950684"/>
              <a:gd name="connsiteX1353" fmla="*/ 4457714 w 6100546"/>
              <a:gd name="connsiteY1353" fmla="*/ 5040100 h 5950684"/>
              <a:gd name="connsiteX1354" fmla="*/ 4457714 w 6100546"/>
              <a:gd name="connsiteY1354" fmla="*/ 5035496 h 5950684"/>
              <a:gd name="connsiteX1355" fmla="*/ 4462320 w 6100546"/>
              <a:gd name="connsiteY1355" fmla="*/ 5026284 h 5950684"/>
              <a:gd name="connsiteX1356" fmla="*/ 4471531 w 6100546"/>
              <a:gd name="connsiteY1356" fmla="*/ 5021679 h 5950684"/>
              <a:gd name="connsiteX1357" fmla="*/ 4476137 w 6100546"/>
              <a:gd name="connsiteY1357" fmla="*/ 5021679 h 5950684"/>
              <a:gd name="connsiteX1358" fmla="*/ 4476137 w 6100546"/>
              <a:gd name="connsiteY1358" fmla="*/ 5017072 h 5950684"/>
              <a:gd name="connsiteX1359" fmla="*/ 4480743 w 6100546"/>
              <a:gd name="connsiteY1359" fmla="*/ 5012467 h 5950684"/>
              <a:gd name="connsiteX1360" fmla="*/ 4540617 w 6100546"/>
              <a:gd name="connsiteY1360" fmla="*/ 4971016 h 5950684"/>
              <a:gd name="connsiteX1361" fmla="*/ 4545224 w 6100546"/>
              <a:gd name="connsiteY1361" fmla="*/ 4966410 h 5950684"/>
              <a:gd name="connsiteX1362" fmla="*/ 4545224 w 6100546"/>
              <a:gd name="connsiteY1362" fmla="*/ 4961805 h 5950684"/>
              <a:gd name="connsiteX1363" fmla="*/ 4549829 w 6100546"/>
              <a:gd name="connsiteY1363" fmla="*/ 4961805 h 5950684"/>
              <a:gd name="connsiteX1364" fmla="*/ 4549829 w 6100546"/>
              <a:gd name="connsiteY1364" fmla="*/ 4966410 h 5950684"/>
              <a:gd name="connsiteX1365" fmla="*/ 4572858 w 6100546"/>
              <a:gd name="connsiteY1365" fmla="*/ 4957199 h 5950684"/>
              <a:gd name="connsiteX1366" fmla="*/ 4572858 w 6100546"/>
              <a:gd name="connsiteY1366" fmla="*/ 4952593 h 5950684"/>
              <a:gd name="connsiteX1367" fmla="*/ 4568252 w 6100546"/>
              <a:gd name="connsiteY1367" fmla="*/ 4966410 h 5950684"/>
              <a:gd name="connsiteX1368" fmla="*/ 4605098 w 6100546"/>
              <a:gd name="connsiteY1368" fmla="*/ 4938776 h 5950684"/>
              <a:gd name="connsiteX1369" fmla="*/ 4628126 w 6100546"/>
              <a:gd name="connsiteY1369" fmla="*/ 4920353 h 5950684"/>
              <a:gd name="connsiteX1370" fmla="*/ 4651155 w 6100546"/>
              <a:gd name="connsiteY1370" fmla="*/ 4901931 h 5950684"/>
              <a:gd name="connsiteX1371" fmla="*/ 4692606 w 6100546"/>
              <a:gd name="connsiteY1371" fmla="*/ 4865085 h 5950684"/>
              <a:gd name="connsiteX1372" fmla="*/ 4706424 w 6100546"/>
              <a:gd name="connsiteY1372" fmla="*/ 4855874 h 5950684"/>
              <a:gd name="connsiteX1373" fmla="*/ 4715635 w 6100546"/>
              <a:gd name="connsiteY1373" fmla="*/ 4846662 h 5950684"/>
              <a:gd name="connsiteX1374" fmla="*/ 4724846 w 6100546"/>
              <a:gd name="connsiteY1374" fmla="*/ 4842057 h 5950684"/>
              <a:gd name="connsiteX1375" fmla="*/ 4738664 w 6100546"/>
              <a:gd name="connsiteY1375" fmla="*/ 4828240 h 5950684"/>
              <a:gd name="connsiteX1376" fmla="*/ 4752481 w 6100546"/>
              <a:gd name="connsiteY1376" fmla="*/ 4819028 h 5950684"/>
              <a:gd name="connsiteX1377" fmla="*/ 4761692 w 6100546"/>
              <a:gd name="connsiteY1377" fmla="*/ 4805211 h 5950684"/>
              <a:gd name="connsiteX1378" fmla="*/ 4766298 w 6100546"/>
              <a:gd name="connsiteY1378" fmla="*/ 4805211 h 5950684"/>
              <a:gd name="connsiteX1379" fmla="*/ 4904470 w 6100546"/>
              <a:gd name="connsiteY1379" fmla="*/ 4685463 h 5950684"/>
              <a:gd name="connsiteX1380" fmla="*/ 4909075 w 6100546"/>
              <a:gd name="connsiteY1380" fmla="*/ 4685463 h 5950684"/>
              <a:gd name="connsiteX1381" fmla="*/ 4913681 w 6100546"/>
              <a:gd name="connsiteY1381" fmla="*/ 4685463 h 5950684"/>
              <a:gd name="connsiteX1382" fmla="*/ 4904470 w 6100546"/>
              <a:gd name="connsiteY1382" fmla="*/ 4694674 h 5950684"/>
              <a:gd name="connsiteX1383" fmla="*/ 4895258 w 6100546"/>
              <a:gd name="connsiteY1383" fmla="*/ 4703886 h 5950684"/>
              <a:gd name="connsiteX1384" fmla="*/ 4886047 w 6100546"/>
              <a:gd name="connsiteY1384" fmla="*/ 4713096 h 5950684"/>
              <a:gd name="connsiteX1385" fmla="*/ 4886047 w 6100546"/>
              <a:gd name="connsiteY1385" fmla="*/ 4717703 h 5950684"/>
              <a:gd name="connsiteX1386" fmla="*/ 4863018 w 6100546"/>
              <a:gd name="connsiteY1386" fmla="*/ 4740731 h 5950684"/>
              <a:gd name="connsiteX1387" fmla="*/ 4863018 w 6100546"/>
              <a:gd name="connsiteY1387" fmla="*/ 4745336 h 5950684"/>
              <a:gd name="connsiteX1388" fmla="*/ 4867625 w 6100546"/>
              <a:gd name="connsiteY1388" fmla="*/ 4745337 h 5950684"/>
              <a:gd name="connsiteX1389" fmla="*/ 4872231 w 6100546"/>
              <a:gd name="connsiteY1389" fmla="*/ 4740731 h 5950684"/>
              <a:gd name="connsiteX1390" fmla="*/ 4876835 w 6100546"/>
              <a:gd name="connsiteY1390" fmla="*/ 4736126 h 5950684"/>
              <a:gd name="connsiteX1391" fmla="*/ 4881441 w 6100546"/>
              <a:gd name="connsiteY1391" fmla="*/ 4731520 h 5950684"/>
              <a:gd name="connsiteX1392" fmla="*/ 4890652 w 6100546"/>
              <a:gd name="connsiteY1392" fmla="*/ 4722309 h 5950684"/>
              <a:gd name="connsiteX1393" fmla="*/ 4875828 w 6100546"/>
              <a:gd name="connsiteY1393" fmla="*/ 4737564 h 5950684"/>
              <a:gd name="connsiteX1394" fmla="*/ 4863102 w 6100546"/>
              <a:gd name="connsiteY1394" fmla="*/ 4749899 h 5950684"/>
              <a:gd name="connsiteX1395" fmla="*/ 4863018 w 6100546"/>
              <a:gd name="connsiteY1395" fmla="*/ 4749943 h 5950684"/>
              <a:gd name="connsiteX1396" fmla="*/ 4863004 w 6100546"/>
              <a:gd name="connsiteY1396" fmla="*/ 4749991 h 5950684"/>
              <a:gd name="connsiteX1397" fmla="*/ 4861867 w 6100546"/>
              <a:gd name="connsiteY1397" fmla="*/ 4751094 h 5950684"/>
              <a:gd name="connsiteX1398" fmla="*/ 4853808 w 6100546"/>
              <a:gd name="connsiteY1398" fmla="*/ 4745337 h 5950684"/>
              <a:gd name="connsiteX1399" fmla="*/ 4807749 w 6100546"/>
              <a:gd name="connsiteY1399" fmla="*/ 4796000 h 5950684"/>
              <a:gd name="connsiteX1400" fmla="*/ 4812355 w 6100546"/>
              <a:gd name="connsiteY1400" fmla="*/ 4795999 h 5950684"/>
              <a:gd name="connsiteX1401" fmla="*/ 4798538 w 6100546"/>
              <a:gd name="connsiteY1401" fmla="*/ 4809817 h 5950684"/>
              <a:gd name="connsiteX1402" fmla="*/ 4793932 w 6100546"/>
              <a:gd name="connsiteY1402" fmla="*/ 4809817 h 5950684"/>
              <a:gd name="connsiteX1403" fmla="*/ 4793932 w 6100546"/>
              <a:gd name="connsiteY1403" fmla="*/ 4814422 h 5950684"/>
              <a:gd name="connsiteX1404" fmla="*/ 4789328 w 6100546"/>
              <a:gd name="connsiteY1404" fmla="*/ 4814422 h 5950684"/>
              <a:gd name="connsiteX1405" fmla="*/ 4780116 w 6100546"/>
              <a:gd name="connsiteY1405" fmla="*/ 4823634 h 5950684"/>
              <a:gd name="connsiteX1406" fmla="*/ 4775510 w 6100546"/>
              <a:gd name="connsiteY1406" fmla="*/ 4832845 h 5950684"/>
              <a:gd name="connsiteX1407" fmla="*/ 4770905 w 6100546"/>
              <a:gd name="connsiteY1407" fmla="*/ 4837451 h 5950684"/>
              <a:gd name="connsiteX1408" fmla="*/ 4757086 w 6100546"/>
              <a:gd name="connsiteY1408" fmla="*/ 4851268 h 5950684"/>
              <a:gd name="connsiteX1409" fmla="*/ 4757087 w 6100546"/>
              <a:gd name="connsiteY1409" fmla="*/ 4855874 h 5950684"/>
              <a:gd name="connsiteX1410" fmla="*/ 4752481 w 6100546"/>
              <a:gd name="connsiteY1410" fmla="*/ 4860479 h 5950684"/>
              <a:gd name="connsiteX1411" fmla="*/ 4711029 w 6100546"/>
              <a:gd name="connsiteY1411" fmla="*/ 4897325 h 5950684"/>
              <a:gd name="connsiteX1412" fmla="*/ 4706424 w 6100546"/>
              <a:gd name="connsiteY1412" fmla="*/ 4892719 h 5950684"/>
              <a:gd name="connsiteX1413" fmla="*/ 4711029 w 6100546"/>
              <a:gd name="connsiteY1413" fmla="*/ 4888113 h 5950684"/>
              <a:gd name="connsiteX1414" fmla="*/ 4715635 w 6100546"/>
              <a:gd name="connsiteY1414" fmla="*/ 4883508 h 5950684"/>
              <a:gd name="connsiteX1415" fmla="*/ 4711029 w 6100546"/>
              <a:gd name="connsiteY1415" fmla="*/ 4883508 h 5950684"/>
              <a:gd name="connsiteX1416" fmla="*/ 4706424 w 6100546"/>
              <a:gd name="connsiteY1416" fmla="*/ 4888114 h 5950684"/>
              <a:gd name="connsiteX1417" fmla="*/ 4701818 w 6100546"/>
              <a:gd name="connsiteY1417" fmla="*/ 4892719 h 5950684"/>
              <a:gd name="connsiteX1418" fmla="*/ 4701818 w 6100546"/>
              <a:gd name="connsiteY1418" fmla="*/ 4897325 h 5950684"/>
              <a:gd name="connsiteX1419" fmla="*/ 4701818 w 6100546"/>
              <a:gd name="connsiteY1419" fmla="*/ 4901931 h 5950684"/>
              <a:gd name="connsiteX1420" fmla="*/ 4660367 w 6100546"/>
              <a:gd name="connsiteY1420" fmla="*/ 4934170 h 5950684"/>
              <a:gd name="connsiteX1421" fmla="*/ 4660366 w 6100546"/>
              <a:gd name="connsiteY1421" fmla="*/ 4938775 h 5950684"/>
              <a:gd name="connsiteX1422" fmla="*/ 4568252 w 6100546"/>
              <a:gd name="connsiteY1422" fmla="*/ 5003256 h 5950684"/>
              <a:gd name="connsiteX1423" fmla="*/ 4439291 w 6100546"/>
              <a:gd name="connsiteY1423" fmla="*/ 5090764 h 5950684"/>
              <a:gd name="connsiteX1424" fmla="*/ 4411657 w 6100546"/>
              <a:gd name="connsiteY1424" fmla="*/ 5109187 h 5950684"/>
              <a:gd name="connsiteX1425" fmla="*/ 4407051 w 6100546"/>
              <a:gd name="connsiteY1425" fmla="*/ 5109187 h 5950684"/>
              <a:gd name="connsiteX1426" fmla="*/ 4393235 w 6100546"/>
              <a:gd name="connsiteY1426" fmla="*/ 5113792 h 5950684"/>
              <a:gd name="connsiteX1427" fmla="*/ 4388628 w 6100546"/>
              <a:gd name="connsiteY1427" fmla="*/ 5118398 h 5950684"/>
              <a:gd name="connsiteX1428" fmla="*/ 4393234 w 6100546"/>
              <a:gd name="connsiteY1428" fmla="*/ 5118398 h 5950684"/>
              <a:gd name="connsiteX1429" fmla="*/ 4324148 w 6100546"/>
              <a:gd name="connsiteY1429" fmla="*/ 5159849 h 5950684"/>
              <a:gd name="connsiteX1430" fmla="*/ 4268881 w 6100546"/>
              <a:gd name="connsiteY1430" fmla="*/ 5192089 h 5950684"/>
              <a:gd name="connsiteX1431" fmla="*/ 4265944 w 6100546"/>
              <a:gd name="connsiteY1431" fmla="*/ 5193557 h 5950684"/>
              <a:gd name="connsiteX1432" fmla="*/ 4264768 w 6100546"/>
              <a:gd name="connsiteY1432" fmla="*/ 5194307 h 5950684"/>
              <a:gd name="connsiteX1433" fmla="*/ 4163092 w 6100546"/>
              <a:gd name="connsiteY1433" fmla="*/ 5246946 h 5950684"/>
              <a:gd name="connsiteX1434" fmla="*/ 4162948 w 6100546"/>
              <a:gd name="connsiteY1434" fmla="*/ 5247358 h 5950684"/>
              <a:gd name="connsiteX1435" fmla="*/ 4150184 w 6100546"/>
              <a:gd name="connsiteY1435" fmla="*/ 5253628 h 5950684"/>
              <a:gd name="connsiteX1436" fmla="*/ 3989120 w 6100546"/>
              <a:gd name="connsiteY1436" fmla="*/ 5337012 h 5950684"/>
              <a:gd name="connsiteX1437" fmla="*/ 3394459 w 6100546"/>
              <a:gd name="connsiteY1437" fmla="*/ 5517046 h 5950684"/>
              <a:gd name="connsiteX1438" fmla="*/ 3949658 w 6100546"/>
              <a:gd name="connsiteY1438" fmla="*/ 5405038 h 5950684"/>
              <a:gd name="connsiteX1439" fmla="*/ 3950142 w 6100546"/>
              <a:gd name="connsiteY1439" fmla="*/ 5407102 h 5950684"/>
              <a:gd name="connsiteX1440" fmla="*/ 3997142 w 6100546"/>
              <a:gd name="connsiteY1440" fmla="*/ 5385528 h 5950684"/>
              <a:gd name="connsiteX1441" fmla="*/ 4116891 w 6100546"/>
              <a:gd name="connsiteY1441" fmla="*/ 5334866 h 5950684"/>
              <a:gd name="connsiteX1442" fmla="*/ 4126102 w 6100546"/>
              <a:gd name="connsiteY1442" fmla="*/ 5325654 h 5950684"/>
              <a:gd name="connsiteX1443" fmla="*/ 4126103 w 6100546"/>
              <a:gd name="connsiteY1443" fmla="*/ 5330259 h 5950684"/>
              <a:gd name="connsiteX1444" fmla="*/ 4181371 w 6100546"/>
              <a:gd name="connsiteY1444" fmla="*/ 5298020 h 5950684"/>
              <a:gd name="connsiteX1445" fmla="*/ 4213611 w 6100546"/>
              <a:gd name="connsiteY1445" fmla="*/ 5288809 h 5950684"/>
              <a:gd name="connsiteX1446" fmla="*/ 4209005 w 6100546"/>
              <a:gd name="connsiteY1446" fmla="*/ 5279597 h 5950684"/>
              <a:gd name="connsiteX1447" fmla="*/ 4232034 w 6100546"/>
              <a:gd name="connsiteY1447" fmla="*/ 5265780 h 5950684"/>
              <a:gd name="connsiteX1448" fmla="*/ 4245851 w 6100546"/>
              <a:gd name="connsiteY1448" fmla="*/ 5270386 h 5950684"/>
              <a:gd name="connsiteX1449" fmla="*/ 4351784 w 6100546"/>
              <a:gd name="connsiteY1449" fmla="*/ 5201301 h 5950684"/>
              <a:gd name="connsiteX1450" fmla="*/ 4360994 w 6100546"/>
              <a:gd name="connsiteY1450" fmla="*/ 5196695 h 5950684"/>
              <a:gd name="connsiteX1451" fmla="*/ 4365600 w 6100546"/>
              <a:gd name="connsiteY1451" fmla="*/ 5192088 h 5950684"/>
              <a:gd name="connsiteX1452" fmla="*/ 4360994 w 6100546"/>
              <a:gd name="connsiteY1452" fmla="*/ 5192089 h 5950684"/>
              <a:gd name="connsiteX1453" fmla="*/ 4356388 w 6100546"/>
              <a:gd name="connsiteY1453" fmla="*/ 5192089 h 5950684"/>
              <a:gd name="connsiteX1454" fmla="*/ 4471531 w 6100546"/>
              <a:gd name="connsiteY1454" fmla="*/ 5118398 h 5950684"/>
              <a:gd name="connsiteX1455" fmla="*/ 4485349 w 6100546"/>
              <a:gd name="connsiteY1455" fmla="*/ 5123004 h 5950684"/>
              <a:gd name="connsiteX1456" fmla="*/ 4655761 w 6100546"/>
              <a:gd name="connsiteY1456" fmla="*/ 4994044 h 5950684"/>
              <a:gd name="connsiteX1457" fmla="*/ 4821567 w 6100546"/>
              <a:gd name="connsiteY1457" fmla="*/ 4851268 h 5950684"/>
              <a:gd name="connsiteX1458" fmla="*/ 4770904 w 6100546"/>
              <a:gd name="connsiteY1458" fmla="*/ 4892719 h 5950684"/>
              <a:gd name="connsiteX1459" fmla="*/ 4757086 w 6100546"/>
              <a:gd name="connsiteY1459" fmla="*/ 4897325 h 5950684"/>
              <a:gd name="connsiteX1460" fmla="*/ 4641944 w 6100546"/>
              <a:gd name="connsiteY1460" fmla="*/ 4989439 h 5950684"/>
              <a:gd name="connsiteX1461" fmla="*/ 4499166 w 6100546"/>
              <a:gd name="connsiteY1461" fmla="*/ 5095370 h 5950684"/>
              <a:gd name="connsiteX1462" fmla="*/ 4480743 w 6100546"/>
              <a:gd name="connsiteY1462" fmla="*/ 5099975 h 5950684"/>
              <a:gd name="connsiteX1463" fmla="*/ 4402446 w 6100546"/>
              <a:gd name="connsiteY1463" fmla="*/ 5155244 h 5950684"/>
              <a:gd name="connsiteX1464" fmla="*/ 4393234 w 6100546"/>
              <a:gd name="connsiteY1464" fmla="*/ 5155244 h 5950684"/>
              <a:gd name="connsiteX1465" fmla="*/ 4393235 w 6100546"/>
              <a:gd name="connsiteY1465" fmla="*/ 5164455 h 5950684"/>
              <a:gd name="connsiteX1466" fmla="*/ 4287304 w 6100546"/>
              <a:gd name="connsiteY1466" fmla="*/ 5219723 h 5950684"/>
              <a:gd name="connsiteX1467" fmla="*/ 4301120 w 6100546"/>
              <a:gd name="connsiteY1467" fmla="*/ 5210512 h 5950684"/>
              <a:gd name="connsiteX1468" fmla="*/ 4337965 w 6100546"/>
              <a:gd name="connsiteY1468" fmla="*/ 5182878 h 5950684"/>
              <a:gd name="connsiteX1469" fmla="*/ 4407051 w 6100546"/>
              <a:gd name="connsiteY1469" fmla="*/ 5132215 h 5950684"/>
              <a:gd name="connsiteX1470" fmla="*/ 4416263 w 6100546"/>
              <a:gd name="connsiteY1470" fmla="*/ 5127609 h 5950684"/>
              <a:gd name="connsiteX1471" fmla="*/ 4425474 w 6100546"/>
              <a:gd name="connsiteY1471" fmla="*/ 5127610 h 5950684"/>
              <a:gd name="connsiteX1472" fmla="*/ 4448503 w 6100546"/>
              <a:gd name="connsiteY1472" fmla="*/ 5104581 h 5950684"/>
              <a:gd name="connsiteX1473" fmla="*/ 4480744 w 6100546"/>
              <a:gd name="connsiteY1473" fmla="*/ 5081553 h 5950684"/>
              <a:gd name="connsiteX1474" fmla="*/ 4540617 w 6100546"/>
              <a:gd name="connsiteY1474" fmla="*/ 5049313 h 5950684"/>
              <a:gd name="connsiteX1475" fmla="*/ 4540617 w 6100546"/>
              <a:gd name="connsiteY1475" fmla="*/ 5044707 h 5950684"/>
              <a:gd name="connsiteX1476" fmla="*/ 4559040 w 6100546"/>
              <a:gd name="connsiteY1476" fmla="*/ 5030890 h 5950684"/>
              <a:gd name="connsiteX1477" fmla="*/ 4563647 w 6100546"/>
              <a:gd name="connsiteY1477" fmla="*/ 5026284 h 5950684"/>
              <a:gd name="connsiteX1478" fmla="*/ 4600492 w 6100546"/>
              <a:gd name="connsiteY1478" fmla="*/ 4998650 h 5950684"/>
              <a:gd name="connsiteX1479" fmla="*/ 4618915 w 6100546"/>
              <a:gd name="connsiteY1479" fmla="*/ 4984832 h 5950684"/>
              <a:gd name="connsiteX1480" fmla="*/ 4674183 w 6100546"/>
              <a:gd name="connsiteY1480" fmla="*/ 4943382 h 5950684"/>
              <a:gd name="connsiteX1481" fmla="*/ 4697212 w 6100546"/>
              <a:gd name="connsiteY1481" fmla="*/ 4924959 h 5950684"/>
              <a:gd name="connsiteX1482" fmla="*/ 4701818 w 6100546"/>
              <a:gd name="connsiteY1482" fmla="*/ 4924959 h 5950684"/>
              <a:gd name="connsiteX1483" fmla="*/ 4706424 w 6100546"/>
              <a:gd name="connsiteY1483" fmla="*/ 4920353 h 5950684"/>
              <a:gd name="connsiteX1484" fmla="*/ 4706424 w 6100546"/>
              <a:gd name="connsiteY1484" fmla="*/ 4915748 h 5950684"/>
              <a:gd name="connsiteX1485" fmla="*/ 4711029 w 6100546"/>
              <a:gd name="connsiteY1485" fmla="*/ 4915748 h 5950684"/>
              <a:gd name="connsiteX1486" fmla="*/ 4798538 w 6100546"/>
              <a:gd name="connsiteY1486" fmla="*/ 4837451 h 5950684"/>
              <a:gd name="connsiteX1487" fmla="*/ 4807749 w 6100546"/>
              <a:gd name="connsiteY1487" fmla="*/ 4832845 h 5950684"/>
              <a:gd name="connsiteX1488" fmla="*/ 4812355 w 6100546"/>
              <a:gd name="connsiteY1488" fmla="*/ 4832845 h 5950684"/>
              <a:gd name="connsiteX1489" fmla="*/ 4816962 w 6100546"/>
              <a:gd name="connsiteY1489" fmla="*/ 4828240 h 5950684"/>
              <a:gd name="connsiteX1490" fmla="*/ 4816961 w 6100546"/>
              <a:gd name="connsiteY1490" fmla="*/ 4823634 h 5950684"/>
              <a:gd name="connsiteX1491" fmla="*/ 4849202 w 6100546"/>
              <a:gd name="connsiteY1491" fmla="*/ 4786788 h 5950684"/>
              <a:gd name="connsiteX1492" fmla="*/ 4853807 w 6100546"/>
              <a:gd name="connsiteY1492" fmla="*/ 4782183 h 5950684"/>
              <a:gd name="connsiteX1493" fmla="*/ 4858413 w 6100546"/>
              <a:gd name="connsiteY1493" fmla="*/ 4772971 h 5950684"/>
              <a:gd name="connsiteX1494" fmla="*/ 4849394 w 6100546"/>
              <a:gd name="connsiteY1494" fmla="*/ 4772971 h 5950684"/>
              <a:gd name="connsiteX1495" fmla="*/ 4858988 w 6100546"/>
              <a:gd name="connsiteY1495" fmla="*/ 4763760 h 5950684"/>
              <a:gd name="connsiteX1496" fmla="*/ 4863004 w 6100546"/>
              <a:gd name="connsiteY1496" fmla="*/ 4749991 h 5950684"/>
              <a:gd name="connsiteX1497" fmla="*/ 4863102 w 6100546"/>
              <a:gd name="connsiteY1497" fmla="*/ 4749899 h 5950684"/>
              <a:gd name="connsiteX1498" fmla="*/ 4879139 w 6100546"/>
              <a:gd name="connsiteY1498" fmla="*/ 4741307 h 5950684"/>
              <a:gd name="connsiteX1499" fmla="*/ 4895259 w 6100546"/>
              <a:gd name="connsiteY1499" fmla="*/ 4722309 h 5950684"/>
              <a:gd name="connsiteX1500" fmla="*/ 4899864 w 6100546"/>
              <a:gd name="connsiteY1500" fmla="*/ 4722309 h 5950684"/>
              <a:gd name="connsiteX1501" fmla="*/ 4899865 w 6100546"/>
              <a:gd name="connsiteY1501" fmla="*/ 4717703 h 5950684"/>
              <a:gd name="connsiteX1502" fmla="*/ 4899864 w 6100546"/>
              <a:gd name="connsiteY1502" fmla="*/ 4713097 h 5950684"/>
              <a:gd name="connsiteX1503" fmla="*/ 4913681 w 6100546"/>
              <a:gd name="connsiteY1503" fmla="*/ 4708491 h 5950684"/>
              <a:gd name="connsiteX1504" fmla="*/ 4909075 w 6100546"/>
              <a:gd name="connsiteY1504" fmla="*/ 4713097 h 5950684"/>
              <a:gd name="connsiteX1505" fmla="*/ 4904470 w 6100546"/>
              <a:gd name="connsiteY1505" fmla="*/ 4722309 h 5950684"/>
              <a:gd name="connsiteX1506" fmla="*/ 4913682 w 6100546"/>
              <a:gd name="connsiteY1506" fmla="*/ 4717703 h 5950684"/>
              <a:gd name="connsiteX1507" fmla="*/ 4918287 w 6100546"/>
              <a:gd name="connsiteY1507" fmla="*/ 4717703 h 5950684"/>
              <a:gd name="connsiteX1508" fmla="*/ 4899864 w 6100546"/>
              <a:gd name="connsiteY1508" fmla="*/ 4740731 h 5950684"/>
              <a:gd name="connsiteX1509" fmla="*/ 5042641 w 6100546"/>
              <a:gd name="connsiteY1509" fmla="*/ 4593349 h 5950684"/>
              <a:gd name="connsiteX1510" fmla="*/ 5056459 w 6100546"/>
              <a:gd name="connsiteY1510" fmla="*/ 4574925 h 5950684"/>
              <a:gd name="connsiteX1511" fmla="*/ 5061064 w 6100546"/>
              <a:gd name="connsiteY1511" fmla="*/ 4570321 h 5950684"/>
              <a:gd name="connsiteX1512" fmla="*/ 5176207 w 6100546"/>
              <a:gd name="connsiteY1512" fmla="*/ 4413727 h 5950684"/>
              <a:gd name="connsiteX1513" fmla="*/ 5185419 w 6100546"/>
              <a:gd name="connsiteY1513" fmla="*/ 4404516 h 5950684"/>
              <a:gd name="connsiteX1514" fmla="*/ 5176207 w 6100546"/>
              <a:gd name="connsiteY1514" fmla="*/ 4418332 h 5950684"/>
              <a:gd name="connsiteX1515" fmla="*/ 5176207 w 6100546"/>
              <a:gd name="connsiteY1515" fmla="*/ 4427544 h 5950684"/>
              <a:gd name="connsiteX1516" fmla="*/ 5166996 w 6100546"/>
              <a:gd name="connsiteY1516" fmla="*/ 4445967 h 5950684"/>
              <a:gd name="connsiteX1517" fmla="*/ 5162390 w 6100546"/>
              <a:gd name="connsiteY1517" fmla="*/ 4450573 h 5950684"/>
              <a:gd name="connsiteX1518" fmla="*/ 5162390 w 6100546"/>
              <a:gd name="connsiteY1518" fmla="*/ 4455178 h 5950684"/>
              <a:gd name="connsiteX1519" fmla="*/ 5143967 w 6100546"/>
              <a:gd name="connsiteY1519" fmla="*/ 4496629 h 5950684"/>
              <a:gd name="connsiteX1520" fmla="*/ 5148573 w 6100546"/>
              <a:gd name="connsiteY1520" fmla="*/ 4487417 h 5950684"/>
              <a:gd name="connsiteX1521" fmla="*/ 5148573 w 6100546"/>
              <a:gd name="connsiteY1521" fmla="*/ 4496630 h 5950684"/>
              <a:gd name="connsiteX1522" fmla="*/ 5157784 w 6100546"/>
              <a:gd name="connsiteY1522" fmla="*/ 4492024 h 5950684"/>
              <a:gd name="connsiteX1523" fmla="*/ 5157785 w 6100546"/>
              <a:gd name="connsiteY1523" fmla="*/ 4496630 h 5950684"/>
              <a:gd name="connsiteX1524" fmla="*/ 5153179 w 6100546"/>
              <a:gd name="connsiteY1524" fmla="*/ 4501235 h 5950684"/>
              <a:gd name="connsiteX1525" fmla="*/ 5153180 w 6100546"/>
              <a:gd name="connsiteY1525" fmla="*/ 4505840 h 5950684"/>
              <a:gd name="connsiteX1526" fmla="*/ 5139362 w 6100546"/>
              <a:gd name="connsiteY1526" fmla="*/ 4533474 h 5950684"/>
              <a:gd name="connsiteX1527" fmla="*/ 5139362 w 6100546"/>
              <a:gd name="connsiteY1527" fmla="*/ 4538081 h 5950684"/>
              <a:gd name="connsiteX1528" fmla="*/ 5143968 w 6100546"/>
              <a:gd name="connsiteY1528" fmla="*/ 4533475 h 5950684"/>
              <a:gd name="connsiteX1529" fmla="*/ 5148573 w 6100546"/>
              <a:gd name="connsiteY1529" fmla="*/ 4533475 h 5950684"/>
              <a:gd name="connsiteX1530" fmla="*/ 5102516 w 6100546"/>
              <a:gd name="connsiteY1530" fmla="*/ 4616378 h 5950684"/>
              <a:gd name="connsiteX1531" fmla="*/ 5051853 w 6100546"/>
              <a:gd name="connsiteY1531" fmla="*/ 4694674 h 5950684"/>
              <a:gd name="connsiteX1532" fmla="*/ 5051853 w 6100546"/>
              <a:gd name="connsiteY1532" fmla="*/ 4699279 h 5950684"/>
              <a:gd name="connsiteX1533" fmla="*/ 5047247 w 6100546"/>
              <a:gd name="connsiteY1533" fmla="*/ 4699280 h 5950684"/>
              <a:gd name="connsiteX1534" fmla="*/ 5047247 w 6100546"/>
              <a:gd name="connsiteY1534" fmla="*/ 4703886 h 5950684"/>
              <a:gd name="connsiteX1535" fmla="*/ 5042641 w 6100546"/>
              <a:gd name="connsiteY1535" fmla="*/ 4708492 h 5950684"/>
              <a:gd name="connsiteX1536" fmla="*/ 5033430 w 6100546"/>
              <a:gd name="connsiteY1536" fmla="*/ 4722308 h 5950684"/>
              <a:gd name="connsiteX1537" fmla="*/ 5033431 w 6100546"/>
              <a:gd name="connsiteY1537" fmla="*/ 4731520 h 5950684"/>
              <a:gd name="connsiteX1538" fmla="*/ 5042641 w 6100546"/>
              <a:gd name="connsiteY1538" fmla="*/ 4713097 h 5950684"/>
              <a:gd name="connsiteX1539" fmla="*/ 5047248 w 6100546"/>
              <a:gd name="connsiteY1539" fmla="*/ 4713097 h 5950684"/>
              <a:gd name="connsiteX1540" fmla="*/ 5047247 w 6100546"/>
              <a:gd name="connsiteY1540" fmla="*/ 4717703 h 5950684"/>
              <a:gd name="connsiteX1541" fmla="*/ 5051853 w 6100546"/>
              <a:gd name="connsiteY1541" fmla="*/ 4713096 h 5950684"/>
              <a:gd name="connsiteX1542" fmla="*/ 5051853 w 6100546"/>
              <a:gd name="connsiteY1542" fmla="*/ 4708492 h 5950684"/>
              <a:gd name="connsiteX1543" fmla="*/ 5056459 w 6100546"/>
              <a:gd name="connsiteY1543" fmla="*/ 4703885 h 5950684"/>
              <a:gd name="connsiteX1544" fmla="*/ 5065670 w 6100546"/>
              <a:gd name="connsiteY1544" fmla="*/ 4690069 h 5950684"/>
              <a:gd name="connsiteX1545" fmla="*/ 5065670 w 6100546"/>
              <a:gd name="connsiteY1545" fmla="*/ 4680857 h 5950684"/>
              <a:gd name="connsiteX1546" fmla="*/ 5074881 w 6100546"/>
              <a:gd name="connsiteY1546" fmla="*/ 4680857 h 5950684"/>
              <a:gd name="connsiteX1547" fmla="*/ 5088699 w 6100546"/>
              <a:gd name="connsiteY1547" fmla="*/ 4648618 h 5950684"/>
              <a:gd name="connsiteX1548" fmla="*/ 5125545 w 6100546"/>
              <a:gd name="connsiteY1548" fmla="*/ 4593349 h 5950684"/>
              <a:gd name="connsiteX1549" fmla="*/ 5120939 w 6100546"/>
              <a:gd name="connsiteY1549" fmla="*/ 4593349 h 5950684"/>
              <a:gd name="connsiteX1550" fmla="*/ 5130150 w 6100546"/>
              <a:gd name="connsiteY1550" fmla="*/ 4584138 h 5950684"/>
              <a:gd name="connsiteX1551" fmla="*/ 5130150 w 6100546"/>
              <a:gd name="connsiteY1551" fmla="*/ 4574926 h 5950684"/>
              <a:gd name="connsiteX1552" fmla="*/ 5134756 w 6100546"/>
              <a:gd name="connsiteY1552" fmla="*/ 4574926 h 5950684"/>
              <a:gd name="connsiteX1553" fmla="*/ 5143967 w 6100546"/>
              <a:gd name="connsiteY1553" fmla="*/ 4565715 h 5950684"/>
              <a:gd name="connsiteX1554" fmla="*/ 5176207 w 6100546"/>
              <a:gd name="connsiteY1554" fmla="*/ 4501235 h 5950684"/>
              <a:gd name="connsiteX1555" fmla="*/ 5166996 w 6100546"/>
              <a:gd name="connsiteY1555" fmla="*/ 4501234 h 5950684"/>
              <a:gd name="connsiteX1556" fmla="*/ 5222265 w 6100546"/>
              <a:gd name="connsiteY1556" fmla="*/ 4399910 h 5950684"/>
              <a:gd name="connsiteX1557" fmla="*/ 5263716 w 6100546"/>
              <a:gd name="connsiteY1557" fmla="*/ 4317007 h 5950684"/>
              <a:gd name="connsiteX1558" fmla="*/ 5268323 w 6100546"/>
              <a:gd name="connsiteY1558" fmla="*/ 4317008 h 5950684"/>
              <a:gd name="connsiteX1559" fmla="*/ 5295956 w 6100546"/>
              <a:gd name="connsiteY1559" fmla="*/ 4261739 h 5950684"/>
              <a:gd name="connsiteX1560" fmla="*/ 5295956 w 6100546"/>
              <a:gd name="connsiteY1560" fmla="*/ 4275555 h 5950684"/>
              <a:gd name="connsiteX1561" fmla="*/ 5291350 w 6100546"/>
              <a:gd name="connsiteY1561" fmla="*/ 4257134 h 5950684"/>
              <a:gd name="connsiteX1562" fmla="*/ 5328196 w 6100546"/>
              <a:gd name="connsiteY1562" fmla="*/ 4197259 h 5950684"/>
              <a:gd name="connsiteX1563" fmla="*/ 5332802 w 6100546"/>
              <a:gd name="connsiteY1563" fmla="*/ 4192654 h 5950684"/>
              <a:gd name="connsiteX1564" fmla="*/ 5332802 w 6100546"/>
              <a:gd name="connsiteY1564" fmla="*/ 4188048 h 5950684"/>
              <a:gd name="connsiteX1565" fmla="*/ 5328197 w 6100546"/>
              <a:gd name="connsiteY1565" fmla="*/ 4188048 h 5950684"/>
              <a:gd name="connsiteX1566" fmla="*/ 5332802 w 6100546"/>
              <a:gd name="connsiteY1566" fmla="*/ 4178837 h 5950684"/>
              <a:gd name="connsiteX1567" fmla="*/ 5332803 w 6100546"/>
              <a:gd name="connsiteY1567" fmla="*/ 4183442 h 5950684"/>
              <a:gd name="connsiteX1568" fmla="*/ 5337408 w 6100546"/>
              <a:gd name="connsiteY1568" fmla="*/ 4183442 h 5950684"/>
              <a:gd name="connsiteX1569" fmla="*/ 5337408 w 6100546"/>
              <a:gd name="connsiteY1569" fmla="*/ 4174231 h 5950684"/>
              <a:gd name="connsiteX1570" fmla="*/ 5342014 w 6100546"/>
              <a:gd name="connsiteY1570" fmla="*/ 4169624 h 5950684"/>
              <a:gd name="connsiteX1571" fmla="*/ 5342014 w 6100546"/>
              <a:gd name="connsiteY1571" fmla="*/ 4155808 h 5950684"/>
              <a:gd name="connsiteX1572" fmla="*/ 5346620 w 6100546"/>
              <a:gd name="connsiteY1572" fmla="*/ 4146597 h 5950684"/>
              <a:gd name="connsiteX1573" fmla="*/ 5342014 w 6100546"/>
              <a:gd name="connsiteY1573" fmla="*/ 4151203 h 5950684"/>
              <a:gd name="connsiteX1574" fmla="*/ 5337408 w 6100546"/>
              <a:gd name="connsiteY1574" fmla="*/ 4155807 h 5950684"/>
              <a:gd name="connsiteX1575" fmla="*/ 5337408 w 6100546"/>
              <a:gd name="connsiteY1575" fmla="*/ 4146597 h 5950684"/>
              <a:gd name="connsiteX1576" fmla="*/ 5351225 w 6100546"/>
              <a:gd name="connsiteY1576" fmla="*/ 4118963 h 5950684"/>
              <a:gd name="connsiteX1577" fmla="*/ 5374253 w 6100546"/>
              <a:gd name="connsiteY1577" fmla="*/ 4068300 h 5950684"/>
              <a:gd name="connsiteX1578" fmla="*/ 5378859 w 6100546"/>
              <a:gd name="connsiteY1578" fmla="*/ 4063694 h 5950684"/>
              <a:gd name="connsiteX1579" fmla="*/ 5378859 w 6100546"/>
              <a:gd name="connsiteY1579" fmla="*/ 4059089 h 5950684"/>
              <a:gd name="connsiteX1580" fmla="*/ 5388071 w 6100546"/>
              <a:gd name="connsiteY1580" fmla="*/ 4036060 h 5950684"/>
              <a:gd name="connsiteX1581" fmla="*/ 5392676 w 6100546"/>
              <a:gd name="connsiteY1581" fmla="*/ 4017638 h 5950684"/>
              <a:gd name="connsiteX1582" fmla="*/ 5411099 w 6100546"/>
              <a:gd name="connsiteY1582" fmla="*/ 3985398 h 5950684"/>
              <a:gd name="connsiteX1583" fmla="*/ 5415706 w 6100546"/>
              <a:gd name="connsiteY1583" fmla="*/ 3985398 h 5950684"/>
              <a:gd name="connsiteX1584" fmla="*/ 5415705 w 6100546"/>
              <a:gd name="connsiteY1584" fmla="*/ 3976186 h 5950684"/>
              <a:gd name="connsiteX1585" fmla="*/ 5415705 w 6100546"/>
              <a:gd name="connsiteY1585" fmla="*/ 3971581 h 5950684"/>
              <a:gd name="connsiteX1586" fmla="*/ 5411100 w 6100546"/>
              <a:gd name="connsiteY1586" fmla="*/ 3976186 h 5950684"/>
              <a:gd name="connsiteX1587" fmla="*/ 5424916 w 6100546"/>
              <a:gd name="connsiteY1587" fmla="*/ 3943946 h 5950684"/>
              <a:gd name="connsiteX1588" fmla="*/ 5429522 w 6100546"/>
              <a:gd name="connsiteY1588" fmla="*/ 3939340 h 5950684"/>
              <a:gd name="connsiteX1589" fmla="*/ 5429523 w 6100546"/>
              <a:gd name="connsiteY1589" fmla="*/ 3934735 h 5950684"/>
              <a:gd name="connsiteX1590" fmla="*/ 5438734 w 6100546"/>
              <a:gd name="connsiteY1590" fmla="*/ 3902495 h 5950684"/>
              <a:gd name="connsiteX1591" fmla="*/ 5438734 w 6100546"/>
              <a:gd name="connsiteY1591" fmla="*/ 3907101 h 5950684"/>
              <a:gd name="connsiteX1592" fmla="*/ 5438735 w 6100546"/>
              <a:gd name="connsiteY1592" fmla="*/ 3920918 h 5950684"/>
              <a:gd name="connsiteX1593" fmla="*/ 5443339 w 6100546"/>
              <a:gd name="connsiteY1593" fmla="*/ 3911706 h 5950684"/>
              <a:gd name="connsiteX1594" fmla="*/ 5447945 w 6100546"/>
              <a:gd name="connsiteY1594" fmla="*/ 3907101 h 5950684"/>
              <a:gd name="connsiteX1595" fmla="*/ 5443339 w 6100546"/>
              <a:gd name="connsiteY1595" fmla="*/ 3925524 h 5950684"/>
              <a:gd name="connsiteX1596" fmla="*/ 5452551 w 6100546"/>
              <a:gd name="connsiteY1596" fmla="*/ 3930129 h 5950684"/>
              <a:gd name="connsiteX1597" fmla="*/ 5466368 w 6100546"/>
              <a:gd name="connsiteY1597" fmla="*/ 3897889 h 5950684"/>
              <a:gd name="connsiteX1598" fmla="*/ 5470974 w 6100546"/>
              <a:gd name="connsiteY1598" fmla="*/ 3893283 h 5950684"/>
              <a:gd name="connsiteX1599" fmla="*/ 5470974 w 6100546"/>
              <a:gd name="connsiteY1599" fmla="*/ 3888678 h 5950684"/>
              <a:gd name="connsiteX1600" fmla="*/ 5470974 w 6100546"/>
              <a:gd name="connsiteY1600" fmla="*/ 3884072 h 5950684"/>
              <a:gd name="connsiteX1601" fmla="*/ 5466368 w 6100546"/>
              <a:gd name="connsiteY1601" fmla="*/ 3888677 h 5950684"/>
              <a:gd name="connsiteX1602" fmla="*/ 5466368 w 6100546"/>
              <a:gd name="connsiteY1602" fmla="*/ 3874861 h 5950684"/>
              <a:gd name="connsiteX1603" fmla="*/ 5461762 w 6100546"/>
              <a:gd name="connsiteY1603" fmla="*/ 3870254 h 5950684"/>
              <a:gd name="connsiteX1604" fmla="*/ 5452551 w 6100546"/>
              <a:gd name="connsiteY1604" fmla="*/ 3893283 h 5950684"/>
              <a:gd name="connsiteX1605" fmla="*/ 5452551 w 6100546"/>
              <a:gd name="connsiteY1605" fmla="*/ 3888678 h 5950684"/>
              <a:gd name="connsiteX1606" fmla="*/ 5447945 w 6100546"/>
              <a:gd name="connsiteY1606" fmla="*/ 3879467 h 5950684"/>
              <a:gd name="connsiteX1607" fmla="*/ 5443975 w 6100546"/>
              <a:gd name="connsiteY1607" fmla="*/ 3887407 h 5950684"/>
              <a:gd name="connsiteX1608" fmla="*/ 5444491 w 6100546"/>
              <a:gd name="connsiteY1608" fmla="*/ 3878891 h 5950684"/>
              <a:gd name="connsiteX1609" fmla="*/ 5452551 w 6100546"/>
              <a:gd name="connsiteY1609" fmla="*/ 3856438 h 5950684"/>
              <a:gd name="connsiteX1610" fmla="*/ 5438734 w 6100546"/>
              <a:gd name="connsiteY1610" fmla="*/ 3842620 h 5950684"/>
              <a:gd name="connsiteX1611" fmla="*/ 5443340 w 6100546"/>
              <a:gd name="connsiteY1611" fmla="*/ 3847226 h 5950684"/>
              <a:gd name="connsiteX1612" fmla="*/ 5447945 w 6100546"/>
              <a:gd name="connsiteY1612" fmla="*/ 3847227 h 5950684"/>
              <a:gd name="connsiteX1613" fmla="*/ 5452551 w 6100546"/>
              <a:gd name="connsiteY1613" fmla="*/ 3847227 h 5950684"/>
              <a:gd name="connsiteX1614" fmla="*/ 5452552 w 6100546"/>
              <a:gd name="connsiteY1614" fmla="*/ 3838015 h 5950684"/>
              <a:gd name="connsiteX1615" fmla="*/ 5452552 w 6100546"/>
              <a:gd name="connsiteY1615" fmla="*/ 3833410 h 5950684"/>
              <a:gd name="connsiteX1616" fmla="*/ 5461762 w 6100546"/>
              <a:gd name="connsiteY1616" fmla="*/ 3824198 h 5950684"/>
              <a:gd name="connsiteX1617" fmla="*/ 5461762 w 6100546"/>
              <a:gd name="connsiteY1617" fmla="*/ 3833409 h 5950684"/>
              <a:gd name="connsiteX1618" fmla="*/ 5466369 w 6100546"/>
              <a:gd name="connsiteY1618" fmla="*/ 3833410 h 5950684"/>
              <a:gd name="connsiteX1619" fmla="*/ 5470974 w 6100546"/>
              <a:gd name="connsiteY1619" fmla="*/ 3824198 h 5950684"/>
              <a:gd name="connsiteX1620" fmla="*/ 5470974 w 6100546"/>
              <a:gd name="connsiteY1620" fmla="*/ 3814986 h 5950684"/>
              <a:gd name="connsiteX1621" fmla="*/ 5461763 w 6100546"/>
              <a:gd name="connsiteY1621" fmla="*/ 3805776 h 5950684"/>
              <a:gd name="connsiteX1622" fmla="*/ 5457156 w 6100546"/>
              <a:gd name="connsiteY1622" fmla="*/ 3801170 h 5950684"/>
              <a:gd name="connsiteX1623" fmla="*/ 5452551 w 6100546"/>
              <a:gd name="connsiteY1623" fmla="*/ 3805776 h 5950684"/>
              <a:gd name="connsiteX1624" fmla="*/ 5457156 w 6100546"/>
              <a:gd name="connsiteY1624" fmla="*/ 3782747 h 5950684"/>
              <a:gd name="connsiteX1625" fmla="*/ 5457156 w 6100546"/>
              <a:gd name="connsiteY1625" fmla="*/ 3796564 h 5950684"/>
              <a:gd name="connsiteX1626" fmla="*/ 5466368 w 6100546"/>
              <a:gd name="connsiteY1626" fmla="*/ 3778141 h 5950684"/>
              <a:gd name="connsiteX1627" fmla="*/ 5470975 w 6100546"/>
              <a:gd name="connsiteY1627" fmla="*/ 3778140 h 5950684"/>
              <a:gd name="connsiteX1628" fmla="*/ 5470974 w 6100546"/>
              <a:gd name="connsiteY1628" fmla="*/ 3773536 h 5950684"/>
              <a:gd name="connsiteX1629" fmla="*/ 5470974 w 6100546"/>
              <a:gd name="connsiteY1629" fmla="*/ 3768930 h 5950684"/>
              <a:gd name="connsiteX1630" fmla="*/ 5466368 w 6100546"/>
              <a:gd name="connsiteY1630" fmla="*/ 3768930 h 5950684"/>
              <a:gd name="connsiteX1631" fmla="*/ 5475579 w 6100546"/>
              <a:gd name="connsiteY1631" fmla="*/ 3759719 h 5950684"/>
              <a:gd name="connsiteX1632" fmla="*/ 5475579 w 6100546"/>
              <a:gd name="connsiteY1632" fmla="*/ 3732085 h 5950684"/>
              <a:gd name="connsiteX1633" fmla="*/ 5475579 w 6100546"/>
              <a:gd name="connsiteY1633" fmla="*/ 3741295 h 5950684"/>
              <a:gd name="connsiteX1634" fmla="*/ 5484791 w 6100546"/>
              <a:gd name="connsiteY1634" fmla="*/ 3713662 h 5950684"/>
              <a:gd name="connsiteX1635" fmla="*/ 5489397 w 6100546"/>
              <a:gd name="connsiteY1635" fmla="*/ 3718267 h 5950684"/>
              <a:gd name="connsiteX1636" fmla="*/ 5489397 w 6100546"/>
              <a:gd name="connsiteY1636" fmla="*/ 3713661 h 5950684"/>
              <a:gd name="connsiteX1637" fmla="*/ 5494002 w 6100546"/>
              <a:gd name="connsiteY1637" fmla="*/ 3713662 h 5950684"/>
              <a:gd name="connsiteX1638" fmla="*/ 5498608 w 6100546"/>
              <a:gd name="connsiteY1638" fmla="*/ 3718266 h 5950684"/>
              <a:gd name="connsiteX1639" fmla="*/ 5489397 w 6100546"/>
              <a:gd name="connsiteY1639" fmla="*/ 3759719 h 5950684"/>
              <a:gd name="connsiteX1640" fmla="*/ 5484791 w 6100546"/>
              <a:gd name="connsiteY1640" fmla="*/ 3759719 h 5950684"/>
              <a:gd name="connsiteX1641" fmla="*/ 5480185 w 6100546"/>
              <a:gd name="connsiteY1641" fmla="*/ 3778141 h 5950684"/>
              <a:gd name="connsiteX1642" fmla="*/ 5489397 w 6100546"/>
              <a:gd name="connsiteY1642" fmla="*/ 3764323 h 5950684"/>
              <a:gd name="connsiteX1643" fmla="*/ 5484791 w 6100546"/>
              <a:gd name="connsiteY1643" fmla="*/ 3787352 h 5950684"/>
              <a:gd name="connsiteX1644" fmla="*/ 5480185 w 6100546"/>
              <a:gd name="connsiteY1644" fmla="*/ 3791959 h 5950684"/>
              <a:gd name="connsiteX1645" fmla="*/ 5480185 w 6100546"/>
              <a:gd name="connsiteY1645" fmla="*/ 3796563 h 5950684"/>
              <a:gd name="connsiteX1646" fmla="*/ 5484791 w 6100546"/>
              <a:gd name="connsiteY1646" fmla="*/ 3801169 h 5950684"/>
              <a:gd name="connsiteX1647" fmla="*/ 5489397 w 6100546"/>
              <a:gd name="connsiteY1647" fmla="*/ 3796564 h 5950684"/>
              <a:gd name="connsiteX1648" fmla="*/ 5494002 w 6100546"/>
              <a:gd name="connsiteY1648" fmla="*/ 3787353 h 5950684"/>
              <a:gd name="connsiteX1649" fmla="*/ 5494002 w 6100546"/>
              <a:gd name="connsiteY1649" fmla="*/ 3782747 h 5950684"/>
              <a:gd name="connsiteX1650" fmla="*/ 5489397 w 6100546"/>
              <a:gd name="connsiteY1650" fmla="*/ 3782747 h 5950684"/>
              <a:gd name="connsiteX1651" fmla="*/ 5503214 w 6100546"/>
              <a:gd name="connsiteY1651" fmla="*/ 3718267 h 5950684"/>
              <a:gd name="connsiteX1652" fmla="*/ 5507819 w 6100546"/>
              <a:gd name="connsiteY1652" fmla="*/ 3713661 h 5950684"/>
              <a:gd name="connsiteX1653" fmla="*/ 5507818 w 6100546"/>
              <a:gd name="connsiteY1653" fmla="*/ 3709056 h 5950684"/>
              <a:gd name="connsiteX1654" fmla="*/ 5507819 w 6100546"/>
              <a:gd name="connsiteY1654" fmla="*/ 3704450 h 5950684"/>
              <a:gd name="connsiteX1655" fmla="*/ 5517031 w 6100546"/>
              <a:gd name="connsiteY1655" fmla="*/ 3676816 h 5950684"/>
              <a:gd name="connsiteX1656" fmla="*/ 5512425 w 6100546"/>
              <a:gd name="connsiteY1656" fmla="*/ 3676815 h 5950684"/>
              <a:gd name="connsiteX1657" fmla="*/ 5517031 w 6100546"/>
              <a:gd name="connsiteY1657" fmla="*/ 3672211 h 5950684"/>
              <a:gd name="connsiteX1658" fmla="*/ 5521637 w 6100546"/>
              <a:gd name="connsiteY1658" fmla="*/ 3662998 h 5950684"/>
              <a:gd name="connsiteX1659" fmla="*/ 5517031 w 6100546"/>
              <a:gd name="connsiteY1659" fmla="*/ 3658392 h 5950684"/>
              <a:gd name="connsiteX1660" fmla="*/ 5530848 w 6100546"/>
              <a:gd name="connsiteY1660" fmla="*/ 3557068 h 5950684"/>
              <a:gd name="connsiteX1661" fmla="*/ 5535454 w 6100546"/>
              <a:gd name="connsiteY1661" fmla="*/ 3547857 h 5950684"/>
              <a:gd name="connsiteX1662" fmla="*/ 5535454 w 6100546"/>
              <a:gd name="connsiteY1662" fmla="*/ 3543250 h 5950684"/>
              <a:gd name="connsiteX1663" fmla="*/ 5530848 w 6100546"/>
              <a:gd name="connsiteY1663" fmla="*/ 3543251 h 5950684"/>
              <a:gd name="connsiteX1664" fmla="*/ 5540059 w 6100546"/>
              <a:gd name="connsiteY1664" fmla="*/ 3515617 h 5950684"/>
              <a:gd name="connsiteX1665" fmla="*/ 5540059 w 6100546"/>
              <a:gd name="connsiteY1665" fmla="*/ 3511011 h 5950684"/>
              <a:gd name="connsiteX1666" fmla="*/ 5540059 w 6100546"/>
              <a:gd name="connsiteY1666" fmla="*/ 3501800 h 5950684"/>
              <a:gd name="connsiteX1667" fmla="*/ 5540059 w 6100546"/>
              <a:gd name="connsiteY1667" fmla="*/ 3497194 h 5950684"/>
              <a:gd name="connsiteX1668" fmla="*/ 5544665 w 6100546"/>
              <a:gd name="connsiteY1668" fmla="*/ 3492589 h 5950684"/>
              <a:gd name="connsiteX1669" fmla="*/ 5544664 w 6100546"/>
              <a:gd name="connsiteY1669" fmla="*/ 3487983 h 5950684"/>
              <a:gd name="connsiteX1670" fmla="*/ 5544665 w 6100546"/>
              <a:gd name="connsiteY1670" fmla="*/ 3460349 h 5950684"/>
              <a:gd name="connsiteX1671" fmla="*/ 5544665 w 6100546"/>
              <a:gd name="connsiteY1671" fmla="*/ 3455742 h 5950684"/>
              <a:gd name="connsiteX1672" fmla="*/ 5544665 w 6100546"/>
              <a:gd name="connsiteY1672" fmla="*/ 3446532 h 5950684"/>
              <a:gd name="connsiteX1673" fmla="*/ 5544665 w 6100546"/>
              <a:gd name="connsiteY1673" fmla="*/ 3441926 h 5950684"/>
              <a:gd name="connsiteX1674" fmla="*/ 5544665 w 6100546"/>
              <a:gd name="connsiteY1674" fmla="*/ 3409686 h 5950684"/>
              <a:gd name="connsiteX1675" fmla="*/ 5553876 w 6100546"/>
              <a:gd name="connsiteY1675" fmla="*/ 3391263 h 5950684"/>
              <a:gd name="connsiteX1676" fmla="*/ 5558482 w 6100546"/>
              <a:gd name="connsiteY1676" fmla="*/ 3386658 h 5950684"/>
              <a:gd name="connsiteX1677" fmla="*/ 5558482 w 6100546"/>
              <a:gd name="connsiteY1677" fmla="*/ 3382052 h 5950684"/>
              <a:gd name="connsiteX1678" fmla="*/ 5553877 w 6100546"/>
              <a:gd name="connsiteY1678" fmla="*/ 3382052 h 5950684"/>
              <a:gd name="connsiteX1679" fmla="*/ 5553877 w 6100546"/>
              <a:gd name="connsiteY1679" fmla="*/ 3386657 h 5950684"/>
              <a:gd name="connsiteX1680" fmla="*/ 5549271 w 6100546"/>
              <a:gd name="connsiteY1680" fmla="*/ 3368235 h 5950684"/>
              <a:gd name="connsiteX1681" fmla="*/ 5558482 w 6100546"/>
              <a:gd name="connsiteY1681" fmla="*/ 3368235 h 5950684"/>
              <a:gd name="connsiteX1682" fmla="*/ 5562808 w 6100546"/>
              <a:gd name="connsiteY1682" fmla="*/ 3372560 h 5950684"/>
              <a:gd name="connsiteX1683" fmla="*/ 5561145 w 6100546"/>
              <a:gd name="connsiteY1683" fmla="*/ 3398244 h 5950684"/>
              <a:gd name="connsiteX1684" fmla="*/ 5563087 w 6100546"/>
              <a:gd name="connsiteY1684" fmla="*/ 3464954 h 5950684"/>
              <a:gd name="connsiteX1685" fmla="*/ 5558481 w 6100546"/>
              <a:gd name="connsiteY1685" fmla="*/ 3469560 h 5950684"/>
              <a:gd name="connsiteX1686" fmla="*/ 5558482 w 6100546"/>
              <a:gd name="connsiteY1686" fmla="*/ 3474166 h 5950684"/>
              <a:gd name="connsiteX1687" fmla="*/ 5563088 w 6100546"/>
              <a:gd name="connsiteY1687" fmla="*/ 3497193 h 5950684"/>
              <a:gd name="connsiteX1688" fmla="*/ 5563088 w 6100546"/>
              <a:gd name="connsiteY1688" fmla="*/ 3478771 h 5950684"/>
              <a:gd name="connsiteX1689" fmla="*/ 5567694 w 6100546"/>
              <a:gd name="connsiteY1689" fmla="*/ 3483377 h 5950684"/>
              <a:gd name="connsiteX1690" fmla="*/ 5567694 w 6100546"/>
              <a:gd name="connsiteY1690" fmla="*/ 3478771 h 5950684"/>
              <a:gd name="connsiteX1691" fmla="*/ 5567694 w 6100546"/>
              <a:gd name="connsiteY1691" fmla="*/ 3474165 h 5950684"/>
              <a:gd name="connsiteX1692" fmla="*/ 5567694 w 6100546"/>
              <a:gd name="connsiteY1692" fmla="*/ 3469560 h 5950684"/>
              <a:gd name="connsiteX1693" fmla="*/ 5590722 w 6100546"/>
              <a:gd name="connsiteY1693" fmla="*/ 3423503 h 5950684"/>
              <a:gd name="connsiteX1694" fmla="*/ 5632173 w 6100546"/>
              <a:gd name="connsiteY1694" fmla="*/ 3322178 h 5950684"/>
              <a:gd name="connsiteX1695" fmla="*/ 5636779 w 6100546"/>
              <a:gd name="connsiteY1695" fmla="*/ 3317572 h 5950684"/>
              <a:gd name="connsiteX1696" fmla="*/ 5641385 w 6100546"/>
              <a:gd name="connsiteY1696" fmla="*/ 3312967 h 5950684"/>
              <a:gd name="connsiteX1697" fmla="*/ 5645991 w 6100546"/>
              <a:gd name="connsiteY1697" fmla="*/ 3317572 h 5950684"/>
              <a:gd name="connsiteX1698" fmla="*/ 5645991 w 6100546"/>
              <a:gd name="connsiteY1698" fmla="*/ 3303754 h 5950684"/>
              <a:gd name="connsiteX1699" fmla="*/ 5664414 w 6100546"/>
              <a:gd name="connsiteY1699" fmla="*/ 3216247 h 5950684"/>
              <a:gd name="connsiteX1700" fmla="*/ 5669019 w 6100546"/>
              <a:gd name="connsiteY1700" fmla="*/ 3225458 h 5950684"/>
              <a:gd name="connsiteX1701" fmla="*/ 5696654 w 6100546"/>
              <a:gd name="connsiteY1701" fmla="*/ 3170190 h 5950684"/>
              <a:gd name="connsiteX1702" fmla="*/ 5696654 w 6100546"/>
              <a:gd name="connsiteY1702" fmla="*/ 3179401 h 5950684"/>
              <a:gd name="connsiteX1703" fmla="*/ 5696654 w 6100546"/>
              <a:gd name="connsiteY1703" fmla="*/ 3184006 h 5950684"/>
              <a:gd name="connsiteX1704" fmla="*/ 5701258 w 6100546"/>
              <a:gd name="connsiteY1704" fmla="*/ 3179401 h 5950684"/>
              <a:gd name="connsiteX1705" fmla="*/ 5701259 w 6100546"/>
              <a:gd name="connsiteY1705" fmla="*/ 3170190 h 5950684"/>
              <a:gd name="connsiteX1706" fmla="*/ 5701259 w 6100546"/>
              <a:gd name="connsiteY1706" fmla="*/ 3243881 h 5950684"/>
              <a:gd name="connsiteX1707" fmla="*/ 5747317 w 6100546"/>
              <a:gd name="connsiteY1707" fmla="*/ 3124133 h 5950684"/>
              <a:gd name="connsiteX1708" fmla="*/ 5765738 w 6100546"/>
              <a:gd name="connsiteY1708" fmla="*/ 3110316 h 5950684"/>
              <a:gd name="connsiteX1709" fmla="*/ 5770345 w 6100546"/>
              <a:gd name="connsiteY1709" fmla="*/ 3124132 h 5950684"/>
              <a:gd name="connsiteX1710" fmla="*/ 5765739 w 6100546"/>
              <a:gd name="connsiteY1710" fmla="*/ 3234670 h 5950684"/>
              <a:gd name="connsiteX1711" fmla="*/ 5784163 w 6100546"/>
              <a:gd name="connsiteY1711" fmla="*/ 3253092 h 5950684"/>
              <a:gd name="connsiteX1712" fmla="*/ 5779557 w 6100546"/>
              <a:gd name="connsiteY1712" fmla="*/ 3312966 h 5950684"/>
              <a:gd name="connsiteX1713" fmla="*/ 5788769 w 6100546"/>
              <a:gd name="connsiteY1713" fmla="*/ 3285331 h 5950684"/>
              <a:gd name="connsiteX1714" fmla="*/ 5788769 w 6100546"/>
              <a:gd name="connsiteY1714" fmla="*/ 3322177 h 5950684"/>
              <a:gd name="connsiteX1715" fmla="*/ 5802585 w 6100546"/>
              <a:gd name="connsiteY1715" fmla="*/ 3303754 h 5950684"/>
              <a:gd name="connsiteX1716" fmla="*/ 5770345 w 6100546"/>
              <a:gd name="connsiteY1716" fmla="*/ 3538644 h 5950684"/>
              <a:gd name="connsiteX1717" fmla="*/ 5765739 w 6100546"/>
              <a:gd name="connsiteY1717" fmla="*/ 3561673 h 5950684"/>
              <a:gd name="connsiteX1718" fmla="*/ 4103074 w 6100546"/>
              <a:gd name="connsiteY1718" fmla="*/ 5597389 h 5950684"/>
              <a:gd name="connsiteX1719" fmla="*/ 4098468 w 6100546"/>
              <a:gd name="connsiteY1719" fmla="*/ 5597390 h 5950684"/>
              <a:gd name="connsiteX1720" fmla="*/ 4093862 w 6100546"/>
              <a:gd name="connsiteY1720" fmla="*/ 5597390 h 5950684"/>
              <a:gd name="connsiteX1721" fmla="*/ 4089256 w 6100546"/>
              <a:gd name="connsiteY1721" fmla="*/ 5592785 h 5950684"/>
              <a:gd name="connsiteX1722" fmla="*/ 4098468 w 6100546"/>
              <a:gd name="connsiteY1722" fmla="*/ 5588179 h 5950684"/>
              <a:gd name="connsiteX1723" fmla="*/ 4098468 w 6100546"/>
              <a:gd name="connsiteY1723" fmla="*/ 5578967 h 5950684"/>
              <a:gd name="connsiteX1724" fmla="*/ 4089257 w 6100546"/>
              <a:gd name="connsiteY1724" fmla="*/ 5583573 h 5950684"/>
              <a:gd name="connsiteX1725" fmla="*/ 4084652 w 6100546"/>
              <a:gd name="connsiteY1725" fmla="*/ 5588179 h 5950684"/>
              <a:gd name="connsiteX1726" fmla="*/ 4080045 w 6100546"/>
              <a:gd name="connsiteY1726" fmla="*/ 5588179 h 5950684"/>
              <a:gd name="connsiteX1727" fmla="*/ 4066228 w 6100546"/>
              <a:gd name="connsiteY1727" fmla="*/ 5583573 h 5950684"/>
              <a:gd name="connsiteX1728" fmla="*/ 4061622 w 6100546"/>
              <a:gd name="connsiteY1728" fmla="*/ 5597390 h 5950684"/>
              <a:gd name="connsiteX1729" fmla="*/ 4070834 w 6100546"/>
              <a:gd name="connsiteY1729" fmla="*/ 5592785 h 5950684"/>
              <a:gd name="connsiteX1730" fmla="*/ 4066228 w 6100546"/>
              <a:gd name="connsiteY1730" fmla="*/ 5601996 h 5950684"/>
              <a:gd name="connsiteX1731" fmla="*/ 4080045 w 6100546"/>
              <a:gd name="connsiteY1731" fmla="*/ 5597390 h 5950684"/>
              <a:gd name="connsiteX1732" fmla="*/ 4084651 w 6100546"/>
              <a:gd name="connsiteY1732" fmla="*/ 5592785 h 5950684"/>
              <a:gd name="connsiteX1733" fmla="*/ 4080045 w 6100546"/>
              <a:gd name="connsiteY1733" fmla="*/ 5601996 h 5950684"/>
              <a:gd name="connsiteX1734" fmla="*/ 4075440 w 6100546"/>
              <a:gd name="connsiteY1734" fmla="*/ 5601996 h 5950684"/>
              <a:gd name="connsiteX1735" fmla="*/ 4070834 w 6100546"/>
              <a:gd name="connsiteY1735" fmla="*/ 5606602 h 5950684"/>
              <a:gd name="connsiteX1736" fmla="*/ 4070834 w 6100546"/>
              <a:gd name="connsiteY1736" fmla="*/ 5611207 h 5950684"/>
              <a:gd name="connsiteX1737" fmla="*/ 3854364 w 6100546"/>
              <a:gd name="connsiteY1737" fmla="*/ 5684898 h 5950684"/>
              <a:gd name="connsiteX1738" fmla="*/ 3840547 w 6100546"/>
              <a:gd name="connsiteY1738" fmla="*/ 5680293 h 5950684"/>
              <a:gd name="connsiteX1739" fmla="*/ 3840547 w 6100546"/>
              <a:gd name="connsiteY1739" fmla="*/ 5684898 h 5950684"/>
              <a:gd name="connsiteX1740" fmla="*/ 3094420 w 6100546"/>
              <a:gd name="connsiteY1740" fmla="*/ 5790829 h 5950684"/>
              <a:gd name="connsiteX1741" fmla="*/ 1468600 w 6100546"/>
              <a:gd name="connsiteY1741" fmla="*/ 5251963 h 5950684"/>
              <a:gd name="connsiteX1742" fmla="*/ 1482417 w 6100546"/>
              <a:gd name="connsiteY1742" fmla="*/ 5251963 h 5950684"/>
              <a:gd name="connsiteX1743" fmla="*/ 1413332 w 6100546"/>
              <a:gd name="connsiteY1743" fmla="*/ 5205906 h 5950684"/>
              <a:gd name="connsiteX1744" fmla="*/ 1413332 w 6100546"/>
              <a:gd name="connsiteY1744" fmla="*/ 5210512 h 5950684"/>
              <a:gd name="connsiteX1745" fmla="*/ 1335034 w 6100546"/>
              <a:gd name="connsiteY1745" fmla="*/ 5146032 h 5950684"/>
              <a:gd name="connsiteX1746" fmla="*/ 1288976 w 6100546"/>
              <a:gd name="connsiteY1746" fmla="*/ 5104580 h 5950684"/>
              <a:gd name="connsiteX1747" fmla="*/ 1284370 w 6100546"/>
              <a:gd name="connsiteY1747" fmla="*/ 5099975 h 5950684"/>
              <a:gd name="connsiteX1748" fmla="*/ 1279765 w 6100546"/>
              <a:gd name="connsiteY1748" fmla="*/ 5099975 h 5950684"/>
              <a:gd name="connsiteX1749" fmla="*/ 1275160 w 6100546"/>
              <a:gd name="connsiteY1749" fmla="*/ 5090764 h 5950684"/>
              <a:gd name="connsiteX1750" fmla="*/ 1252130 w 6100546"/>
              <a:gd name="connsiteY1750" fmla="*/ 5072341 h 5950684"/>
              <a:gd name="connsiteX1751" fmla="*/ 1187651 w 6100546"/>
              <a:gd name="connsiteY1751" fmla="*/ 5012467 h 5950684"/>
              <a:gd name="connsiteX1752" fmla="*/ 1160017 w 6100546"/>
              <a:gd name="connsiteY1752" fmla="*/ 4984833 h 5950684"/>
              <a:gd name="connsiteX1753" fmla="*/ 1104748 w 6100546"/>
              <a:gd name="connsiteY1753" fmla="*/ 4924959 h 5950684"/>
              <a:gd name="connsiteX1754" fmla="*/ 1109354 w 6100546"/>
              <a:gd name="connsiteY1754" fmla="*/ 4924959 h 5950684"/>
              <a:gd name="connsiteX1755" fmla="*/ 1095536 w 6100546"/>
              <a:gd name="connsiteY1755" fmla="*/ 4915748 h 5950684"/>
              <a:gd name="connsiteX1756" fmla="*/ 877915 w 6100546"/>
              <a:gd name="connsiteY1756" fmla="*/ 4646315 h 5950684"/>
              <a:gd name="connsiteX1757" fmla="*/ 863038 w 6100546"/>
              <a:gd name="connsiteY1757" fmla="*/ 4623799 h 5950684"/>
              <a:gd name="connsiteX1758" fmla="*/ 798472 w 6100546"/>
              <a:gd name="connsiteY1758" fmla="*/ 4539243 h 5950684"/>
              <a:gd name="connsiteX1759" fmla="*/ 805376 w 6100546"/>
              <a:gd name="connsiteY1759" fmla="*/ 4551898 h 5950684"/>
              <a:gd name="connsiteX1760" fmla="*/ 787589 w 6100546"/>
              <a:gd name="connsiteY1760" fmla="*/ 4524991 h 5950684"/>
              <a:gd name="connsiteX1761" fmla="*/ 780720 w 6100546"/>
              <a:gd name="connsiteY1761" fmla="*/ 4515996 h 5950684"/>
              <a:gd name="connsiteX1762" fmla="*/ 763924 w 6100546"/>
              <a:gd name="connsiteY1762" fmla="*/ 4501235 h 5950684"/>
              <a:gd name="connsiteX1763" fmla="*/ 800770 w 6100546"/>
              <a:gd name="connsiteY1763" fmla="*/ 4570321 h 5950684"/>
              <a:gd name="connsiteX1764" fmla="*/ 842221 w 6100546"/>
              <a:gd name="connsiteY1764" fmla="*/ 4611772 h 5950684"/>
              <a:gd name="connsiteX1765" fmla="*/ 809982 w 6100546"/>
              <a:gd name="connsiteY1765" fmla="*/ 4556504 h 5950684"/>
              <a:gd name="connsiteX1766" fmla="*/ 902096 w 6100546"/>
              <a:gd name="connsiteY1766" fmla="*/ 4699280 h 5950684"/>
              <a:gd name="connsiteX1767" fmla="*/ 957364 w 6100546"/>
              <a:gd name="connsiteY1767" fmla="*/ 4777577 h 5950684"/>
              <a:gd name="connsiteX1768" fmla="*/ 994210 w 6100546"/>
              <a:gd name="connsiteY1768" fmla="*/ 4832845 h 5950684"/>
              <a:gd name="connsiteX1769" fmla="*/ 1021844 w 6100546"/>
              <a:gd name="connsiteY1769" fmla="*/ 4855874 h 5950684"/>
              <a:gd name="connsiteX1770" fmla="*/ 3504329 w 6100546"/>
              <a:gd name="connsiteY1770" fmla="*/ 5818463 h 5950684"/>
              <a:gd name="connsiteX1771" fmla="*/ 4568253 w 6100546"/>
              <a:gd name="connsiteY1771" fmla="*/ 5431585 h 5950684"/>
              <a:gd name="connsiteX1772" fmla="*/ 5830220 w 6100546"/>
              <a:gd name="connsiteY1772" fmla="*/ 3372841 h 5950684"/>
              <a:gd name="connsiteX1773" fmla="*/ 5839431 w 6100546"/>
              <a:gd name="connsiteY1773" fmla="*/ 3197824 h 5950684"/>
              <a:gd name="connsiteX1774" fmla="*/ 5844037 w 6100546"/>
              <a:gd name="connsiteY1774" fmla="*/ 3193218 h 5950684"/>
              <a:gd name="connsiteX1775" fmla="*/ 5844037 w 6100546"/>
              <a:gd name="connsiteY1775" fmla="*/ 3179400 h 5950684"/>
              <a:gd name="connsiteX1776" fmla="*/ 5839431 w 6100546"/>
              <a:gd name="connsiteY1776" fmla="*/ 3174796 h 5950684"/>
              <a:gd name="connsiteX1777" fmla="*/ 5839431 w 6100546"/>
              <a:gd name="connsiteY1777" fmla="*/ 3045835 h 5950684"/>
              <a:gd name="connsiteX1778" fmla="*/ 5811797 w 6100546"/>
              <a:gd name="connsiteY1778" fmla="*/ 2746466 h 5950684"/>
              <a:gd name="connsiteX1779" fmla="*/ 5512425 w 6100546"/>
              <a:gd name="connsiteY1779" fmla="*/ 1834539 h 5950684"/>
              <a:gd name="connsiteX1780" fmla="*/ 5222265 w 6100546"/>
              <a:gd name="connsiteY1780" fmla="*/ 1383181 h 5950684"/>
              <a:gd name="connsiteX1781" fmla="*/ 5231476 w 6100546"/>
              <a:gd name="connsiteY1781" fmla="*/ 1387787 h 5950684"/>
              <a:gd name="connsiteX1782" fmla="*/ 5180813 w 6100546"/>
              <a:gd name="connsiteY1782" fmla="*/ 1323307 h 5950684"/>
              <a:gd name="connsiteX1783" fmla="*/ 5148573 w 6100546"/>
              <a:gd name="connsiteY1783" fmla="*/ 1291067 h 5950684"/>
              <a:gd name="connsiteX1784" fmla="*/ 5051854 w 6100546"/>
              <a:gd name="connsiteY1784" fmla="*/ 1189742 h 5950684"/>
              <a:gd name="connsiteX1785" fmla="*/ 5015007 w 6100546"/>
              <a:gd name="connsiteY1785" fmla="*/ 1152898 h 5950684"/>
              <a:gd name="connsiteX1786" fmla="*/ 4660366 w 6100546"/>
              <a:gd name="connsiteY1786" fmla="*/ 853527 h 5950684"/>
              <a:gd name="connsiteX1787" fmla="*/ 4775510 w 6100546"/>
              <a:gd name="connsiteY1787" fmla="*/ 918006 h 5950684"/>
              <a:gd name="connsiteX1788" fmla="*/ 4793932 w 6100546"/>
              <a:gd name="connsiteY1788" fmla="*/ 941035 h 5950684"/>
              <a:gd name="connsiteX1789" fmla="*/ 4909076 w 6100546"/>
              <a:gd name="connsiteY1789" fmla="*/ 1014726 h 5950684"/>
              <a:gd name="connsiteX1790" fmla="*/ 4881441 w 6100546"/>
              <a:gd name="connsiteY1790" fmla="*/ 973275 h 5950684"/>
              <a:gd name="connsiteX1791" fmla="*/ 4784721 w 6100546"/>
              <a:gd name="connsiteY1791" fmla="*/ 908795 h 5950684"/>
              <a:gd name="connsiteX1792" fmla="*/ 4766298 w 6100546"/>
              <a:gd name="connsiteY1792" fmla="*/ 885767 h 5950684"/>
              <a:gd name="connsiteX1793" fmla="*/ 4688002 w 6100546"/>
              <a:gd name="connsiteY1793" fmla="*/ 844315 h 5950684"/>
              <a:gd name="connsiteX1794" fmla="*/ 4614310 w 6100546"/>
              <a:gd name="connsiteY1794" fmla="*/ 789047 h 5950684"/>
              <a:gd name="connsiteX1795" fmla="*/ 4591281 w 6100546"/>
              <a:gd name="connsiteY1795" fmla="*/ 784440 h 5950684"/>
              <a:gd name="connsiteX1796" fmla="*/ 4559041 w 6100546"/>
              <a:gd name="connsiteY1796" fmla="*/ 756807 h 5950684"/>
              <a:gd name="connsiteX1797" fmla="*/ 4517589 w 6100546"/>
              <a:gd name="connsiteY1797" fmla="*/ 729172 h 5950684"/>
              <a:gd name="connsiteX1798" fmla="*/ 4462320 w 6100546"/>
              <a:gd name="connsiteY1798" fmla="*/ 719962 h 5950684"/>
              <a:gd name="connsiteX1799" fmla="*/ 4476137 w 6100546"/>
              <a:gd name="connsiteY1799" fmla="*/ 733778 h 5950684"/>
              <a:gd name="connsiteX1800" fmla="*/ 3094419 w 6100546"/>
              <a:gd name="connsiteY1800" fmla="*/ 356112 h 5950684"/>
              <a:gd name="connsiteX1801" fmla="*/ 3194685 w 6100546"/>
              <a:gd name="connsiteY1801" fmla="*/ 0 h 5950684"/>
              <a:gd name="connsiteX1802" fmla="*/ 3374449 w 6100546"/>
              <a:gd name="connsiteY1802" fmla="*/ 19122 h 5950684"/>
              <a:gd name="connsiteX1803" fmla="*/ 4745625 w 6100546"/>
              <a:gd name="connsiteY1803" fmla="*/ 523954 h 5950684"/>
              <a:gd name="connsiteX1804" fmla="*/ 5390097 w 6100546"/>
              <a:gd name="connsiteY1804" fmla="*/ 1124399 h 5950684"/>
              <a:gd name="connsiteX1805" fmla="*/ 5604284 w 6100546"/>
              <a:gd name="connsiteY1805" fmla="*/ 1394025 h 5950684"/>
              <a:gd name="connsiteX1806" fmla="*/ 5678867 w 6100546"/>
              <a:gd name="connsiteY1806" fmla="*/ 1539355 h 5950684"/>
              <a:gd name="connsiteX1807" fmla="*/ 5810821 w 6100546"/>
              <a:gd name="connsiteY1807" fmla="*/ 1820455 h 5950684"/>
              <a:gd name="connsiteX1808" fmla="*/ 5785960 w 6100546"/>
              <a:gd name="connsiteY1808" fmla="*/ 1688511 h 5950684"/>
              <a:gd name="connsiteX1809" fmla="*/ 5959987 w 6100546"/>
              <a:gd name="connsiteY1809" fmla="*/ 2107291 h 5950684"/>
              <a:gd name="connsiteX1810" fmla="*/ 5902615 w 6100546"/>
              <a:gd name="connsiteY1810" fmla="*/ 2063309 h 5950684"/>
              <a:gd name="connsiteX1811" fmla="*/ 5937038 w 6100546"/>
              <a:gd name="connsiteY1811" fmla="*/ 2193342 h 5950684"/>
              <a:gd name="connsiteX1812" fmla="*/ 5954249 w 6100546"/>
              <a:gd name="connsiteY1812" fmla="*/ 2199078 h 5950684"/>
              <a:gd name="connsiteX1813" fmla="*/ 6000147 w 6100546"/>
              <a:gd name="connsiteY1813" fmla="*/ 2223938 h 5950684"/>
              <a:gd name="connsiteX1814" fmla="*/ 6076641 w 6100546"/>
              <a:gd name="connsiteY1814" fmla="*/ 2558579 h 5950684"/>
              <a:gd name="connsiteX1815" fmla="*/ 6099590 w 6100546"/>
              <a:gd name="connsiteY1815" fmla="*/ 2847329 h 5950684"/>
              <a:gd name="connsiteX1816" fmla="*/ 6097678 w 6100546"/>
              <a:gd name="connsiteY1816" fmla="*/ 2870275 h 5950684"/>
              <a:gd name="connsiteX1817" fmla="*/ 6080467 w 6100546"/>
              <a:gd name="connsiteY1817" fmla="*/ 2893222 h 5950684"/>
              <a:gd name="connsiteX1818" fmla="*/ 6059431 w 6100546"/>
              <a:gd name="connsiteY1818" fmla="*/ 2872188 h 5950684"/>
              <a:gd name="connsiteX1819" fmla="*/ 6049869 w 6100546"/>
              <a:gd name="connsiteY1819" fmla="*/ 2791874 h 5950684"/>
              <a:gd name="connsiteX1820" fmla="*/ 6038394 w 6100546"/>
              <a:gd name="connsiteY1820" fmla="*/ 2763190 h 5950684"/>
              <a:gd name="connsiteX1821" fmla="*/ 6032657 w 6100546"/>
              <a:gd name="connsiteY1821" fmla="*/ 2860714 h 5950684"/>
              <a:gd name="connsiteX1822" fmla="*/ 6067080 w 6100546"/>
              <a:gd name="connsiteY1822" fmla="*/ 3340687 h 5950684"/>
              <a:gd name="connsiteX1823" fmla="*/ 5937038 w 6100546"/>
              <a:gd name="connsiteY1823" fmla="*/ 3920096 h 5950684"/>
              <a:gd name="connsiteX1824" fmla="*/ 5464680 w 6100546"/>
              <a:gd name="connsiteY1824" fmla="*/ 4824587 h 5950684"/>
              <a:gd name="connsiteX1825" fmla="*/ 4563949 w 6100546"/>
              <a:gd name="connsiteY1825" fmla="*/ 5570361 h 5950684"/>
              <a:gd name="connsiteX1826" fmla="*/ 4183385 w 6100546"/>
              <a:gd name="connsiteY1826" fmla="*/ 5752024 h 5950684"/>
              <a:gd name="connsiteX1827" fmla="*/ 3110540 w 6100546"/>
              <a:gd name="connsiteY1827" fmla="*/ 5948985 h 5950684"/>
              <a:gd name="connsiteX1828" fmla="*/ 2534914 w 6100546"/>
              <a:gd name="connsiteY1828" fmla="*/ 5910740 h 5950684"/>
              <a:gd name="connsiteX1829" fmla="*/ 2339851 w 6100546"/>
              <a:gd name="connsiteY1829" fmla="*/ 5878232 h 5950684"/>
              <a:gd name="connsiteX1830" fmla="*/ 2259531 w 6100546"/>
              <a:gd name="connsiteY1830" fmla="*/ 5851461 h 5950684"/>
              <a:gd name="connsiteX1831" fmla="*/ 2146701 w 6100546"/>
              <a:gd name="connsiteY1831" fmla="*/ 5830426 h 5950684"/>
              <a:gd name="connsiteX1832" fmla="*/ 2096979 w 6100546"/>
              <a:gd name="connsiteY1832" fmla="*/ 5805567 h 5950684"/>
              <a:gd name="connsiteX1833" fmla="*/ 2035784 w 6100546"/>
              <a:gd name="connsiteY1833" fmla="*/ 5767322 h 5950684"/>
              <a:gd name="connsiteX1834" fmla="*/ 1913390 w 6100546"/>
              <a:gd name="connsiteY1834" fmla="*/ 5730990 h 5950684"/>
              <a:gd name="connsiteX1835" fmla="*/ 1710678 w 6100546"/>
              <a:gd name="connsiteY1835" fmla="*/ 5623904 h 5950684"/>
              <a:gd name="connsiteX1836" fmla="*/ 1179037 w 6100546"/>
              <a:gd name="connsiteY1836" fmla="*/ 5243368 h 5950684"/>
              <a:gd name="connsiteX1837" fmla="*/ 876880 w 6100546"/>
              <a:gd name="connsiteY1837" fmla="*/ 4960356 h 5950684"/>
              <a:gd name="connsiteX1838" fmla="*/ 857756 w 6100546"/>
              <a:gd name="connsiteY1838" fmla="*/ 4937409 h 5950684"/>
              <a:gd name="connsiteX1839" fmla="*/ 863492 w 6100546"/>
              <a:gd name="connsiteY1839" fmla="*/ 4901077 h 5950684"/>
              <a:gd name="connsiteX1840" fmla="*/ 890267 w 6100546"/>
              <a:gd name="connsiteY1840" fmla="*/ 4912550 h 5950684"/>
              <a:gd name="connsiteX1841" fmla="*/ 1043257 w 6100546"/>
              <a:gd name="connsiteY1841" fmla="*/ 5067442 h 5950684"/>
              <a:gd name="connsiteX1842" fmla="*/ 1075769 w 6100546"/>
              <a:gd name="connsiteY1842" fmla="*/ 5086564 h 5950684"/>
              <a:gd name="connsiteX1843" fmla="*/ 1083416 w 6100546"/>
              <a:gd name="connsiteY1843" fmla="*/ 5086564 h 5950684"/>
              <a:gd name="connsiteX1844" fmla="*/ 1079592 w 6100546"/>
              <a:gd name="connsiteY1844" fmla="*/ 5080827 h 5950684"/>
              <a:gd name="connsiteX1845" fmla="*/ 808035 w 6100546"/>
              <a:gd name="connsiteY1845" fmla="*/ 4780605 h 5950684"/>
              <a:gd name="connsiteX1846" fmla="*/ 727714 w 6100546"/>
              <a:gd name="connsiteY1846" fmla="*/ 4683081 h 5950684"/>
              <a:gd name="connsiteX1847" fmla="*/ 699029 w 6100546"/>
              <a:gd name="connsiteY1847" fmla="*/ 4663959 h 5950684"/>
              <a:gd name="connsiteX1848" fmla="*/ 786998 w 6100546"/>
              <a:gd name="connsiteY1848" fmla="*/ 4851358 h 5950684"/>
              <a:gd name="connsiteX1849" fmla="*/ 341414 w 6100546"/>
              <a:gd name="connsiteY1849" fmla="*/ 4105584 h 5950684"/>
              <a:gd name="connsiteX1850" fmla="*/ 383486 w 6100546"/>
              <a:gd name="connsiteY1850" fmla="*/ 4153390 h 5950684"/>
              <a:gd name="connsiteX1851" fmla="*/ 417908 w 6100546"/>
              <a:gd name="connsiteY1851" fmla="*/ 4210757 h 5950684"/>
              <a:gd name="connsiteX1852" fmla="*/ 502054 w 6100546"/>
              <a:gd name="connsiteY1852" fmla="*/ 4365649 h 5950684"/>
              <a:gd name="connsiteX1853" fmla="*/ 513529 w 6100546"/>
              <a:gd name="connsiteY1853" fmla="*/ 4359912 h 5950684"/>
              <a:gd name="connsiteX1854" fmla="*/ 425558 w 6100546"/>
              <a:gd name="connsiteY1854" fmla="*/ 4205021 h 5950684"/>
              <a:gd name="connsiteX1855" fmla="*/ 213284 w 6100546"/>
              <a:gd name="connsiteY1855" fmla="*/ 3562506 h 5950684"/>
              <a:gd name="connsiteX1856" fmla="*/ 255357 w 6100546"/>
              <a:gd name="connsiteY1856" fmla="*/ 2193342 h 5950684"/>
              <a:gd name="connsiteX1857" fmla="*/ 329939 w 6100546"/>
              <a:gd name="connsiteY1857" fmla="*/ 1940925 h 5950684"/>
              <a:gd name="connsiteX1858" fmla="*/ 345237 w 6100546"/>
              <a:gd name="connsiteY1858" fmla="*/ 1921803 h 5950684"/>
              <a:gd name="connsiteX1859" fmla="*/ 350976 w 6100546"/>
              <a:gd name="connsiteY1859" fmla="*/ 1935188 h 5950684"/>
              <a:gd name="connsiteX1860" fmla="*/ 197985 w 6100546"/>
              <a:gd name="connsiteY1860" fmla="*/ 2765101 h 5950684"/>
              <a:gd name="connsiteX1861" fmla="*/ 205635 w 6100546"/>
              <a:gd name="connsiteY1861" fmla="*/ 3206829 h 5950684"/>
              <a:gd name="connsiteX1862" fmla="*/ 207547 w 6100546"/>
              <a:gd name="connsiteY1862" fmla="*/ 3260373 h 5950684"/>
              <a:gd name="connsiteX1863" fmla="*/ 219021 w 6100546"/>
              <a:gd name="connsiteY1863" fmla="*/ 3283319 h 5950684"/>
              <a:gd name="connsiteX1864" fmla="*/ 234319 w 6100546"/>
              <a:gd name="connsiteY1864" fmla="*/ 3258461 h 5950684"/>
              <a:gd name="connsiteX1865" fmla="*/ 219021 w 6100546"/>
              <a:gd name="connsiteY1865" fmla="*/ 3050026 h 5950684"/>
              <a:gd name="connsiteX1866" fmla="*/ 656957 w 6100546"/>
              <a:gd name="connsiteY1866" fmla="*/ 1455216 h 5950684"/>
              <a:gd name="connsiteX1867" fmla="*/ 664606 w 6100546"/>
              <a:gd name="connsiteY1867" fmla="*/ 1443743 h 5950684"/>
              <a:gd name="connsiteX1868" fmla="*/ 677992 w 6100546"/>
              <a:gd name="connsiteY1868" fmla="*/ 1439918 h 5950684"/>
              <a:gd name="connsiteX1869" fmla="*/ 628271 w 6100546"/>
              <a:gd name="connsiteY1869" fmla="*/ 1541267 h 5950684"/>
              <a:gd name="connsiteX1870" fmla="*/ 320376 w 6100546"/>
              <a:gd name="connsiteY1870" fmla="*/ 2319550 h 5950684"/>
              <a:gd name="connsiteX1871" fmla="*/ 306992 w 6100546"/>
              <a:gd name="connsiteY1871" fmla="*/ 2413250 h 5950684"/>
              <a:gd name="connsiteX1872" fmla="*/ 314640 w 6100546"/>
              <a:gd name="connsiteY1872" fmla="*/ 2434283 h 5950684"/>
              <a:gd name="connsiteX1873" fmla="*/ 335676 w 6100546"/>
              <a:gd name="connsiteY1873" fmla="*/ 2420899 h 5950684"/>
              <a:gd name="connsiteX1874" fmla="*/ 356712 w 6100546"/>
              <a:gd name="connsiteY1874" fmla="*/ 2392215 h 5950684"/>
              <a:gd name="connsiteX1875" fmla="*/ 350263 w 6100546"/>
              <a:gd name="connsiteY1875" fmla="*/ 2447349 h 5950684"/>
              <a:gd name="connsiteX1876" fmla="*/ 364870 w 6100546"/>
              <a:gd name="connsiteY1876" fmla="*/ 2370176 h 5950684"/>
              <a:gd name="connsiteX1877" fmla="*/ 541943 w 6100546"/>
              <a:gd name="connsiteY1877" fmla="*/ 1882854 h 5950684"/>
              <a:gd name="connsiteX1878" fmla="*/ 564586 w 6100546"/>
              <a:gd name="connsiteY1878" fmla="*/ 1841828 h 5950684"/>
              <a:gd name="connsiteX1879" fmla="*/ 591636 w 6100546"/>
              <a:gd name="connsiteY1879" fmla="*/ 1777608 h 5950684"/>
              <a:gd name="connsiteX1880" fmla="*/ 712415 w 6100546"/>
              <a:gd name="connsiteY1880" fmla="*/ 1552740 h 5950684"/>
              <a:gd name="connsiteX1881" fmla="*/ 727714 w 6100546"/>
              <a:gd name="connsiteY1881" fmla="*/ 1541267 h 5950684"/>
              <a:gd name="connsiteX1882" fmla="*/ 682530 w 6100546"/>
              <a:gd name="connsiteY1882" fmla="*/ 1633942 h 5950684"/>
              <a:gd name="connsiteX1883" fmla="*/ 815288 w 6100546"/>
              <a:gd name="connsiteY1883" fmla="*/ 1442050 h 5950684"/>
              <a:gd name="connsiteX1884" fmla="*/ 1054385 w 6100546"/>
              <a:gd name="connsiteY1884" fmla="*/ 1157035 h 5950684"/>
              <a:gd name="connsiteX1885" fmla="*/ 1843678 w 6100546"/>
              <a:gd name="connsiteY1885" fmla="*/ 606577 h 5950684"/>
              <a:gd name="connsiteX1886" fmla="*/ 1922812 w 6100546"/>
              <a:gd name="connsiteY1886" fmla="*/ 569857 h 5950684"/>
              <a:gd name="connsiteX1887" fmla="*/ 1943510 w 6100546"/>
              <a:gd name="connsiteY1887" fmla="*/ 554072 h 5950684"/>
              <a:gd name="connsiteX1888" fmla="*/ 1974586 w 6100546"/>
              <a:gd name="connsiteY1888" fmla="*/ 541165 h 5950684"/>
              <a:gd name="connsiteX1889" fmla="*/ 2253196 w 6100546"/>
              <a:gd name="connsiteY1889" fmla="*/ 444895 h 5950684"/>
              <a:gd name="connsiteX1890" fmla="*/ 2279666 w 6100546"/>
              <a:gd name="connsiteY1890" fmla="*/ 439914 h 5950684"/>
              <a:gd name="connsiteX1891" fmla="*/ 2319798 w 6100546"/>
              <a:gd name="connsiteY1891" fmla="*/ 426779 h 5950684"/>
              <a:gd name="connsiteX1892" fmla="*/ 2345463 w 6100546"/>
              <a:gd name="connsiteY1892" fmla="*/ 419889 h 5950684"/>
              <a:gd name="connsiteX1893" fmla="*/ 2342301 w 6100546"/>
              <a:gd name="connsiteY1893" fmla="*/ 416361 h 5950684"/>
              <a:gd name="connsiteX1894" fmla="*/ 2307340 w 6100546"/>
              <a:gd name="connsiteY1894" fmla="*/ 401571 h 5950684"/>
              <a:gd name="connsiteX1895" fmla="*/ 2437382 w 6100546"/>
              <a:gd name="connsiteY1895" fmla="*/ 363326 h 5950684"/>
              <a:gd name="connsiteX1896" fmla="*/ 3353412 w 6100546"/>
              <a:gd name="connsiteY1896" fmla="*/ 315520 h 5950684"/>
              <a:gd name="connsiteX1897" fmla="*/ 3980673 w 6100546"/>
              <a:gd name="connsiteY1897" fmla="*/ 476148 h 5950684"/>
              <a:gd name="connsiteX1898" fmla="*/ 4160437 w 6100546"/>
              <a:gd name="connsiteY1898" fmla="*/ 550726 h 5950684"/>
              <a:gd name="connsiteX1899" fmla="*/ 4204422 w 6100546"/>
              <a:gd name="connsiteY1899" fmla="*/ 535427 h 5950684"/>
              <a:gd name="connsiteX1900" fmla="*/ 4171911 w 6100546"/>
              <a:gd name="connsiteY1900" fmla="*/ 504832 h 5950684"/>
              <a:gd name="connsiteX1901" fmla="*/ 4116452 w 6100546"/>
              <a:gd name="connsiteY1901" fmla="*/ 468499 h 5950684"/>
              <a:gd name="connsiteX1902" fmla="*/ 4441557 w 6100546"/>
              <a:gd name="connsiteY1902" fmla="*/ 585145 h 5950684"/>
              <a:gd name="connsiteX1903" fmla="*/ 4619408 w 6100546"/>
              <a:gd name="connsiteY1903" fmla="*/ 688407 h 5950684"/>
              <a:gd name="connsiteX1904" fmla="*/ 4451119 w 6100546"/>
              <a:gd name="connsiteY1904" fmla="*/ 577496 h 5950684"/>
              <a:gd name="connsiteX1905" fmla="*/ 4192947 w 6100546"/>
              <a:gd name="connsiteY1905" fmla="*/ 455114 h 5950684"/>
              <a:gd name="connsiteX1906" fmla="*/ 3437557 w 6100546"/>
              <a:gd name="connsiteY1906" fmla="*/ 242855 h 5950684"/>
              <a:gd name="connsiteX1907" fmla="*/ 3336201 w 6100546"/>
              <a:gd name="connsiteY1907" fmla="*/ 235206 h 5950684"/>
              <a:gd name="connsiteX1908" fmla="*/ 3364887 w 6100546"/>
              <a:gd name="connsiteY1908" fmla="*/ 254328 h 5950684"/>
              <a:gd name="connsiteX1909" fmla="*/ 4011271 w 6100546"/>
              <a:gd name="connsiteY1909" fmla="*/ 414957 h 5950684"/>
              <a:gd name="connsiteX1910" fmla="*/ 4039957 w 6100546"/>
              <a:gd name="connsiteY1910" fmla="*/ 435991 h 5950684"/>
              <a:gd name="connsiteX1911" fmla="*/ 3999798 w 6100546"/>
              <a:gd name="connsiteY1911" fmla="*/ 443640 h 5950684"/>
              <a:gd name="connsiteX1912" fmla="*/ 3797085 w 6100546"/>
              <a:gd name="connsiteY1912" fmla="*/ 372886 h 5950684"/>
              <a:gd name="connsiteX1913" fmla="*/ 2867668 w 6100546"/>
              <a:gd name="connsiteY1913" fmla="*/ 271538 h 5950684"/>
              <a:gd name="connsiteX1914" fmla="*/ 2150525 w 6100546"/>
              <a:gd name="connsiteY1914" fmla="*/ 420693 h 5950684"/>
              <a:gd name="connsiteX1915" fmla="*/ 2003272 w 6100546"/>
              <a:gd name="connsiteY1915" fmla="*/ 458938 h 5950684"/>
              <a:gd name="connsiteX1916" fmla="*/ 3127752 w 6100546"/>
              <a:gd name="connsiteY1916" fmla="*/ 227557 h 5950684"/>
              <a:gd name="connsiteX1917" fmla="*/ 3066554 w 6100546"/>
              <a:gd name="connsiteY1917" fmla="*/ 198873 h 5950684"/>
              <a:gd name="connsiteX1918" fmla="*/ 3252056 w 6100546"/>
              <a:gd name="connsiteY1918" fmla="*/ 204609 h 5950684"/>
              <a:gd name="connsiteX1919" fmla="*/ 3512140 w 6100546"/>
              <a:gd name="connsiteY1919" fmla="*/ 233294 h 5950684"/>
              <a:gd name="connsiteX1920" fmla="*/ 3533176 w 6100546"/>
              <a:gd name="connsiteY1920" fmla="*/ 229469 h 5950684"/>
              <a:gd name="connsiteX1921" fmla="*/ 3515965 w 6100546"/>
              <a:gd name="connsiteY1921" fmla="*/ 216083 h 5950684"/>
              <a:gd name="connsiteX1922" fmla="*/ 3194685 w 6100546"/>
              <a:gd name="connsiteY1922" fmla="*/ 175926 h 5950684"/>
              <a:gd name="connsiteX1923" fmla="*/ 3116277 w 6100546"/>
              <a:gd name="connsiteY1923" fmla="*/ 162541 h 5950684"/>
              <a:gd name="connsiteX1924" fmla="*/ 2785435 w 6100546"/>
              <a:gd name="connsiteY1924" fmla="*/ 177838 h 5950684"/>
              <a:gd name="connsiteX1925" fmla="*/ 2062556 w 6100546"/>
              <a:gd name="connsiteY1925" fmla="*/ 332730 h 5950684"/>
              <a:gd name="connsiteX1926" fmla="*/ 1639921 w 6100546"/>
              <a:gd name="connsiteY1926" fmla="*/ 520130 h 5950684"/>
              <a:gd name="connsiteX1927" fmla="*/ 1597847 w 6100546"/>
              <a:gd name="connsiteY1927" fmla="*/ 537339 h 5950684"/>
              <a:gd name="connsiteX1928" fmla="*/ 1649482 w 6100546"/>
              <a:gd name="connsiteY1928" fmla="*/ 476148 h 5950684"/>
              <a:gd name="connsiteX1929" fmla="*/ 1997535 w 6100546"/>
              <a:gd name="connsiteY1929" fmla="*/ 321257 h 5950684"/>
              <a:gd name="connsiteX1930" fmla="*/ 3177473 w 6100546"/>
              <a:gd name="connsiteY1930" fmla="*/ 133856 h 5950684"/>
              <a:gd name="connsiteX1931" fmla="*/ 3670868 w 6100546"/>
              <a:gd name="connsiteY1931" fmla="*/ 216083 h 5950684"/>
              <a:gd name="connsiteX1932" fmla="*/ 4267530 w 6100546"/>
              <a:gd name="connsiteY1932" fmla="*/ 418781 h 5950684"/>
              <a:gd name="connsiteX1933" fmla="*/ 4301953 w 6100546"/>
              <a:gd name="connsiteY1933" fmla="*/ 458938 h 5950684"/>
              <a:gd name="connsiteX1934" fmla="*/ 4315340 w 6100546"/>
              <a:gd name="connsiteY1934" fmla="*/ 474236 h 5950684"/>
              <a:gd name="connsiteX1935" fmla="*/ 4651919 w 6100546"/>
              <a:gd name="connsiteY1935" fmla="*/ 663548 h 5950684"/>
              <a:gd name="connsiteX1936" fmla="*/ 4663393 w 6100546"/>
              <a:gd name="connsiteY1936" fmla="*/ 665460 h 5950684"/>
              <a:gd name="connsiteX1937" fmla="*/ 4642357 w 6100546"/>
              <a:gd name="connsiteY1937" fmla="*/ 610005 h 5950684"/>
              <a:gd name="connsiteX1938" fmla="*/ 4124102 w 6100546"/>
              <a:gd name="connsiteY1938" fmla="*/ 311696 h 5950684"/>
              <a:gd name="connsiteX1939" fmla="*/ 3183211 w 6100546"/>
              <a:gd name="connsiteY1939" fmla="*/ 103261 h 5950684"/>
              <a:gd name="connsiteX1940" fmla="*/ 2634357 w 6100546"/>
              <a:gd name="connsiteY1940" fmla="*/ 124296 h 5950684"/>
              <a:gd name="connsiteX1941" fmla="*/ 2420171 w 6100546"/>
              <a:gd name="connsiteY1941" fmla="*/ 128119 h 5950684"/>
              <a:gd name="connsiteX1942" fmla="*/ 3120102 w 6100546"/>
              <a:gd name="connsiteY1942" fmla="*/ 61192 h 5950684"/>
              <a:gd name="connsiteX1943" fmla="*/ 3818121 w 6100546"/>
              <a:gd name="connsiteY1943" fmla="*/ 154892 h 5950684"/>
              <a:gd name="connsiteX1944" fmla="*/ 3192772 w 6100546"/>
              <a:gd name="connsiteY1944" fmla="*/ 9561 h 5950684"/>
              <a:gd name="connsiteX1945" fmla="*/ 3194685 w 6100546"/>
              <a:gd name="connsiteY1945" fmla="*/ 0 h 5950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</a:cxnLst>
            <a:rect l="l" t="t" r="r" b="b"/>
            <a:pathLst>
              <a:path w="6100546" h="5950684">
                <a:moveTo>
                  <a:pt x="3440072" y="5547377"/>
                </a:moveTo>
                <a:lnTo>
                  <a:pt x="3363812" y="5559287"/>
                </a:lnTo>
                <a:lnTo>
                  <a:pt x="3377168" y="5558242"/>
                </a:lnTo>
                <a:cubicBezTo>
                  <a:pt x="3388467" y="5556803"/>
                  <a:pt x="3400989" y="5554788"/>
                  <a:pt x="3413942" y="5552485"/>
                </a:cubicBezTo>
                <a:close/>
                <a:moveTo>
                  <a:pt x="3588125" y="5518269"/>
                </a:moveTo>
                <a:lnTo>
                  <a:pt x="3546342" y="5527177"/>
                </a:lnTo>
                <a:lnTo>
                  <a:pt x="3552690" y="5526002"/>
                </a:lnTo>
                <a:cubicBezTo>
                  <a:pt x="3562477" y="5524275"/>
                  <a:pt x="3571689" y="5522548"/>
                  <a:pt x="3579893" y="5520676"/>
                </a:cubicBezTo>
                <a:close/>
                <a:moveTo>
                  <a:pt x="3658875" y="5502208"/>
                </a:moveTo>
                <a:lnTo>
                  <a:pt x="3652394" y="5503968"/>
                </a:lnTo>
                <a:lnTo>
                  <a:pt x="3656318" y="5505276"/>
                </a:lnTo>
                <a:close/>
                <a:moveTo>
                  <a:pt x="2933221" y="5496065"/>
                </a:moveTo>
                <a:cubicBezTo>
                  <a:pt x="2937825" y="5496065"/>
                  <a:pt x="2937825" y="5496065"/>
                  <a:pt x="2937825" y="5496065"/>
                </a:cubicBezTo>
                <a:cubicBezTo>
                  <a:pt x="2937825" y="5496065"/>
                  <a:pt x="2937825" y="5496065"/>
                  <a:pt x="2942431" y="5496065"/>
                </a:cubicBezTo>
                <a:cubicBezTo>
                  <a:pt x="2947037" y="5496065"/>
                  <a:pt x="2956248" y="5496065"/>
                  <a:pt x="2960854" y="5496065"/>
                </a:cubicBezTo>
                <a:lnTo>
                  <a:pt x="2970714" y="5498530"/>
                </a:lnTo>
                <a:close/>
                <a:moveTo>
                  <a:pt x="4136082" y="5495297"/>
                </a:moveTo>
                <a:lnTo>
                  <a:pt x="4135314" y="5496065"/>
                </a:lnTo>
                <a:cubicBezTo>
                  <a:pt x="4135314" y="5496065"/>
                  <a:pt x="4135314" y="5496065"/>
                  <a:pt x="4130708" y="5496065"/>
                </a:cubicBezTo>
                <a:close/>
                <a:moveTo>
                  <a:pt x="3223380" y="5491459"/>
                </a:moveTo>
                <a:lnTo>
                  <a:pt x="3223380" y="5494475"/>
                </a:lnTo>
                <a:lnTo>
                  <a:pt x="3230007" y="5494044"/>
                </a:lnTo>
                <a:lnTo>
                  <a:pt x="3232592" y="5491459"/>
                </a:lnTo>
                <a:cubicBezTo>
                  <a:pt x="3227986" y="5491458"/>
                  <a:pt x="3223380" y="5491459"/>
                  <a:pt x="3223380" y="5491459"/>
                </a:cubicBezTo>
                <a:close/>
                <a:moveTo>
                  <a:pt x="2531376" y="5422374"/>
                </a:moveTo>
                <a:lnTo>
                  <a:pt x="2538665" y="5442265"/>
                </a:lnTo>
                <a:cubicBezTo>
                  <a:pt x="2544586" y="5448142"/>
                  <a:pt x="2553524" y="5451486"/>
                  <a:pt x="2566301" y="5453081"/>
                </a:cubicBezTo>
                <a:cubicBezTo>
                  <a:pt x="2653436" y="5465296"/>
                  <a:pt x="2740536" y="5478453"/>
                  <a:pt x="2827948" y="5488225"/>
                </a:cubicBezTo>
                <a:lnTo>
                  <a:pt x="2854171" y="5490535"/>
                </a:lnTo>
                <a:lnTo>
                  <a:pt x="2858233" y="5490092"/>
                </a:lnTo>
                <a:cubicBezTo>
                  <a:pt x="2875073" y="5490308"/>
                  <a:pt x="2900980" y="5493762"/>
                  <a:pt x="2900980" y="5486854"/>
                </a:cubicBezTo>
                <a:lnTo>
                  <a:pt x="2905585" y="5486853"/>
                </a:lnTo>
                <a:cubicBezTo>
                  <a:pt x="2910191" y="5491458"/>
                  <a:pt x="2919403" y="5491459"/>
                  <a:pt x="2924007" y="5491459"/>
                </a:cubicBezTo>
                <a:cubicBezTo>
                  <a:pt x="2924008" y="5496065"/>
                  <a:pt x="2924008" y="5496065"/>
                  <a:pt x="2924008" y="5496065"/>
                </a:cubicBezTo>
                <a:lnTo>
                  <a:pt x="2924008" y="5496688"/>
                </a:lnTo>
                <a:lnTo>
                  <a:pt x="2959343" y="5499801"/>
                </a:lnTo>
                <a:lnTo>
                  <a:pt x="2977597" y="5500251"/>
                </a:lnTo>
                <a:lnTo>
                  <a:pt x="2970714" y="5498530"/>
                </a:lnTo>
                <a:lnTo>
                  <a:pt x="3008432" y="5501009"/>
                </a:lnTo>
                <a:lnTo>
                  <a:pt x="3047338" y="5501967"/>
                </a:lnTo>
                <a:lnTo>
                  <a:pt x="3062253" y="5501318"/>
                </a:lnTo>
                <a:cubicBezTo>
                  <a:pt x="3069665" y="5500958"/>
                  <a:pt x="3075997" y="5500671"/>
                  <a:pt x="3080603" y="5500671"/>
                </a:cubicBezTo>
                <a:cubicBezTo>
                  <a:pt x="3080603" y="5500671"/>
                  <a:pt x="3085209" y="5500671"/>
                  <a:pt x="3085209" y="5500671"/>
                </a:cubicBezTo>
                <a:lnTo>
                  <a:pt x="3134391" y="5500261"/>
                </a:lnTo>
                <a:lnTo>
                  <a:pt x="3198926" y="5496065"/>
                </a:lnTo>
                <a:lnTo>
                  <a:pt x="3185599" y="5496065"/>
                </a:lnTo>
                <a:cubicBezTo>
                  <a:pt x="3150841" y="5496065"/>
                  <a:pt x="3123206" y="5496065"/>
                  <a:pt x="3085209" y="5496065"/>
                </a:cubicBezTo>
                <a:cubicBezTo>
                  <a:pt x="3089814" y="5491459"/>
                  <a:pt x="3085209" y="5491459"/>
                  <a:pt x="3080603" y="5486854"/>
                </a:cubicBezTo>
                <a:cubicBezTo>
                  <a:pt x="3075997" y="5486854"/>
                  <a:pt x="3075997" y="5486854"/>
                  <a:pt x="3075997" y="5486854"/>
                </a:cubicBezTo>
                <a:cubicBezTo>
                  <a:pt x="3075997" y="5491459"/>
                  <a:pt x="3075997" y="5491459"/>
                  <a:pt x="3075997" y="5491459"/>
                </a:cubicBezTo>
                <a:cubicBezTo>
                  <a:pt x="3034546" y="5496065"/>
                  <a:pt x="2993094" y="5477641"/>
                  <a:pt x="2979277" y="5491459"/>
                </a:cubicBezTo>
                <a:cubicBezTo>
                  <a:pt x="2979277" y="5496065"/>
                  <a:pt x="2979277" y="5496065"/>
                  <a:pt x="2979277" y="5496065"/>
                </a:cubicBezTo>
                <a:cubicBezTo>
                  <a:pt x="2974671" y="5491459"/>
                  <a:pt x="2965460" y="5491459"/>
                  <a:pt x="2960854" y="5491458"/>
                </a:cubicBezTo>
                <a:cubicBezTo>
                  <a:pt x="2956248" y="5491459"/>
                  <a:pt x="2951643" y="5491459"/>
                  <a:pt x="2951643" y="5491459"/>
                </a:cubicBezTo>
                <a:cubicBezTo>
                  <a:pt x="2951642" y="5486854"/>
                  <a:pt x="2951643" y="5477642"/>
                  <a:pt x="2956248" y="5473037"/>
                </a:cubicBezTo>
                <a:cubicBezTo>
                  <a:pt x="2960854" y="5473037"/>
                  <a:pt x="2970066" y="5473037"/>
                  <a:pt x="2974671" y="5473037"/>
                </a:cubicBezTo>
                <a:cubicBezTo>
                  <a:pt x="2983883" y="5473037"/>
                  <a:pt x="2993094" y="5477641"/>
                  <a:pt x="3002307" y="5473037"/>
                </a:cubicBezTo>
                <a:cubicBezTo>
                  <a:pt x="3002307" y="5473037"/>
                  <a:pt x="3006911" y="5473037"/>
                  <a:pt x="3006911" y="5473037"/>
                </a:cubicBezTo>
                <a:cubicBezTo>
                  <a:pt x="3006911" y="5473037"/>
                  <a:pt x="3006911" y="5473037"/>
                  <a:pt x="3011517" y="5473037"/>
                </a:cubicBezTo>
                <a:cubicBezTo>
                  <a:pt x="3016123" y="5473037"/>
                  <a:pt x="3016123" y="5473037"/>
                  <a:pt x="3020729" y="5473037"/>
                </a:cubicBezTo>
                <a:cubicBezTo>
                  <a:pt x="3025334" y="5473037"/>
                  <a:pt x="3025334" y="5473037"/>
                  <a:pt x="3025334" y="5473037"/>
                </a:cubicBezTo>
                <a:lnTo>
                  <a:pt x="3024589" y="5472291"/>
                </a:lnTo>
                <a:lnTo>
                  <a:pt x="2937155" y="5469531"/>
                </a:lnTo>
                <a:lnTo>
                  <a:pt x="2924028" y="5468451"/>
                </a:lnTo>
                <a:lnTo>
                  <a:pt x="2928614" y="5473037"/>
                </a:lnTo>
                <a:cubicBezTo>
                  <a:pt x="2947037" y="5473037"/>
                  <a:pt x="2947037" y="5473037"/>
                  <a:pt x="2947037" y="5473037"/>
                </a:cubicBezTo>
                <a:cubicBezTo>
                  <a:pt x="2942431" y="5477641"/>
                  <a:pt x="2937825" y="5486854"/>
                  <a:pt x="2937825" y="5491459"/>
                </a:cubicBezTo>
                <a:cubicBezTo>
                  <a:pt x="2933220" y="5491459"/>
                  <a:pt x="2928614" y="5491459"/>
                  <a:pt x="2928614" y="5491459"/>
                </a:cubicBezTo>
                <a:cubicBezTo>
                  <a:pt x="2924007" y="5491459"/>
                  <a:pt x="2924007" y="5491459"/>
                  <a:pt x="2924007" y="5491459"/>
                </a:cubicBezTo>
                <a:cubicBezTo>
                  <a:pt x="2928614" y="5486854"/>
                  <a:pt x="2928614" y="5486854"/>
                  <a:pt x="2928614" y="5486854"/>
                </a:cubicBezTo>
                <a:cubicBezTo>
                  <a:pt x="2928614" y="5486854"/>
                  <a:pt x="2924008" y="5486854"/>
                  <a:pt x="2924008" y="5482248"/>
                </a:cubicBezTo>
                <a:cubicBezTo>
                  <a:pt x="2919403" y="5482248"/>
                  <a:pt x="2919403" y="5486853"/>
                  <a:pt x="2914797" y="5486854"/>
                </a:cubicBezTo>
                <a:cubicBezTo>
                  <a:pt x="2914797" y="5486854"/>
                  <a:pt x="2910191" y="5486854"/>
                  <a:pt x="2910191" y="5486854"/>
                </a:cubicBezTo>
                <a:cubicBezTo>
                  <a:pt x="2905585" y="5486853"/>
                  <a:pt x="2900980" y="5482248"/>
                  <a:pt x="2891768" y="5482248"/>
                </a:cubicBezTo>
                <a:cubicBezTo>
                  <a:pt x="2873345" y="5482248"/>
                  <a:pt x="2896375" y="5477642"/>
                  <a:pt x="2882557" y="5473037"/>
                </a:cubicBezTo>
                <a:cubicBezTo>
                  <a:pt x="2873345" y="5482248"/>
                  <a:pt x="2859528" y="5473037"/>
                  <a:pt x="2850318" y="5468431"/>
                </a:cubicBezTo>
                <a:cubicBezTo>
                  <a:pt x="2850317" y="5473037"/>
                  <a:pt x="2850317" y="5477642"/>
                  <a:pt x="2845711" y="5477642"/>
                </a:cubicBezTo>
                <a:cubicBezTo>
                  <a:pt x="2845711" y="5473037"/>
                  <a:pt x="2845711" y="5468430"/>
                  <a:pt x="2841105" y="5468431"/>
                </a:cubicBezTo>
                <a:cubicBezTo>
                  <a:pt x="2836500" y="5473037"/>
                  <a:pt x="2822682" y="5473037"/>
                  <a:pt x="2813471" y="5473037"/>
                </a:cubicBezTo>
                <a:cubicBezTo>
                  <a:pt x="2818077" y="5463825"/>
                  <a:pt x="2785837" y="5463825"/>
                  <a:pt x="2781231" y="5468431"/>
                </a:cubicBezTo>
                <a:cubicBezTo>
                  <a:pt x="2776625" y="5468431"/>
                  <a:pt x="2776625" y="5468431"/>
                  <a:pt x="2776625" y="5468431"/>
                </a:cubicBezTo>
                <a:cubicBezTo>
                  <a:pt x="2762808" y="5468431"/>
                  <a:pt x="2776625" y="5459219"/>
                  <a:pt x="2762808" y="5459219"/>
                </a:cubicBezTo>
                <a:cubicBezTo>
                  <a:pt x="2753597" y="5463825"/>
                  <a:pt x="2748991" y="5468431"/>
                  <a:pt x="2725962" y="5463825"/>
                </a:cubicBezTo>
                <a:cubicBezTo>
                  <a:pt x="2716751" y="5459219"/>
                  <a:pt x="2702934" y="5454614"/>
                  <a:pt x="2689116" y="5454614"/>
                </a:cubicBezTo>
                <a:cubicBezTo>
                  <a:pt x="2684511" y="5454614"/>
                  <a:pt x="2675299" y="5454614"/>
                  <a:pt x="2670694" y="5450008"/>
                </a:cubicBezTo>
                <a:cubicBezTo>
                  <a:pt x="2643059" y="5445402"/>
                  <a:pt x="2666088" y="5445402"/>
                  <a:pt x="2647665" y="5436191"/>
                </a:cubicBezTo>
                <a:cubicBezTo>
                  <a:pt x="2629242" y="5445402"/>
                  <a:pt x="2573973" y="5417768"/>
                  <a:pt x="2555550" y="5422374"/>
                </a:cubicBezTo>
                <a:cubicBezTo>
                  <a:pt x="2573973" y="5431585"/>
                  <a:pt x="2537128" y="5422374"/>
                  <a:pt x="2537128" y="5422374"/>
                </a:cubicBezTo>
                <a:close/>
                <a:moveTo>
                  <a:pt x="4476137" y="5233540"/>
                </a:moveTo>
                <a:cubicBezTo>
                  <a:pt x="4476137" y="5233540"/>
                  <a:pt x="4476137" y="5233540"/>
                  <a:pt x="4480743" y="5233540"/>
                </a:cubicBezTo>
                <a:lnTo>
                  <a:pt x="4476137" y="5235582"/>
                </a:lnTo>
                <a:close/>
                <a:moveTo>
                  <a:pt x="4849201" y="4772971"/>
                </a:moveTo>
                <a:lnTo>
                  <a:pt x="4849394" y="4772971"/>
                </a:lnTo>
                <a:lnTo>
                  <a:pt x="4844595" y="4777577"/>
                </a:lnTo>
                <a:cubicBezTo>
                  <a:pt x="4849201" y="4777577"/>
                  <a:pt x="4849201" y="4772971"/>
                  <a:pt x="4849201" y="4772971"/>
                </a:cubicBezTo>
                <a:close/>
                <a:moveTo>
                  <a:pt x="4789327" y="4768227"/>
                </a:moveTo>
                <a:lnTo>
                  <a:pt x="4789327" y="4768365"/>
                </a:lnTo>
                <a:cubicBezTo>
                  <a:pt x="4789327" y="4768365"/>
                  <a:pt x="4789327" y="4768365"/>
                  <a:pt x="4784721" y="4772971"/>
                </a:cubicBezTo>
                <a:close/>
                <a:moveTo>
                  <a:pt x="5116333" y="4519658"/>
                </a:moveTo>
                <a:cubicBezTo>
                  <a:pt x="5107122" y="4533474"/>
                  <a:pt x="5107121" y="4524264"/>
                  <a:pt x="5097910" y="4533475"/>
                </a:cubicBezTo>
                <a:cubicBezTo>
                  <a:pt x="5093304" y="4542686"/>
                  <a:pt x="5107121" y="4528869"/>
                  <a:pt x="5102516" y="4542686"/>
                </a:cubicBezTo>
                <a:cubicBezTo>
                  <a:pt x="5088699" y="4551898"/>
                  <a:pt x="5084093" y="4565715"/>
                  <a:pt x="5074881" y="4570320"/>
                </a:cubicBezTo>
                <a:cubicBezTo>
                  <a:pt x="5079487" y="4565715"/>
                  <a:pt x="5084093" y="4561109"/>
                  <a:pt x="5084093" y="4556503"/>
                </a:cubicBezTo>
                <a:cubicBezTo>
                  <a:pt x="5065670" y="4579531"/>
                  <a:pt x="5042641" y="4607166"/>
                  <a:pt x="5019613" y="4639406"/>
                </a:cubicBezTo>
                <a:cubicBezTo>
                  <a:pt x="4996584" y="4671646"/>
                  <a:pt x="4973555" y="4703886"/>
                  <a:pt x="4955133" y="4731520"/>
                </a:cubicBezTo>
                <a:cubicBezTo>
                  <a:pt x="4955133" y="4726913"/>
                  <a:pt x="4950527" y="4726914"/>
                  <a:pt x="4945921" y="4731520"/>
                </a:cubicBezTo>
                <a:cubicBezTo>
                  <a:pt x="4922893" y="4759154"/>
                  <a:pt x="4904470" y="4782183"/>
                  <a:pt x="4876835" y="4805211"/>
                </a:cubicBezTo>
                <a:cubicBezTo>
                  <a:pt x="4881441" y="4814422"/>
                  <a:pt x="4858413" y="4823634"/>
                  <a:pt x="4849201" y="4832845"/>
                </a:cubicBezTo>
                <a:cubicBezTo>
                  <a:pt x="4844595" y="4837451"/>
                  <a:pt x="4849201" y="4842057"/>
                  <a:pt x="4839989" y="4846662"/>
                </a:cubicBezTo>
                <a:cubicBezTo>
                  <a:pt x="4839989" y="4851268"/>
                  <a:pt x="4826172" y="4855874"/>
                  <a:pt x="4816961" y="4865085"/>
                </a:cubicBezTo>
                <a:cubicBezTo>
                  <a:pt x="4803144" y="4878902"/>
                  <a:pt x="4789327" y="4897324"/>
                  <a:pt x="4775509" y="4911141"/>
                </a:cubicBezTo>
                <a:cubicBezTo>
                  <a:pt x="4757086" y="4929565"/>
                  <a:pt x="4757086" y="4934170"/>
                  <a:pt x="4734058" y="4952593"/>
                </a:cubicBezTo>
                <a:cubicBezTo>
                  <a:pt x="4692606" y="4998650"/>
                  <a:pt x="4628126" y="5040101"/>
                  <a:pt x="4609703" y="5063130"/>
                </a:cubicBezTo>
                <a:cubicBezTo>
                  <a:pt x="4595886" y="5063130"/>
                  <a:pt x="4582069" y="5086157"/>
                  <a:pt x="4572858" y="5095370"/>
                </a:cubicBezTo>
                <a:cubicBezTo>
                  <a:pt x="4577463" y="5086158"/>
                  <a:pt x="4572858" y="5090764"/>
                  <a:pt x="4568252" y="5090764"/>
                </a:cubicBezTo>
                <a:cubicBezTo>
                  <a:pt x="4536012" y="5123004"/>
                  <a:pt x="4485349" y="5141426"/>
                  <a:pt x="4434686" y="5182878"/>
                </a:cubicBezTo>
                <a:cubicBezTo>
                  <a:pt x="4416264" y="5201301"/>
                  <a:pt x="4430080" y="5192089"/>
                  <a:pt x="4402447" y="5205906"/>
                </a:cubicBezTo>
                <a:cubicBezTo>
                  <a:pt x="4384023" y="5215118"/>
                  <a:pt x="4370207" y="5228935"/>
                  <a:pt x="4351783" y="5238146"/>
                </a:cubicBezTo>
                <a:cubicBezTo>
                  <a:pt x="4287303" y="5274991"/>
                  <a:pt x="4222822" y="5307232"/>
                  <a:pt x="4167554" y="5334866"/>
                </a:cubicBezTo>
                <a:cubicBezTo>
                  <a:pt x="4144525" y="5348683"/>
                  <a:pt x="4126102" y="5353289"/>
                  <a:pt x="4112285" y="5367106"/>
                </a:cubicBezTo>
                <a:cubicBezTo>
                  <a:pt x="4107679" y="5367105"/>
                  <a:pt x="4107679" y="5367105"/>
                  <a:pt x="4103074" y="5367106"/>
                </a:cubicBezTo>
                <a:cubicBezTo>
                  <a:pt x="4098468" y="5367106"/>
                  <a:pt x="4084651" y="5367106"/>
                  <a:pt x="4061622" y="5380923"/>
                </a:cubicBezTo>
                <a:cubicBezTo>
                  <a:pt x="4052411" y="5385528"/>
                  <a:pt x="4038593" y="5394740"/>
                  <a:pt x="4029382" y="5399345"/>
                </a:cubicBezTo>
                <a:cubicBezTo>
                  <a:pt x="3987930" y="5413163"/>
                  <a:pt x="3937268" y="5426980"/>
                  <a:pt x="3923451" y="5440797"/>
                </a:cubicBezTo>
                <a:cubicBezTo>
                  <a:pt x="3932662" y="5426979"/>
                  <a:pt x="3877393" y="5454614"/>
                  <a:pt x="3863576" y="5463824"/>
                </a:cubicBezTo>
                <a:cubicBezTo>
                  <a:pt x="3845153" y="5459219"/>
                  <a:pt x="3812913" y="5482248"/>
                  <a:pt x="3776067" y="5486853"/>
                </a:cubicBezTo>
                <a:cubicBezTo>
                  <a:pt x="3771461" y="5486854"/>
                  <a:pt x="3776067" y="5496065"/>
                  <a:pt x="3762250" y="5496065"/>
                </a:cubicBezTo>
                <a:cubicBezTo>
                  <a:pt x="3753039" y="5491459"/>
                  <a:pt x="3720799" y="5500671"/>
                  <a:pt x="3725404" y="5505276"/>
                </a:cubicBezTo>
                <a:cubicBezTo>
                  <a:pt x="3711587" y="5496065"/>
                  <a:pt x="3683953" y="5514488"/>
                  <a:pt x="3674741" y="5509882"/>
                </a:cubicBezTo>
                <a:cubicBezTo>
                  <a:pt x="3674741" y="5519093"/>
                  <a:pt x="3670136" y="5523698"/>
                  <a:pt x="3665530" y="5528305"/>
                </a:cubicBezTo>
                <a:cubicBezTo>
                  <a:pt x="3656318" y="5532911"/>
                  <a:pt x="3651713" y="5532911"/>
                  <a:pt x="3642501" y="5537515"/>
                </a:cubicBezTo>
                <a:cubicBezTo>
                  <a:pt x="3610261" y="5546728"/>
                  <a:pt x="3568810" y="5551333"/>
                  <a:pt x="3531964" y="5555939"/>
                </a:cubicBezTo>
                <a:cubicBezTo>
                  <a:pt x="3522752" y="5555939"/>
                  <a:pt x="3513541" y="5551333"/>
                  <a:pt x="3513541" y="5551333"/>
                </a:cubicBezTo>
                <a:cubicBezTo>
                  <a:pt x="3508935" y="5555939"/>
                  <a:pt x="3504329" y="5555939"/>
                  <a:pt x="3499724" y="5560545"/>
                </a:cubicBezTo>
                <a:cubicBezTo>
                  <a:pt x="3495118" y="5560545"/>
                  <a:pt x="3495118" y="5560545"/>
                  <a:pt x="3495118" y="5560545"/>
                </a:cubicBezTo>
                <a:cubicBezTo>
                  <a:pt x="3462878" y="5551333"/>
                  <a:pt x="3416821" y="5565150"/>
                  <a:pt x="3379975" y="5574362"/>
                </a:cubicBezTo>
                <a:cubicBezTo>
                  <a:pt x="3379975" y="5569755"/>
                  <a:pt x="3379975" y="5569755"/>
                  <a:pt x="3379975" y="5569755"/>
                </a:cubicBezTo>
                <a:cubicBezTo>
                  <a:pt x="3366158" y="5565150"/>
                  <a:pt x="3361552" y="5583573"/>
                  <a:pt x="3356946" y="5569756"/>
                </a:cubicBezTo>
                <a:cubicBezTo>
                  <a:pt x="3333918" y="5569756"/>
                  <a:pt x="3347735" y="5578967"/>
                  <a:pt x="3329312" y="5578967"/>
                </a:cubicBezTo>
                <a:cubicBezTo>
                  <a:pt x="3329312" y="5574362"/>
                  <a:pt x="3320101" y="5574362"/>
                  <a:pt x="3315495" y="5569756"/>
                </a:cubicBezTo>
                <a:cubicBezTo>
                  <a:pt x="3297072" y="5578967"/>
                  <a:pt x="3278649" y="5578967"/>
                  <a:pt x="3255620" y="5574362"/>
                </a:cubicBezTo>
                <a:cubicBezTo>
                  <a:pt x="3246409" y="5588179"/>
                  <a:pt x="3218775" y="5578967"/>
                  <a:pt x="3209563" y="5583573"/>
                </a:cubicBezTo>
                <a:cubicBezTo>
                  <a:pt x="3209564" y="5578967"/>
                  <a:pt x="3204957" y="5578967"/>
                  <a:pt x="3204957" y="5578967"/>
                </a:cubicBezTo>
                <a:cubicBezTo>
                  <a:pt x="3177323" y="5588179"/>
                  <a:pt x="3154294" y="5583573"/>
                  <a:pt x="3131266" y="5583573"/>
                </a:cubicBezTo>
                <a:lnTo>
                  <a:pt x="3122176" y="5583573"/>
                </a:lnTo>
                <a:lnTo>
                  <a:pt x="3072847" y="5585832"/>
                </a:lnTo>
                <a:lnTo>
                  <a:pt x="3062180" y="5588179"/>
                </a:lnTo>
                <a:lnTo>
                  <a:pt x="3065288" y="5586179"/>
                </a:lnTo>
                <a:lnTo>
                  <a:pt x="3001837" y="5589085"/>
                </a:lnTo>
                <a:cubicBezTo>
                  <a:pt x="2840375" y="5592138"/>
                  <a:pt x="2677977" y="5582257"/>
                  <a:pt x="2514861" y="5559930"/>
                </a:cubicBezTo>
                <a:cubicBezTo>
                  <a:pt x="2384509" y="5542375"/>
                  <a:pt x="2257185" y="5514172"/>
                  <a:pt x="2133989" y="5473661"/>
                </a:cubicBezTo>
                <a:lnTo>
                  <a:pt x="2031916" y="5434193"/>
                </a:lnTo>
                <a:lnTo>
                  <a:pt x="2081737" y="5455765"/>
                </a:lnTo>
                <a:cubicBezTo>
                  <a:pt x="2099584" y="5462674"/>
                  <a:pt x="2115704" y="5468431"/>
                  <a:pt x="2127218" y="5473037"/>
                </a:cubicBezTo>
                <a:cubicBezTo>
                  <a:pt x="2191697" y="5496065"/>
                  <a:pt x="2242361" y="5523699"/>
                  <a:pt x="2293024" y="5542122"/>
                </a:cubicBezTo>
                <a:cubicBezTo>
                  <a:pt x="2329870" y="5551333"/>
                  <a:pt x="2380533" y="5565150"/>
                  <a:pt x="2421984" y="5574362"/>
                </a:cubicBezTo>
                <a:cubicBezTo>
                  <a:pt x="2445013" y="5588179"/>
                  <a:pt x="2477253" y="5592785"/>
                  <a:pt x="2509493" y="5597390"/>
                </a:cubicBezTo>
                <a:cubicBezTo>
                  <a:pt x="2523310" y="5611207"/>
                  <a:pt x="2569368" y="5620419"/>
                  <a:pt x="2615425" y="5629630"/>
                </a:cubicBezTo>
                <a:cubicBezTo>
                  <a:pt x="2661482" y="5638841"/>
                  <a:pt x="2707539" y="5648053"/>
                  <a:pt x="2721356" y="5661870"/>
                </a:cubicBezTo>
                <a:cubicBezTo>
                  <a:pt x="2735174" y="5661870"/>
                  <a:pt x="2758202" y="5666476"/>
                  <a:pt x="2762809" y="5671081"/>
                </a:cubicBezTo>
                <a:cubicBezTo>
                  <a:pt x="2776625" y="5661870"/>
                  <a:pt x="2827289" y="5671081"/>
                  <a:pt x="2831894" y="5680293"/>
                </a:cubicBezTo>
                <a:cubicBezTo>
                  <a:pt x="2836500" y="5680293"/>
                  <a:pt x="2845711" y="5680293"/>
                  <a:pt x="2850317" y="5680292"/>
                </a:cubicBezTo>
                <a:cubicBezTo>
                  <a:pt x="2850317" y="5694110"/>
                  <a:pt x="2891768" y="5684897"/>
                  <a:pt x="2924008" y="5694110"/>
                </a:cubicBezTo>
                <a:cubicBezTo>
                  <a:pt x="2928614" y="5694110"/>
                  <a:pt x="2928614" y="5694110"/>
                  <a:pt x="2928614" y="5694110"/>
                </a:cubicBezTo>
                <a:cubicBezTo>
                  <a:pt x="2928614" y="5694110"/>
                  <a:pt x="2928614" y="5698715"/>
                  <a:pt x="2928614" y="5698715"/>
                </a:cubicBezTo>
                <a:cubicBezTo>
                  <a:pt x="2933220" y="5698715"/>
                  <a:pt x="2933220" y="5698715"/>
                  <a:pt x="2937825" y="5698715"/>
                </a:cubicBezTo>
                <a:cubicBezTo>
                  <a:pt x="2937825" y="5698715"/>
                  <a:pt x="2937825" y="5698715"/>
                  <a:pt x="2937825" y="5694109"/>
                </a:cubicBezTo>
                <a:cubicBezTo>
                  <a:pt x="2937825" y="5694109"/>
                  <a:pt x="2933220" y="5694110"/>
                  <a:pt x="2933220" y="5694110"/>
                </a:cubicBezTo>
                <a:cubicBezTo>
                  <a:pt x="2942431" y="5694110"/>
                  <a:pt x="2956248" y="5694110"/>
                  <a:pt x="2956248" y="5689504"/>
                </a:cubicBezTo>
                <a:cubicBezTo>
                  <a:pt x="3034546" y="5698715"/>
                  <a:pt x="3112843" y="5703321"/>
                  <a:pt x="3195746" y="5698714"/>
                </a:cubicBezTo>
                <a:cubicBezTo>
                  <a:pt x="3227986" y="5694110"/>
                  <a:pt x="3251015" y="5694110"/>
                  <a:pt x="3287860" y="5694110"/>
                </a:cubicBezTo>
                <a:cubicBezTo>
                  <a:pt x="3329312" y="5689504"/>
                  <a:pt x="3389186" y="5680292"/>
                  <a:pt x="3444455" y="5675687"/>
                </a:cubicBezTo>
                <a:cubicBezTo>
                  <a:pt x="3504328" y="5666476"/>
                  <a:pt x="3559598" y="5657263"/>
                  <a:pt x="3605655" y="5648053"/>
                </a:cubicBezTo>
                <a:cubicBezTo>
                  <a:pt x="3642502" y="5643446"/>
                  <a:pt x="3660924" y="5638841"/>
                  <a:pt x="3702376" y="5629630"/>
                </a:cubicBezTo>
                <a:cubicBezTo>
                  <a:pt x="3711587" y="5625024"/>
                  <a:pt x="3725404" y="5625024"/>
                  <a:pt x="3734617" y="5625024"/>
                </a:cubicBezTo>
                <a:cubicBezTo>
                  <a:pt x="3757644" y="5620419"/>
                  <a:pt x="3776067" y="5606602"/>
                  <a:pt x="3799096" y="5606602"/>
                </a:cubicBezTo>
                <a:cubicBezTo>
                  <a:pt x="3799096" y="5606602"/>
                  <a:pt x="3799096" y="5611207"/>
                  <a:pt x="3799096" y="5611207"/>
                </a:cubicBezTo>
                <a:cubicBezTo>
                  <a:pt x="3794490" y="5611207"/>
                  <a:pt x="3799096" y="5615813"/>
                  <a:pt x="3803702" y="5611207"/>
                </a:cubicBezTo>
                <a:cubicBezTo>
                  <a:pt x="3808308" y="5611207"/>
                  <a:pt x="3812913" y="5611207"/>
                  <a:pt x="3812913" y="5611207"/>
                </a:cubicBezTo>
                <a:cubicBezTo>
                  <a:pt x="3812913" y="5606602"/>
                  <a:pt x="3817519" y="5606602"/>
                  <a:pt x="3817519" y="5606602"/>
                </a:cubicBezTo>
                <a:cubicBezTo>
                  <a:pt x="3817519" y="5611206"/>
                  <a:pt x="3822125" y="5611207"/>
                  <a:pt x="3826730" y="5611207"/>
                </a:cubicBezTo>
                <a:cubicBezTo>
                  <a:pt x="3831336" y="5606602"/>
                  <a:pt x="3826730" y="5606602"/>
                  <a:pt x="3826730" y="5601996"/>
                </a:cubicBezTo>
                <a:cubicBezTo>
                  <a:pt x="3826730" y="5601996"/>
                  <a:pt x="3831336" y="5601996"/>
                  <a:pt x="3831336" y="5601996"/>
                </a:cubicBezTo>
                <a:cubicBezTo>
                  <a:pt x="3835942" y="5601996"/>
                  <a:pt x="3840547" y="5597390"/>
                  <a:pt x="3840547" y="5597390"/>
                </a:cubicBezTo>
                <a:cubicBezTo>
                  <a:pt x="3840547" y="5592785"/>
                  <a:pt x="3835942" y="5592785"/>
                  <a:pt x="3831336" y="5592785"/>
                </a:cubicBezTo>
                <a:cubicBezTo>
                  <a:pt x="3831336" y="5597390"/>
                  <a:pt x="3831336" y="5597390"/>
                  <a:pt x="3831336" y="5597390"/>
                </a:cubicBezTo>
                <a:cubicBezTo>
                  <a:pt x="3826730" y="5592785"/>
                  <a:pt x="3826730" y="5592785"/>
                  <a:pt x="3826730" y="5592785"/>
                </a:cubicBezTo>
                <a:cubicBezTo>
                  <a:pt x="3863577" y="5588179"/>
                  <a:pt x="3918845" y="5574362"/>
                  <a:pt x="3941873" y="5555939"/>
                </a:cubicBezTo>
                <a:cubicBezTo>
                  <a:pt x="3983325" y="5546728"/>
                  <a:pt x="4043200" y="5523699"/>
                  <a:pt x="4116891" y="5491458"/>
                </a:cubicBezTo>
                <a:cubicBezTo>
                  <a:pt x="4116891" y="5496065"/>
                  <a:pt x="4116891" y="5496065"/>
                  <a:pt x="4116891" y="5496065"/>
                </a:cubicBezTo>
                <a:cubicBezTo>
                  <a:pt x="4116891" y="5496065"/>
                  <a:pt x="4112285" y="5496065"/>
                  <a:pt x="4112285" y="5496065"/>
                </a:cubicBezTo>
                <a:cubicBezTo>
                  <a:pt x="4107679" y="5500671"/>
                  <a:pt x="4103074" y="5500671"/>
                  <a:pt x="4107679" y="5505276"/>
                </a:cubicBezTo>
                <a:cubicBezTo>
                  <a:pt x="4107679" y="5505276"/>
                  <a:pt x="4112285" y="5505276"/>
                  <a:pt x="4116891" y="5500671"/>
                </a:cubicBezTo>
                <a:cubicBezTo>
                  <a:pt x="4121496" y="5500671"/>
                  <a:pt x="4121496" y="5500671"/>
                  <a:pt x="4126102" y="5496065"/>
                </a:cubicBezTo>
                <a:cubicBezTo>
                  <a:pt x="4126102" y="5500671"/>
                  <a:pt x="4130708" y="5500671"/>
                  <a:pt x="4139919" y="5500671"/>
                </a:cubicBezTo>
                <a:cubicBezTo>
                  <a:pt x="4139919" y="5498368"/>
                  <a:pt x="4139919" y="5496064"/>
                  <a:pt x="4138768" y="5494913"/>
                </a:cubicBezTo>
                <a:lnTo>
                  <a:pt x="4136082" y="5495297"/>
                </a:lnTo>
                <a:lnTo>
                  <a:pt x="4144525" y="5486853"/>
                </a:lnTo>
                <a:cubicBezTo>
                  <a:pt x="4139919" y="5486854"/>
                  <a:pt x="4135314" y="5486854"/>
                  <a:pt x="4130708" y="5486854"/>
                </a:cubicBezTo>
                <a:cubicBezTo>
                  <a:pt x="4144526" y="5473037"/>
                  <a:pt x="4153738" y="5463825"/>
                  <a:pt x="4176765" y="5454614"/>
                </a:cubicBezTo>
                <a:cubicBezTo>
                  <a:pt x="4172159" y="5459219"/>
                  <a:pt x="4176765" y="5459219"/>
                  <a:pt x="4181371" y="5459219"/>
                </a:cubicBezTo>
                <a:cubicBezTo>
                  <a:pt x="4204399" y="5450008"/>
                  <a:pt x="4227428" y="5426980"/>
                  <a:pt x="4241245" y="5422374"/>
                </a:cubicBezTo>
                <a:cubicBezTo>
                  <a:pt x="4241245" y="5422374"/>
                  <a:pt x="4241245" y="5426980"/>
                  <a:pt x="4236640" y="5426980"/>
                </a:cubicBezTo>
                <a:cubicBezTo>
                  <a:pt x="4268881" y="5413163"/>
                  <a:pt x="4291908" y="5390134"/>
                  <a:pt x="4305725" y="5394740"/>
                </a:cubicBezTo>
                <a:cubicBezTo>
                  <a:pt x="4301120" y="5394740"/>
                  <a:pt x="4305725" y="5390133"/>
                  <a:pt x="4310331" y="5390134"/>
                </a:cubicBezTo>
                <a:cubicBezTo>
                  <a:pt x="4319543" y="5376316"/>
                  <a:pt x="4296514" y="5390134"/>
                  <a:pt x="4291908" y="5390134"/>
                </a:cubicBezTo>
                <a:cubicBezTo>
                  <a:pt x="4319543" y="5376316"/>
                  <a:pt x="4328754" y="5376317"/>
                  <a:pt x="4337965" y="5362500"/>
                </a:cubicBezTo>
                <a:cubicBezTo>
                  <a:pt x="4342572" y="5367106"/>
                  <a:pt x="4333360" y="5376317"/>
                  <a:pt x="4347177" y="5367106"/>
                </a:cubicBezTo>
                <a:cubicBezTo>
                  <a:pt x="4351784" y="5357894"/>
                  <a:pt x="4347177" y="5362500"/>
                  <a:pt x="4356388" y="5353289"/>
                </a:cubicBezTo>
                <a:cubicBezTo>
                  <a:pt x="4356389" y="5348683"/>
                  <a:pt x="4360994" y="5348683"/>
                  <a:pt x="4360994" y="5348683"/>
                </a:cubicBezTo>
                <a:cubicBezTo>
                  <a:pt x="4365600" y="5344077"/>
                  <a:pt x="4370206" y="5344077"/>
                  <a:pt x="4370206" y="5339471"/>
                </a:cubicBezTo>
                <a:cubicBezTo>
                  <a:pt x="4370206" y="5334866"/>
                  <a:pt x="4365600" y="5334865"/>
                  <a:pt x="4360994" y="5339471"/>
                </a:cubicBezTo>
                <a:cubicBezTo>
                  <a:pt x="4360994" y="5339471"/>
                  <a:pt x="4360994" y="5339471"/>
                  <a:pt x="4356388" y="5339471"/>
                </a:cubicBezTo>
                <a:cubicBezTo>
                  <a:pt x="4397840" y="5316443"/>
                  <a:pt x="4407051" y="5302626"/>
                  <a:pt x="4457714" y="5270386"/>
                </a:cubicBezTo>
                <a:cubicBezTo>
                  <a:pt x="4476137" y="5279597"/>
                  <a:pt x="4462320" y="5265780"/>
                  <a:pt x="4494560" y="5261175"/>
                </a:cubicBezTo>
                <a:cubicBezTo>
                  <a:pt x="4494560" y="5265780"/>
                  <a:pt x="4494560" y="5265780"/>
                  <a:pt x="4494560" y="5265780"/>
                </a:cubicBezTo>
                <a:cubicBezTo>
                  <a:pt x="4489954" y="5270386"/>
                  <a:pt x="4494561" y="5270386"/>
                  <a:pt x="4499167" y="5265780"/>
                </a:cubicBezTo>
                <a:cubicBezTo>
                  <a:pt x="4503772" y="5265780"/>
                  <a:pt x="4508377" y="5261175"/>
                  <a:pt x="4508377" y="5256569"/>
                </a:cubicBezTo>
                <a:cubicBezTo>
                  <a:pt x="4512983" y="5251963"/>
                  <a:pt x="4512983" y="5251963"/>
                  <a:pt x="4512983" y="5251963"/>
                </a:cubicBezTo>
                <a:cubicBezTo>
                  <a:pt x="4522194" y="5247358"/>
                  <a:pt x="4522194" y="5242752"/>
                  <a:pt x="4517589" y="5238146"/>
                </a:cubicBezTo>
                <a:cubicBezTo>
                  <a:pt x="4526800" y="5238145"/>
                  <a:pt x="4531406" y="5228934"/>
                  <a:pt x="4536012" y="5224329"/>
                </a:cubicBezTo>
                <a:cubicBezTo>
                  <a:pt x="4526800" y="5228935"/>
                  <a:pt x="4517589" y="5233540"/>
                  <a:pt x="4508377" y="5238146"/>
                </a:cubicBezTo>
                <a:cubicBezTo>
                  <a:pt x="4508377" y="5242752"/>
                  <a:pt x="4508377" y="5247358"/>
                  <a:pt x="4508377" y="5247358"/>
                </a:cubicBezTo>
                <a:cubicBezTo>
                  <a:pt x="4508377" y="5247358"/>
                  <a:pt x="4503772" y="5247357"/>
                  <a:pt x="4503772" y="5251963"/>
                </a:cubicBezTo>
                <a:cubicBezTo>
                  <a:pt x="4503772" y="5251963"/>
                  <a:pt x="4499166" y="5251963"/>
                  <a:pt x="4499166" y="5251963"/>
                </a:cubicBezTo>
                <a:cubicBezTo>
                  <a:pt x="4494560" y="5251962"/>
                  <a:pt x="4494560" y="5256569"/>
                  <a:pt x="4494560" y="5261175"/>
                </a:cubicBezTo>
                <a:cubicBezTo>
                  <a:pt x="4471531" y="5251963"/>
                  <a:pt x="4443897" y="5256569"/>
                  <a:pt x="4411657" y="5288809"/>
                </a:cubicBezTo>
                <a:cubicBezTo>
                  <a:pt x="4407051" y="5288809"/>
                  <a:pt x="4402446" y="5293415"/>
                  <a:pt x="4402446" y="5288809"/>
                </a:cubicBezTo>
                <a:cubicBezTo>
                  <a:pt x="4407051" y="5288809"/>
                  <a:pt x="4407052" y="5284203"/>
                  <a:pt x="4402446" y="5284203"/>
                </a:cubicBezTo>
                <a:cubicBezTo>
                  <a:pt x="4402446" y="5284203"/>
                  <a:pt x="4402446" y="5284203"/>
                  <a:pt x="4397840" y="5288809"/>
                </a:cubicBezTo>
                <a:cubicBezTo>
                  <a:pt x="4397840" y="5288809"/>
                  <a:pt x="4393234" y="5288809"/>
                  <a:pt x="4393234" y="5288809"/>
                </a:cubicBezTo>
                <a:cubicBezTo>
                  <a:pt x="4404749" y="5274991"/>
                  <a:pt x="4416263" y="5264629"/>
                  <a:pt x="4430080" y="5255992"/>
                </a:cubicBezTo>
                <a:lnTo>
                  <a:pt x="4476137" y="5235582"/>
                </a:lnTo>
                <a:lnTo>
                  <a:pt x="4476137" y="5238146"/>
                </a:lnTo>
                <a:cubicBezTo>
                  <a:pt x="4480744" y="5238146"/>
                  <a:pt x="4480744" y="5238146"/>
                  <a:pt x="4480743" y="5233540"/>
                </a:cubicBezTo>
                <a:cubicBezTo>
                  <a:pt x="4489954" y="5233540"/>
                  <a:pt x="4489954" y="5228935"/>
                  <a:pt x="4499166" y="5224329"/>
                </a:cubicBezTo>
                <a:cubicBezTo>
                  <a:pt x="4499166" y="5224329"/>
                  <a:pt x="4499167" y="5228935"/>
                  <a:pt x="4494560" y="5228935"/>
                </a:cubicBezTo>
                <a:cubicBezTo>
                  <a:pt x="4494560" y="5228935"/>
                  <a:pt x="4499167" y="5228935"/>
                  <a:pt x="4499167" y="5228935"/>
                </a:cubicBezTo>
                <a:cubicBezTo>
                  <a:pt x="4499167" y="5228935"/>
                  <a:pt x="4503773" y="5224329"/>
                  <a:pt x="4503773" y="5224329"/>
                </a:cubicBezTo>
                <a:cubicBezTo>
                  <a:pt x="4531406" y="5210512"/>
                  <a:pt x="4554434" y="5210512"/>
                  <a:pt x="4577463" y="5187484"/>
                </a:cubicBezTo>
                <a:cubicBezTo>
                  <a:pt x="4568252" y="5196695"/>
                  <a:pt x="4577463" y="5192089"/>
                  <a:pt x="4586675" y="5192089"/>
                </a:cubicBezTo>
                <a:cubicBezTo>
                  <a:pt x="4572858" y="5205906"/>
                  <a:pt x="4559040" y="5205906"/>
                  <a:pt x="4563647" y="5215118"/>
                </a:cubicBezTo>
                <a:cubicBezTo>
                  <a:pt x="4591280" y="5192089"/>
                  <a:pt x="4609703" y="5178272"/>
                  <a:pt x="4651155" y="5155244"/>
                </a:cubicBezTo>
                <a:cubicBezTo>
                  <a:pt x="4651155" y="5159849"/>
                  <a:pt x="4655761" y="5155244"/>
                  <a:pt x="4660366" y="5155244"/>
                </a:cubicBezTo>
                <a:cubicBezTo>
                  <a:pt x="4664973" y="5150638"/>
                  <a:pt x="4669578" y="5146032"/>
                  <a:pt x="4664972" y="5146032"/>
                </a:cubicBezTo>
                <a:cubicBezTo>
                  <a:pt x="4674183" y="5141427"/>
                  <a:pt x="4678790" y="5132215"/>
                  <a:pt x="4688001" y="5118398"/>
                </a:cubicBezTo>
                <a:cubicBezTo>
                  <a:pt x="4692606" y="5123004"/>
                  <a:pt x="4683395" y="5132215"/>
                  <a:pt x="4692607" y="5127610"/>
                </a:cubicBezTo>
                <a:cubicBezTo>
                  <a:pt x="4692606" y="5123004"/>
                  <a:pt x="4701818" y="5118398"/>
                  <a:pt x="4701818" y="5113792"/>
                </a:cubicBezTo>
                <a:cubicBezTo>
                  <a:pt x="4701818" y="5113792"/>
                  <a:pt x="4706425" y="5113792"/>
                  <a:pt x="4706424" y="5109187"/>
                </a:cubicBezTo>
                <a:cubicBezTo>
                  <a:pt x="4711029" y="5109187"/>
                  <a:pt x="4711029" y="5109187"/>
                  <a:pt x="4711029" y="5109187"/>
                </a:cubicBezTo>
                <a:cubicBezTo>
                  <a:pt x="4711030" y="5104581"/>
                  <a:pt x="4711030" y="5104581"/>
                  <a:pt x="4711030" y="5104581"/>
                </a:cubicBezTo>
                <a:cubicBezTo>
                  <a:pt x="4706424" y="5109187"/>
                  <a:pt x="4706424" y="5109187"/>
                  <a:pt x="4706424" y="5109187"/>
                </a:cubicBezTo>
                <a:cubicBezTo>
                  <a:pt x="4701818" y="5109187"/>
                  <a:pt x="4701818" y="5109187"/>
                  <a:pt x="4701818" y="5109187"/>
                </a:cubicBezTo>
                <a:cubicBezTo>
                  <a:pt x="4720241" y="5095370"/>
                  <a:pt x="4720241" y="5095370"/>
                  <a:pt x="4720241" y="5095370"/>
                </a:cubicBezTo>
                <a:cubicBezTo>
                  <a:pt x="4715635" y="5099975"/>
                  <a:pt x="4715635" y="5104581"/>
                  <a:pt x="4720241" y="5099975"/>
                </a:cubicBezTo>
                <a:cubicBezTo>
                  <a:pt x="4761692" y="5063130"/>
                  <a:pt x="4793932" y="5012467"/>
                  <a:pt x="4830779" y="4966410"/>
                </a:cubicBezTo>
                <a:cubicBezTo>
                  <a:pt x="4863018" y="4915748"/>
                  <a:pt x="4895258" y="4869691"/>
                  <a:pt x="4927498" y="4823634"/>
                </a:cubicBezTo>
                <a:cubicBezTo>
                  <a:pt x="4936711" y="4823634"/>
                  <a:pt x="4936710" y="4828240"/>
                  <a:pt x="4936710" y="4837451"/>
                </a:cubicBezTo>
                <a:cubicBezTo>
                  <a:pt x="4959738" y="4795999"/>
                  <a:pt x="4978162" y="4768366"/>
                  <a:pt x="4991978" y="4736126"/>
                </a:cubicBezTo>
                <a:cubicBezTo>
                  <a:pt x="5010401" y="4703885"/>
                  <a:pt x="5024218" y="4671646"/>
                  <a:pt x="5051853" y="4630195"/>
                </a:cubicBezTo>
                <a:cubicBezTo>
                  <a:pt x="5047247" y="4634800"/>
                  <a:pt x="5047247" y="4634800"/>
                  <a:pt x="5051853" y="4634799"/>
                </a:cubicBezTo>
                <a:cubicBezTo>
                  <a:pt x="5051853" y="4634799"/>
                  <a:pt x="5056460" y="4634800"/>
                  <a:pt x="5061064" y="4630195"/>
                </a:cubicBezTo>
                <a:cubicBezTo>
                  <a:pt x="5065670" y="4630194"/>
                  <a:pt x="5065670" y="4630194"/>
                  <a:pt x="5065670" y="4630194"/>
                </a:cubicBezTo>
                <a:cubicBezTo>
                  <a:pt x="5070276" y="4620983"/>
                  <a:pt x="5079487" y="4611772"/>
                  <a:pt x="5074881" y="4607166"/>
                </a:cubicBezTo>
                <a:cubicBezTo>
                  <a:pt x="5079487" y="4607166"/>
                  <a:pt x="5084093" y="4602561"/>
                  <a:pt x="5084093" y="4597955"/>
                </a:cubicBezTo>
                <a:cubicBezTo>
                  <a:pt x="5088699" y="4593349"/>
                  <a:pt x="5084093" y="4593348"/>
                  <a:pt x="5084093" y="4593348"/>
                </a:cubicBezTo>
                <a:cubicBezTo>
                  <a:pt x="5079487" y="4593349"/>
                  <a:pt x="5079487" y="4593349"/>
                  <a:pt x="5079487" y="4593349"/>
                </a:cubicBezTo>
                <a:cubicBezTo>
                  <a:pt x="5097910" y="4570321"/>
                  <a:pt x="5097910" y="4556504"/>
                  <a:pt x="5116333" y="4533475"/>
                </a:cubicBezTo>
                <a:cubicBezTo>
                  <a:pt x="5102516" y="4533475"/>
                  <a:pt x="5116333" y="4524264"/>
                  <a:pt x="5116333" y="4519658"/>
                </a:cubicBezTo>
                <a:close/>
                <a:moveTo>
                  <a:pt x="5237163" y="4192915"/>
                </a:moveTo>
                <a:lnTo>
                  <a:pt x="5237233" y="4193230"/>
                </a:lnTo>
                <a:cubicBezTo>
                  <a:pt x="5236082" y="4196108"/>
                  <a:pt x="5233779" y="4199562"/>
                  <a:pt x="5231476" y="4201864"/>
                </a:cubicBezTo>
                <a:close/>
                <a:moveTo>
                  <a:pt x="5342014" y="4155808"/>
                </a:moveTo>
                <a:cubicBezTo>
                  <a:pt x="5346619" y="4160413"/>
                  <a:pt x="5342013" y="4165020"/>
                  <a:pt x="5337408" y="4160414"/>
                </a:cubicBezTo>
                <a:cubicBezTo>
                  <a:pt x="5342013" y="4160414"/>
                  <a:pt x="5342013" y="4160414"/>
                  <a:pt x="5342014" y="4155808"/>
                </a:cubicBezTo>
                <a:close/>
                <a:moveTo>
                  <a:pt x="5306843" y="4097190"/>
                </a:moveTo>
                <a:lnTo>
                  <a:pt x="5305168" y="4100540"/>
                </a:lnTo>
                <a:cubicBezTo>
                  <a:pt x="5305168" y="4105145"/>
                  <a:pt x="5305168" y="4105145"/>
                  <a:pt x="5305168" y="4105145"/>
                </a:cubicBezTo>
                <a:cubicBezTo>
                  <a:pt x="5305168" y="4105145"/>
                  <a:pt x="5305168" y="4105145"/>
                  <a:pt x="5300562" y="4109751"/>
                </a:cubicBezTo>
                <a:cubicBezTo>
                  <a:pt x="5300562" y="4105146"/>
                  <a:pt x="5305168" y="4100540"/>
                  <a:pt x="5300562" y="4100539"/>
                </a:cubicBezTo>
                <a:close/>
                <a:moveTo>
                  <a:pt x="5312515" y="4088587"/>
                </a:moveTo>
                <a:lnTo>
                  <a:pt x="5308118" y="4096510"/>
                </a:lnTo>
                <a:lnTo>
                  <a:pt x="5306843" y="4097190"/>
                </a:lnTo>
                <a:lnTo>
                  <a:pt x="5309774" y="4091329"/>
                </a:lnTo>
                <a:close/>
                <a:moveTo>
                  <a:pt x="5319784" y="4072905"/>
                </a:moveTo>
                <a:lnTo>
                  <a:pt x="5323591" y="4072906"/>
                </a:lnTo>
                <a:cubicBezTo>
                  <a:pt x="5318986" y="4077512"/>
                  <a:pt x="5314379" y="4082116"/>
                  <a:pt x="5314379" y="4086723"/>
                </a:cubicBezTo>
                <a:lnTo>
                  <a:pt x="5312515" y="4088587"/>
                </a:lnTo>
                <a:lnTo>
                  <a:pt x="5316106" y="4082116"/>
                </a:lnTo>
                <a:close/>
                <a:moveTo>
                  <a:pt x="5322699" y="4065600"/>
                </a:moveTo>
                <a:lnTo>
                  <a:pt x="5319784" y="4072905"/>
                </a:lnTo>
                <a:lnTo>
                  <a:pt x="5318985" y="4072906"/>
                </a:lnTo>
                <a:close/>
                <a:moveTo>
                  <a:pt x="4981290" y="4036063"/>
                </a:moveTo>
                <a:lnTo>
                  <a:pt x="4971550" y="4040500"/>
                </a:lnTo>
                <a:lnTo>
                  <a:pt x="4967006" y="4053515"/>
                </a:lnTo>
                <a:cubicBezTo>
                  <a:pt x="4967006" y="4049758"/>
                  <a:pt x="4967006" y="4049758"/>
                  <a:pt x="4967006" y="4049758"/>
                </a:cubicBezTo>
                <a:cubicBezTo>
                  <a:pt x="4967006" y="4049758"/>
                  <a:pt x="4963246" y="4053515"/>
                  <a:pt x="4963246" y="4057273"/>
                </a:cubicBezTo>
                <a:cubicBezTo>
                  <a:pt x="4959486" y="4057272"/>
                  <a:pt x="4959486" y="4061029"/>
                  <a:pt x="4959486" y="4061029"/>
                </a:cubicBezTo>
                <a:cubicBezTo>
                  <a:pt x="4940684" y="4098603"/>
                  <a:pt x="4918122" y="4128661"/>
                  <a:pt x="4891800" y="4147448"/>
                </a:cubicBezTo>
                <a:cubicBezTo>
                  <a:pt x="4895560" y="4147447"/>
                  <a:pt x="4895560" y="4143690"/>
                  <a:pt x="4895560" y="4143690"/>
                </a:cubicBezTo>
                <a:cubicBezTo>
                  <a:pt x="4895560" y="4139933"/>
                  <a:pt x="4895560" y="4139933"/>
                  <a:pt x="4891800" y="4139933"/>
                </a:cubicBezTo>
                <a:cubicBezTo>
                  <a:pt x="4891800" y="4139933"/>
                  <a:pt x="4891800" y="4143690"/>
                  <a:pt x="4891800" y="4143690"/>
                </a:cubicBezTo>
                <a:cubicBezTo>
                  <a:pt x="4891800" y="4143690"/>
                  <a:pt x="4891800" y="4143690"/>
                  <a:pt x="4891800" y="4147448"/>
                </a:cubicBezTo>
                <a:cubicBezTo>
                  <a:pt x="4888039" y="4147448"/>
                  <a:pt x="4888039" y="4151205"/>
                  <a:pt x="4888039" y="4151205"/>
                </a:cubicBezTo>
                <a:cubicBezTo>
                  <a:pt x="4884279" y="4147447"/>
                  <a:pt x="4876758" y="4158719"/>
                  <a:pt x="4869238" y="4169991"/>
                </a:cubicBezTo>
                <a:cubicBezTo>
                  <a:pt x="4872998" y="4173749"/>
                  <a:pt x="4876758" y="4166234"/>
                  <a:pt x="4876758" y="4166234"/>
                </a:cubicBezTo>
                <a:cubicBezTo>
                  <a:pt x="4876758" y="4169991"/>
                  <a:pt x="4876758" y="4169991"/>
                  <a:pt x="4876758" y="4169991"/>
                </a:cubicBezTo>
                <a:cubicBezTo>
                  <a:pt x="4876758" y="4173749"/>
                  <a:pt x="4876758" y="4173749"/>
                  <a:pt x="4876758" y="4173749"/>
                </a:cubicBezTo>
                <a:cubicBezTo>
                  <a:pt x="4876758" y="4173749"/>
                  <a:pt x="4880519" y="4169990"/>
                  <a:pt x="4880519" y="4169990"/>
                </a:cubicBezTo>
                <a:cubicBezTo>
                  <a:pt x="4872998" y="4181263"/>
                  <a:pt x="4876758" y="4181262"/>
                  <a:pt x="4865477" y="4196292"/>
                </a:cubicBezTo>
                <a:cubicBezTo>
                  <a:pt x="4865477" y="4192535"/>
                  <a:pt x="4865477" y="4192535"/>
                  <a:pt x="4865477" y="4192535"/>
                </a:cubicBezTo>
                <a:cubicBezTo>
                  <a:pt x="4865477" y="4192535"/>
                  <a:pt x="4865477" y="4192535"/>
                  <a:pt x="4869238" y="4188778"/>
                </a:cubicBezTo>
                <a:cubicBezTo>
                  <a:pt x="4869238" y="4185021"/>
                  <a:pt x="4869238" y="4185021"/>
                  <a:pt x="4869238" y="4185021"/>
                </a:cubicBezTo>
                <a:cubicBezTo>
                  <a:pt x="4865477" y="4185020"/>
                  <a:pt x="4861717" y="4188778"/>
                  <a:pt x="4861717" y="4192535"/>
                </a:cubicBezTo>
                <a:cubicBezTo>
                  <a:pt x="4861717" y="4192535"/>
                  <a:pt x="4857957" y="4192535"/>
                  <a:pt x="4857957" y="4196292"/>
                </a:cubicBezTo>
                <a:cubicBezTo>
                  <a:pt x="4850436" y="4196292"/>
                  <a:pt x="4839155" y="4207563"/>
                  <a:pt x="4824114" y="4222593"/>
                </a:cubicBezTo>
                <a:cubicBezTo>
                  <a:pt x="4818474" y="4230107"/>
                  <a:pt x="4812833" y="4238562"/>
                  <a:pt x="4808133" y="4246546"/>
                </a:cubicBezTo>
                <a:lnTo>
                  <a:pt x="4803807" y="4255386"/>
                </a:lnTo>
                <a:lnTo>
                  <a:pt x="4803348" y="4274363"/>
                </a:lnTo>
                <a:cubicBezTo>
                  <a:pt x="4800382" y="4284556"/>
                  <a:pt x="4794875" y="4293232"/>
                  <a:pt x="4787261" y="4299991"/>
                </a:cubicBezTo>
                <a:lnTo>
                  <a:pt x="4766361" y="4320748"/>
                </a:lnTo>
                <a:lnTo>
                  <a:pt x="4765297" y="4321963"/>
                </a:lnTo>
                <a:lnTo>
                  <a:pt x="4773039" y="4336389"/>
                </a:lnTo>
                <a:lnTo>
                  <a:pt x="4824114" y="4271438"/>
                </a:lnTo>
                <a:cubicBezTo>
                  <a:pt x="4839155" y="4256408"/>
                  <a:pt x="4861717" y="4230108"/>
                  <a:pt x="4880519" y="4200050"/>
                </a:cubicBezTo>
                <a:cubicBezTo>
                  <a:pt x="4903081" y="4173749"/>
                  <a:pt x="4918122" y="4143689"/>
                  <a:pt x="4925643" y="4124904"/>
                </a:cubicBezTo>
                <a:cubicBezTo>
                  <a:pt x="4940684" y="4106117"/>
                  <a:pt x="4955725" y="4083574"/>
                  <a:pt x="4963246" y="4064787"/>
                </a:cubicBezTo>
                <a:cubicBezTo>
                  <a:pt x="4963246" y="4064787"/>
                  <a:pt x="4967006" y="4064786"/>
                  <a:pt x="4967006" y="4061029"/>
                </a:cubicBezTo>
                <a:cubicBezTo>
                  <a:pt x="4970767" y="4057272"/>
                  <a:pt x="4970767" y="4057272"/>
                  <a:pt x="4970767" y="4053514"/>
                </a:cubicBezTo>
                <a:close/>
                <a:moveTo>
                  <a:pt x="545930" y="4023021"/>
                </a:moveTo>
                <a:lnTo>
                  <a:pt x="598786" y="4152462"/>
                </a:lnTo>
                <a:lnTo>
                  <a:pt x="601360" y="4155129"/>
                </a:lnTo>
                <a:lnTo>
                  <a:pt x="616108" y="4179406"/>
                </a:lnTo>
                <a:lnTo>
                  <a:pt x="609272" y="4164659"/>
                </a:lnTo>
                <a:lnTo>
                  <a:pt x="574734" y="4069724"/>
                </a:lnTo>
                <a:close/>
                <a:moveTo>
                  <a:pt x="4977355" y="4003833"/>
                </a:moveTo>
                <a:lnTo>
                  <a:pt x="4970767" y="4019700"/>
                </a:lnTo>
                <a:lnTo>
                  <a:pt x="4974527" y="4014576"/>
                </a:lnTo>
                <a:lnTo>
                  <a:pt x="4974527" y="4015943"/>
                </a:lnTo>
                <a:cubicBezTo>
                  <a:pt x="4970767" y="4019700"/>
                  <a:pt x="4970767" y="4019700"/>
                  <a:pt x="4970767" y="4023457"/>
                </a:cubicBezTo>
                <a:lnTo>
                  <a:pt x="4973146" y="4023457"/>
                </a:lnTo>
                <a:lnTo>
                  <a:pt x="4975267" y="4013568"/>
                </a:lnTo>
                <a:lnTo>
                  <a:pt x="4974527" y="4014576"/>
                </a:lnTo>
                <a:lnTo>
                  <a:pt x="4974527" y="4012185"/>
                </a:lnTo>
                <a:lnTo>
                  <a:pt x="4975846" y="4010867"/>
                </a:lnTo>
                <a:close/>
                <a:moveTo>
                  <a:pt x="5034971" y="3938593"/>
                </a:moveTo>
                <a:lnTo>
                  <a:pt x="5002699" y="4000558"/>
                </a:lnTo>
                <a:lnTo>
                  <a:pt x="5016361" y="3977900"/>
                </a:lnTo>
                <a:close/>
                <a:moveTo>
                  <a:pt x="5443975" y="3887407"/>
                </a:moveTo>
                <a:lnTo>
                  <a:pt x="5443339" y="3897888"/>
                </a:lnTo>
                <a:cubicBezTo>
                  <a:pt x="5443339" y="3897888"/>
                  <a:pt x="5443339" y="3897888"/>
                  <a:pt x="5443339" y="3893284"/>
                </a:cubicBezTo>
                <a:cubicBezTo>
                  <a:pt x="5443339" y="3888678"/>
                  <a:pt x="5443339" y="3888678"/>
                  <a:pt x="5443339" y="3888678"/>
                </a:cubicBezTo>
                <a:close/>
                <a:moveTo>
                  <a:pt x="5094858" y="3865651"/>
                </a:moveTo>
                <a:lnTo>
                  <a:pt x="5095798" y="3865651"/>
                </a:lnTo>
                <a:lnTo>
                  <a:pt x="5094859" y="3869408"/>
                </a:lnTo>
                <a:cubicBezTo>
                  <a:pt x="5094859" y="3869408"/>
                  <a:pt x="5094859" y="3869408"/>
                  <a:pt x="5094858" y="3865651"/>
                </a:cubicBezTo>
                <a:close/>
                <a:moveTo>
                  <a:pt x="5086263" y="3834519"/>
                </a:moveTo>
                <a:lnTo>
                  <a:pt x="5077511" y="3856911"/>
                </a:lnTo>
                <a:lnTo>
                  <a:pt x="5055074" y="3899992"/>
                </a:lnTo>
                <a:lnTo>
                  <a:pt x="5061955" y="3902284"/>
                </a:lnTo>
                <a:cubicBezTo>
                  <a:pt x="5062895" y="3905102"/>
                  <a:pt x="5062896" y="3908860"/>
                  <a:pt x="5064776" y="3910738"/>
                </a:cubicBezTo>
                <a:cubicBezTo>
                  <a:pt x="5072296" y="3906981"/>
                  <a:pt x="5076057" y="3899466"/>
                  <a:pt x="5083577" y="3891952"/>
                </a:cubicBezTo>
                <a:cubicBezTo>
                  <a:pt x="5079817" y="3895708"/>
                  <a:pt x="5079818" y="3899465"/>
                  <a:pt x="5079818" y="3899465"/>
                </a:cubicBezTo>
                <a:cubicBezTo>
                  <a:pt x="5076056" y="3903224"/>
                  <a:pt x="5076056" y="3903224"/>
                  <a:pt x="5076056" y="3906981"/>
                </a:cubicBezTo>
                <a:cubicBezTo>
                  <a:pt x="5079817" y="3906980"/>
                  <a:pt x="5079817" y="3903223"/>
                  <a:pt x="5079817" y="3903223"/>
                </a:cubicBezTo>
                <a:cubicBezTo>
                  <a:pt x="5083577" y="3899466"/>
                  <a:pt x="5083577" y="3895709"/>
                  <a:pt x="5083577" y="3895709"/>
                </a:cubicBezTo>
                <a:cubicBezTo>
                  <a:pt x="5083577" y="3895709"/>
                  <a:pt x="5087337" y="3891952"/>
                  <a:pt x="5087337" y="3891952"/>
                </a:cubicBezTo>
                <a:cubicBezTo>
                  <a:pt x="5091098" y="3884437"/>
                  <a:pt x="5094858" y="3876922"/>
                  <a:pt x="5098618" y="3873165"/>
                </a:cubicBezTo>
                <a:cubicBezTo>
                  <a:pt x="5098618" y="3873165"/>
                  <a:pt x="5098618" y="3873165"/>
                  <a:pt x="5098618" y="3869408"/>
                </a:cubicBezTo>
                <a:cubicBezTo>
                  <a:pt x="5098618" y="3869408"/>
                  <a:pt x="5098618" y="3865651"/>
                  <a:pt x="5098618" y="3865651"/>
                </a:cubicBezTo>
                <a:lnTo>
                  <a:pt x="5095798" y="3865651"/>
                </a:lnTo>
                <a:lnTo>
                  <a:pt x="5096738" y="3861893"/>
                </a:lnTo>
                <a:cubicBezTo>
                  <a:pt x="5096738" y="3860015"/>
                  <a:pt x="5096738" y="3858135"/>
                  <a:pt x="5098619" y="3854378"/>
                </a:cubicBezTo>
                <a:cubicBezTo>
                  <a:pt x="5094858" y="3843107"/>
                  <a:pt x="5087338" y="3865650"/>
                  <a:pt x="5079817" y="3865651"/>
                </a:cubicBezTo>
                <a:cubicBezTo>
                  <a:pt x="5087338" y="3846864"/>
                  <a:pt x="5083577" y="3843107"/>
                  <a:pt x="5087337" y="3835593"/>
                </a:cubicBezTo>
                <a:close/>
                <a:moveTo>
                  <a:pt x="5087338" y="3831769"/>
                </a:moveTo>
                <a:lnTo>
                  <a:pt x="5087312" y="3831835"/>
                </a:lnTo>
                <a:lnTo>
                  <a:pt x="5087338" y="3831835"/>
                </a:lnTo>
                <a:close/>
                <a:moveTo>
                  <a:pt x="5111256" y="3770575"/>
                </a:moveTo>
                <a:lnTo>
                  <a:pt x="5101814" y="3794734"/>
                </a:lnTo>
                <a:lnTo>
                  <a:pt x="5107079" y="3785338"/>
                </a:lnTo>
                <a:cubicBezTo>
                  <a:pt x="5109430" y="3780407"/>
                  <a:pt x="5111075" y="3776062"/>
                  <a:pt x="5111662" y="3772481"/>
                </a:cubicBezTo>
                <a:close/>
                <a:moveTo>
                  <a:pt x="5166304" y="3610155"/>
                </a:moveTo>
                <a:lnTo>
                  <a:pt x="5164875" y="3613317"/>
                </a:lnTo>
                <a:lnTo>
                  <a:pt x="5144504" y="3685511"/>
                </a:lnTo>
                <a:lnTo>
                  <a:pt x="5126538" y="3731477"/>
                </a:lnTo>
                <a:lnTo>
                  <a:pt x="5130581" y="3727100"/>
                </a:lnTo>
                <a:cubicBezTo>
                  <a:pt x="5136222" y="3717238"/>
                  <a:pt x="5141862" y="3704087"/>
                  <a:pt x="5147503" y="3689057"/>
                </a:cubicBezTo>
                <a:cubicBezTo>
                  <a:pt x="5158784" y="3659000"/>
                  <a:pt x="5162544" y="3628941"/>
                  <a:pt x="5166304" y="3610155"/>
                </a:cubicBezTo>
                <a:close/>
                <a:moveTo>
                  <a:pt x="5563088" y="3368234"/>
                </a:moveTo>
                <a:cubicBezTo>
                  <a:pt x="5563088" y="3368234"/>
                  <a:pt x="5563088" y="3368234"/>
                  <a:pt x="5563088" y="3372841"/>
                </a:cubicBezTo>
                <a:lnTo>
                  <a:pt x="5562808" y="3372560"/>
                </a:lnTo>
                <a:close/>
                <a:moveTo>
                  <a:pt x="5558482" y="3363628"/>
                </a:moveTo>
                <a:lnTo>
                  <a:pt x="5558699" y="3363629"/>
                </a:lnTo>
                <a:lnTo>
                  <a:pt x="5558482" y="3368235"/>
                </a:lnTo>
                <a:cubicBezTo>
                  <a:pt x="5558482" y="3368235"/>
                  <a:pt x="5558482" y="3368235"/>
                  <a:pt x="5558482" y="3363628"/>
                </a:cubicBezTo>
                <a:close/>
                <a:moveTo>
                  <a:pt x="5549271" y="3147162"/>
                </a:moveTo>
                <a:cubicBezTo>
                  <a:pt x="5549271" y="3151767"/>
                  <a:pt x="5553877" y="3151767"/>
                  <a:pt x="5553877" y="3151767"/>
                </a:cubicBezTo>
                <a:cubicBezTo>
                  <a:pt x="5549271" y="3151767"/>
                  <a:pt x="5549271" y="3151767"/>
                  <a:pt x="5549271" y="3151767"/>
                </a:cubicBezTo>
                <a:cubicBezTo>
                  <a:pt x="5549271" y="3147162"/>
                  <a:pt x="5549271" y="3147162"/>
                  <a:pt x="5549271" y="3147162"/>
                </a:cubicBezTo>
                <a:close/>
                <a:moveTo>
                  <a:pt x="5558482" y="3096499"/>
                </a:moveTo>
                <a:cubicBezTo>
                  <a:pt x="5558482" y="3133345"/>
                  <a:pt x="5558482" y="3147162"/>
                  <a:pt x="5563088" y="3179401"/>
                </a:cubicBezTo>
                <a:cubicBezTo>
                  <a:pt x="5572300" y="3174796"/>
                  <a:pt x="5576905" y="3193219"/>
                  <a:pt x="5576905" y="3216247"/>
                </a:cubicBezTo>
                <a:cubicBezTo>
                  <a:pt x="5576904" y="3239275"/>
                  <a:pt x="5576905" y="3262303"/>
                  <a:pt x="5581511" y="3262304"/>
                </a:cubicBezTo>
                <a:cubicBezTo>
                  <a:pt x="5586117" y="3285332"/>
                  <a:pt x="5576905" y="3317572"/>
                  <a:pt x="5572300" y="3340601"/>
                </a:cubicBezTo>
                <a:cubicBezTo>
                  <a:pt x="5572300" y="3335994"/>
                  <a:pt x="5572300" y="3335994"/>
                  <a:pt x="5567693" y="3335995"/>
                </a:cubicBezTo>
                <a:cubicBezTo>
                  <a:pt x="5567693" y="3335995"/>
                  <a:pt x="5567694" y="3340601"/>
                  <a:pt x="5567694" y="3340601"/>
                </a:cubicBezTo>
                <a:cubicBezTo>
                  <a:pt x="5563088" y="3359023"/>
                  <a:pt x="5563088" y="3359023"/>
                  <a:pt x="5563088" y="3359023"/>
                </a:cubicBezTo>
                <a:cubicBezTo>
                  <a:pt x="5563088" y="3363629"/>
                  <a:pt x="5563088" y="3363629"/>
                  <a:pt x="5563088" y="3363629"/>
                </a:cubicBezTo>
                <a:lnTo>
                  <a:pt x="5558699" y="3363629"/>
                </a:lnTo>
                <a:lnTo>
                  <a:pt x="5559058" y="3356073"/>
                </a:lnTo>
                <a:cubicBezTo>
                  <a:pt x="5557331" y="3348085"/>
                  <a:pt x="5550422" y="3349811"/>
                  <a:pt x="5553877" y="3335994"/>
                </a:cubicBezTo>
                <a:cubicBezTo>
                  <a:pt x="5558482" y="3335994"/>
                  <a:pt x="5558482" y="3335994"/>
                  <a:pt x="5558482" y="3331389"/>
                </a:cubicBezTo>
                <a:cubicBezTo>
                  <a:pt x="5558482" y="3326784"/>
                  <a:pt x="5558482" y="3326784"/>
                  <a:pt x="5558482" y="3326784"/>
                </a:cubicBezTo>
                <a:cubicBezTo>
                  <a:pt x="5563088" y="3326784"/>
                  <a:pt x="5563088" y="3326784"/>
                  <a:pt x="5563088" y="3322178"/>
                </a:cubicBezTo>
                <a:cubicBezTo>
                  <a:pt x="5563088" y="3322178"/>
                  <a:pt x="5563088" y="3322178"/>
                  <a:pt x="5563088" y="3317572"/>
                </a:cubicBezTo>
                <a:cubicBezTo>
                  <a:pt x="5558482" y="3317572"/>
                  <a:pt x="5558482" y="3322178"/>
                  <a:pt x="5558482" y="3317572"/>
                </a:cubicBezTo>
                <a:cubicBezTo>
                  <a:pt x="5558482" y="3303755"/>
                  <a:pt x="5563088" y="3289937"/>
                  <a:pt x="5553877" y="3280727"/>
                </a:cubicBezTo>
                <a:cubicBezTo>
                  <a:pt x="5558482" y="3285331"/>
                  <a:pt x="5558482" y="3285331"/>
                  <a:pt x="5558482" y="3280727"/>
                </a:cubicBezTo>
                <a:cubicBezTo>
                  <a:pt x="5563088" y="3276120"/>
                  <a:pt x="5558482" y="3271514"/>
                  <a:pt x="5558482" y="3271514"/>
                </a:cubicBezTo>
                <a:cubicBezTo>
                  <a:pt x="5558482" y="3271514"/>
                  <a:pt x="5558482" y="3271514"/>
                  <a:pt x="5558482" y="3266910"/>
                </a:cubicBezTo>
                <a:cubicBezTo>
                  <a:pt x="5567694" y="3253093"/>
                  <a:pt x="5553877" y="3239275"/>
                  <a:pt x="5563088" y="3220853"/>
                </a:cubicBezTo>
                <a:cubicBezTo>
                  <a:pt x="5558482" y="3220852"/>
                  <a:pt x="5558482" y="3220852"/>
                  <a:pt x="5558482" y="3220852"/>
                </a:cubicBezTo>
                <a:cubicBezTo>
                  <a:pt x="5563088" y="3220853"/>
                  <a:pt x="5563088" y="3216247"/>
                  <a:pt x="5563088" y="3216247"/>
                </a:cubicBezTo>
                <a:cubicBezTo>
                  <a:pt x="5563088" y="3211640"/>
                  <a:pt x="5563088" y="3211640"/>
                  <a:pt x="5558481" y="3211641"/>
                </a:cubicBezTo>
                <a:cubicBezTo>
                  <a:pt x="5558482" y="3197824"/>
                  <a:pt x="5558482" y="3184007"/>
                  <a:pt x="5558482" y="3184007"/>
                </a:cubicBezTo>
                <a:cubicBezTo>
                  <a:pt x="5558482" y="3170189"/>
                  <a:pt x="5553877" y="3193218"/>
                  <a:pt x="5553877" y="3170190"/>
                </a:cubicBezTo>
                <a:cubicBezTo>
                  <a:pt x="5558482" y="3174796"/>
                  <a:pt x="5563088" y="3170189"/>
                  <a:pt x="5558482" y="3165584"/>
                </a:cubicBezTo>
                <a:cubicBezTo>
                  <a:pt x="5553877" y="3160979"/>
                  <a:pt x="5549271" y="3184007"/>
                  <a:pt x="5549271" y="3160978"/>
                </a:cubicBezTo>
                <a:cubicBezTo>
                  <a:pt x="5549271" y="3160978"/>
                  <a:pt x="5549271" y="3160978"/>
                  <a:pt x="5553877" y="3160979"/>
                </a:cubicBezTo>
                <a:cubicBezTo>
                  <a:pt x="5553877" y="3160979"/>
                  <a:pt x="5553877" y="3160979"/>
                  <a:pt x="5553877" y="3156373"/>
                </a:cubicBezTo>
                <a:cubicBezTo>
                  <a:pt x="5553877" y="3156373"/>
                  <a:pt x="5553877" y="3151767"/>
                  <a:pt x="5553877" y="3151767"/>
                </a:cubicBezTo>
                <a:cubicBezTo>
                  <a:pt x="5553876" y="3147162"/>
                  <a:pt x="5553876" y="3147162"/>
                  <a:pt x="5553876" y="3147162"/>
                </a:cubicBezTo>
                <a:cubicBezTo>
                  <a:pt x="5553877" y="3142555"/>
                  <a:pt x="5553877" y="3142555"/>
                  <a:pt x="5553877" y="3142555"/>
                </a:cubicBezTo>
                <a:cubicBezTo>
                  <a:pt x="5558482" y="3142555"/>
                  <a:pt x="5558482" y="3137950"/>
                  <a:pt x="5558482" y="3133345"/>
                </a:cubicBezTo>
                <a:cubicBezTo>
                  <a:pt x="5553877" y="3133345"/>
                  <a:pt x="5553877" y="3128738"/>
                  <a:pt x="5553877" y="3124133"/>
                </a:cubicBezTo>
                <a:cubicBezTo>
                  <a:pt x="5558482" y="3119527"/>
                  <a:pt x="5558482" y="3105710"/>
                  <a:pt x="5558482" y="3096499"/>
                </a:cubicBezTo>
                <a:close/>
                <a:moveTo>
                  <a:pt x="5068728" y="3006335"/>
                </a:moveTo>
                <a:cubicBezTo>
                  <a:pt x="5055047" y="3008859"/>
                  <a:pt x="5059106" y="3021840"/>
                  <a:pt x="5058833" y="3029380"/>
                </a:cubicBezTo>
                <a:cubicBezTo>
                  <a:pt x="5057558" y="3189382"/>
                  <a:pt x="5033801" y="3344796"/>
                  <a:pt x="5000270" y="3499100"/>
                </a:cubicBezTo>
                <a:cubicBezTo>
                  <a:pt x="4999297" y="3505105"/>
                  <a:pt x="4998324" y="3511109"/>
                  <a:pt x="4997351" y="3517113"/>
                </a:cubicBezTo>
                <a:cubicBezTo>
                  <a:pt x="4995543" y="3525352"/>
                  <a:pt x="4990800" y="3531220"/>
                  <a:pt x="4981162" y="3526341"/>
                </a:cubicBezTo>
                <a:cubicBezTo>
                  <a:pt x="4969153" y="3524397"/>
                  <a:pt x="4971661" y="3517693"/>
                  <a:pt x="4973470" y="3509454"/>
                </a:cubicBezTo>
                <a:cubicBezTo>
                  <a:pt x="4981929" y="3479185"/>
                  <a:pt x="4988608" y="3448568"/>
                  <a:pt x="4994080" y="3417719"/>
                </a:cubicBezTo>
                <a:lnTo>
                  <a:pt x="4999041" y="3383157"/>
                </a:lnTo>
                <a:lnTo>
                  <a:pt x="4959247" y="3530345"/>
                </a:lnTo>
                <a:cubicBezTo>
                  <a:pt x="4879751" y="3765262"/>
                  <a:pt x="4758264" y="3980821"/>
                  <a:pt x="4603718" y="4168087"/>
                </a:cubicBezTo>
                <a:lnTo>
                  <a:pt x="4567122" y="4208352"/>
                </a:lnTo>
                <a:lnTo>
                  <a:pt x="4565188" y="4210970"/>
                </a:lnTo>
                <a:lnTo>
                  <a:pt x="4548960" y="4239107"/>
                </a:lnTo>
                <a:lnTo>
                  <a:pt x="4482714" y="4307523"/>
                </a:lnTo>
                <a:lnTo>
                  <a:pt x="4381549" y="4420470"/>
                </a:lnTo>
                <a:cubicBezTo>
                  <a:pt x="4266151" y="4536988"/>
                  <a:pt x="4139313" y="4641106"/>
                  <a:pt x="3998990" y="4731903"/>
                </a:cubicBezTo>
                <a:cubicBezTo>
                  <a:pt x="4054186" y="4698419"/>
                  <a:pt x="4109111" y="4664596"/>
                  <a:pt x="4162929" y="4629423"/>
                </a:cubicBezTo>
                <a:lnTo>
                  <a:pt x="4314038" y="4523195"/>
                </a:lnTo>
                <a:lnTo>
                  <a:pt x="4461229" y="4385990"/>
                </a:lnTo>
                <a:cubicBezTo>
                  <a:pt x="4487721" y="4357474"/>
                  <a:pt x="4516816" y="4331061"/>
                  <a:pt x="4543929" y="4303907"/>
                </a:cubicBezTo>
                <a:cubicBezTo>
                  <a:pt x="4546034" y="4301303"/>
                  <a:pt x="4547672" y="4297678"/>
                  <a:pt x="4549932" y="4295415"/>
                </a:cubicBezTo>
                <a:lnTo>
                  <a:pt x="4553788" y="4295289"/>
                </a:lnTo>
                <a:lnTo>
                  <a:pt x="4594816" y="4249177"/>
                </a:lnTo>
                <a:lnTo>
                  <a:pt x="4560743" y="4296407"/>
                </a:lnTo>
                <a:lnTo>
                  <a:pt x="4566959" y="4303903"/>
                </a:lnTo>
                <a:cubicBezTo>
                  <a:pt x="4567751" y="4307449"/>
                  <a:pt x="4567104" y="4311445"/>
                  <a:pt x="4565620" y="4315411"/>
                </a:cubicBezTo>
                <a:cubicBezTo>
                  <a:pt x="4558943" y="4333257"/>
                  <a:pt x="4547680" y="4348257"/>
                  <a:pt x="4534555" y="4359170"/>
                </a:cubicBezTo>
                <a:cubicBezTo>
                  <a:pt x="4497784" y="4394014"/>
                  <a:pt x="4462595" y="4431427"/>
                  <a:pt x="4425298" y="4466921"/>
                </a:cubicBezTo>
                <a:lnTo>
                  <a:pt x="4375776" y="4510682"/>
                </a:lnTo>
                <a:lnTo>
                  <a:pt x="4374550" y="4511943"/>
                </a:lnTo>
                <a:lnTo>
                  <a:pt x="4371382" y="4514565"/>
                </a:lnTo>
                <a:lnTo>
                  <a:pt x="4367311" y="4518163"/>
                </a:lnTo>
                <a:lnTo>
                  <a:pt x="4365470" y="4519459"/>
                </a:lnTo>
                <a:lnTo>
                  <a:pt x="4309464" y="4565818"/>
                </a:lnTo>
                <a:lnTo>
                  <a:pt x="4313091" y="4567406"/>
                </a:lnTo>
                <a:cubicBezTo>
                  <a:pt x="4316311" y="4567815"/>
                  <a:pt x="4319528" y="4567429"/>
                  <a:pt x="4322772" y="4566877"/>
                </a:cubicBezTo>
                <a:lnTo>
                  <a:pt x="4327321" y="4566813"/>
                </a:lnTo>
                <a:lnTo>
                  <a:pt x="4408688" y="4507942"/>
                </a:lnTo>
                <a:lnTo>
                  <a:pt x="4577446" y="4352526"/>
                </a:lnTo>
                <a:lnTo>
                  <a:pt x="4596277" y="4333784"/>
                </a:lnTo>
                <a:cubicBezTo>
                  <a:pt x="4600601" y="4329033"/>
                  <a:pt x="4604577" y="4323515"/>
                  <a:pt x="4609844" y="4318799"/>
                </a:cubicBezTo>
                <a:lnTo>
                  <a:pt x="4613420" y="4317092"/>
                </a:lnTo>
                <a:lnTo>
                  <a:pt x="4776168" y="4119497"/>
                </a:lnTo>
                <a:cubicBezTo>
                  <a:pt x="4828544" y="4046034"/>
                  <a:pt x="4876367" y="3968097"/>
                  <a:pt x="4919463" y="3885520"/>
                </a:cubicBezTo>
                <a:lnTo>
                  <a:pt x="4974580" y="3759962"/>
                </a:lnTo>
                <a:lnTo>
                  <a:pt x="5016577" y="3621898"/>
                </a:lnTo>
                <a:cubicBezTo>
                  <a:pt x="5030275" y="3572096"/>
                  <a:pt x="5042104" y="3521754"/>
                  <a:pt x="5050373" y="3470717"/>
                </a:cubicBezTo>
                <a:cubicBezTo>
                  <a:pt x="5056636" y="3443766"/>
                  <a:pt x="5068067" y="3420021"/>
                  <a:pt x="5050174" y="3392950"/>
                </a:cubicBezTo>
                <a:cubicBezTo>
                  <a:pt x="5039411" y="3377462"/>
                  <a:pt x="5047772" y="3355116"/>
                  <a:pt x="5049991" y="3335568"/>
                </a:cubicBezTo>
                <a:cubicBezTo>
                  <a:pt x="5068063" y="3232795"/>
                  <a:pt x="5072592" y="3128776"/>
                  <a:pt x="5075584" y="3025457"/>
                </a:cubicBezTo>
                <a:cubicBezTo>
                  <a:pt x="5075858" y="3017917"/>
                  <a:pt x="5076831" y="3011913"/>
                  <a:pt x="5068728" y="3006335"/>
                </a:cubicBezTo>
                <a:close/>
                <a:moveTo>
                  <a:pt x="5512425" y="2769494"/>
                </a:moveTo>
                <a:cubicBezTo>
                  <a:pt x="5517031" y="2774100"/>
                  <a:pt x="5517031" y="2778706"/>
                  <a:pt x="5517031" y="2783312"/>
                </a:cubicBezTo>
                <a:cubicBezTo>
                  <a:pt x="5517031" y="2783312"/>
                  <a:pt x="5517031" y="2783312"/>
                  <a:pt x="5517031" y="2787918"/>
                </a:cubicBezTo>
                <a:cubicBezTo>
                  <a:pt x="5517031" y="2792523"/>
                  <a:pt x="5517031" y="2792523"/>
                  <a:pt x="5517031" y="2792523"/>
                </a:cubicBezTo>
                <a:lnTo>
                  <a:pt x="5517031" y="2797129"/>
                </a:lnTo>
                <a:cubicBezTo>
                  <a:pt x="5517031" y="2797129"/>
                  <a:pt x="5517031" y="2792523"/>
                  <a:pt x="5512425" y="2787918"/>
                </a:cubicBezTo>
                <a:cubicBezTo>
                  <a:pt x="5512425" y="2778706"/>
                  <a:pt x="5512425" y="2774100"/>
                  <a:pt x="5512425" y="2769494"/>
                </a:cubicBezTo>
                <a:close/>
                <a:moveTo>
                  <a:pt x="73605" y="2372526"/>
                </a:moveTo>
                <a:cubicBezTo>
                  <a:pt x="75172" y="2375941"/>
                  <a:pt x="75172" y="2375941"/>
                  <a:pt x="75172" y="2375941"/>
                </a:cubicBezTo>
                <a:cubicBezTo>
                  <a:pt x="75172" y="2375941"/>
                  <a:pt x="76739" y="2379355"/>
                  <a:pt x="76739" y="2379355"/>
                </a:cubicBezTo>
                <a:cubicBezTo>
                  <a:pt x="73321" y="2380924"/>
                  <a:pt x="73321" y="2380924"/>
                  <a:pt x="71754" y="2377508"/>
                </a:cubicBezTo>
                <a:cubicBezTo>
                  <a:pt x="71754" y="2377508"/>
                  <a:pt x="70188" y="2374093"/>
                  <a:pt x="73605" y="2372526"/>
                </a:cubicBezTo>
                <a:close/>
                <a:moveTo>
                  <a:pt x="254147" y="1810170"/>
                </a:moveTo>
                <a:cubicBezTo>
                  <a:pt x="225384" y="1864704"/>
                  <a:pt x="211290" y="1933178"/>
                  <a:pt x="184092" y="1991128"/>
                </a:cubicBezTo>
                <a:cubicBezTo>
                  <a:pt x="175122" y="2007645"/>
                  <a:pt x="185375" y="2002941"/>
                  <a:pt x="183239" y="2016322"/>
                </a:cubicBezTo>
                <a:cubicBezTo>
                  <a:pt x="173984" y="2041238"/>
                  <a:pt x="166864" y="2052772"/>
                  <a:pt x="159744" y="2064306"/>
                </a:cubicBezTo>
                <a:cubicBezTo>
                  <a:pt x="152340" y="2084239"/>
                  <a:pt x="158891" y="2089500"/>
                  <a:pt x="154906" y="2107865"/>
                </a:cubicBezTo>
                <a:cubicBezTo>
                  <a:pt x="145935" y="2124382"/>
                  <a:pt x="136964" y="2140898"/>
                  <a:pt x="127993" y="2157417"/>
                </a:cubicBezTo>
                <a:cubicBezTo>
                  <a:pt x="127993" y="2157417"/>
                  <a:pt x="127993" y="2157417"/>
                  <a:pt x="118024" y="2153722"/>
                </a:cubicBezTo>
                <a:cubicBezTo>
                  <a:pt x="114322" y="2163689"/>
                  <a:pt x="108769" y="2178638"/>
                  <a:pt x="106633" y="2192019"/>
                </a:cubicBezTo>
                <a:cubicBezTo>
                  <a:pt x="106633" y="2192019"/>
                  <a:pt x="106633" y="2192019"/>
                  <a:pt x="110051" y="2190451"/>
                </a:cubicBezTo>
                <a:cubicBezTo>
                  <a:pt x="108484" y="2187035"/>
                  <a:pt x="110335" y="2182052"/>
                  <a:pt x="111902" y="2185468"/>
                </a:cubicBezTo>
                <a:cubicBezTo>
                  <a:pt x="111902" y="2185468"/>
                  <a:pt x="113469" y="2188883"/>
                  <a:pt x="113469" y="2188883"/>
                </a:cubicBezTo>
                <a:cubicBezTo>
                  <a:pt x="116886" y="2187315"/>
                  <a:pt x="119022" y="2173934"/>
                  <a:pt x="122155" y="2180764"/>
                </a:cubicBezTo>
                <a:cubicBezTo>
                  <a:pt x="121587" y="2197560"/>
                  <a:pt x="116602" y="2195713"/>
                  <a:pt x="114466" y="2209094"/>
                </a:cubicBezTo>
                <a:cubicBezTo>
                  <a:pt x="114466" y="2209094"/>
                  <a:pt x="114466" y="2209094"/>
                  <a:pt x="116033" y="2212509"/>
                </a:cubicBezTo>
                <a:cubicBezTo>
                  <a:pt x="116033" y="2212509"/>
                  <a:pt x="116033" y="2212509"/>
                  <a:pt x="112616" y="2214078"/>
                </a:cubicBezTo>
                <a:cubicBezTo>
                  <a:pt x="114182" y="2217492"/>
                  <a:pt x="112331" y="2222475"/>
                  <a:pt x="112331" y="2222475"/>
                </a:cubicBezTo>
                <a:cubicBezTo>
                  <a:pt x="108913" y="2224043"/>
                  <a:pt x="108913" y="2224043"/>
                  <a:pt x="108913" y="2224043"/>
                </a:cubicBezTo>
                <a:cubicBezTo>
                  <a:pt x="110197" y="2235857"/>
                  <a:pt x="107777" y="2257636"/>
                  <a:pt x="103791" y="2276000"/>
                </a:cubicBezTo>
                <a:cubicBezTo>
                  <a:pt x="96386" y="2295932"/>
                  <a:pt x="90833" y="2310882"/>
                  <a:pt x="83997" y="2314018"/>
                </a:cubicBezTo>
                <a:cubicBezTo>
                  <a:pt x="85564" y="2317433"/>
                  <a:pt x="82146" y="2319001"/>
                  <a:pt x="82146" y="2319001"/>
                </a:cubicBezTo>
                <a:cubicBezTo>
                  <a:pt x="83713" y="2322416"/>
                  <a:pt x="81862" y="2327399"/>
                  <a:pt x="78444" y="2328967"/>
                </a:cubicBezTo>
                <a:cubicBezTo>
                  <a:pt x="78444" y="2328967"/>
                  <a:pt x="78444" y="2328967"/>
                  <a:pt x="76878" y="2325552"/>
                </a:cubicBezTo>
                <a:cubicBezTo>
                  <a:pt x="78729" y="2320569"/>
                  <a:pt x="78729" y="2320569"/>
                  <a:pt x="78729" y="2320569"/>
                </a:cubicBezTo>
                <a:cubicBezTo>
                  <a:pt x="78729" y="2320569"/>
                  <a:pt x="78729" y="2320569"/>
                  <a:pt x="77162" y="2317154"/>
                </a:cubicBezTo>
                <a:cubicBezTo>
                  <a:pt x="73175" y="2335518"/>
                  <a:pt x="76593" y="2333950"/>
                  <a:pt x="74458" y="2347331"/>
                </a:cubicBezTo>
                <a:cubicBezTo>
                  <a:pt x="74458" y="2347331"/>
                  <a:pt x="76309" y="2342348"/>
                  <a:pt x="76309" y="2342348"/>
                </a:cubicBezTo>
                <a:cubicBezTo>
                  <a:pt x="76309" y="2342348"/>
                  <a:pt x="76309" y="2342348"/>
                  <a:pt x="77877" y="2345763"/>
                </a:cubicBezTo>
                <a:cubicBezTo>
                  <a:pt x="77877" y="2345763"/>
                  <a:pt x="77877" y="2345763"/>
                  <a:pt x="79443" y="2349178"/>
                </a:cubicBezTo>
                <a:cubicBezTo>
                  <a:pt x="79443" y="2349178"/>
                  <a:pt x="79728" y="2340781"/>
                  <a:pt x="84712" y="2342626"/>
                </a:cubicBezTo>
                <a:cubicBezTo>
                  <a:pt x="82577" y="2356008"/>
                  <a:pt x="80441" y="2369389"/>
                  <a:pt x="75457" y="2367543"/>
                </a:cubicBezTo>
                <a:cubicBezTo>
                  <a:pt x="75457" y="2367543"/>
                  <a:pt x="77024" y="2370957"/>
                  <a:pt x="73605" y="2372526"/>
                </a:cubicBezTo>
                <a:cubicBezTo>
                  <a:pt x="57515" y="2400578"/>
                  <a:pt x="49543" y="2437305"/>
                  <a:pt x="48121" y="2479296"/>
                </a:cubicBezTo>
                <a:cubicBezTo>
                  <a:pt x="48121" y="2479296"/>
                  <a:pt x="49688" y="2482710"/>
                  <a:pt x="46270" y="2484279"/>
                </a:cubicBezTo>
                <a:cubicBezTo>
                  <a:pt x="47837" y="2487694"/>
                  <a:pt x="45985" y="2492677"/>
                  <a:pt x="45985" y="2492677"/>
                </a:cubicBezTo>
                <a:cubicBezTo>
                  <a:pt x="45985" y="2492677"/>
                  <a:pt x="45985" y="2492677"/>
                  <a:pt x="44419" y="2489262"/>
                </a:cubicBezTo>
                <a:cubicBezTo>
                  <a:pt x="45701" y="2501076"/>
                  <a:pt x="46700" y="2521286"/>
                  <a:pt x="49832" y="2528117"/>
                </a:cubicBezTo>
                <a:cubicBezTo>
                  <a:pt x="48266" y="2524701"/>
                  <a:pt x="48266" y="2524701"/>
                  <a:pt x="50117" y="2519718"/>
                </a:cubicBezTo>
                <a:cubicBezTo>
                  <a:pt x="50117" y="2519718"/>
                  <a:pt x="53535" y="2518151"/>
                  <a:pt x="53535" y="2518151"/>
                </a:cubicBezTo>
                <a:cubicBezTo>
                  <a:pt x="55102" y="2521565"/>
                  <a:pt x="55102" y="2521565"/>
                  <a:pt x="53251" y="2526549"/>
                </a:cubicBezTo>
                <a:lnTo>
                  <a:pt x="53821" y="2527790"/>
                </a:lnTo>
                <a:lnTo>
                  <a:pt x="53340" y="2530125"/>
                </a:lnTo>
                <a:cubicBezTo>
                  <a:pt x="52646" y="2531993"/>
                  <a:pt x="52183" y="2533239"/>
                  <a:pt x="52967" y="2534947"/>
                </a:cubicBezTo>
                <a:cubicBezTo>
                  <a:pt x="51400" y="2531532"/>
                  <a:pt x="54818" y="2529963"/>
                  <a:pt x="54818" y="2529963"/>
                </a:cubicBezTo>
                <a:lnTo>
                  <a:pt x="53821" y="2527790"/>
                </a:lnTo>
                <a:lnTo>
                  <a:pt x="55102" y="2521565"/>
                </a:lnTo>
                <a:cubicBezTo>
                  <a:pt x="61798" y="2572233"/>
                  <a:pt x="46138" y="2637292"/>
                  <a:pt x="49417" y="2689527"/>
                </a:cubicBezTo>
                <a:cubicBezTo>
                  <a:pt x="45999" y="2691096"/>
                  <a:pt x="45430" y="2707892"/>
                  <a:pt x="43579" y="2712875"/>
                </a:cubicBezTo>
                <a:cubicBezTo>
                  <a:pt x="46997" y="2711307"/>
                  <a:pt x="46997" y="2711307"/>
                  <a:pt x="50130" y="2718137"/>
                </a:cubicBezTo>
                <a:cubicBezTo>
                  <a:pt x="50130" y="2718137"/>
                  <a:pt x="46713" y="2719705"/>
                  <a:pt x="48279" y="2723120"/>
                </a:cubicBezTo>
                <a:cubicBezTo>
                  <a:pt x="49846" y="2726535"/>
                  <a:pt x="46428" y="2728103"/>
                  <a:pt x="47995" y="2731518"/>
                </a:cubicBezTo>
                <a:cubicBezTo>
                  <a:pt x="49992" y="2771940"/>
                  <a:pt x="42872" y="2783475"/>
                  <a:pt x="40453" y="2805254"/>
                </a:cubicBezTo>
                <a:cubicBezTo>
                  <a:pt x="40453" y="2805254"/>
                  <a:pt x="38886" y="2801839"/>
                  <a:pt x="42303" y="2800271"/>
                </a:cubicBezTo>
                <a:cubicBezTo>
                  <a:pt x="42303" y="2800271"/>
                  <a:pt x="45721" y="2798702"/>
                  <a:pt x="47288" y="2802118"/>
                </a:cubicBezTo>
                <a:cubicBezTo>
                  <a:pt x="47288" y="2802118"/>
                  <a:pt x="45437" y="2807101"/>
                  <a:pt x="45437" y="2807101"/>
                </a:cubicBezTo>
                <a:cubicBezTo>
                  <a:pt x="47003" y="2810516"/>
                  <a:pt x="47003" y="2810516"/>
                  <a:pt x="47003" y="2810516"/>
                </a:cubicBezTo>
                <a:cubicBezTo>
                  <a:pt x="54838" y="2827591"/>
                  <a:pt x="53132" y="2877980"/>
                  <a:pt x="41312" y="2879269"/>
                </a:cubicBezTo>
                <a:cubicBezTo>
                  <a:pt x="45443" y="2906310"/>
                  <a:pt x="52424" y="2948580"/>
                  <a:pt x="48154" y="2975342"/>
                </a:cubicBezTo>
                <a:cubicBezTo>
                  <a:pt x="43738" y="2956699"/>
                  <a:pt x="34622" y="2927811"/>
                  <a:pt x="32341" y="2895787"/>
                </a:cubicBezTo>
                <a:cubicBezTo>
                  <a:pt x="30060" y="2863762"/>
                  <a:pt x="30912" y="2838567"/>
                  <a:pt x="39599" y="2830448"/>
                </a:cubicBezTo>
                <a:cubicBezTo>
                  <a:pt x="36182" y="2832017"/>
                  <a:pt x="36182" y="2832017"/>
                  <a:pt x="34615" y="2828601"/>
                </a:cubicBezTo>
                <a:cubicBezTo>
                  <a:pt x="36466" y="2823619"/>
                  <a:pt x="33332" y="2816788"/>
                  <a:pt x="36750" y="2815220"/>
                </a:cubicBezTo>
                <a:cubicBezTo>
                  <a:pt x="36750" y="2815220"/>
                  <a:pt x="35183" y="2811805"/>
                  <a:pt x="38601" y="2810237"/>
                </a:cubicBezTo>
                <a:cubicBezTo>
                  <a:pt x="38601" y="2810237"/>
                  <a:pt x="38601" y="2810237"/>
                  <a:pt x="35183" y="2811805"/>
                </a:cubicBezTo>
                <a:cubicBezTo>
                  <a:pt x="25215" y="2808111"/>
                  <a:pt x="29484" y="2781349"/>
                  <a:pt x="32189" y="2751171"/>
                </a:cubicBezTo>
                <a:cubicBezTo>
                  <a:pt x="32189" y="2751171"/>
                  <a:pt x="32189" y="2751171"/>
                  <a:pt x="30622" y="2747756"/>
                </a:cubicBezTo>
                <a:cubicBezTo>
                  <a:pt x="27204" y="2749324"/>
                  <a:pt x="27204" y="2749324"/>
                  <a:pt x="29055" y="2744342"/>
                </a:cubicBezTo>
                <a:cubicBezTo>
                  <a:pt x="29055" y="2744342"/>
                  <a:pt x="27489" y="2740926"/>
                  <a:pt x="27489" y="2740926"/>
                </a:cubicBezTo>
                <a:cubicBezTo>
                  <a:pt x="30906" y="2739359"/>
                  <a:pt x="30906" y="2739359"/>
                  <a:pt x="30906" y="2739359"/>
                </a:cubicBezTo>
                <a:cubicBezTo>
                  <a:pt x="30906" y="2739359"/>
                  <a:pt x="30906" y="2739359"/>
                  <a:pt x="25922" y="2737511"/>
                </a:cubicBezTo>
                <a:cubicBezTo>
                  <a:pt x="26206" y="2729114"/>
                  <a:pt x="21222" y="2727266"/>
                  <a:pt x="20223" y="2707055"/>
                </a:cubicBezTo>
                <a:cubicBezTo>
                  <a:pt x="13388" y="2710191"/>
                  <a:pt x="15953" y="2733817"/>
                  <a:pt x="7834" y="2725140"/>
                </a:cubicBezTo>
                <a:cubicBezTo>
                  <a:pt x="7977" y="2720941"/>
                  <a:pt x="7193" y="2719234"/>
                  <a:pt x="6410" y="2717526"/>
                </a:cubicBezTo>
                <a:lnTo>
                  <a:pt x="5697" y="2713719"/>
                </a:lnTo>
                <a:lnTo>
                  <a:pt x="6552" y="2713327"/>
                </a:lnTo>
                <a:cubicBezTo>
                  <a:pt x="4985" y="2709912"/>
                  <a:pt x="4985" y="2709912"/>
                  <a:pt x="4985" y="2709912"/>
                </a:cubicBezTo>
                <a:lnTo>
                  <a:pt x="5697" y="2713719"/>
                </a:lnTo>
                <a:lnTo>
                  <a:pt x="3134" y="2714895"/>
                </a:lnTo>
                <a:cubicBezTo>
                  <a:pt x="3134" y="2714895"/>
                  <a:pt x="1567" y="2711481"/>
                  <a:pt x="1567" y="2711481"/>
                </a:cubicBezTo>
                <a:cubicBezTo>
                  <a:pt x="0" y="2708065"/>
                  <a:pt x="0" y="2708065"/>
                  <a:pt x="0" y="2708065"/>
                </a:cubicBezTo>
                <a:cubicBezTo>
                  <a:pt x="1852" y="2703082"/>
                  <a:pt x="2136" y="2694684"/>
                  <a:pt x="2420" y="2686286"/>
                </a:cubicBezTo>
                <a:cubicBezTo>
                  <a:pt x="2420" y="2686286"/>
                  <a:pt x="4271" y="2681302"/>
                  <a:pt x="4271" y="2681302"/>
                </a:cubicBezTo>
                <a:cubicBezTo>
                  <a:pt x="4271" y="2681302"/>
                  <a:pt x="2705" y="2677888"/>
                  <a:pt x="4556" y="2672905"/>
                </a:cubicBezTo>
                <a:cubicBezTo>
                  <a:pt x="4556" y="2672905"/>
                  <a:pt x="2988" y="2669490"/>
                  <a:pt x="6407" y="2667921"/>
                </a:cubicBezTo>
                <a:cubicBezTo>
                  <a:pt x="7974" y="2671336"/>
                  <a:pt x="7974" y="2671336"/>
                  <a:pt x="6122" y="2676319"/>
                </a:cubicBezTo>
                <a:cubicBezTo>
                  <a:pt x="6122" y="2676319"/>
                  <a:pt x="7689" y="2679735"/>
                  <a:pt x="5838" y="2684717"/>
                </a:cubicBezTo>
                <a:cubicBezTo>
                  <a:pt x="9540" y="2674752"/>
                  <a:pt x="9825" y="2666354"/>
                  <a:pt x="15093" y="2659802"/>
                </a:cubicBezTo>
                <a:cubicBezTo>
                  <a:pt x="20078" y="2661649"/>
                  <a:pt x="21360" y="2673463"/>
                  <a:pt x="30047" y="2665344"/>
                </a:cubicBezTo>
                <a:cubicBezTo>
                  <a:pt x="30470" y="2603141"/>
                  <a:pt x="28758" y="2554321"/>
                  <a:pt x="41001" y="2490831"/>
                </a:cubicBezTo>
                <a:cubicBezTo>
                  <a:pt x="39434" y="2487415"/>
                  <a:pt x="39434" y="2487415"/>
                  <a:pt x="41285" y="2482432"/>
                </a:cubicBezTo>
                <a:cubicBezTo>
                  <a:pt x="39719" y="2479017"/>
                  <a:pt x="43136" y="2477449"/>
                  <a:pt x="43136" y="2477449"/>
                </a:cubicBezTo>
                <a:cubicBezTo>
                  <a:pt x="42137" y="2457238"/>
                  <a:pt x="46408" y="2430475"/>
                  <a:pt x="52246" y="2407128"/>
                </a:cubicBezTo>
                <a:cubicBezTo>
                  <a:pt x="51248" y="2386916"/>
                  <a:pt x="52385" y="2353325"/>
                  <a:pt x="61924" y="2320011"/>
                </a:cubicBezTo>
                <a:cubicBezTo>
                  <a:pt x="66479" y="2284850"/>
                  <a:pt x="76018" y="2251537"/>
                  <a:pt x="83422" y="2231605"/>
                </a:cubicBezTo>
                <a:cubicBezTo>
                  <a:pt x="93247" y="2189893"/>
                  <a:pt x="104921" y="2143199"/>
                  <a:pt x="114745" y="2101486"/>
                </a:cubicBezTo>
                <a:cubicBezTo>
                  <a:pt x="126135" y="2063190"/>
                  <a:pt x="139092" y="2028308"/>
                  <a:pt x="158316" y="2007088"/>
                </a:cubicBezTo>
                <a:cubicBezTo>
                  <a:pt x="156465" y="2012071"/>
                  <a:pt x="154614" y="2017053"/>
                  <a:pt x="152764" y="2022036"/>
                </a:cubicBezTo>
                <a:cubicBezTo>
                  <a:pt x="152764" y="2022036"/>
                  <a:pt x="152764" y="2022036"/>
                  <a:pt x="158032" y="2015486"/>
                </a:cubicBezTo>
                <a:cubicBezTo>
                  <a:pt x="156465" y="2012071"/>
                  <a:pt x="159883" y="2010503"/>
                  <a:pt x="159883" y="2010503"/>
                </a:cubicBezTo>
                <a:cubicBezTo>
                  <a:pt x="161451" y="2013917"/>
                  <a:pt x="161451" y="2013917"/>
                  <a:pt x="159599" y="2018900"/>
                </a:cubicBezTo>
                <a:cubicBezTo>
                  <a:pt x="159599" y="2018900"/>
                  <a:pt x="159599" y="2018900"/>
                  <a:pt x="161166" y="2022315"/>
                </a:cubicBezTo>
                <a:cubicBezTo>
                  <a:pt x="174123" y="1987435"/>
                  <a:pt x="188931" y="1947569"/>
                  <a:pt x="196904" y="1910840"/>
                </a:cubicBezTo>
                <a:cubicBezTo>
                  <a:pt x="216128" y="1889620"/>
                  <a:pt x="232788" y="1844772"/>
                  <a:pt x="254147" y="1810170"/>
                </a:cubicBezTo>
                <a:close/>
                <a:moveTo>
                  <a:pt x="5255412" y="1808295"/>
                </a:moveTo>
                <a:lnTo>
                  <a:pt x="5262797" y="1822287"/>
                </a:lnTo>
                <a:lnTo>
                  <a:pt x="5259110" y="1811511"/>
                </a:lnTo>
                <a:close/>
                <a:moveTo>
                  <a:pt x="5254505" y="1612476"/>
                </a:moveTo>
                <a:lnTo>
                  <a:pt x="5259110" y="1618072"/>
                </a:lnTo>
                <a:cubicBezTo>
                  <a:pt x="5259110" y="1618072"/>
                  <a:pt x="5254505" y="1613466"/>
                  <a:pt x="5254505" y="1613466"/>
                </a:cubicBezTo>
                <a:close/>
                <a:moveTo>
                  <a:pt x="4839989" y="1198953"/>
                </a:moveTo>
                <a:cubicBezTo>
                  <a:pt x="4844595" y="1198954"/>
                  <a:pt x="4844595" y="1198954"/>
                  <a:pt x="4844595" y="1198954"/>
                </a:cubicBezTo>
                <a:cubicBezTo>
                  <a:pt x="4853807" y="1203559"/>
                  <a:pt x="4853807" y="1203559"/>
                  <a:pt x="4844595" y="1203559"/>
                </a:cubicBezTo>
                <a:cubicBezTo>
                  <a:pt x="4839989" y="1198953"/>
                  <a:pt x="4839989" y="1198953"/>
                  <a:pt x="4839989" y="1198953"/>
                </a:cubicBezTo>
                <a:close/>
                <a:moveTo>
                  <a:pt x="4844595" y="1175925"/>
                </a:moveTo>
                <a:cubicBezTo>
                  <a:pt x="4844595" y="1175925"/>
                  <a:pt x="4849201" y="1175925"/>
                  <a:pt x="4849201" y="1180532"/>
                </a:cubicBezTo>
                <a:cubicBezTo>
                  <a:pt x="4844595" y="1180531"/>
                  <a:pt x="4844595" y="1180531"/>
                  <a:pt x="4844595" y="1180531"/>
                </a:cubicBezTo>
                <a:cubicBezTo>
                  <a:pt x="4844595" y="1180531"/>
                  <a:pt x="4844595" y="1175925"/>
                  <a:pt x="4844595" y="1175925"/>
                </a:cubicBezTo>
                <a:close/>
                <a:moveTo>
                  <a:pt x="4717028" y="1104605"/>
                </a:moveTo>
                <a:lnTo>
                  <a:pt x="4848516" y="1235748"/>
                </a:lnTo>
                <a:cubicBezTo>
                  <a:pt x="4917057" y="1307875"/>
                  <a:pt x="4982667" y="1382726"/>
                  <a:pt x="5042418" y="1463027"/>
                </a:cubicBezTo>
                <a:cubicBezTo>
                  <a:pt x="5103742" y="1546782"/>
                  <a:pt x="5159369" y="1632784"/>
                  <a:pt x="5209369" y="1721060"/>
                </a:cubicBezTo>
                <a:lnTo>
                  <a:pt x="5245013" y="1788592"/>
                </a:lnTo>
                <a:lnTo>
                  <a:pt x="5251050" y="1795175"/>
                </a:lnTo>
                <a:cubicBezTo>
                  <a:pt x="5261414" y="1810072"/>
                  <a:pt x="5271777" y="1833388"/>
                  <a:pt x="5282140" y="1843751"/>
                </a:cubicBezTo>
                <a:cubicBezTo>
                  <a:pt x="5282140" y="1843751"/>
                  <a:pt x="5282139" y="1848356"/>
                  <a:pt x="5282139" y="1848356"/>
                </a:cubicBezTo>
                <a:cubicBezTo>
                  <a:pt x="5282139" y="1852961"/>
                  <a:pt x="5282139" y="1852961"/>
                  <a:pt x="5282139" y="1852961"/>
                </a:cubicBezTo>
                <a:cubicBezTo>
                  <a:pt x="5282139" y="1852961"/>
                  <a:pt x="5286745" y="1852962"/>
                  <a:pt x="5286745" y="1852962"/>
                </a:cubicBezTo>
                <a:cubicBezTo>
                  <a:pt x="5295956" y="1866779"/>
                  <a:pt x="5291351" y="1866779"/>
                  <a:pt x="5295956" y="1875989"/>
                </a:cubicBezTo>
                <a:cubicBezTo>
                  <a:pt x="5295956" y="1875989"/>
                  <a:pt x="5295956" y="1880596"/>
                  <a:pt x="5295956" y="1880596"/>
                </a:cubicBezTo>
                <a:cubicBezTo>
                  <a:pt x="5295956" y="1880596"/>
                  <a:pt x="5300562" y="1885202"/>
                  <a:pt x="5300562" y="1885202"/>
                </a:cubicBezTo>
                <a:cubicBezTo>
                  <a:pt x="5300562" y="1880595"/>
                  <a:pt x="5300562" y="1880595"/>
                  <a:pt x="5300562" y="1880595"/>
                </a:cubicBezTo>
                <a:cubicBezTo>
                  <a:pt x="5314379" y="1903625"/>
                  <a:pt x="5318985" y="1917442"/>
                  <a:pt x="5332803" y="1931258"/>
                </a:cubicBezTo>
                <a:cubicBezTo>
                  <a:pt x="5328196" y="1931259"/>
                  <a:pt x="5328196" y="1931259"/>
                  <a:pt x="5328196" y="1931259"/>
                </a:cubicBezTo>
                <a:lnTo>
                  <a:pt x="5328196" y="1935864"/>
                </a:lnTo>
                <a:cubicBezTo>
                  <a:pt x="5328197" y="1940470"/>
                  <a:pt x="5332802" y="1940470"/>
                  <a:pt x="5332802" y="1940470"/>
                </a:cubicBezTo>
                <a:cubicBezTo>
                  <a:pt x="5332802" y="1940470"/>
                  <a:pt x="5332802" y="1940470"/>
                  <a:pt x="5337408" y="1940470"/>
                </a:cubicBezTo>
                <a:cubicBezTo>
                  <a:pt x="5337409" y="1945076"/>
                  <a:pt x="5337409" y="1945076"/>
                  <a:pt x="5337409" y="1945076"/>
                </a:cubicBezTo>
                <a:cubicBezTo>
                  <a:pt x="5346619" y="1958893"/>
                  <a:pt x="5342013" y="1963498"/>
                  <a:pt x="5346619" y="1972710"/>
                </a:cubicBezTo>
                <a:cubicBezTo>
                  <a:pt x="5351225" y="1972710"/>
                  <a:pt x="5351225" y="1968104"/>
                  <a:pt x="5355831" y="1977315"/>
                </a:cubicBezTo>
                <a:cubicBezTo>
                  <a:pt x="5355831" y="1981921"/>
                  <a:pt x="5360436" y="1981921"/>
                  <a:pt x="5360436" y="1986527"/>
                </a:cubicBezTo>
                <a:cubicBezTo>
                  <a:pt x="5355831" y="1986527"/>
                  <a:pt x="5355831" y="1986527"/>
                  <a:pt x="5355831" y="1991132"/>
                </a:cubicBezTo>
                <a:cubicBezTo>
                  <a:pt x="5355831" y="1991132"/>
                  <a:pt x="5355831" y="1995738"/>
                  <a:pt x="5360436" y="1995738"/>
                </a:cubicBezTo>
                <a:cubicBezTo>
                  <a:pt x="5360436" y="1995738"/>
                  <a:pt x="5360437" y="2000344"/>
                  <a:pt x="5365042" y="2000344"/>
                </a:cubicBezTo>
                <a:cubicBezTo>
                  <a:pt x="5369648" y="2009556"/>
                  <a:pt x="5392676" y="2046401"/>
                  <a:pt x="5388071" y="2041794"/>
                </a:cubicBezTo>
                <a:cubicBezTo>
                  <a:pt x="5397282" y="2037190"/>
                  <a:pt x="5374253" y="2027977"/>
                  <a:pt x="5383465" y="2023372"/>
                </a:cubicBezTo>
                <a:cubicBezTo>
                  <a:pt x="5378859" y="2018767"/>
                  <a:pt x="5374253" y="2014160"/>
                  <a:pt x="5369648" y="2004950"/>
                </a:cubicBezTo>
                <a:cubicBezTo>
                  <a:pt x="5369648" y="2004950"/>
                  <a:pt x="5369648" y="2004950"/>
                  <a:pt x="5369648" y="2000343"/>
                </a:cubicBezTo>
                <a:cubicBezTo>
                  <a:pt x="5369648" y="2000343"/>
                  <a:pt x="5369648" y="1995738"/>
                  <a:pt x="5369648" y="1995738"/>
                </a:cubicBezTo>
                <a:cubicBezTo>
                  <a:pt x="5369648" y="1991133"/>
                  <a:pt x="5365042" y="1986527"/>
                  <a:pt x="5365042" y="1986527"/>
                </a:cubicBezTo>
                <a:cubicBezTo>
                  <a:pt x="5365042" y="1972710"/>
                  <a:pt x="5351225" y="1968104"/>
                  <a:pt x="5342013" y="1949681"/>
                </a:cubicBezTo>
                <a:cubicBezTo>
                  <a:pt x="5346619" y="1949682"/>
                  <a:pt x="5346619" y="1945076"/>
                  <a:pt x="5342013" y="1940470"/>
                </a:cubicBezTo>
                <a:cubicBezTo>
                  <a:pt x="5342013" y="1935863"/>
                  <a:pt x="5342013" y="1935863"/>
                  <a:pt x="5342013" y="1935863"/>
                </a:cubicBezTo>
                <a:cubicBezTo>
                  <a:pt x="5342013" y="1935863"/>
                  <a:pt x="5342013" y="1931259"/>
                  <a:pt x="5342013" y="1926652"/>
                </a:cubicBezTo>
                <a:cubicBezTo>
                  <a:pt x="5337409" y="1926653"/>
                  <a:pt x="5337408" y="1922046"/>
                  <a:pt x="5337409" y="1926653"/>
                </a:cubicBezTo>
                <a:cubicBezTo>
                  <a:pt x="5337409" y="1926653"/>
                  <a:pt x="5332802" y="1926653"/>
                  <a:pt x="5332802" y="1926653"/>
                </a:cubicBezTo>
                <a:cubicBezTo>
                  <a:pt x="5332802" y="1912836"/>
                  <a:pt x="5323590" y="1917442"/>
                  <a:pt x="5318985" y="1908229"/>
                </a:cubicBezTo>
                <a:cubicBezTo>
                  <a:pt x="5314379" y="1894413"/>
                  <a:pt x="5309773" y="1885201"/>
                  <a:pt x="5305168" y="1880596"/>
                </a:cubicBezTo>
                <a:cubicBezTo>
                  <a:pt x="5305168" y="1880596"/>
                  <a:pt x="5305168" y="1875990"/>
                  <a:pt x="5305168" y="1875990"/>
                </a:cubicBezTo>
                <a:cubicBezTo>
                  <a:pt x="5305168" y="1875990"/>
                  <a:pt x="5305168" y="1875990"/>
                  <a:pt x="5305168" y="1871385"/>
                </a:cubicBezTo>
                <a:cubicBezTo>
                  <a:pt x="5295957" y="1862172"/>
                  <a:pt x="5295957" y="1862172"/>
                  <a:pt x="5291350" y="1852962"/>
                </a:cubicBezTo>
                <a:cubicBezTo>
                  <a:pt x="5291350" y="1857567"/>
                  <a:pt x="5291350" y="1857567"/>
                  <a:pt x="5295956" y="1857568"/>
                </a:cubicBezTo>
                <a:cubicBezTo>
                  <a:pt x="5295956" y="1857568"/>
                  <a:pt x="5295956" y="1857568"/>
                  <a:pt x="5295956" y="1852962"/>
                </a:cubicBezTo>
                <a:cubicBezTo>
                  <a:pt x="5295956" y="1852962"/>
                  <a:pt x="5291350" y="1848356"/>
                  <a:pt x="5291350" y="1848356"/>
                </a:cubicBezTo>
                <a:cubicBezTo>
                  <a:pt x="5286745" y="1843750"/>
                  <a:pt x="5286745" y="1843750"/>
                  <a:pt x="5286745" y="1843750"/>
                </a:cubicBezTo>
                <a:cubicBezTo>
                  <a:pt x="5286746" y="1839145"/>
                  <a:pt x="5286746" y="1839145"/>
                  <a:pt x="5282139" y="1829934"/>
                </a:cubicBezTo>
                <a:cubicBezTo>
                  <a:pt x="5282139" y="1834539"/>
                  <a:pt x="5277533" y="1829934"/>
                  <a:pt x="5272928" y="1820721"/>
                </a:cubicBezTo>
                <a:cubicBezTo>
                  <a:pt x="5277533" y="1820722"/>
                  <a:pt x="5277533" y="1825328"/>
                  <a:pt x="5282139" y="1825327"/>
                </a:cubicBezTo>
                <a:cubicBezTo>
                  <a:pt x="5272928" y="1811511"/>
                  <a:pt x="5272928" y="1820721"/>
                  <a:pt x="5268323" y="1811511"/>
                </a:cubicBezTo>
                <a:cubicBezTo>
                  <a:pt x="5263716" y="1797694"/>
                  <a:pt x="5268322" y="1806905"/>
                  <a:pt x="5254505" y="1788482"/>
                </a:cubicBezTo>
                <a:cubicBezTo>
                  <a:pt x="5259110" y="1783876"/>
                  <a:pt x="5263716" y="1788482"/>
                  <a:pt x="5268322" y="1788482"/>
                </a:cubicBezTo>
                <a:cubicBezTo>
                  <a:pt x="5259110" y="1779271"/>
                  <a:pt x="5254505" y="1774665"/>
                  <a:pt x="5249899" y="1770060"/>
                </a:cubicBezTo>
                <a:cubicBezTo>
                  <a:pt x="5254505" y="1770060"/>
                  <a:pt x="5254505" y="1770060"/>
                  <a:pt x="5254505" y="1770060"/>
                </a:cubicBezTo>
                <a:cubicBezTo>
                  <a:pt x="5254505" y="1770060"/>
                  <a:pt x="5254505" y="1770060"/>
                  <a:pt x="5254505" y="1765454"/>
                </a:cubicBezTo>
                <a:cubicBezTo>
                  <a:pt x="5254505" y="1765454"/>
                  <a:pt x="5249900" y="1765454"/>
                  <a:pt x="5249899" y="1760848"/>
                </a:cubicBezTo>
                <a:cubicBezTo>
                  <a:pt x="5245294" y="1756242"/>
                  <a:pt x="5240687" y="1747031"/>
                  <a:pt x="5236082" y="1747031"/>
                </a:cubicBezTo>
                <a:cubicBezTo>
                  <a:pt x="5236082" y="1747031"/>
                  <a:pt x="5231477" y="1742425"/>
                  <a:pt x="5231476" y="1737820"/>
                </a:cubicBezTo>
                <a:cubicBezTo>
                  <a:pt x="5231476" y="1737820"/>
                  <a:pt x="5231476" y="1737820"/>
                  <a:pt x="5226870" y="1733215"/>
                </a:cubicBezTo>
                <a:cubicBezTo>
                  <a:pt x="5226870" y="1733215"/>
                  <a:pt x="5226870" y="1733215"/>
                  <a:pt x="5226870" y="1737820"/>
                </a:cubicBezTo>
                <a:cubicBezTo>
                  <a:pt x="5226870" y="1737820"/>
                  <a:pt x="5226870" y="1737820"/>
                  <a:pt x="5226870" y="1742425"/>
                </a:cubicBezTo>
                <a:cubicBezTo>
                  <a:pt x="5213053" y="1728608"/>
                  <a:pt x="5208447" y="1714792"/>
                  <a:pt x="5203843" y="1705580"/>
                </a:cubicBezTo>
                <a:cubicBezTo>
                  <a:pt x="5208447" y="1705580"/>
                  <a:pt x="5213054" y="1710187"/>
                  <a:pt x="5217659" y="1710186"/>
                </a:cubicBezTo>
                <a:cubicBezTo>
                  <a:pt x="5203842" y="1687157"/>
                  <a:pt x="5190024" y="1664130"/>
                  <a:pt x="5190024" y="1682551"/>
                </a:cubicBezTo>
                <a:cubicBezTo>
                  <a:pt x="5180813" y="1659523"/>
                  <a:pt x="5180813" y="1659523"/>
                  <a:pt x="5166996" y="1645706"/>
                </a:cubicBezTo>
                <a:cubicBezTo>
                  <a:pt x="5166996" y="1645706"/>
                  <a:pt x="5171603" y="1645706"/>
                  <a:pt x="5171602" y="1650312"/>
                </a:cubicBezTo>
                <a:cubicBezTo>
                  <a:pt x="5171602" y="1650312"/>
                  <a:pt x="5176207" y="1650312"/>
                  <a:pt x="5176207" y="1650312"/>
                </a:cubicBezTo>
                <a:cubicBezTo>
                  <a:pt x="5180814" y="1654917"/>
                  <a:pt x="5180814" y="1650312"/>
                  <a:pt x="5180814" y="1650312"/>
                </a:cubicBezTo>
                <a:cubicBezTo>
                  <a:pt x="5180813" y="1645706"/>
                  <a:pt x="5180813" y="1645706"/>
                  <a:pt x="5176208" y="1641100"/>
                </a:cubicBezTo>
                <a:cubicBezTo>
                  <a:pt x="5180813" y="1641100"/>
                  <a:pt x="5180813" y="1641100"/>
                  <a:pt x="5180813" y="1641100"/>
                </a:cubicBezTo>
                <a:cubicBezTo>
                  <a:pt x="5180813" y="1645706"/>
                  <a:pt x="5185420" y="1645706"/>
                  <a:pt x="5185420" y="1645706"/>
                </a:cubicBezTo>
                <a:cubicBezTo>
                  <a:pt x="5185419" y="1650312"/>
                  <a:pt x="5185419" y="1650312"/>
                  <a:pt x="5185419" y="1650312"/>
                </a:cubicBezTo>
                <a:cubicBezTo>
                  <a:pt x="5185419" y="1650312"/>
                  <a:pt x="5190024" y="1654917"/>
                  <a:pt x="5190024" y="1654917"/>
                </a:cubicBezTo>
                <a:cubicBezTo>
                  <a:pt x="5190024" y="1654917"/>
                  <a:pt x="5194630" y="1659523"/>
                  <a:pt x="5194630" y="1659523"/>
                </a:cubicBezTo>
                <a:cubicBezTo>
                  <a:pt x="5226871" y="1710186"/>
                  <a:pt x="5254505" y="1756242"/>
                  <a:pt x="5286745" y="1806905"/>
                </a:cubicBezTo>
                <a:cubicBezTo>
                  <a:pt x="5286745" y="1811511"/>
                  <a:pt x="5286745" y="1811511"/>
                  <a:pt x="5286745" y="1811511"/>
                </a:cubicBezTo>
                <a:cubicBezTo>
                  <a:pt x="5286745" y="1816115"/>
                  <a:pt x="5291350" y="1816115"/>
                  <a:pt x="5291350" y="1816115"/>
                </a:cubicBezTo>
                <a:cubicBezTo>
                  <a:pt x="5305169" y="1829934"/>
                  <a:pt x="5300562" y="1829933"/>
                  <a:pt x="5309773" y="1843751"/>
                </a:cubicBezTo>
                <a:cubicBezTo>
                  <a:pt x="5309773" y="1848356"/>
                  <a:pt x="5309773" y="1852962"/>
                  <a:pt x="5314379" y="1857568"/>
                </a:cubicBezTo>
                <a:cubicBezTo>
                  <a:pt x="5314379" y="1862173"/>
                  <a:pt x="5318985" y="1862173"/>
                  <a:pt x="5318985" y="1862173"/>
                </a:cubicBezTo>
                <a:cubicBezTo>
                  <a:pt x="5328196" y="1875990"/>
                  <a:pt x="5332802" y="1889808"/>
                  <a:pt x="5342013" y="1894413"/>
                </a:cubicBezTo>
                <a:cubicBezTo>
                  <a:pt x="5342013" y="1894413"/>
                  <a:pt x="5346619" y="1899019"/>
                  <a:pt x="5346619" y="1899019"/>
                </a:cubicBezTo>
                <a:cubicBezTo>
                  <a:pt x="5346619" y="1903625"/>
                  <a:pt x="5346619" y="1908230"/>
                  <a:pt x="5346619" y="1912836"/>
                </a:cubicBezTo>
                <a:cubicBezTo>
                  <a:pt x="5351225" y="1912836"/>
                  <a:pt x="5360436" y="1935864"/>
                  <a:pt x="5369648" y="1945075"/>
                </a:cubicBezTo>
                <a:cubicBezTo>
                  <a:pt x="5369648" y="1945075"/>
                  <a:pt x="5369648" y="1949681"/>
                  <a:pt x="5374253" y="1949681"/>
                </a:cubicBezTo>
                <a:cubicBezTo>
                  <a:pt x="5374253" y="1954287"/>
                  <a:pt x="5374253" y="1954287"/>
                  <a:pt x="5374253" y="1954287"/>
                </a:cubicBezTo>
                <a:cubicBezTo>
                  <a:pt x="5392676" y="1995738"/>
                  <a:pt x="5411099" y="2041794"/>
                  <a:pt x="5434128" y="2083247"/>
                </a:cubicBezTo>
                <a:cubicBezTo>
                  <a:pt x="5434128" y="2087851"/>
                  <a:pt x="5438734" y="2092457"/>
                  <a:pt x="5443339" y="2097064"/>
                </a:cubicBezTo>
                <a:cubicBezTo>
                  <a:pt x="5443339" y="2101669"/>
                  <a:pt x="5443339" y="2106275"/>
                  <a:pt x="5443340" y="2110881"/>
                </a:cubicBezTo>
                <a:cubicBezTo>
                  <a:pt x="5443339" y="2106275"/>
                  <a:pt x="5447945" y="2110880"/>
                  <a:pt x="5452551" y="2110881"/>
                </a:cubicBezTo>
                <a:cubicBezTo>
                  <a:pt x="5452551" y="2115485"/>
                  <a:pt x="5457156" y="2120092"/>
                  <a:pt x="5457156" y="2120092"/>
                </a:cubicBezTo>
                <a:cubicBezTo>
                  <a:pt x="5466368" y="2143121"/>
                  <a:pt x="5470974" y="2166149"/>
                  <a:pt x="5480186" y="2184572"/>
                </a:cubicBezTo>
                <a:cubicBezTo>
                  <a:pt x="5480186" y="2184572"/>
                  <a:pt x="5480185" y="2189177"/>
                  <a:pt x="5480185" y="2189177"/>
                </a:cubicBezTo>
                <a:cubicBezTo>
                  <a:pt x="5480185" y="2193783"/>
                  <a:pt x="5480185" y="2193783"/>
                  <a:pt x="5480185" y="2198388"/>
                </a:cubicBezTo>
                <a:cubicBezTo>
                  <a:pt x="5484791" y="2198389"/>
                  <a:pt x="5484791" y="2198389"/>
                  <a:pt x="5484791" y="2198389"/>
                </a:cubicBezTo>
                <a:cubicBezTo>
                  <a:pt x="5498608" y="2226022"/>
                  <a:pt x="5512425" y="2249052"/>
                  <a:pt x="5517031" y="2267474"/>
                </a:cubicBezTo>
                <a:cubicBezTo>
                  <a:pt x="5530848" y="2281290"/>
                  <a:pt x="5540059" y="2322742"/>
                  <a:pt x="5553877" y="2359588"/>
                </a:cubicBezTo>
                <a:cubicBezTo>
                  <a:pt x="5563088" y="2368800"/>
                  <a:pt x="5567694" y="2401039"/>
                  <a:pt x="5572300" y="2410251"/>
                </a:cubicBezTo>
                <a:cubicBezTo>
                  <a:pt x="5572300" y="2410251"/>
                  <a:pt x="5572300" y="2414857"/>
                  <a:pt x="5572300" y="2414857"/>
                </a:cubicBezTo>
                <a:cubicBezTo>
                  <a:pt x="5572300" y="2414857"/>
                  <a:pt x="5572300" y="2419462"/>
                  <a:pt x="5572300" y="2419462"/>
                </a:cubicBezTo>
                <a:cubicBezTo>
                  <a:pt x="5572300" y="2424068"/>
                  <a:pt x="5572300" y="2424068"/>
                  <a:pt x="5572300" y="2424068"/>
                </a:cubicBezTo>
                <a:cubicBezTo>
                  <a:pt x="5576905" y="2428673"/>
                  <a:pt x="5576905" y="2428673"/>
                  <a:pt x="5576905" y="2424068"/>
                </a:cubicBezTo>
                <a:cubicBezTo>
                  <a:pt x="5581511" y="2437885"/>
                  <a:pt x="5581511" y="2428674"/>
                  <a:pt x="5586117" y="2428674"/>
                </a:cubicBezTo>
                <a:cubicBezTo>
                  <a:pt x="5581510" y="2442491"/>
                  <a:pt x="5595328" y="2442491"/>
                  <a:pt x="5595327" y="2460913"/>
                </a:cubicBezTo>
                <a:cubicBezTo>
                  <a:pt x="5599934" y="2456308"/>
                  <a:pt x="5599933" y="2470125"/>
                  <a:pt x="5604540" y="2470125"/>
                </a:cubicBezTo>
                <a:cubicBezTo>
                  <a:pt x="5595328" y="2451702"/>
                  <a:pt x="5590722" y="2419462"/>
                  <a:pt x="5581511" y="2414857"/>
                </a:cubicBezTo>
                <a:cubicBezTo>
                  <a:pt x="5581511" y="2414857"/>
                  <a:pt x="5581511" y="2410250"/>
                  <a:pt x="5581511" y="2405645"/>
                </a:cubicBezTo>
                <a:cubicBezTo>
                  <a:pt x="5581511" y="2405645"/>
                  <a:pt x="5581511" y="2401039"/>
                  <a:pt x="5576905" y="2401039"/>
                </a:cubicBezTo>
                <a:cubicBezTo>
                  <a:pt x="5576905" y="2373405"/>
                  <a:pt x="5563088" y="2350377"/>
                  <a:pt x="5553876" y="2327348"/>
                </a:cubicBezTo>
                <a:cubicBezTo>
                  <a:pt x="5530848" y="2267474"/>
                  <a:pt x="5512425" y="2207600"/>
                  <a:pt x="5489397" y="2156937"/>
                </a:cubicBezTo>
                <a:cubicBezTo>
                  <a:pt x="5470974" y="2115485"/>
                  <a:pt x="5452551" y="2051007"/>
                  <a:pt x="5420311" y="1995738"/>
                </a:cubicBezTo>
                <a:cubicBezTo>
                  <a:pt x="5415705" y="1986527"/>
                  <a:pt x="5406494" y="1981921"/>
                  <a:pt x="5406495" y="1972710"/>
                </a:cubicBezTo>
                <a:cubicBezTo>
                  <a:pt x="5383465" y="1931258"/>
                  <a:pt x="5369648" y="1889808"/>
                  <a:pt x="5351225" y="1857568"/>
                </a:cubicBezTo>
                <a:cubicBezTo>
                  <a:pt x="5332802" y="1834539"/>
                  <a:pt x="5342013" y="1848356"/>
                  <a:pt x="5328197" y="1820722"/>
                </a:cubicBezTo>
                <a:cubicBezTo>
                  <a:pt x="5314379" y="1788483"/>
                  <a:pt x="5295956" y="1760848"/>
                  <a:pt x="5277533" y="1742425"/>
                </a:cubicBezTo>
                <a:cubicBezTo>
                  <a:pt x="5259110" y="1700974"/>
                  <a:pt x="5213053" y="1645706"/>
                  <a:pt x="5190025" y="1608860"/>
                </a:cubicBezTo>
                <a:cubicBezTo>
                  <a:pt x="5180813" y="1595043"/>
                  <a:pt x="5176207" y="1599649"/>
                  <a:pt x="5166996" y="1585832"/>
                </a:cubicBezTo>
                <a:cubicBezTo>
                  <a:pt x="5176207" y="1581226"/>
                  <a:pt x="5157784" y="1558198"/>
                  <a:pt x="5143968" y="1544381"/>
                </a:cubicBezTo>
                <a:cubicBezTo>
                  <a:pt x="5143968" y="1544381"/>
                  <a:pt x="5139362" y="1544381"/>
                  <a:pt x="5134756" y="1539775"/>
                </a:cubicBezTo>
                <a:cubicBezTo>
                  <a:pt x="5120939" y="1525958"/>
                  <a:pt x="5111727" y="1493718"/>
                  <a:pt x="5088699" y="1475295"/>
                </a:cubicBezTo>
                <a:cubicBezTo>
                  <a:pt x="5084093" y="1470690"/>
                  <a:pt x="5079487" y="1475295"/>
                  <a:pt x="5070276" y="1466084"/>
                </a:cubicBezTo>
                <a:cubicBezTo>
                  <a:pt x="5070276" y="1466084"/>
                  <a:pt x="5070276" y="1452267"/>
                  <a:pt x="5061064" y="1447660"/>
                </a:cubicBezTo>
                <a:cubicBezTo>
                  <a:pt x="5024219" y="1396998"/>
                  <a:pt x="4964344" y="1341730"/>
                  <a:pt x="4922893" y="1300279"/>
                </a:cubicBezTo>
                <a:cubicBezTo>
                  <a:pt x="4904470" y="1281856"/>
                  <a:pt x="4886047" y="1258828"/>
                  <a:pt x="4863018" y="1235799"/>
                </a:cubicBezTo>
                <a:cubicBezTo>
                  <a:pt x="4853807" y="1226588"/>
                  <a:pt x="4835385" y="1217376"/>
                  <a:pt x="4826172" y="1208165"/>
                </a:cubicBezTo>
                <a:cubicBezTo>
                  <a:pt x="4826172" y="1208165"/>
                  <a:pt x="4816961" y="1194348"/>
                  <a:pt x="4816961" y="1194348"/>
                </a:cubicBezTo>
                <a:cubicBezTo>
                  <a:pt x="4807749" y="1185137"/>
                  <a:pt x="4803144" y="1185137"/>
                  <a:pt x="4798538" y="1180532"/>
                </a:cubicBezTo>
                <a:cubicBezTo>
                  <a:pt x="4798538" y="1175925"/>
                  <a:pt x="4798538" y="1175925"/>
                  <a:pt x="4798538" y="1175925"/>
                </a:cubicBezTo>
                <a:cubicBezTo>
                  <a:pt x="4812355" y="1175925"/>
                  <a:pt x="4816961" y="1198954"/>
                  <a:pt x="4821567" y="1189742"/>
                </a:cubicBezTo>
                <a:cubicBezTo>
                  <a:pt x="4821567" y="1189742"/>
                  <a:pt x="4821567" y="1189742"/>
                  <a:pt x="4821567" y="1194348"/>
                </a:cubicBezTo>
                <a:cubicBezTo>
                  <a:pt x="4830778" y="1198954"/>
                  <a:pt x="4830778" y="1198954"/>
                  <a:pt x="4830778" y="1198954"/>
                </a:cubicBezTo>
                <a:cubicBezTo>
                  <a:pt x="4830778" y="1198954"/>
                  <a:pt x="4835384" y="1198954"/>
                  <a:pt x="4835384" y="1198954"/>
                </a:cubicBezTo>
                <a:cubicBezTo>
                  <a:pt x="4835384" y="1198954"/>
                  <a:pt x="4835384" y="1203559"/>
                  <a:pt x="4839989" y="1203559"/>
                </a:cubicBezTo>
                <a:cubicBezTo>
                  <a:pt x="4839989" y="1203559"/>
                  <a:pt x="4844595" y="1203559"/>
                  <a:pt x="4844595" y="1203559"/>
                </a:cubicBezTo>
                <a:cubicBezTo>
                  <a:pt x="4858412" y="1217376"/>
                  <a:pt x="4858412" y="1212771"/>
                  <a:pt x="4872230" y="1226588"/>
                </a:cubicBezTo>
                <a:cubicBezTo>
                  <a:pt x="4872230" y="1226588"/>
                  <a:pt x="4876836" y="1231193"/>
                  <a:pt x="4876836" y="1231193"/>
                </a:cubicBezTo>
                <a:cubicBezTo>
                  <a:pt x="4876836" y="1231193"/>
                  <a:pt x="4876836" y="1231193"/>
                  <a:pt x="4881441" y="1231194"/>
                </a:cubicBezTo>
                <a:cubicBezTo>
                  <a:pt x="4881441" y="1231194"/>
                  <a:pt x="4881441" y="1235799"/>
                  <a:pt x="4881441" y="1235799"/>
                </a:cubicBezTo>
                <a:cubicBezTo>
                  <a:pt x="4886047" y="1245010"/>
                  <a:pt x="4863019" y="1231194"/>
                  <a:pt x="4876835" y="1240405"/>
                </a:cubicBezTo>
                <a:cubicBezTo>
                  <a:pt x="4881441" y="1245010"/>
                  <a:pt x="4886047" y="1240405"/>
                  <a:pt x="4899864" y="1245010"/>
                </a:cubicBezTo>
                <a:cubicBezTo>
                  <a:pt x="4904470" y="1258828"/>
                  <a:pt x="4913681" y="1258828"/>
                  <a:pt x="4932104" y="1281856"/>
                </a:cubicBezTo>
                <a:cubicBezTo>
                  <a:pt x="4927498" y="1281856"/>
                  <a:pt x="4927498" y="1281856"/>
                  <a:pt x="4927498" y="1281856"/>
                </a:cubicBezTo>
                <a:cubicBezTo>
                  <a:pt x="4932104" y="1286462"/>
                  <a:pt x="4932104" y="1286462"/>
                  <a:pt x="4932104" y="1286462"/>
                </a:cubicBezTo>
                <a:cubicBezTo>
                  <a:pt x="4932105" y="1295673"/>
                  <a:pt x="4922893" y="1281856"/>
                  <a:pt x="4918287" y="1281856"/>
                </a:cubicBezTo>
                <a:cubicBezTo>
                  <a:pt x="4927498" y="1295673"/>
                  <a:pt x="4932105" y="1295673"/>
                  <a:pt x="4941315" y="1295673"/>
                </a:cubicBezTo>
                <a:cubicBezTo>
                  <a:pt x="4941316" y="1300279"/>
                  <a:pt x="4941316" y="1300279"/>
                  <a:pt x="4945921" y="1304885"/>
                </a:cubicBezTo>
                <a:cubicBezTo>
                  <a:pt x="4945922" y="1309490"/>
                  <a:pt x="4950527" y="1309491"/>
                  <a:pt x="4950527" y="1309491"/>
                </a:cubicBezTo>
                <a:cubicBezTo>
                  <a:pt x="4955133" y="1304885"/>
                  <a:pt x="4955133" y="1304885"/>
                  <a:pt x="4955133" y="1304885"/>
                </a:cubicBezTo>
                <a:cubicBezTo>
                  <a:pt x="4959738" y="1323307"/>
                  <a:pt x="4968950" y="1309490"/>
                  <a:pt x="4982767" y="1332519"/>
                </a:cubicBezTo>
                <a:cubicBezTo>
                  <a:pt x="4987373" y="1337124"/>
                  <a:pt x="4987373" y="1337124"/>
                  <a:pt x="4987373" y="1337124"/>
                </a:cubicBezTo>
                <a:cubicBezTo>
                  <a:pt x="4987373" y="1337124"/>
                  <a:pt x="4991979" y="1337124"/>
                  <a:pt x="4991979" y="1337124"/>
                </a:cubicBezTo>
                <a:cubicBezTo>
                  <a:pt x="5024218" y="1373970"/>
                  <a:pt x="5051853" y="1401604"/>
                  <a:pt x="5079487" y="1424633"/>
                </a:cubicBezTo>
                <a:cubicBezTo>
                  <a:pt x="5074881" y="1424633"/>
                  <a:pt x="5074881" y="1443056"/>
                  <a:pt x="5084093" y="1438450"/>
                </a:cubicBezTo>
                <a:cubicBezTo>
                  <a:pt x="5079487" y="1429238"/>
                  <a:pt x="5088699" y="1433844"/>
                  <a:pt x="5093305" y="1443055"/>
                </a:cubicBezTo>
                <a:cubicBezTo>
                  <a:pt x="5107121" y="1461478"/>
                  <a:pt x="5134756" y="1489112"/>
                  <a:pt x="5157784" y="1521352"/>
                </a:cubicBezTo>
                <a:cubicBezTo>
                  <a:pt x="5180813" y="1548986"/>
                  <a:pt x="5203842" y="1581226"/>
                  <a:pt x="5222265" y="1604255"/>
                </a:cubicBezTo>
                <a:cubicBezTo>
                  <a:pt x="5217659" y="1599649"/>
                  <a:pt x="5222265" y="1618072"/>
                  <a:pt x="5226870" y="1618072"/>
                </a:cubicBezTo>
                <a:cubicBezTo>
                  <a:pt x="5222265" y="1608860"/>
                  <a:pt x="5226871" y="1608860"/>
                  <a:pt x="5231476" y="1613466"/>
                </a:cubicBezTo>
                <a:cubicBezTo>
                  <a:pt x="5231476" y="1622677"/>
                  <a:pt x="5249900" y="1645706"/>
                  <a:pt x="5263716" y="1664129"/>
                </a:cubicBezTo>
                <a:cubicBezTo>
                  <a:pt x="5277533" y="1682551"/>
                  <a:pt x="5291351" y="1696368"/>
                  <a:pt x="5286745" y="1696368"/>
                </a:cubicBezTo>
                <a:cubicBezTo>
                  <a:pt x="5305168" y="1714792"/>
                  <a:pt x="5314379" y="1733215"/>
                  <a:pt x="5323590" y="1751637"/>
                </a:cubicBezTo>
                <a:cubicBezTo>
                  <a:pt x="5337408" y="1774665"/>
                  <a:pt x="5346619" y="1797694"/>
                  <a:pt x="5369648" y="1825328"/>
                </a:cubicBezTo>
                <a:cubicBezTo>
                  <a:pt x="5369648" y="1825328"/>
                  <a:pt x="5369648" y="1829933"/>
                  <a:pt x="5369648" y="1834539"/>
                </a:cubicBezTo>
                <a:cubicBezTo>
                  <a:pt x="5388071" y="1839145"/>
                  <a:pt x="5401888" y="1899019"/>
                  <a:pt x="5415705" y="1917442"/>
                </a:cubicBezTo>
                <a:cubicBezTo>
                  <a:pt x="5420312" y="1922046"/>
                  <a:pt x="5420312" y="1917442"/>
                  <a:pt x="5424916" y="1926653"/>
                </a:cubicBezTo>
                <a:cubicBezTo>
                  <a:pt x="5434128" y="1940470"/>
                  <a:pt x="5434129" y="1954287"/>
                  <a:pt x="5443339" y="1968104"/>
                </a:cubicBezTo>
                <a:cubicBezTo>
                  <a:pt x="5447945" y="1977316"/>
                  <a:pt x="5452552" y="1981921"/>
                  <a:pt x="5461762" y="1991132"/>
                </a:cubicBezTo>
                <a:cubicBezTo>
                  <a:pt x="5475579" y="2018767"/>
                  <a:pt x="5484791" y="2060218"/>
                  <a:pt x="5498608" y="2092458"/>
                </a:cubicBezTo>
                <a:cubicBezTo>
                  <a:pt x="5517031" y="2129304"/>
                  <a:pt x="5535454" y="2184572"/>
                  <a:pt x="5553877" y="2226023"/>
                </a:cubicBezTo>
                <a:cubicBezTo>
                  <a:pt x="5558482" y="2239840"/>
                  <a:pt x="5567694" y="2253656"/>
                  <a:pt x="5572300" y="2262868"/>
                </a:cubicBezTo>
                <a:cubicBezTo>
                  <a:pt x="5572300" y="2262868"/>
                  <a:pt x="5567694" y="2258262"/>
                  <a:pt x="5567694" y="2258262"/>
                </a:cubicBezTo>
                <a:cubicBezTo>
                  <a:pt x="5572300" y="2276686"/>
                  <a:pt x="5581511" y="2295109"/>
                  <a:pt x="5586117" y="2308925"/>
                </a:cubicBezTo>
                <a:cubicBezTo>
                  <a:pt x="5586117" y="2313531"/>
                  <a:pt x="5586117" y="2322742"/>
                  <a:pt x="5586117" y="2322742"/>
                </a:cubicBezTo>
                <a:cubicBezTo>
                  <a:pt x="5599934" y="2368800"/>
                  <a:pt x="5618357" y="2428674"/>
                  <a:pt x="5632173" y="2470124"/>
                </a:cubicBezTo>
                <a:cubicBezTo>
                  <a:pt x="5632173" y="2470124"/>
                  <a:pt x="5632173" y="2470124"/>
                  <a:pt x="5627568" y="2470124"/>
                </a:cubicBezTo>
                <a:cubicBezTo>
                  <a:pt x="5627568" y="2470124"/>
                  <a:pt x="5627568" y="2474730"/>
                  <a:pt x="5627568" y="2474730"/>
                </a:cubicBezTo>
                <a:cubicBezTo>
                  <a:pt x="5627568" y="2474730"/>
                  <a:pt x="5632172" y="2479336"/>
                  <a:pt x="5632172" y="2479336"/>
                </a:cubicBezTo>
                <a:cubicBezTo>
                  <a:pt x="5636779" y="2493153"/>
                  <a:pt x="5641385" y="2543816"/>
                  <a:pt x="5645991" y="2529999"/>
                </a:cubicBezTo>
                <a:cubicBezTo>
                  <a:pt x="5645991" y="2534604"/>
                  <a:pt x="5645991" y="2534604"/>
                  <a:pt x="5645991" y="2534604"/>
                </a:cubicBezTo>
                <a:cubicBezTo>
                  <a:pt x="5645991" y="2539210"/>
                  <a:pt x="5645991" y="2539210"/>
                  <a:pt x="5645991" y="2539210"/>
                </a:cubicBezTo>
                <a:cubicBezTo>
                  <a:pt x="5650597" y="2539210"/>
                  <a:pt x="5650597" y="2539210"/>
                  <a:pt x="5650597" y="2539210"/>
                </a:cubicBezTo>
                <a:cubicBezTo>
                  <a:pt x="5650597" y="2534604"/>
                  <a:pt x="5650597" y="2534604"/>
                  <a:pt x="5650597" y="2534604"/>
                </a:cubicBezTo>
                <a:cubicBezTo>
                  <a:pt x="5659808" y="2529999"/>
                  <a:pt x="5655203" y="2548422"/>
                  <a:pt x="5655202" y="2553027"/>
                </a:cubicBezTo>
                <a:cubicBezTo>
                  <a:pt x="5659808" y="2543816"/>
                  <a:pt x="5669019" y="2571450"/>
                  <a:pt x="5664414" y="2553026"/>
                </a:cubicBezTo>
                <a:cubicBezTo>
                  <a:pt x="5659808" y="2553027"/>
                  <a:pt x="5659808" y="2539210"/>
                  <a:pt x="5659808" y="2539210"/>
                </a:cubicBezTo>
                <a:cubicBezTo>
                  <a:pt x="5664414" y="2548422"/>
                  <a:pt x="5664414" y="2543816"/>
                  <a:pt x="5664414" y="2539210"/>
                </a:cubicBezTo>
                <a:cubicBezTo>
                  <a:pt x="5655203" y="2534604"/>
                  <a:pt x="5655203" y="2516181"/>
                  <a:pt x="5645991" y="2502365"/>
                </a:cubicBezTo>
                <a:cubicBezTo>
                  <a:pt x="5645991" y="2502365"/>
                  <a:pt x="5645991" y="2497759"/>
                  <a:pt x="5645991" y="2493153"/>
                </a:cubicBezTo>
                <a:cubicBezTo>
                  <a:pt x="5645991" y="2493153"/>
                  <a:pt x="5645991" y="2488548"/>
                  <a:pt x="5645991" y="2488548"/>
                </a:cubicBezTo>
                <a:cubicBezTo>
                  <a:pt x="5645991" y="2483941"/>
                  <a:pt x="5645991" y="2483941"/>
                  <a:pt x="5645991" y="2483941"/>
                </a:cubicBezTo>
                <a:cubicBezTo>
                  <a:pt x="5645991" y="2483941"/>
                  <a:pt x="5641384" y="2483942"/>
                  <a:pt x="5641384" y="2483942"/>
                </a:cubicBezTo>
                <a:cubicBezTo>
                  <a:pt x="5641385" y="2479335"/>
                  <a:pt x="5641385" y="2479335"/>
                  <a:pt x="5641385" y="2474730"/>
                </a:cubicBezTo>
                <a:cubicBezTo>
                  <a:pt x="5645991" y="2470124"/>
                  <a:pt x="5645990" y="2479336"/>
                  <a:pt x="5650597" y="2479337"/>
                </a:cubicBezTo>
                <a:cubicBezTo>
                  <a:pt x="5650597" y="2470125"/>
                  <a:pt x="5645991" y="2470124"/>
                  <a:pt x="5645991" y="2465519"/>
                </a:cubicBezTo>
                <a:cubicBezTo>
                  <a:pt x="5645991" y="2465519"/>
                  <a:pt x="5645991" y="2465519"/>
                  <a:pt x="5645991" y="2460912"/>
                </a:cubicBezTo>
                <a:cubicBezTo>
                  <a:pt x="5645991" y="2460912"/>
                  <a:pt x="5645991" y="2456307"/>
                  <a:pt x="5645991" y="2456307"/>
                </a:cubicBezTo>
                <a:cubicBezTo>
                  <a:pt x="5645991" y="2451702"/>
                  <a:pt x="5645991" y="2451702"/>
                  <a:pt x="5645991" y="2451702"/>
                </a:cubicBezTo>
                <a:cubicBezTo>
                  <a:pt x="5641384" y="2433279"/>
                  <a:pt x="5641384" y="2433279"/>
                  <a:pt x="5641384" y="2433279"/>
                </a:cubicBezTo>
                <a:cubicBezTo>
                  <a:pt x="5636779" y="2428674"/>
                  <a:pt x="5636779" y="2428674"/>
                  <a:pt x="5636779" y="2428674"/>
                </a:cubicBezTo>
                <a:cubicBezTo>
                  <a:pt x="5641385" y="2424068"/>
                  <a:pt x="5636779" y="2424067"/>
                  <a:pt x="5636779" y="2424067"/>
                </a:cubicBezTo>
                <a:lnTo>
                  <a:pt x="5636779" y="2428674"/>
                </a:lnTo>
                <a:cubicBezTo>
                  <a:pt x="5627567" y="2401039"/>
                  <a:pt x="5627568" y="2410251"/>
                  <a:pt x="5622963" y="2382617"/>
                </a:cubicBezTo>
                <a:cubicBezTo>
                  <a:pt x="5622963" y="2378010"/>
                  <a:pt x="5622963" y="2378010"/>
                  <a:pt x="5622962" y="2373405"/>
                </a:cubicBezTo>
                <a:cubicBezTo>
                  <a:pt x="5618357" y="2368800"/>
                  <a:pt x="5618357" y="2368800"/>
                  <a:pt x="5618357" y="2373404"/>
                </a:cubicBezTo>
                <a:cubicBezTo>
                  <a:pt x="5618357" y="2359588"/>
                  <a:pt x="5613751" y="2336560"/>
                  <a:pt x="5604540" y="2331954"/>
                </a:cubicBezTo>
                <a:cubicBezTo>
                  <a:pt x="5609145" y="2341165"/>
                  <a:pt x="5604539" y="2341166"/>
                  <a:pt x="5599934" y="2331954"/>
                </a:cubicBezTo>
                <a:lnTo>
                  <a:pt x="5599934" y="2327348"/>
                </a:lnTo>
                <a:cubicBezTo>
                  <a:pt x="5604539" y="2327348"/>
                  <a:pt x="5604539" y="2327348"/>
                  <a:pt x="5604539" y="2327348"/>
                </a:cubicBezTo>
                <a:cubicBezTo>
                  <a:pt x="5604539" y="2327348"/>
                  <a:pt x="5604539" y="2327348"/>
                  <a:pt x="5604540" y="2322742"/>
                </a:cubicBezTo>
                <a:cubicBezTo>
                  <a:pt x="5604540" y="2322742"/>
                  <a:pt x="5604540" y="2322742"/>
                  <a:pt x="5599934" y="2318137"/>
                </a:cubicBezTo>
                <a:cubicBezTo>
                  <a:pt x="5599934" y="2290503"/>
                  <a:pt x="5567693" y="2221417"/>
                  <a:pt x="5558482" y="2189178"/>
                </a:cubicBezTo>
                <a:cubicBezTo>
                  <a:pt x="5553876" y="2170755"/>
                  <a:pt x="5558482" y="2166149"/>
                  <a:pt x="5549271" y="2152332"/>
                </a:cubicBezTo>
                <a:cubicBezTo>
                  <a:pt x="5549271" y="2143121"/>
                  <a:pt x="5540059" y="2138515"/>
                  <a:pt x="5535454" y="2129303"/>
                </a:cubicBezTo>
                <a:cubicBezTo>
                  <a:pt x="5530848" y="2110880"/>
                  <a:pt x="5530848" y="2097063"/>
                  <a:pt x="5517031" y="2092458"/>
                </a:cubicBezTo>
                <a:cubicBezTo>
                  <a:pt x="5489397" y="2004950"/>
                  <a:pt x="5438734" y="1908229"/>
                  <a:pt x="5388072" y="1825328"/>
                </a:cubicBezTo>
                <a:cubicBezTo>
                  <a:pt x="5392677" y="1820721"/>
                  <a:pt x="5392677" y="1820721"/>
                  <a:pt x="5392676" y="1816116"/>
                </a:cubicBezTo>
                <a:cubicBezTo>
                  <a:pt x="5392676" y="1816116"/>
                  <a:pt x="5392677" y="1820721"/>
                  <a:pt x="5392677" y="1820721"/>
                </a:cubicBezTo>
                <a:cubicBezTo>
                  <a:pt x="5397282" y="1820722"/>
                  <a:pt x="5397282" y="1820722"/>
                  <a:pt x="5397282" y="1820722"/>
                </a:cubicBezTo>
                <a:cubicBezTo>
                  <a:pt x="5397282" y="1820722"/>
                  <a:pt x="5397282" y="1816116"/>
                  <a:pt x="5392676" y="1811511"/>
                </a:cubicBezTo>
                <a:cubicBezTo>
                  <a:pt x="5392676" y="1806905"/>
                  <a:pt x="5397282" y="1806905"/>
                  <a:pt x="5392676" y="1797694"/>
                </a:cubicBezTo>
                <a:cubicBezTo>
                  <a:pt x="5388071" y="1802299"/>
                  <a:pt x="5383465" y="1797694"/>
                  <a:pt x="5374253" y="1783876"/>
                </a:cubicBezTo>
                <a:cubicBezTo>
                  <a:pt x="5374253" y="1779272"/>
                  <a:pt x="5374253" y="1779272"/>
                  <a:pt x="5374253" y="1779272"/>
                </a:cubicBezTo>
                <a:cubicBezTo>
                  <a:pt x="5374253" y="1779272"/>
                  <a:pt x="5369649" y="1779272"/>
                  <a:pt x="5369648" y="1774665"/>
                </a:cubicBezTo>
                <a:cubicBezTo>
                  <a:pt x="5369648" y="1774665"/>
                  <a:pt x="5369648" y="1770060"/>
                  <a:pt x="5369648" y="1770060"/>
                </a:cubicBezTo>
                <a:cubicBezTo>
                  <a:pt x="5365042" y="1770060"/>
                  <a:pt x="5365042" y="1770060"/>
                  <a:pt x="5365042" y="1770060"/>
                </a:cubicBezTo>
                <a:cubicBezTo>
                  <a:pt x="5365042" y="1765454"/>
                  <a:pt x="5365042" y="1765454"/>
                  <a:pt x="5360436" y="1760848"/>
                </a:cubicBezTo>
                <a:cubicBezTo>
                  <a:pt x="5365043" y="1751637"/>
                  <a:pt x="5346619" y="1737820"/>
                  <a:pt x="5351226" y="1737820"/>
                </a:cubicBezTo>
                <a:cubicBezTo>
                  <a:pt x="5351226" y="1737820"/>
                  <a:pt x="5355831" y="1737820"/>
                  <a:pt x="5355831" y="1737820"/>
                </a:cubicBezTo>
                <a:cubicBezTo>
                  <a:pt x="5355831" y="1742424"/>
                  <a:pt x="5360437" y="1742425"/>
                  <a:pt x="5360437" y="1742425"/>
                </a:cubicBezTo>
                <a:cubicBezTo>
                  <a:pt x="5360436" y="1737820"/>
                  <a:pt x="5355831" y="1737820"/>
                  <a:pt x="5355831" y="1733214"/>
                </a:cubicBezTo>
                <a:cubicBezTo>
                  <a:pt x="5355831" y="1733214"/>
                  <a:pt x="5351225" y="1728608"/>
                  <a:pt x="5351225" y="1728608"/>
                </a:cubicBezTo>
                <a:cubicBezTo>
                  <a:pt x="5346619" y="1719397"/>
                  <a:pt x="5342013" y="1710186"/>
                  <a:pt x="5337408" y="1710186"/>
                </a:cubicBezTo>
                <a:cubicBezTo>
                  <a:pt x="5337408" y="1710186"/>
                  <a:pt x="5337408" y="1710186"/>
                  <a:pt x="5337408" y="1705580"/>
                </a:cubicBezTo>
                <a:cubicBezTo>
                  <a:pt x="5337408" y="1705580"/>
                  <a:pt x="5337408" y="1700974"/>
                  <a:pt x="5332803" y="1696368"/>
                </a:cubicBezTo>
                <a:cubicBezTo>
                  <a:pt x="5332803" y="1696368"/>
                  <a:pt x="5328196" y="1696368"/>
                  <a:pt x="5328196" y="1696368"/>
                </a:cubicBezTo>
                <a:cubicBezTo>
                  <a:pt x="5328196" y="1696368"/>
                  <a:pt x="5328196" y="1700974"/>
                  <a:pt x="5328196" y="1700974"/>
                </a:cubicBezTo>
                <a:cubicBezTo>
                  <a:pt x="5328196" y="1696368"/>
                  <a:pt x="5328196" y="1691764"/>
                  <a:pt x="5323591" y="1687157"/>
                </a:cubicBezTo>
                <a:cubicBezTo>
                  <a:pt x="5323590" y="1691763"/>
                  <a:pt x="5318986" y="1691763"/>
                  <a:pt x="5314379" y="1687157"/>
                </a:cubicBezTo>
                <a:cubicBezTo>
                  <a:pt x="5318985" y="1687156"/>
                  <a:pt x="5314380" y="1682552"/>
                  <a:pt x="5314379" y="1677946"/>
                </a:cubicBezTo>
                <a:cubicBezTo>
                  <a:pt x="5309773" y="1673340"/>
                  <a:pt x="5309773" y="1673340"/>
                  <a:pt x="5309773" y="1673340"/>
                </a:cubicBezTo>
                <a:cubicBezTo>
                  <a:pt x="5309773" y="1668734"/>
                  <a:pt x="5309773" y="1668734"/>
                  <a:pt x="5309773" y="1668734"/>
                </a:cubicBezTo>
                <a:cubicBezTo>
                  <a:pt x="5305168" y="1668734"/>
                  <a:pt x="5305168" y="1668734"/>
                  <a:pt x="5305168" y="1668734"/>
                </a:cubicBezTo>
                <a:cubicBezTo>
                  <a:pt x="5305168" y="1668734"/>
                  <a:pt x="5305168" y="1668734"/>
                  <a:pt x="5305168" y="1673340"/>
                </a:cubicBezTo>
                <a:cubicBezTo>
                  <a:pt x="5291350" y="1650312"/>
                  <a:pt x="5277534" y="1627283"/>
                  <a:pt x="5268323" y="1622678"/>
                </a:cubicBezTo>
                <a:cubicBezTo>
                  <a:pt x="5263716" y="1618072"/>
                  <a:pt x="5263716" y="1618072"/>
                  <a:pt x="5263716" y="1613466"/>
                </a:cubicBezTo>
                <a:cubicBezTo>
                  <a:pt x="5259110" y="1608860"/>
                  <a:pt x="5259110" y="1608860"/>
                  <a:pt x="5254506" y="1608860"/>
                </a:cubicBezTo>
                <a:lnTo>
                  <a:pt x="5254505" y="1612476"/>
                </a:lnTo>
                <a:lnTo>
                  <a:pt x="5242703" y="1598138"/>
                </a:lnTo>
                <a:cubicBezTo>
                  <a:pt x="5229750" y="1581514"/>
                  <a:pt x="5224568" y="1572015"/>
                  <a:pt x="5203842" y="1544381"/>
                </a:cubicBezTo>
                <a:cubicBezTo>
                  <a:pt x="5190024" y="1535169"/>
                  <a:pt x="5185420" y="1530563"/>
                  <a:pt x="5180813" y="1530563"/>
                </a:cubicBezTo>
                <a:cubicBezTo>
                  <a:pt x="5180813" y="1525958"/>
                  <a:pt x="5185420" y="1525958"/>
                  <a:pt x="5180813" y="1516747"/>
                </a:cubicBezTo>
                <a:cubicBezTo>
                  <a:pt x="5171602" y="1516746"/>
                  <a:pt x="5171602" y="1502929"/>
                  <a:pt x="5157784" y="1489112"/>
                </a:cubicBezTo>
                <a:cubicBezTo>
                  <a:pt x="5143967" y="1475295"/>
                  <a:pt x="5153180" y="1498324"/>
                  <a:pt x="5139362" y="1479901"/>
                </a:cubicBezTo>
                <a:cubicBezTo>
                  <a:pt x="5153179" y="1489112"/>
                  <a:pt x="5139362" y="1470690"/>
                  <a:pt x="5125544" y="1456872"/>
                </a:cubicBezTo>
                <a:cubicBezTo>
                  <a:pt x="5130150" y="1456872"/>
                  <a:pt x="5130150" y="1456872"/>
                  <a:pt x="5130150" y="1456872"/>
                </a:cubicBezTo>
                <a:cubicBezTo>
                  <a:pt x="5134756" y="1461478"/>
                  <a:pt x="5139363" y="1466084"/>
                  <a:pt x="5139362" y="1461478"/>
                </a:cubicBezTo>
                <a:cubicBezTo>
                  <a:pt x="5139362" y="1461478"/>
                  <a:pt x="5139362" y="1456872"/>
                  <a:pt x="5134756" y="1452267"/>
                </a:cubicBezTo>
                <a:cubicBezTo>
                  <a:pt x="5130150" y="1447661"/>
                  <a:pt x="5130150" y="1447661"/>
                  <a:pt x="5130150" y="1447661"/>
                </a:cubicBezTo>
                <a:cubicBezTo>
                  <a:pt x="5134756" y="1447661"/>
                  <a:pt x="5139362" y="1461478"/>
                  <a:pt x="5143967" y="1456872"/>
                </a:cubicBezTo>
                <a:cubicBezTo>
                  <a:pt x="5134756" y="1447661"/>
                  <a:pt x="5130150" y="1438450"/>
                  <a:pt x="5125544" y="1438450"/>
                </a:cubicBezTo>
                <a:cubicBezTo>
                  <a:pt x="5120940" y="1438450"/>
                  <a:pt x="5120940" y="1438450"/>
                  <a:pt x="5120939" y="1433844"/>
                </a:cubicBezTo>
                <a:cubicBezTo>
                  <a:pt x="5116334" y="1429238"/>
                  <a:pt x="5111727" y="1424633"/>
                  <a:pt x="5107121" y="1424633"/>
                </a:cubicBezTo>
                <a:cubicBezTo>
                  <a:pt x="5107121" y="1424633"/>
                  <a:pt x="5107121" y="1429238"/>
                  <a:pt x="5111727" y="1433845"/>
                </a:cubicBezTo>
                <a:cubicBezTo>
                  <a:pt x="5111727" y="1438450"/>
                  <a:pt x="5111727" y="1438450"/>
                  <a:pt x="5111727" y="1438450"/>
                </a:cubicBezTo>
                <a:cubicBezTo>
                  <a:pt x="5102516" y="1433844"/>
                  <a:pt x="5102516" y="1443055"/>
                  <a:pt x="5097910" y="1424633"/>
                </a:cubicBezTo>
                <a:cubicBezTo>
                  <a:pt x="5093304" y="1429238"/>
                  <a:pt x="5102516" y="1438450"/>
                  <a:pt x="5102516" y="1443055"/>
                </a:cubicBezTo>
                <a:cubicBezTo>
                  <a:pt x="5088699" y="1424633"/>
                  <a:pt x="5093304" y="1420027"/>
                  <a:pt x="5084093" y="1410816"/>
                </a:cubicBezTo>
                <a:cubicBezTo>
                  <a:pt x="5088700" y="1410816"/>
                  <a:pt x="5088700" y="1415421"/>
                  <a:pt x="5088700" y="1415421"/>
                </a:cubicBezTo>
                <a:cubicBezTo>
                  <a:pt x="5093304" y="1420027"/>
                  <a:pt x="5093304" y="1420027"/>
                  <a:pt x="5097910" y="1415421"/>
                </a:cubicBezTo>
                <a:cubicBezTo>
                  <a:pt x="5097910" y="1415421"/>
                  <a:pt x="5093304" y="1410816"/>
                  <a:pt x="5088699" y="1406211"/>
                </a:cubicBezTo>
                <a:cubicBezTo>
                  <a:pt x="5097910" y="1410817"/>
                  <a:pt x="5097910" y="1406210"/>
                  <a:pt x="5088699" y="1401604"/>
                </a:cubicBezTo>
                <a:cubicBezTo>
                  <a:pt x="5088700" y="1396998"/>
                  <a:pt x="5088700" y="1396998"/>
                  <a:pt x="5088700" y="1396998"/>
                </a:cubicBezTo>
                <a:cubicBezTo>
                  <a:pt x="5093304" y="1401604"/>
                  <a:pt x="5093304" y="1396998"/>
                  <a:pt x="5093304" y="1396998"/>
                </a:cubicBezTo>
                <a:cubicBezTo>
                  <a:pt x="5088699" y="1392392"/>
                  <a:pt x="5088699" y="1392392"/>
                  <a:pt x="5084093" y="1392393"/>
                </a:cubicBezTo>
                <a:cubicBezTo>
                  <a:pt x="5084093" y="1387788"/>
                  <a:pt x="5084093" y="1387788"/>
                  <a:pt x="5079487" y="1387787"/>
                </a:cubicBezTo>
                <a:cubicBezTo>
                  <a:pt x="5074882" y="1378576"/>
                  <a:pt x="5074882" y="1378576"/>
                  <a:pt x="5070277" y="1369364"/>
                </a:cubicBezTo>
                <a:cubicBezTo>
                  <a:pt x="5074881" y="1373970"/>
                  <a:pt x="5074881" y="1373970"/>
                  <a:pt x="5074881" y="1373970"/>
                </a:cubicBezTo>
                <a:cubicBezTo>
                  <a:pt x="5079487" y="1378576"/>
                  <a:pt x="5084093" y="1378576"/>
                  <a:pt x="5084093" y="1378576"/>
                </a:cubicBezTo>
                <a:cubicBezTo>
                  <a:pt x="5084093" y="1373971"/>
                  <a:pt x="5079487" y="1369364"/>
                  <a:pt x="5074881" y="1364759"/>
                </a:cubicBezTo>
                <a:cubicBezTo>
                  <a:pt x="5070276" y="1360153"/>
                  <a:pt x="5070276" y="1360153"/>
                  <a:pt x="5070276" y="1360153"/>
                </a:cubicBezTo>
                <a:cubicBezTo>
                  <a:pt x="5065670" y="1355547"/>
                  <a:pt x="5065670" y="1355547"/>
                  <a:pt x="5065670" y="1355547"/>
                </a:cubicBezTo>
                <a:cubicBezTo>
                  <a:pt x="5061064" y="1350941"/>
                  <a:pt x="5056459" y="1350941"/>
                  <a:pt x="5056459" y="1355548"/>
                </a:cubicBezTo>
                <a:cubicBezTo>
                  <a:pt x="5056459" y="1355548"/>
                  <a:pt x="5056459" y="1360153"/>
                  <a:pt x="5061064" y="1364759"/>
                </a:cubicBezTo>
                <a:cubicBezTo>
                  <a:pt x="5061064" y="1364759"/>
                  <a:pt x="5061064" y="1364759"/>
                  <a:pt x="5065670" y="1364759"/>
                </a:cubicBezTo>
                <a:cubicBezTo>
                  <a:pt x="5070277" y="1369364"/>
                  <a:pt x="5070277" y="1369364"/>
                  <a:pt x="5070277" y="1369364"/>
                </a:cubicBezTo>
                <a:cubicBezTo>
                  <a:pt x="5047247" y="1360153"/>
                  <a:pt x="5065671" y="1373971"/>
                  <a:pt x="5074881" y="1387787"/>
                </a:cubicBezTo>
                <a:cubicBezTo>
                  <a:pt x="5070276" y="1383181"/>
                  <a:pt x="5070276" y="1383181"/>
                  <a:pt x="5070276" y="1383181"/>
                </a:cubicBezTo>
                <a:cubicBezTo>
                  <a:pt x="5070276" y="1383181"/>
                  <a:pt x="5070277" y="1387787"/>
                  <a:pt x="5070277" y="1387787"/>
                </a:cubicBezTo>
                <a:cubicBezTo>
                  <a:pt x="5070277" y="1387787"/>
                  <a:pt x="5070277" y="1387787"/>
                  <a:pt x="5070276" y="1392392"/>
                </a:cubicBezTo>
                <a:cubicBezTo>
                  <a:pt x="5074881" y="1392392"/>
                  <a:pt x="5074881" y="1392392"/>
                  <a:pt x="5074881" y="1392392"/>
                </a:cubicBezTo>
                <a:cubicBezTo>
                  <a:pt x="5079487" y="1396999"/>
                  <a:pt x="5079487" y="1396999"/>
                  <a:pt x="5079487" y="1396999"/>
                </a:cubicBezTo>
                <a:cubicBezTo>
                  <a:pt x="5074881" y="1396998"/>
                  <a:pt x="5074881" y="1396998"/>
                  <a:pt x="5074881" y="1396998"/>
                </a:cubicBezTo>
                <a:cubicBezTo>
                  <a:pt x="5074881" y="1396998"/>
                  <a:pt x="5074881" y="1401604"/>
                  <a:pt x="5079487" y="1401604"/>
                </a:cubicBezTo>
                <a:cubicBezTo>
                  <a:pt x="5079487" y="1406210"/>
                  <a:pt x="5079487" y="1406210"/>
                  <a:pt x="5079487" y="1406210"/>
                </a:cubicBezTo>
                <a:cubicBezTo>
                  <a:pt x="5065670" y="1401604"/>
                  <a:pt x="5061064" y="1392393"/>
                  <a:pt x="5047247" y="1373970"/>
                </a:cubicBezTo>
                <a:cubicBezTo>
                  <a:pt x="5051853" y="1373970"/>
                  <a:pt x="5051853" y="1373970"/>
                  <a:pt x="5051853" y="1373970"/>
                </a:cubicBezTo>
                <a:cubicBezTo>
                  <a:pt x="5056459" y="1373970"/>
                  <a:pt x="5056459" y="1373970"/>
                  <a:pt x="5056459" y="1373970"/>
                </a:cubicBezTo>
                <a:cubicBezTo>
                  <a:pt x="5051853" y="1369364"/>
                  <a:pt x="5051853" y="1369364"/>
                  <a:pt x="5051853" y="1369364"/>
                </a:cubicBezTo>
                <a:cubicBezTo>
                  <a:pt x="5047247" y="1369364"/>
                  <a:pt x="5047247" y="1369364"/>
                  <a:pt x="5047247" y="1369364"/>
                </a:cubicBezTo>
                <a:cubicBezTo>
                  <a:pt x="5042641" y="1364759"/>
                  <a:pt x="5042641" y="1364759"/>
                  <a:pt x="5042641" y="1364759"/>
                </a:cubicBezTo>
                <a:cubicBezTo>
                  <a:pt x="5038037" y="1360153"/>
                  <a:pt x="5042641" y="1355548"/>
                  <a:pt x="5033430" y="1346336"/>
                </a:cubicBezTo>
                <a:cubicBezTo>
                  <a:pt x="5033430" y="1341730"/>
                  <a:pt x="5033430" y="1341730"/>
                  <a:pt x="5033430" y="1341730"/>
                </a:cubicBezTo>
                <a:cubicBezTo>
                  <a:pt x="5028824" y="1341730"/>
                  <a:pt x="5028824" y="1337124"/>
                  <a:pt x="5028824" y="1337124"/>
                </a:cubicBezTo>
                <a:cubicBezTo>
                  <a:pt x="5024218" y="1337124"/>
                  <a:pt x="5024218" y="1337124"/>
                  <a:pt x="5024218" y="1337124"/>
                </a:cubicBezTo>
                <a:cubicBezTo>
                  <a:pt x="5024218" y="1341730"/>
                  <a:pt x="5024218" y="1341730"/>
                  <a:pt x="5024218" y="1341730"/>
                </a:cubicBezTo>
                <a:cubicBezTo>
                  <a:pt x="5015007" y="1332519"/>
                  <a:pt x="5015007" y="1318702"/>
                  <a:pt x="5005796" y="1318702"/>
                </a:cubicBezTo>
                <a:cubicBezTo>
                  <a:pt x="5005796" y="1318702"/>
                  <a:pt x="5001190" y="1318702"/>
                  <a:pt x="5001190" y="1314096"/>
                </a:cubicBezTo>
                <a:cubicBezTo>
                  <a:pt x="5001190" y="1314096"/>
                  <a:pt x="4996584" y="1314096"/>
                  <a:pt x="4996584" y="1314096"/>
                </a:cubicBezTo>
                <a:cubicBezTo>
                  <a:pt x="4996584" y="1318703"/>
                  <a:pt x="4996584" y="1318703"/>
                  <a:pt x="4996584" y="1318703"/>
                </a:cubicBezTo>
                <a:cubicBezTo>
                  <a:pt x="4978161" y="1286462"/>
                  <a:pt x="4987374" y="1309490"/>
                  <a:pt x="4978161" y="1309490"/>
                </a:cubicBezTo>
                <a:cubicBezTo>
                  <a:pt x="4973555" y="1291067"/>
                  <a:pt x="4945921" y="1263433"/>
                  <a:pt x="4922893" y="1240405"/>
                </a:cubicBezTo>
                <a:cubicBezTo>
                  <a:pt x="4918288" y="1245010"/>
                  <a:pt x="4918288" y="1245010"/>
                  <a:pt x="4918288" y="1245010"/>
                </a:cubicBezTo>
                <a:cubicBezTo>
                  <a:pt x="4918287" y="1240405"/>
                  <a:pt x="4918287" y="1240405"/>
                  <a:pt x="4918287" y="1240405"/>
                </a:cubicBezTo>
                <a:cubicBezTo>
                  <a:pt x="4918287" y="1240405"/>
                  <a:pt x="4918287" y="1235799"/>
                  <a:pt x="4913681" y="1235799"/>
                </a:cubicBezTo>
                <a:cubicBezTo>
                  <a:pt x="4913681" y="1235799"/>
                  <a:pt x="4913681" y="1240405"/>
                  <a:pt x="4913681" y="1240405"/>
                </a:cubicBezTo>
                <a:cubicBezTo>
                  <a:pt x="4899864" y="1226588"/>
                  <a:pt x="4890652" y="1208165"/>
                  <a:pt x="4886048" y="1198954"/>
                </a:cubicBezTo>
                <a:cubicBezTo>
                  <a:pt x="4881441" y="1203559"/>
                  <a:pt x="4881441" y="1208165"/>
                  <a:pt x="4876835" y="1203559"/>
                </a:cubicBezTo>
                <a:cubicBezTo>
                  <a:pt x="4876835" y="1198954"/>
                  <a:pt x="4876835" y="1198954"/>
                  <a:pt x="4872230" y="1194348"/>
                </a:cubicBezTo>
                <a:cubicBezTo>
                  <a:pt x="4867624" y="1198954"/>
                  <a:pt x="4867624" y="1194348"/>
                  <a:pt x="4863018" y="1185137"/>
                </a:cubicBezTo>
                <a:cubicBezTo>
                  <a:pt x="4863018" y="1185137"/>
                  <a:pt x="4863018" y="1185137"/>
                  <a:pt x="4867624" y="1185137"/>
                </a:cubicBezTo>
                <a:cubicBezTo>
                  <a:pt x="4867624" y="1185137"/>
                  <a:pt x="4867624" y="1185137"/>
                  <a:pt x="4867624" y="1180530"/>
                </a:cubicBezTo>
                <a:cubicBezTo>
                  <a:pt x="4863018" y="1180531"/>
                  <a:pt x="4863018" y="1175925"/>
                  <a:pt x="4858412" y="1175925"/>
                </a:cubicBezTo>
                <a:cubicBezTo>
                  <a:pt x="4858412" y="1175925"/>
                  <a:pt x="4853807" y="1175925"/>
                  <a:pt x="4853807" y="1175925"/>
                </a:cubicBezTo>
                <a:cubicBezTo>
                  <a:pt x="4853807" y="1166714"/>
                  <a:pt x="4812355" y="1139080"/>
                  <a:pt x="4821567" y="1148291"/>
                </a:cubicBezTo>
                <a:cubicBezTo>
                  <a:pt x="4835384" y="1148291"/>
                  <a:pt x="4816961" y="1166714"/>
                  <a:pt x="4830778" y="1162108"/>
                </a:cubicBezTo>
                <a:cubicBezTo>
                  <a:pt x="4835384" y="1157503"/>
                  <a:pt x="4844595" y="1162109"/>
                  <a:pt x="4849201" y="1171319"/>
                </a:cubicBezTo>
                <a:cubicBezTo>
                  <a:pt x="4844596" y="1171319"/>
                  <a:pt x="4844596" y="1171319"/>
                  <a:pt x="4844595" y="1166714"/>
                </a:cubicBezTo>
                <a:cubicBezTo>
                  <a:pt x="4839989" y="1166714"/>
                  <a:pt x="4839989" y="1166714"/>
                  <a:pt x="4839989" y="1166714"/>
                </a:cubicBezTo>
                <a:cubicBezTo>
                  <a:pt x="4835384" y="1166714"/>
                  <a:pt x="4839989" y="1171319"/>
                  <a:pt x="4839989" y="1171319"/>
                </a:cubicBezTo>
                <a:cubicBezTo>
                  <a:pt x="4844595" y="1175925"/>
                  <a:pt x="4844595" y="1175925"/>
                  <a:pt x="4844595" y="1175925"/>
                </a:cubicBezTo>
                <a:cubicBezTo>
                  <a:pt x="4839990" y="1175925"/>
                  <a:pt x="4839990" y="1175925"/>
                  <a:pt x="4839990" y="1175925"/>
                </a:cubicBezTo>
                <a:cubicBezTo>
                  <a:pt x="4839989" y="1171319"/>
                  <a:pt x="4835384" y="1171320"/>
                  <a:pt x="4835384" y="1171320"/>
                </a:cubicBezTo>
                <a:cubicBezTo>
                  <a:pt x="4835384" y="1171320"/>
                  <a:pt x="4835384" y="1175925"/>
                  <a:pt x="4835384" y="1175925"/>
                </a:cubicBezTo>
                <a:cubicBezTo>
                  <a:pt x="4839989" y="1180531"/>
                  <a:pt x="4839989" y="1180531"/>
                  <a:pt x="4839989" y="1180531"/>
                </a:cubicBezTo>
                <a:cubicBezTo>
                  <a:pt x="4844596" y="1185137"/>
                  <a:pt x="4844596" y="1185137"/>
                  <a:pt x="4844596" y="1185137"/>
                </a:cubicBezTo>
                <a:cubicBezTo>
                  <a:pt x="4844596" y="1185137"/>
                  <a:pt x="4835385" y="1180531"/>
                  <a:pt x="4835385" y="1180531"/>
                </a:cubicBezTo>
                <a:cubicBezTo>
                  <a:pt x="4830778" y="1175925"/>
                  <a:pt x="4830778" y="1175925"/>
                  <a:pt x="4830778" y="1175925"/>
                </a:cubicBezTo>
                <a:cubicBezTo>
                  <a:pt x="4826172" y="1171319"/>
                  <a:pt x="4826172" y="1171319"/>
                  <a:pt x="4826172" y="1171319"/>
                </a:cubicBezTo>
                <a:cubicBezTo>
                  <a:pt x="4826172" y="1166714"/>
                  <a:pt x="4821567" y="1162108"/>
                  <a:pt x="4816961" y="1162108"/>
                </a:cubicBezTo>
                <a:cubicBezTo>
                  <a:pt x="4812356" y="1162108"/>
                  <a:pt x="4812355" y="1166714"/>
                  <a:pt x="4816961" y="1171319"/>
                </a:cubicBezTo>
                <a:cubicBezTo>
                  <a:pt x="4816961" y="1171319"/>
                  <a:pt x="4816961" y="1171319"/>
                  <a:pt x="4816961" y="1175925"/>
                </a:cubicBezTo>
                <a:cubicBezTo>
                  <a:pt x="4803144" y="1162108"/>
                  <a:pt x="4816961" y="1162108"/>
                  <a:pt x="4798538" y="1152898"/>
                </a:cubicBezTo>
                <a:cubicBezTo>
                  <a:pt x="4803144" y="1152897"/>
                  <a:pt x="4803144" y="1152897"/>
                  <a:pt x="4803144" y="1152897"/>
                </a:cubicBezTo>
                <a:cubicBezTo>
                  <a:pt x="4803144" y="1152897"/>
                  <a:pt x="4803144" y="1152897"/>
                  <a:pt x="4803144" y="1148291"/>
                </a:cubicBezTo>
                <a:cubicBezTo>
                  <a:pt x="4798538" y="1148291"/>
                  <a:pt x="4798538" y="1148291"/>
                  <a:pt x="4798538" y="1148291"/>
                </a:cubicBezTo>
                <a:cubicBezTo>
                  <a:pt x="4798538" y="1148291"/>
                  <a:pt x="4793932" y="1148291"/>
                  <a:pt x="4793932" y="1148291"/>
                </a:cubicBezTo>
                <a:cubicBezTo>
                  <a:pt x="4789327" y="1143685"/>
                  <a:pt x="4789327" y="1143685"/>
                  <a:pt x="4789327" y="1143685"/>
                </a:cubicBezTo>
                <a:cubicBezTo>
                  <a:pt x="4784721" y="1139080"/>
                  <a:pt x="4784721" y="1139080"/>
                  <a:pt x="4775509" y="1129868"/>
                </a:cubicBezTo>
                <a:cubicBezTo>
                  <a:pt x="4766298" y="1139080"/>
                  <a:pt x="4747875" y="1116050"/>
                  <a:pt x="4747875" y="1129868"/>
                </a:cubicBezTo>
                <a:cubicBezTo>
                  <a:pt x="4757087" y="1129868"/>
                  <a:pt x="4761693" y="1139081"/>
                  <a:pt x="4770904" y="1143685"/>
                </a:cubicBezTo>
                <a:cubicBezTo>
                  <a:pt x="4761693" y="1139081"/>
                  <a:pt x="4761693" y="1139081"/>
                  <a:pt x="4761692" y="1143685"/>
                </a:cubicBezTo>
                <a:cubicBezTo>
                  <a:pt x="4761692" y="1143685"/>
                  <a:pt x="4761692" y="1143685"/>
                  <a:pt x="4761692" y="1148291"/>
                </a:cubicBezTo>
                <a:cubicBezTo>
                  <a:pt x="4752481" y="1134474"/>
                  <a:pt x="4738664" y="1120658"/>
                  <a:pt x="4724846" y="1111445"/>
                </a:cubicBezTo>
                <a:close/>
                <a:moveTo>
                  <a:pt x="4683983" y="1071646"/>
                </a:moveTo>
                <a:lnTo>
                  <a:pt x="4696187" y="1083818"/>
                </a:lnTo>
                <a:lnTo>
                  <a:pt x="4697212" y="1079206"/>
                </a:lnTo>
                <a:close/>
                <a:moveTo>
                  <a:pt x="4658711" y="1045886"/>
                </a:moveTo>
                <a:lnTo>
                  <a:pt x="4658938" y="1046667"/>
                </a:lnTo>
                <a:lnTo>
                  <a:pt x="4680682" y="1068354"/>
                </a:lnTo>
                <a:lnTo>
                  <a:pt x="4678790" y="1060784"/>
                </a:lnTo>
                <a:cubicBezTo>
                  <a:pt x="4664972" y="1053874"/>
                  <a:pt x="4658927" y="1044375"/>
                  <a:pt x="4658711" y="1045886"/>
                </a:cubicBezTo>
                <a:close/>
                <a:moveTo>
                  <a:pt x="4606321" y="1002574"/>
                </a:moveTo>
                <a:lnTo>
                  <a:pt x="4622386" y="1014210"/>
                </a:lnTo>
                <a:lnTo>
                  <a:pt x="4623521" y="1014726"/>
                </a:lnTo>
                <a:lnTo>
                  <a:pt x="4625380" y="1016379"/>
                </a:lnTo>
                <a:lnTo>
                  <a:pt x="4629000" y="1019001"/>
                </a:lnTo>
                <a:lnTo>
                  <a:pt x="4629349" y="1018612"/>
                </a:lnTo>
                <a:cubicBezTo>
                  <a:pt x="4628702" y="1017317"/>
                  <a:pt x="4626974" y="1014726"/>
                  <a:pt x="4623520" y="1010120"/>
                </a:cubicBezTo>
                <a:cubicBezTo>
                  <a:pt x="4625823" y="1012423"/>
                  <a:pt x="4629278" y="1014726"/>
                  <a:pt x="4631581" y="1015302"/>
                </a:cubicBezTo>
                <a:lnTo>
                  <a:pt x="4632702" y="1010258"/>
                </a:lnTo>
                <a:lnTo>
                  <a:pt x="4632443" y="1010037"/>
                </a:lnTo>
                <a:close/>
                <a:moveTo>
                  <a:pt x="4553154" y="964063"/>
                </a:moveTo>
                <a:lnTo>
                  <a:pt x="4574509" y="979532"/>
                </a:lnTo>
                <a:lnTo>
                  <a:pt x="4572858" y="977880"/>
                </a:lnTo>
                <a:cubicBezTo>
                  <a:pt x="4572858" y="973275"/>
                  <a:pt x="4563646" y="968669"/>
                  <a:pt x="4554434" y="964063"/>
                </a:cubicBezTo>
                <a:close/>
                <a:moveTo>
                  <a:pt x="4531406" y="941035"/>
                </a:moveTo>
                <a:lnTo>
                  <a:pt x="4527186" y="945254"/>
                </a:lnTo>
                <a:lnTo>
                  <a:pt x="4541093" y="955327"/>
                </a:lnTo>
                <a:lnTo>
                  <a:pt x="4536012" y="950246"/>
                </a:lnTo>
                <a:cubicBezTo>
                  <a:pt x="4536012" y="950246"/>
                  <a:pt x="4536012" y="945640"/>
                  <a:pt x="4536012" y="945640"/>
                </a:cubicBezTo>
                <a:cubicBezTo>
                  <a:pt x="4531406" y="941035"/>
                  <a:pt x="4531406" y="941035"/>
                  <a:pt x="4531406" y="941035"/>
                </a:cubicBezTo>
                <a:close/>
                <a:moveTo>
                  <a:pt x="3975166" y="638880"/>
                </a:moveTo>
                <a:lnTo>
                  <a:pt x="4119482" y="702588"/>
                </a:lnTo>
                <a:cubicBezTo>
                  <a:pt x="4152864" y="718895"/>
                  <a:pt x="4184711" y="735903"/>
                  <a:pt x="4219629" y="751511"/>
                </a:cubicBezTo>
                <a:cubicBezTo>
                  <a:pt x="4227032" y="755554"/>
                  <a:pt x="4234299" y="763367"/>
                  <a:pt x="4249652" y="756373"/>
                </a:cubicBezTo>
                <a:cubicBezTo>
                  <a:pt x="4224296" y="737336"/>
                  <a:pt x="4194931" y="724760"/>
                  <a:pt x="4169192" y="708446"/>
                </a:cubicBezTo>
                <a:lnTo>
                  <a:pt x="4160618" y="701438"/>
                </a:lnTo>
                <a:lnTo>
                  <a:pt x="4103065" y="678846"/>
                </a:lnTo>
                <a:close/>
                <a:moveTo>
                  <a:pt x="3094419" y="356112"/>
                </a:moveTo>
                <a:lnTo>
                  <a:pt x="3093392" y="356160"/>
                </a:lnTo>
                <a:lnTo>
                  <a:pt x="3231258" y="366341"/>
                </a:lnTo>
                <a:cubicBezTo>
                  <a:pt x="3326749" y="379095"/>
                  <a:pt x="3420319" y="401876"/>
                  <a:pt x="3513271" y="427372"/>
                </a:cubicBezTo>
                <a:lnTo>
                  <a:pt x="3608222" y="454238"/>
                </a:lnTo>
                <a:lnTo>
                  <a:pt x="3622351" y="456286"/>
                </a:lnTo>
                <a:cubicBezTo>
                  <a:pt x="3906179" y="509251"/>
                  <a:pt x="4176765" y="607121"/>
                  <a:pt x="4425474" y="742990"/>
                </a:cubicBezTo>
                <a:cubicBezTo>
                  <a:pt x="4416263" y="742990"/>
                  <a:pt x="4411657" y="738384"/>
                  <a:pt x="4411657" y="742990"/>
                </a:cubicBezTo>
                <a:cubicBezTo>
                  <a:pt x="4443897" y="770624"/>
                  <a:pt x="4453109" y="766019"/>
                  <a:pt x="4485349" y="779836"/>
                </a:cubicBezTo>
                <a:cubicBezTo>
                  <a:pt x="4512983" y="793653"/>
                  <a:pt x="4545224" y="812075"/>
                  <a:pt x="4572858" y="830498"/>
                </a:cubicBezTo>
                <a:cubicBezTo>
                  <a:pt x="4577463" y="839710"/>
                  <a:pt x="4614309" y="862738"/>
                  <a:pt x="4623520" y="862738"/>
                </a:cubicBezTo>
                <a:cubicBezTo>
                  <a:pt x="4623520" y="867344"/>
                  <a:pt x="4623520" y="867344"/>
                  <a:pt x="4623520" y="867344"/>
                </a:cubicBezTo>
                <a:cubicBezTo>
                  <a:pt x="4628126" y="867343"/>
                  <a:pt x="4628126" y="867343"/>
                  <a:pt x="4628126" y="867343"/>
                </a:cubicBezTo>
                <a:cubicBezTo>
                  <a:pt x="4628127" y="871949"/>
                  <a:pt x="4628127" y="871949"/>
                  <a:pt x="4632732" y="871949"/>
                </a:cubicBezTo>
                <a:cubicBezTo>
                  <a:pt x="4637338" y="871949"/>
                  <a:pt x="4637338" y="871949"/>
                  <a:pt x="4641943" y="876556"/>
                </a:cubicBezTo>
                <a:cubicBezTo>
                  <a:pt x="4646549" y="881162"/>
                  <a:pt x="4660366" y="890373"/>
                  <a:pt x="4664972" y="890372"/>
                </a:cubicBezTo>
                <a:cubicBezTo>
                  <a:pt x="4688001" y="908795"/>
                  <a:pt x="4711029" y="927218"/>
                  <a:pt x="4738664" y="941035"/>
                </a:cubicBezTo>
                <a:cubicBezTo>
                  <a:pt x="4747875" y="950246"/>
                  <a:pt x="4757086" y="959458"/>
                  <a:pt x="4766299" y="964063"/>
                </a:cubicBezTo>
                <a:cubicBezTo>
                  <a:pt x="4789327" y="982486"/>
                  <a:pt x="4812355" y="1000909"/>
                  <a:pt x="4830778" y="1014726"/>
                </a:cubicBezTo>
                <a:cubicBezTo>
                  <a:pt x="4830778" y="1014726"/>
                  <a:pt x="4826172" y="1014726"/>
                  <a:pt x="4826172" y="1014726"/>
                </a:cubicBezTo>
                <a:cubicBezTo>
                  <a:pt x="4830778" y="1019332"/>
                  <a:pt x="4835384" y="1023937"/>
                  <a:pt x="4839989" y="1023937"/>
                </a:cubicBezTo>
                <a:cubicBezTo>
                  <a:pt x="5111727" y="1245010"/>
                  <a:pt x="5342013" y="1521352"/>
                  <a:pt x="5512425" y="1834539"/>
                </a:cubicBezTo>
                <a:cubicBezTo>
                  <a:pt x="5696654" y="2193783"/>
                  <a:pt x="5802585" y="2594478"/>
                  <a:pt x="5811797" y="3022808"/>
                </a:cubicBezTo>
                <a:cubicBezTo>
                  <a:pt x="5807191" y="3022807"/>
                  <a:pt x="5807191" y="3022807"/>
                  <a:pt x="5802585" y="3022808"/>
                </a:cubicBezTo>
                <a:cubicBezTo>
                  <a:pt x="5797980" y="2958328"/>
                  <a:pt x="5770345" y="2930693"/>
                  <a:pt x="5751923" y="2889243"/>
                </a:cubicBezTo>
                <a:cubicBezTo>
                  <a:pt x="5751923" y="2889243"/>
                  <a:pt x="5747317" y="2898454"/>
                  <a:pt x="5747317" y="2907666"/>
                </a:cubicBezTo>
                <a:cubicBezTo>
                  <a:pt x="5738105" y="2889243"/>
                  <a:pt x="5742711" y="2852397"/>
                  <a:pt x="5738105" y="2824763"/>
                </a:cubicBezTo>
                <a:cubicBezTo>
                  <a:pt x="5728894" y="2801735"/>
                  <a:pt x="5715076" y="2764889"/>
                  <a:pt x="5715076" y="2764889"/>
                </a:cubicBezTo>
                <a:cubicBezTo>
                  <a:pt x="5705865" y="2769495"/>
                  <a:pt x="5705865" y="2787918"/>
                  <a:pt x="5705865" y="2810946"/>
                </a:cubicBezTo>
                <a:cubicBezTo>
                  <a:pt x="5701259" y="2810946"/>
                  <a:pt x="5701259" y="2806340"/>
                  <a:pt x="5701259" y="2806340"/>
                </a:cubicBezTo>
                <a:cubicBezTo>
                  <a:pt x="5701259" y="2801735"/>
                  <a:pt x="5701259" y="2801735"/>
                  <a:pt x="5701259" y="2801735"/>
                </a:cubicBezTo>
                <a:cubicBezTo>
                  <a:pt x="5701259" y="2801735"/>
                  <a:pt x="5701259" y="2797128"/>
                  <a:pt x="5701259" y="2797128"/>
                </a:cubicBezTo>
                <a:cubicBezTo>
                  <a:pt x="5701259" y="2797128"/>
                  <a:pt x="5701259" y="2792523"/>
                  <a:pt x="5701259" y="2787918"/>
                </a:cubicBezTo>
                <a:cubicBezTo>
                  <a:pt x="5696653" y="2787918"/>
                  <a:pt x="5696653" y="2787918"/>
                  <a:pt x="5696654" y="2792523"/>
                </a:cubicBezTo>
                <a:cubicBezTo>
                  <a:pt x="5696654" y="2792523"/>
                  <a:pt x="5696654" y="2797130"/>
                  <a:pt x="5696654" y="2797130"/>
                </a:cubicBezTo>
                <a:cubicBezTo>
                  <a:pt x="5696654" y="2801735"/>
                  <a:pt x="5696654" y="2801735"/>
                  <a:pt x="5696654" y="2801735"/>
                </a:cubicBezTo>
                <a:cubicBezTo>
                  <a:pt x="5687443" y="2774100"/>
                  <a:pt x="5687443" y="2810946"/>
                  <a:pt x="5692048" y="2815552"/>
                </a:cubicBezTo>
                <a:cubicBezTo>
                  <a:pt x="5692048" y="2820156"/>
                  <a:pt x="5696654" y="2820156"/>
                  <a:pt x="5696654" y="2820156"/>
                </a:cubicBezTo>
                <a:cubicBezTo>
                  <a:pt x="5696654" y="2820156"/>
                  <a:pt x="5696654" y="2815552"/>
                  <a:pt x="5696654" y="2815552"/>
                </a:cubicBezTo>
                <a:cubicBezTo>
                  <a:pt x="5701259" y="2810946"/>
                  <a:pt x="5701259" y="2810946"/>
                  <a:pt x="5701259" y="2810946"/>
                </a:cubicBezTo>
                <a:cubicBezTo>
                  <a:pt x="5701259" y="2810946"/>
                  <a:pt x="5701259" y="2820157"/>
                  <a:pt x="5701259" y="2824762"/>
                </a:cubicBezTo>
                <a:cubicBezTo>
                  <a:pt x="5701259" y="2829369"/>
                  <a:pt x="5701259" y="2829369"/>
                  <a:pt x="5701259" y="2829369"/>
                </a:cubicBezTo>
                <a:cubicBezTo>
                  <a:pt x="5701259" y="2861608"/>
                  <a:pt x="5692048" y="2884637"/>
                  <a:pt x="5678230" y="2866214"/>
                </a:cubicBezTo>
                <a:cubicBezTo>
                  <a:pt x="5678231" y="2843186"/>
                  <a:pt x="5673625" y="2843185"/>
                  <a:pt x="5673625" y="2810946"/>
                </a:cubicBezTo>
                <a:cubicBezTo>
                  <a:pt x="5664414" y="2806340"/>
                  <a:pt x="5664414" y="2824762"/>
                  <a:pt x="5655203" y="2829368"/>
                </a:cubicBezTo>
                <a:cubicBezTo>
                  <a:pt x="5641385" y="2787918"/>
                  <a:pt x="5632173" y="2718831"/>
                  <a:pt x="5609145" y="2718832"/>
                </a:cubicBezTo>
                <a:cubicBezTo>
                  <a:pt x="5609145" y="2718832"/>
                  <a:pt x="5609145" y="2714225"/>
                  <a:pt x="5609145" y="2714225"/>
                </a:cubicBezTo>
                <a:cubicBezTo>
                  <a:pt x="5609145" y="2714225"/>
                  <a:pt x="5609145" y="2705015"/>
                  <a:pt x="5609145" y="2705015"/>
                </a:cubicBezTo>
                <a:cubicBezTo>
                  <a:pt x="5604540" y="2700408"/>
                  <a:pt x="5604540" y="2695804"/>
                  <a:pt x="5604540" y="2700408"/>
                </a:cubicBezTo>
                <a:cubicBezTo>
                  <a:pt x="5599934" y="2691198"/>
                  <a:pt x="5599934" y="2677381"/>
                  <a:pt x="5590722" y="2649747"/>
                </a:cubicBezTo>
                <a:cubicBezTo>
                  <a:pt x="5586117" y="2640535"/>
                  <a:pt x="5586117" y="2635929"/>
                  <a:pt x="5586117" y="2631324"/>
                </a:cubicBezTo>
                <a:cubicBezTo>
                  <a:pt x="5586117" y="2631324"/>
                  <a:pt x="5581511" y="2626718"/>
                  <a:pt x="5581511" y="2626718"/>
                </a:cubicBezTo>
                <a:cubicBezTo>
                  <a:pt x="5581511" y="2622113"/>
                  <a:pt x="5581511" y="2622113"/>
                  <a:pt x="5581511" y="2622113"/>
                </a:cubicBezTo>
                <a:cubicBezTo>
                  <a:pt x="5581511" y="2617506"/>
                  <a:pt x="5576905" y="2622113"/>
                  <a:pt x="5576905" y="2622113"/>
                </a:cubicBezTo>
                <a:cubicBezTo>
                  <a:pt x="5576905" y="2617507"/>
                  <a:pt x="5576905" y="2617507"/>
                  <a:pt x="5576905" y="2617507"/>
                </a:cubicBezTo>
                <a:cubicBezTo>
                  <a:pt x="5572300" y="2617507"/>
                  <a:pt x="5572300" y="2599083"/>
                  <a:pt x="5567693" y="2599084"/>
                </a:cubicBezTo>
                <a:cubicBezTo>
                  <a:pt x="5572300" y="2622112"/>
                  <a:pt x="5567694" y="2603690"/>
                  <a:pt x="5563088" y="2612901"/>
                </a:cubicBezTo>
                <a:cubicBezTo>
                  <a:pt x="5558482" y="2585267"/>
                  <a:pt x="5558482" y="2622112"/>
                  <a:pt x="5553877" y="2603690"/>
                </a:cubicBezTo>
                <a:cubicBezTo>
                  <a:pt x="5549271" y="2576056"/>
                  <a:pt x="5544664" y="2576056"/>
                  <a:pt x="5549271" y="2562239"/>
                </a:cubicBezTo>
                <a:cubicBezTo>
                  <a:pt x="5535454" y="2562239"/>
                  <a:pt x="5526241" y="2497759"/>
                  <a:pt x="5512425" y="2451702"/>
                </a:cubicBezTo>
                <a:cubicBezTo>
                  <a:pt x="5512425" y="2447096"/>
                  <a:pt x="5507818" y="2437884"/>
                  <a:pt x="5503214" y="2424067"/>
                </a:cubicBezTo>
                <a:cubicBezTo>
                  <a:pt x="5489397" y="2382617"/>
                  <a:pt x="5480186" y="2354983"/>
                  <a:pt x="5470974" y="2331954"/>
                </a:cubicBezTo>
                <a:cubicBezTo>
                  <a:pt x="5466369" y="2322742"/>
                  <a:pt x="5470974" y="2327348"/>
                  <a:pt x="5470974" y="2318137"/>
                </a:cubicBezTo>
                <a:cubicBezTo>
                  <a:pt x="5466368" y="2318136"/>
                  <a:pt x="5461763" y="2313531"/>
                  <a:pt x="5461762" y="2308926"/>
                </a:cubicBezTo>
                <a:cubicBezTo>
                  <a:pt x="5461762" y="2304319"/>
                  <a:pt x="5470974" y="2318137"/>
                  <a:pt x="5466369" y="2304320"/>
                </a:cubicBezTo>
                <a:cubicBezTo>
                  <a:pt x="5452551" y="2281291"/>
                  <a:pt x="5457156" y="2276686"/>
                  <a:pt x="5438735" y="2239840"/>
                </a:cubicBezTo>
                <a:cubicBezTo>
                  <a:pt x="5447945" y="2239840"/>
                  <a:pt x="5447945" y="2239840"/>
                  <a:pt x="5447945" y="2239840"/>
                </a:cubicBezTo>
                <a:cubicBezTo>
                  <a:pt x="5438734" y="2216812"/>
                  <a:pt x="5434128" y="2207600"/>
                  <a:pt x="5434128" y="2226023"/>
                </a:cubicBezTo>
                <a:cubicBezTo>
                  <a:pt x="5424916" y="2212206"/>
                  <a:pt x="5434128" y="2207600"/>
                  <a:pt x="5420311" y="2193782"/>
                </a:cubicBezTo>
                <a:cubicBezTo>
                  <a:pt x="5424916" y="2198389"/>
                  <a:pt x="5424916" y="2193783"/>
                  <a:pt x="5420311" y="2189178"/>
                </a:cubicBezTo>
                <a:cubicBezTo>
                  <a:pt x="5424916" y="2189178"/>
                  <a:pt x="5424916" y="2189178"/>
                  <a:pt x="5424916" y="2189178"/>
                </a:cubicBezTo>
                <a:cubicBezTo>
                  <a:pt x="5429522" y="2193783"/>
                  <a:pt x="5429522" y="2189177"/>
                  <a:pt x="5429522" y="2189177"/>
                </a:cubicBezTo>
                <a:cubicBezTo>
                  <a:pt x="5429522" y="2184572"/>
                  <a:pt x="5429522" y="2184572"/>
                  <a:pt x="5429522" y="2184572"/>
                </a:cubicBezTo>
                <a:cubicBezTo>
                  <a:pt x="5438735" y="2202995"/>
                  <a:pt x="5434128" y="2175360"/>
                  <a:pt x="5424916" y="2161543"/>
                </a:cubicBezTo>
                <a:cubicBezTo>
                  <a:pt x="5429522" y="2161542"/>
                  <a:pt x="5429522" y="2161542"/>
                  <a:pt x="5429522" y="2161542"/>
                </a:cubicBezTo>
                <a:cubicBezTo>
                  <a:pt x="5429522" y="2161542"/>
                  <a:pt x="5429522" y="2161542"/>
                  <a:pt x="5429522" y="2156938"/>
                </a:cubicBezTo>
                <a:cubicBezTo>
                  <a:pt x="5429522" y="2156938"/>
                  <a:pt x="5424917" y="2152332"/>
                  <a:pt x="5424917" y="2152332"/>
                </a:cubicBezTo>
                <a:cubicBezTo>
                  <a:pt x="5415705" y="2129304"/>
                  <a:pt x="5401888" y="2097064"/>
                  <a:pt x="5388072" y="2064823"/>
                </a:cubicBezTo>
                <a:cubicBezTo>
                  <a:pt x="5369648" y="2032584"/>
                  <a:pt x="5351225" y="2000344"/>
                  <a:pt x="5337408" y="1977316"/>
                </a:cubicBezTo>
                <a:cubicBezTo>
                  <a:pt x="5335105" y="1968105"/>
                  <a:pt x="5329348" y="1956590"/>
                  <a:pt x="5321863" y="1943349"/>
                </a:cubicBezTo>
                <a:lnTo>
                  <a:pt x="5314233" y="1930292"/>
                </a:lnTo>
                <a:lnTo>
                  <a:pt x="5342560" y="1992734"/>
                </a:lnTo>
                <a:cubicBezTo>
                  <a:pt x="5420193" y="2178431"/>
                  <a:pt x="5475598" y="2373326"/>
                  <a:pt x="5509333" y="2577629"/>
                </a:cubicBezTo>
                <a:cubicBezTo>
                  <a:pt x="5522377" y="2655106"/>
                  <a:pt x="5543098" y="2729086"/>
                  <a:pt x="5541762" y="2807552"/>
                </a:cubicBezTo>
                <a:cubicBezTo>
                  <a:pt x="5541488" y="2815091"/>
                  <a:pt x="5544985" y="2822767"/>
                  <a:pt x="5536472" y="2828499"/>
                </a:cubicBezTo>
                <a:cubicBezTo>
                  <a:pt x="5528096" y="2830460"/>
                  <a:pt x="5526834" y="2823620"/>
                  <a:pt x="5526971" y="2819850"/>
                </a:cubicBezTo>
                <a:cubicBezTo>
                  <a:pt x="5502067" y="2569816"/>
                  <a:pt x="5427606" y="2333086"/>
                  <a:pt x="5346305" y="2097618"/>
                </a:cubicBezTo>
                <a:cubicBezTo>
                  <a:pt x="5304742" y="1973811"/>
                  <a:pt x="5238614" y="1861194"/>
                  <a:pt x="5178627" y="1745780"/>
                </a:cubicBezTo>
                <a:cubicBezTo>
                  <a:pt x="5170799" y="1732662"/>
                  <a:pt x="5163806" y="1717310"/>
                  <a:pt x="5157512" y="1703493"/>
                </a:cubicBezTo>
                <a:cubicBezTo>
                  <a:pt x="5152480" y="1696516"/>
                  <a:pt x="5153726" y="1682972"/>
                  <a:pt x="5139908" y="1689267"/>
                </a:cubicBezTo>
                <a:cubicBezTo>
                  <a:pt x="5126090" y="1695561"/>
                  <a:pt x="5131822" y="1704073"/>
                  <a:pt x="5136717" y="1714819"/>
                </a:cubicBezTo>
                <a:cubicBezTo>
                  <a:pt x="5168032" y="1767290"/>
                  <a:pt x="5198512" y="1821995"/>
                  <a:pt x="5225222" y="1876563"/>
                </a:cubicBezTo>
                <a:cubicBezTo>
                  <a:pt x="5252685" y="1933801"/>
                  <a:pt x="5278201" y="1991346"/>
                  <a:pt x="5301667" y="2049214"/>
                </a:cubicBezTo>
                <a:lnTo>
                  <a:pt x="5350111" y="2181079"/>
                </a:lnTo>
                <a:lnTo>
                  <a:pt x="5351225" y="2179965"/>
                </a:lnTo>
                <a:cubicBezTo>
                  <a:pt x="5360436" y="2198389"/>
                  <a:pt x="5365043" y="2216812"/>
                  <a:pt x="5374253" y="2235233"/>
                </a:cubicBezTo>
                <a:cubicBezTo>
                  <a:pt x="5369648" y="2235233"/>
                  <a:pt x="5369648" y="2235233"/>
                  <a:pt x="5369648" y="2235233"/>
                </a:cubicBezTo>
                <a:cubicBezTo>
                  <a:pt x="5369648" y="2230629"/>
                  <a:pt x="5365042" y="2221417"/>
                  <a:pt x="5365043" y="2216812"/>
                </a:cubicBezTo>
                <a:lnTo>
                  <a:pt x="5358240" y="2203206"/>
                </a:lnTo>
                <a:lnTo>
                  <a:pt x="5365805" y="2223799"/>
                </a:lnTo>
                <a:lnTo>
                  <a:pt x="5377582" y="2264421"/>
                </a:lnTo>
                <a:lnTo>
                  <a:pt x="5382889" y="2266898"/>
                </a:lnTo>
                <a:cubicBezTo>
                  <a:pt x="5384617" y="2267474"/>
                  <a:pt x="5385768" y="2267474"/>
                  <a:pt x="5388071" y="2267474"/>
                </a:cubicBezTo>
                <a:cubicBezTo>
                  <a:pt x="5388072" y="2272079"/>
                  <a:pt x="5388071" y="2276686"/>
                  <a:pt x="5388071" y="2276686"/>
                </a:cubicBezTo>
                <a:cubicBezTo>
                  <a:pt x="5383466" y="2276686"/>
                  <a:pt x="5383465" y="2272080"/>
                  <a:pt x="5383466" y="2276686"/>
                </a:cubicBezTo>
                <a:cubicBezTo>
                  <a:pt x="5383466" y="2276686"/>
                  <a:pt x="5383466" y="2276686"/>
                  <a:pt x="5383466" y="2281290"/>
                </a:cubicBezTo>
                <a:lnTo>
                  <a:pt x="5383465" y="2284717"/>
                </a:lnTo>
                <a:lnTo>
                  <a:pt x="5417006" y="2400410"/>
                </a:lnTo>
                <a:lnTo>
                  <a:pt x="5423669" y="2432055"/>
                </a:lnTo>
                <a:lnTo>
                  <a:pt x="5434128" y="2447096"/>
                </a:lnTo>
                <a:cubicBezTo>
                  <a:pt x="5429523" y="2460912"/>
                  <a:pt x="5434128" y="2465518"/>
                  <a:pt x="5443339" y="2470124"/>
                </a:cubicBezTo>
                <a:cubicBezTo>
                  <a:pt x="5443339" y="2479336"/>
                  <a:pt x="5443340" y="2488548"/>
                  <a:pt x="5447945" y="2497759"/>
                </a:cubicBezTo>
                <a:cubicBezTo>
                  <a:pt x="5452551" y="2506969"/>
                  <a:pt x="5452551" y="2520787"/>
                  <a:pt x="5457156" y="2529998"/>
                </a:cubicBezTo>
                <a:cubicBezTo>
                  <a:pt x="5461762" y="2543816"/>
                  <a:pt x="5461762" y="2562238"/>
                  <a:pt x="5466368" y="2576056"/>
                </a:cubicBezTo>
                <a:cubicBezTo>
                  <a:pt x="5466368" y="2585267"/>
                  <a:pt x="5470974" y="2599083"/>
                  <a:pt x="5475579" y="2603690"/>
                </a:cubicBezTo>
                <a:cubicBezTo>
                  <a:pt x="5475579" y="2608296"/>
                  <a:pt x="5475579" y="2608296"/>
                  <a:pt x="5475579" y="2608296"/>
                </a:cubicBezTo>
                <a:cubicBezTo>
                  <a:pt x="5480185" y="2622113"/>
                  <a:pt x="5480185" y="2631324"/>
                  <a:pt x="5484791" y="2645140"/>
                </a:cubicBezTo>
                <a:cubicBezTo>
                  <a:pt x="5484791" y="2654352"/>
                  <a:pt x="5489397" y="2663563"/>
                  <a:pt x="5494002" y="2677380"/>
                </a:cubicBezTo>
                <a:cubicBezTo>
                  <a:pt x="5489397" y="2691197"/>
                  <a:pt x="5494002" y="2691197"/>
                  <a:pt x="5498607" y="2691198"/>
                </a:cubicBezTo>
                <a:cubicBezTo>
                  <a:pt x="5498608" y="2695804"/>
                  <a:pt x="5498608" y="2695804"/>
                  <a:pt x="5498608" y="2695804"/>
                </a:cubicBezTo>
                <a:cubicBezTo>
                  <a:pt x="5498608" y="2700409"/>
                  <a:pt x="5494002" y="2705015"/>
                  <a:pt x="5494002" y="2709621"/>
                </a:cubicBezTo>
                <a:cubicBezTo>
                  <a:pt x="5494002" y="2709621"/>
                  <a:pt x="5494002" y="2714225"/>
                  <a:pt x="5494002" y="2714225"/>
                </a:cubicBezTo>
                <a:cubicBezTo>
                  <a:pt x="5494002" y="2718831"/>
                  <a:pt x="5494002" y="2718831"/>
                  <a:pt x="5498608" y="2723437"/>
                </a:cubicBezTo>
                <a:cubicBezTo>
                  <a:pt x="5498608" y="2723437"/>
                  <a:pt x="5498608" y="2723437"/>
                  <a:pt x="5503214" y="2723438"/>
                </a:cubicBezTo>
                <a:cubicBezTo>
                  <a:pt x="5503214" y="2746466"/>
                  <a:pt x="5503214" y="2746466"/>
                  <a:pt x="5503214" y="2746466"/>
                </a:cubicBezTo>
                <a:cubicBezTo>
                  <a:pt x="5503214" y="2746466"/>
                  <a:pt x="5507819" y="2751072"/>
                  <a:pt x="5507819" y="2751072"/>
                </a:cubicBezTo>
                <a:cubicBezTo>
                  <a:pt x="5507819" y="2751072"/>
                  <a:pt x="5507819" y="2746466"/>
                  <a:pt x="5507819" y="2746466"/>
                </a:cubicBezTo>
                <a:cubicBezTo>
                  <a:pt x="5503214" y="2723438"/>
                  <a:pt x="5503214" y="2723438"/>
                  <a:pt x="5503214" y="2723438"/>
                </a:cubicBezTo>
                <a:cubicBezTo>
                  <a:pt x="5503214" y="2723438"/>
                  <a:pt x="5507819" y="2723438"/>
                  <a:pt x="5507819" y="2723438"/>
                </a:cubicBezTo>
                <a:cubicBezTo>
                  <a:pt x="5507819" y="2728045"/>
                  <a:pt x="5507819" y="2732649"/>
                  <a:pt x="5507819" y="2732649"/>
                </a:cubicBezTo>
                <a:cubicBezTo>
                  <a:pt x="5507819" y="2737255"/>
                  <a:pt x="5507819" y="2737255"/>
                  <a:pt x="5507819" y="2737255"/>
                </a:cubicBezTo>
                <a:cubicBezTo>
                  <a:pt x="5507819" y="2741860"/>
                  <a:pt x="5512425" y="2746465"/>
                  <a:pt x="5512425" y="2751072"/>
                </a:cubicBezTo>
                <a:cubicBezTo>
                  <a:pt x="5512425" y="2755677"/>
                  <a:pt x="5512425" y="2760283"/>
                  <a:pt x="5512425" y="2769494"/>
                </a:cubicBezTo>
                <a:cubicBezTo>
                  <a:pt x="5512425" y="2764889"/>
                  <a:pt x="5507818" y="2764888"/>
                  <a:pt x="5507818" y="2764888"/>
                </a:cubicBezTo>
                <a:cubicBezTo>
                  <a:pt x="5507818" y="2764888"/>
                  <a:pt x="5507819" y="2769495"/>
                  <a:pt x="5507819" y="2774100"/>
                </a:cubicBezTo>
                <a:cubicBezTo>
                  <a:pt x="5507819" y="2774100"/>
                  <a:pt x="5507818" y="2778706"/>
                  <a:pt x="5507819" y="2783312"/>
                </a:cubicBezTo>
                <a:cubicBezTo>
                  <a:pt x="5512425" y="2787918"/>
                  <a:pt x="5512425" y="2792523"/>
                  <a:pt x="5512425" y="2797130"/>
                </a:cubicBezTo>
                <a:cubicBezTo>
                  <a:pt x="5512425" y="2801735"/>
                  <a:pt x="5512425" y="2801735"/>
                  <a:pt x="5512425" y="2806339"/>
                </a:cubicBezTo>
                <a:cubicBezTo>
                  <a:pt x="5517031" y="2810946"/>
                  <a:pt x="5517031" y="2810946"/>
                  <a:pt x="5517031" y="2810946"/>
                </a:cubicBezTo>
                <a:cubicBezTo>
                  <a:pt x="5517031" y="2815552"/>
                  <a:pt x="5521637" y="2820157"/>
                  <a:pt x="5521637" y="2824763"/>
                </a:cubicBezTo>
                <a:cubicBezTo>
                  <a:pt x="5521637" y="2829368"/>
                  <a:pt x="5521637" y="2833975"/>
                  <a:pt x="5521637" y="2833975"/>
                </a:cubicBezTo>
                <a:cubicBezTo>
                  <a:pt x="5517031" y="2833975"/>
                  <a:pt x="5517031" y="2833975"/>
                  <a:pt x="5517031" y="2838580"/>
                </a:cubicBezTo>
                <a:cubicBezTo>
                  <a:pt x="5517031" y="2838580"/>
                  <a:pt x="5517031" y="2843186"/>
                  <a:pt x="5521637" y="2843185"/>
                </a:cubicBezTo>
                <a:cubicBezTo>
                  <a:pt x="5521637" y="2843185"/>
                  <a:pt x="5521636" y="2847792"/>
                  <a:pt x="5517031" y="2852397"/>
                </a:cubicBezTo>
                <a:cubicBezTo>
                  <a:pt x="5521637" y="2861609"/>
                  <a:pt x="5521637" y="2861609"/>
                  <a:pt x="5521637" y="2861609"/>
                </a:cubicBezTo>
                <a:cubicBezTo>
                  <a:pt x="5521637" y="2861609"/>
                  <a:pt x="5521637" y="2857003"/>
                  <a:pt x="5526242" y="2857003"/>
                </a:cubicBezTo>
                <a:cubicBezTo>
                  <a:pt x="5526242" y="2861609"/>
                  <a:pt x="5526242" y="2866214"/>
                  <a:pt x="5526242" y="2870820"/>
                </a:cubicBezTo>
                <a:cubicBezTo>
                  <a:pt x="5526241" y="2875426"/>
                  <a:pt x="5526241" y="2875426"/>
                  <a:pt x="5526241" y="2875426"/>
                </a:cubicBezTo>
                <a:cubicBezTo>
                  <a:pt x="5530848" y="2884637"/>
                  <a:pt x="5530848" y="2889242"/>
                  <a:pt x="5530848" y="2893848"/>
                </a:cubicBezTo>
                <a:cubicBezTo>
                  <a:pt x="5530848" y="2903059"/>
                  <a:pt x="5530848" y="2907666"/>
                  <a:pt x="5530848" y="2912271"/>
                </a:cubicBezTo>
                <a:cubicBezTo>
                  <a:pt x="5530848" y="2916877"/>
                  <a:pt x="5530848" y="2916877"/>
                  <a:pt x="5530848" y="2926088"/>
                </a:cubicBezTo>
                <a:cubicBezTo>
                  <a:pt x="5526242" y="2930694"/>
                  <a:pt x="5530848" y="2944511"/>
                  <a:pt x="5530848" y="2953722"/>
                </a:cubicBezTo>
                <a:cubicBezTo>
                  <a:pt x="5530847" y="2958328"/>
                  <a:pt x="5526242" y="2962933"/>
                  <a:pt x="5526242" y="2967540"/>
                </a:cubicBezTo>
                <a:cubicBezTo>
                  <a:pt x="5526242" y="2967540"/>
                  <a:pt x="5521637" y="2962934"/>
                  <a:pt x="5521637" y="2962934"/>
                </a:cubicBezTo>
                <a:cubicBezTo>
                  <a:pt x="5521637" y="2958328"/>
                  <a:pt x="5517030" y="2958328"/>
                  <a:pt x="5517030" y="2958328"/>
                </a:cubicBezTo>
                <a:cubicBezTo>
                  <a:pt x="5517030" y="2958328"/>
                  <a:pt x="5517030" y="2958328"/>
                  <a:pt x="5517031" y="2962934"/>
                </a:cubicBezTo>
                <a:cubicBezTo>
                  <a:pt x="5517031" y="2967539"/>
                  <a:pt x="5517031" y="2967539"/>
                  <a:pt x="5517031" y="2967539"/>
                </a:cubicBezTo>
                <a:cubicBezTo>
                  <a:pt x="5517031" y="2972145"/>
                  <a:pt x="5517031" y="2972145"/>
                  <a:pt x="5521637" y="2972145"/>
                </a:cubicBezTo>
                <a:cubicBezTo>
                  <a:pt x="5521637" y="2972145"/>
                  <a:pt x="5526242" y="2976750"/>
                  <a:pt x="5526242" y="2976750"/>
                </a:cubicBezTo>
                <a:cubicBezTo>
                  <a:pt x="5530848" y="2976751"/>
                  <a:pt x="5530848" y="2976751"/>
                  <a:pt x="5530848" y="2976751"/>
                </a:cubicBezTo>
                <a:cubicBezTo>
                  <a:pt x="5530848" y="2972145"/>
                  <a:pt x="5535454" y="2962934"/>
                  <a:pt x="5535454" y="2953722"/>
                </a:cubicBezTo>
                <a:cubicBezTo>
                  <a:pt x="5535453" y="2949117"/>
                  <a:pt x="5535453" y="2949117"/>
                  <a:pt x="5535453" y="2949117"/>
                </a:cubicBezTo>
                <a:cubicBezTo>
                  <a:pt x="5535454" y="2944511"/>
                  <a:pt x="5530848" y="2935300"/>
                  <a:pt x="5535454" y="2930694"/>
                </a:cubicBezTo>
                <a:cubicBezTo>
                  <a:pt x="5535454" y="2926088"/>
                  <a:pt x="5535454" y="2926088"/>
                  <a:pt x="5535454" y="2921483"/>
                </a:cubicBezTo>
                <a:cubicBezTo>
                  <a:pt x="5540059" y="2926088"/>
                  <a:pt x="5540059" y="2935299"/>
                  <a:pt x="5540059" y="2944510"/>
                </a:cubicBezTo>
                <a:cubicBezTo>
                  <a:pt x="5540059" y="2953722"/>
                  <a:pt x="5540059" y="2962934"/>
                  <a:pt x="5544665" y="2972145"/>
                </a:cubicBezTo>
                <a:cubicBezTo>
                  <a:pt x="5544665" y="2976750"/>
                  <a:pt x="5540059" y="2976751"/>
                  <a:pt x="5540059" y="2981357"/>
                </a:cubicBezTo>
                <a:cubicBezTo>
                  <a:pt x="5540059" y="2990568"/>
                  <a:pt x="5540059" y="2990568"/>
                  <a:pt x="5540059" y="2990568"/>
                </a:cubicBezTo>
                <a:cubicBezTo>
                  <a:pt x="5540059" y="2999778"/>
                  <a:pt x="5540059" y="3004385"/>
                  <a:pt x="5540058" y="3013596"/>
                </a:cubicBezTo>
                <a:cubicBezTo>
                  <a:pt x="5535454" y="3008990"/>
                  <a:pt x="5535454" y="3008990"/>
                  <a:pt x="5535454" y="3008990"/>
                </a:cubicBezTo>
                <a:cubicBezTo>
                  <a:pt x="5535454" y="3004385"/>
                  <a:pt x="5535454" y="3004385"/>
                  <a:pt x="5530848" y="3008991"/>
                </a:cubicBezTo>
                <a:cubicBezTo>
                  <a:pt x="5530848" y="3008991"/>
                  <a:pt x="5530848" y="3008991"/>
                  <a:pt x="5530848" y="3013596"/>
                </a:cubicBezTo>
                <a:cubicBezTo>
                  <a:pt x="5530848" y="3013596"/>
                  <a:pt x="5530848" y="3018201"/>
                  <a:pt x="5530848" y="3018201"/>
                </a:cubicBezTo>
                <a:cubicBezTo>
                  <a:pt x="5535454" y="3022807"/>
                  <a:pt x="5535454" y="3022807"/>
                  <a:pt x="5535454" y="3022807"/>
                </a:cubicBezTo>
                <a:cubicBezTo>
                  <a:pt x="5535454" y="3022807"/>
                  <a:pt x="5535454" y="3027414"/>
                  <a:pt x="5535454" y="3027414"/>
                </a:cubicBezTo>
                <a:cubicBezTo>
                  <a:pt x="5535454" y="3027414"/>
                  <a:pt x="5535454" y="3027414"/>
                  <a:pt x="5535454" y="3032019"/>
                </a:cubicBezTo>
                <a:cubicBezTo>
                  <a:pt x="5535454" y="3036624"/>
                  <a:pt x="5540059" y="3045836"/>
                  <a:pt x="5540059" y="3050441"/>
                </a:cubicBezTo>
                <a:cubicBezTo>
                  <a:pt x="5540059" y="3064258"/>
                  <a:pt x="5544665" y="3068864"/>
                  <a:pt x="5540059" y="3073471"/>
                </a:cubicBezTo>
                <a:cubicBezTo>
                  <a:pt x="5535454" y="3073470"/>
                  <a:pt x="5535454" y="3078076"/>
                  <a:pt x="5535454" y="3078076"/>
                </a:cubicBezTo>
                <a:cubicBezTo>
                  <a:pt x="5535454" y="3078076"/>
                  <a:pt x="5530847" y="3078076"/>
                  <a:pt x="5530847" y="3073471"/>
                </a:cubicBezTo>
                <a:cubicBezTo>
                  <a:pt x="5530848" y="3055047"/>
                  <a:pt x="5530848" y="3036625"/>
                  <a:pt x="5526242" y="3018202"/>
                </a:cubicBezTo>
                <a:cubicBezTo>
                  <a:pt x="5526242" y="3013595"/>
                  <a:pt x="5526242" y="3013595"/>
                  <a:pt x="5526242" y="3013595"/>
                </a:cubicBezTo>
                <a:cubicBezTo>
                  <a:pt x="5521637" y="3013595"/>
                  <a:pt x="5521637" y="3018202"/>
                  <a:pt x="5521637" y="3018202"/>
                </a:cubicBezTo>
                <a:cubicBezTo>
                  <a:pt x="5526242" y="3036625"/>
                  <a:pt x="5526242" y="3055048"/>
                  <a:pt x="5526242" y="3073471"/>
                </a:cubicBezTo>
                <a:cubicBezTo>
                  <a:pt x="5521637" y="3073471"/>
                  <a:pt x="5517031" y="3073470"/>
                  <a:pt x="5512425" y="3082681"/>
                </a:cubicBezTo>
                <a:cubicBezTo>
                  <a:pt x="5512425" y="3105710"/>
                  <a:pt x="5503214" y="3110316"/>
                  <a:pt x="5503214" y="3133345"/>
                </a:cubicBezTo>
                <a:cubicBezTo>
                  <a:pt x="5480185" y="3193219"/>
                  <a:pt x="5470974" y="3266910"/>
                  <a:pt x="5466368" y="3317571"/>
                </a:cubicBezTo>
                <a:cubicBezTo>
                  <a:pt x="5466368" y="3322178"/>
                  <a:pt x="5466368" y="3322178"/>
                  <a:pt x="5466368" y="3322178"/>
                </a:cubicBezTo>
                <a:cubicBezTo>
                  <a:pt x="5466368" y="3322178"/>
                  <a:pt x="5466368" y="3326784"/>
                  <a:pt x="5466368" y="3326784"/>
                </a:cubicBezTo>
                <a:cubicBezTo>
                  <a:pt x="5470974" y="3326784"/>
                  <a:pt x="5470974" y="3326784"/>
                  <a:pt x="5470974" y="3322177"/>
                </a:cubicBezTo>
                <a:cubicBezTo>
                  <a:pt x="5475579" y="3271514"/>
                  <a:pt x="5484791" y="3202429"/>
                  <a:pt x="5507819" y="3142555"/>
                </a:cubicBezTo>
                <a:cubicBezTo>
                  <a:pt x="5507819" y="3147162"/>
                  <a:pt x="5507819" y="3147162"/>
                  <a:pt x="5507819" y="3147162"/>
                </a:cubicBezTo>
                <a:cubicBezTo>
                  <a:pt x="5512425" y="3147161"/>
                  <a:pt x="5512425" y="3142556"/>
                  <a:pt x="5517031" y="3137949"/>
                </a:cubicBezTo>
                <a:cubicBezTo>
                  <a:pt x="5517031" y="3142556"/>
                  <a:pt x="5517031" y="3147162"/>
                  <a:pt x="5517031" y="3151766"/>
                </a:cubicBezTo>
                <a:cubicBezTo>
                  <a:pt x="5517031" y="3151766"/>
                  <a:pt x="5517031" y="3151766"/>
                  <a:pt x="5512425" y="3151767"/>
                </a:cubicBezTo>
                <a:cubicBezTo>
                  <a:pt x="5512425" y="3156373"/>
                  <a:pt x="5512425" y="3156373"/>
                  <a:pt x="5512425" y="3156373"/>
                </a:cubicBezTo>
                <a:cubicBezTo>
                  <a:pt x="5512425" y="3156373"/>
                  <a:pt x="5512425" y="3156373"/>
                  <a:pt x="5512425" y="3160978"/>
                </a:cubicBezTo>
                <a:cubicBezTo>
                  <a:pt x="5512425" y="3160978"/>
                  <a:pt x="5517031" y="3160978"/>
                  <a:pt x="5517031" y="3160978"/>
                </a:cubicBezTo>
                <a:cubicBezTo>
                  <a:pt x="5512424" y="3170189"/>
                  <a:pt x="5512425" y="3179401"/>
                  <a:pt x="5512425" y="3184006"/>
                </a:cubicBezTo>
                <a:cubicBezTo>
                  <a:pt x="5512425" y="3188613"/>
                  <a:pt x="5512425" y="3188613"/>
                  <a:pt x="5512425" y="3193219"/>
                </a:cubicBezTo>
                <a:cubicBezTo>
                  <a:pt x="5512425" y="3197823"/>
                  <a:pt x="5512424" y="3202430"/>
                  <a:pt x="5512425" y="3207036"/>
                </a:cubicBezTo>
                <a:lnTo>
                  <a:pt x="5512425" y="3211640"/>
                </a:lnTo>
                <a:cubicBezTo>
                  <a:pt x="5507818" y="3211641"/>
                  <a:pt x="5507818" y="3211641"/>
                  <a:pt x="5507819" y="3216247"/>
                </a:cubicBezTo>
                <a:cubicBezTo>
                  <a:pt x="5507819" y="3220852"/>
                  <a:pt x="5507819" y="3220852"/>
                  <a:pt x="5507819" y="3225458"/>
                </a:cubicBezTo>
                <a:cubicBezTo>
                  <a:pt x="5507819" y="3225458"/>
                  <a:pt x="5512425" y="3230064"/>
                  <a:pt x="5512425" y="3230064"/>
                </a:cubicBezTo>
                <a:cubicBezTo>
                  <a:pt x="5517031" y="3266909"/>
                  <a:pt x="5517031" y="3303755"/>
                  <a:pt x="5512425" y="3340600"/>
                </a:cubicBezTo>
                <a:cubicBezTo>
                  <a:pt x="5507819" y="3359023"/>
                  <a:pt x="5507819" y="3372841"/>
                  <a:pt x="5503214" y="3391263"/>
                </a:cubicBezTo>
                <a:cubicBezTo>
                  <a:pt x="5503214" y="3391263"/>
                  <a:pt x="5507819" y="3391263"/>
                  <a:pt x="5507819" y="3386658"/>
                </a:cubicBezTo>
                <a:cubicBezTo>
                  <a:pt x="5503214" y="3418897"/>
                  <a:pt x="5503214" y="3446532"/>
                  <a:pt x="5498608" y="3478771"/>
                </a:cubicBezTo>
                <a:cubicBezTo>
                  <a:pt x="5498608" y="3483377"/>
                  <a:pt x="5498608" y="3483377"/>
                  <a:pt x="5503214" y="3483377"/>
                </a:cubicBezTo>
                <a:cubicBezTo>
                  <a:pt x="5503214" y="3492588"/>
                  <a:pt x="5498608" y="3497193"/>
                  <a:pt x="5498608" y="3506406"/>
                </a:cubicBezTo>
                <a:cubicBezTo>
                  <a:pt x="5498608" y="3501800"/>
                  <a:pt x="5494002" y="3506406"/>
                  <a:pt x="5494002" y="3511011"/>
                </a:cubicBezTo>
                <a:cubicBezTo>
                  <a:pt x="5498608" y="3511010"/>
                  <a:pt x="5498608" y="3515617"/>
                  <a:pt x="5498608" y="3520223"/>
                </a:cubicBezTo>
                <a:cubicBezTo>
                  <a:pt x="5498608" y="3529434"/>
                  <a:pt x="5494001" y="3538645"/>
                  <a:pt x="5494002" y="3547856"/>
                </a:cubicBezTo>
                <a:cubicBezTo>
                  <a:pt x="5494002" y="3547856"/>
                  <a:pt x="5494001" y="3552463"/>
                  <a:pt x="5494001" y="3552463"/>
                </a:cubicBezTo>
                <a:cubicBezTo>
                  <a:pt x="5494002" y="3557068"/>
                  <a:pt x="5489397" y="3561674"/>
                  <a:pt x="5489397" y="3566280"/>
                </a:cubicBezTo>
                <a:cubicBezTo>
                  <a:pt x="5489397" y="3570884"/>
                  <a:pt x="5489397" y="3570884"/>
                  <a:pt x="5489397" y="3570884"/>
                </a:cubicBezTo>
                <a:cubicBezTo>
                  <a:pt x="5489397" y="3570884"/>
                  <a:pt x="5489397" y="3575491"/>
                  <a:pt x="5489397" y="3575491"/>
                </a:cubicBezTo>
                <a:cubicBezTo>
                  <a:pt x="5484791" y="3603125"/>
                  <a:pt x="5475579" y="3630759"/>
                  <a:pt x="5470974" y="3653788"/>
                </a:cubicBezTo>
                <a:cubicBezTo>
                  <a:pt x="5470974" y="3653788"/>
                  <a:pt x="5475579" y="3662998"/>
                  <a:pt x="5470974" y="3667605"/>
                </a:cubicBezTo>
                <a:cubicBezTo>
                  <a:pt x="5470974" y="3667605"/>
                  <a:pt x="5470975" y="3672211"/>
                  <a:pt x="5470975" y="3672211"/>
                </a:cubicBezTo>
                <a:cubicBezTo>
                  <a:pt x="5470974" y="3667605"/>
                  <a:pt x="5470974" y="3681422"/>
                  <a:pt x="5470975" y="3690633"/>
                </a:cubicBezTo>
                <a:cubicBezTo>
                  <a:pt x="5466368" y="3709055"/>
                  <a:pt x="5457157" y="3727478"/>
                  <a:pt x="5452551" y="3741296"/>
                </a:cubicBezTo>
                <a:cubicBezTo>
                  <a:pt x="5429522" y="3819593"/>
                  <a:pt x="5411099" y="3879467"/>
                  <a:pt x="5392676" y="3934735"/>
                </a:cubicBezTo>
                <a:cubicBezTo>
                  <a:pt x="5392676" y="3939341"/>
                  <a:pt x="5392676" y="3939341"/>
                  <a:pt x="5392676" y="3939341"/>
                </a:cubicBezTo>
                <a:cubicBezTo>
                  <a:pt x="5388071" y="3943946"/>
                  <a:pt x="5388071" y="3943946"/>
                  <a:pt x="5388071" y="3943946"/>
                </a:cubicBezTo>
                <a:cubicBezTo>
                  <a:pt x="5376556" y="3964672"/>
                  <a:pt x="5365042" y="3984246"/>
                  <a:pt x="5353528" y="4004971"/>
                </a:cubicBezTo>
                <a:lnTo>
                  <a:pt x="5322699" y="4065600"/>
                </a:lnTo>
                <a:lnTo>
                  <a:pt x="5323231" y="4064270"/>
                </a:lnTo>
                <a:cubicBezTo>
                  <a:pt x="5325318" y="4058513"/>
                  <a:pt x="5327045" y="4053332"/>
                  <a:pt x="5328196" y="4049877"/>
                </a:cubicBezTo>
                <a:cubicBezTo>
                  <a:pt x="5328196" y="4045272"/>
                  <a:pt x="5332802" y="4040666"/>
                  <a:pt x="5332802" y="4040666"/>
                </a:cubicBezTo>
                <a:cubicBezTo>
                  <a:pt x="5342013" y="4022243"/>
                  <a:pt x="5351225" y="4013032"/>
                  <a:pt x="5346620" y="4008426"/>
                </a:cubicBezTo>
                <a:cubicBezTo>
                  <a:pt x="5355831" y="4003820"/>
                  <a:pt x="5365042" y="3976186"/>
                  <a:pt x="5369648" y="3953158"/>
                </a:cubicBezTo>
                <a:cubicBezTo>
                  <a:pt x="5369648" y="3948552"/>
                  <a:pt x="5369648" y="3943945"/>
                  <a:pt x="5374253" y="3943946"/>
                </a:cubicBezTo>
                <a:cubicBezTo>
                  <a:pt x="5374253" y="3943946"/>
                  <a:pt x="5378859" y="3939340"/>
                  <a:pt x="5378859" y="3934735"/>
                </a:cubicBezTo>
                <a:cubicBezTo>
                  <a:pt x="5378859" y="3930129"/>
                  <a:pt x="5378859" y="3925523"/>
                  <a:pt x="5374253" y="3930129"/>
                </a:cubicBezTo>
                <a:cubicBezTo>
                  <a:pt x="5369649" y="3930129"/>
                  <a:pt x="5365042" y="3939341"/>
                  <a:pt x="5360436" y="3948552"/>
                </a:cubicBezTo>
                <a:cubicBezTo>
                  <a:pt x="5360436" y="3953158"/>
                  <a:pt x="5360436" y="3953158"/>
                  <a:pt x="5360436" y="3953158"/>
                </a:cubicBezTo>
                <a:cubicBezTo>
                  <a:pt x="5342013" y="3990003"/>
                  <a:pt x="5332802" y="4003820"/>
                  <a:pt x="5323590" y="4036059"/>
                </a:cubicBezTo>
                <a:cubicBezTo>
                  <a:pt x="5323590" y="4036059"/>
                  <a:pt x="5323590" y="4040666"/>
                  <a:pt x="5323590" y="4040666"/>
                </a:cubicBezTo>
                <a:cubicBezTo>
                  <a:pt x="5318986" y="4045272"/>
                  <a:pt x="5309773" y="4059089"/>
                  <a:pt x="5305168" y="4063693"/>
                </a:cubicBezTo>
                <a:cubicBezTo>
                  <a:pt x="5309774" y="4072906"/>
                  <a:pt x="5300562" y="4072906"/>
                  <a:pt x="5291350" y="4091328"/>
                </a:cubicBezTo>
                <a:cubicBezTo>
                  <a:pt x="5284442" y="4107448"/>
                  <a:pt x="5276382" y="4127023"/>
                  <a:pt x="5266595" y="4146597"/>
                </a:cubicBezTo>
                <a:lnTo>
                  <a:pt x="5237163" y="4192915"/>
                </a:lnTo>
                <a:lnTo>
                  <a:pt x="5236082" y="4188048"/>
                </a:lnTo>
                <a:cubicBezTo>
                  <a:pt x="5199236" y="4261739"/>
                  <a:pt x="5157785" y="4326218"/>
                  <a:pt x="5107121" y="4399910"/>
                </a:cubicBezTo>
                <a:cubicBezTo>
                  <a:pt x="5107121" y="4399910"/>
                  <a:pt x="5102517" y="4399910"/>
                  <a:pt x="5102517" y="4399910"/>
                </a:cubicBezTo>
                <a:cubicBezTo>
                  <a:pt x="5102516" y="4404516"/>
                  <a:pt x="5102516" y="4404516"/>
                  <a:pt x="5102516" y="4404516"/>
                </a:cubicBezTo>
                <a:cubicBezTo>
                  <a:pt x="5102516" y="4404516"/>
                  <a:pt x="5102516" y="4404516"/>
                  <a:pt x="5102516" y="4409121"/>
                </a:cubicBezTo>
                <a:cubicBezTo>
                  <a:pt x="5097910" y="4413727"/>
                  <a:pt x="5088699" y="4418333"/>
                  <a:pt x="5084093" y="4422938"/>
                </a:cubicBezTo>
                <a:cubicBezTo>
                  <a:pt x="5093304" y="4436756"/>
                  <a:pt x="5061064" y="4464390"/>
                  <a:pt x="5047247" y="4487417"/>
                </a:cubicBezTo>
                <a:cubicBezTo>
                  <a:pt x="5042642" y="4482811"/>
                  <a:pt x="5051853" y="4473601"/>
                  <a:pt x="5047248" y="4473601"/>
                </a:cubicBezTo>
                <a:cubicBezTo>
                  <a:pt x="5024218" y="4496630"/>
                  <a:pt x="5056460" y="4478207"/>
                  <a:pt x="5033430" y="4505841"/>
                </a:cubicBezTo>
                <a:cubicBezTo>
                  <a:pt x="5028824" y="4505841"/>
                  <a:pt x="5033430" y="4501235"/>
                  <a:pt x="5028824" y="4501235"/>
                </a:cubicBezTo>
                <a:cubicBezTo>
                  <a:pt x="5010401" y="4533475"/>
                  <a:pt x="4982767" y="4556504"/>
                  <a:pt x="4973555" y="4579532"/>
                </a:cubicBezTo>
                <a:cubicBezTo>
                  <a:pt x="4973555" y="4579532"/>
                  <a:pt x="4978161" y="4570321"/>
                  <a:pt x="4968950" y="4579532"/>
                </a:cubicBezTo>
                <a:cubicBezTo>
                  <a:pt x="4964344" y="4602561"/>
                  <a:pt x="4936711" y="4616378"/>
                  <a:pt x="4918287" y="4634799"/>
                </a:cubicBezTo>
                <a:cubicBezTo>
                  <a:pt x="4904470" y="4662435"/>
                  <a:pt x="4881441" y="4685463"/>
                  <a:pt x="4858413" y="4703885"/>
                </a:cubicBezTo>
                <a:cubicBezTo>
                  <a:pt x="4846898" y="4713097"/>
                  <a:pt x="4835384" y="4722309"/>
                  <a:pt x="4823294" y="4733247"/>
                </a:cubicBezTo>
                <a:lnTo>
                  <a:pt x="4789327" y="4768227"/>
                </a:lnTo>
                <a:lnTo>
                  <a:pt x="4789327" y="4763760"/>
                </a:lnTo>
                <a:cubicBezTo>
                  <a:pt x="4784721" y="4763759"/>
                  <a:pt x="4784721" y="4763759"/>
                  <a:pt x="4784721" y="4768366"/>
                </a:cubicBezTo>
                <a:cubicBezTo>
                  <a:pt x="4780115" y="4777577"/>
                  <a:pt x="4780115" y="4777577"/>
                  <a:pt x="4780115" y="4777577"/>
                </a:cubicBezTo>
                <a:cubicBezTo>
                  <a:pt x="4780115" y="4772970"/>
                  <a:pt x="4780115" y="4772970"/>
                  <a:pt x="4780115" y="4772970"/>
                </a:cubicBezTo>
                <a:cubicBezTo>
                  <a:pt x="4770904" y="4777577"/>
                  <a:pt x="4761692" y="4786788"/>
                  <a:pt x="4752481" y="4800605"/>
                </a:cubicBezTo>
                <a:cubicBezTo>
                  <a:pt x="4752481" y="4800605"/>
                  <a:pt x="4752481" y="4805211"/>
                  <a:pt x="4752481" y="4805211"/>
                </a:cubicBezTo>
                <a:cubicBezTo>
                  <a:pt x="4752482" y="4809817"/>
                  <a:pt x="4747875" y="4809817"/>
                  <a:pt x="4747875" y="4814422"/>
                </a:cubicBezTo>
                <a:cubicBezTo>
                  <a:pt x="4747875" y="4809817"/>
                  <a:pt x="4752481" y="4805211"/>
                  <a:pt x="4747875" y="4805211"/>
                </a:cubicBezTo>
                <a:cubicBezTo>
                  <a:pt x="4743269" y="4809817"/>
                  <a:pt x="4738664" y="4814422"/>
                  <a:pt x="4734058" y="4819028"/>
                </a:cubicBezTo>
                <a:cubicBezTo>
                  <a:pt x="4734058" y="4814421"/>
                  <a:pt x="4734058" y="4814421"/>
                  <a:pt x="4734058" y="4814421"/>
                </a:cubicBezTo>
                <a:cubicBezTo>
                  <a:pt x="4734058" y="4814421"/>
                  <a:pt x="4734058" y="4814421"/>
                  <a:pt x="4734058" y="4809817"/>
                </a:cubicBezTo>
                <a:cubicBezTo>
                  <a:pt x="4734058" y="4809817"/>
                  <a:pt x="4734058" y="4809817"/>
                  <a:pt x="4729452" y="4809817"/>
                </a:cubicBezTo>
                <a:cubicBezTo>
                  <a:pt x="4729452" y="4814422"/>
                  <a:pt x="4729452" y="4819028"/>
                  <a:pt x="4729452" y="4819028"/>
                </a:cubicBezTo>
                <a:cubicBezTo>
                  <a:pt x="4729452" y="4819028"/>
                  <a:pt x="4729452" y="4819028"/>
                  <a:pt x="4729453" y="4823634"/>
                </a:cubicBezTo>
                <a:cubicBezTo>
                  <a:pt x="4729453" y="4823634"/>
                  <a:pt x="4724847" y="4828240"/>
                  <a:pt x="4724847" y="4828240"/>
                </a:cubicBezTo>
                <a:cubicBezTo>
                  <a:pt x="4724847" y="4828240"/>
                  <a:pt x="4720241" y="4828240"/>
                  <a:pt x="4720241" y="4828240"/>
                </a:cubicBezTo>
                <a:cubicBezTo>
                  <a:pt x="4720241" y="4828240"/>
                  <a:pt x="4715635" y="4828240"/>
                  <a:pt x="4715635" y="4828240"/>
                </a:cubicBezTo>
                <a:cubicBezTo>
                  <a:pt x="4715635" y="4832845"/>
                  <a:pt x="4715635" y="4832845"/>
                  <a:pt x="4715635" y="4832845"/>
                </a:cubicBezTo>
                <a:cubicBezTo>
                  <a:pt x="4715635" y="4837451"/>
                  <a:pt x="4715635" y="4837451"/>
                  <a:pt x="4715635" y="4837451"/>
                </a:cubicBezTo>
                <a:cubicBezTo>
                  <a:pt x="4711029" y="4842057"/>
                  <a:pt x="4706424" y="4846661"/>
                  <a:pt x="4701818" y="4846662"/>
                </a:cubicBezTo>
                <a:cubicBezTo>
                  <a:pt x="4701818" y="4846662"/>
                  <a:pt x="4701818" y="4846662"/>
                  <a:pt x="4701819" y="4842057"/>
                </a:cubicBezTo>
                <a:cubicBezTo>
                  <a:pt x="4701819" y="4842057"/>
                  <a:pt x="4697212" y="4846662"/>
                  <a:pt x="4697212" y="4846662"/>
                </a:cubicBezTo>
                <a:cubicBezTo>
                  <a:pt x="4692606" y="4851268"/>
                  <a:pt x="4692606" y="4851268"/>
                  <a:pt x="4692606" y="4851268"/>
                </a:cubicBezTo>
                <a:cubicBezTo>
                  <a:pt x="4692606" y="4851268"/>
                  <a:pt x="4688001" y="4855874"/>
                  <a:pt x="4688001" y="4860479"/>
                </a:cubicBezTo>
                <a:cubicBezTo>
                  <a:pt x="4688001" y="4855874"/>
                  <a:pt x="4688001" y="4855874"/>
                  <a:pt x="4688001" y="4855874"/>
                </a:cubicBezTo>
                <a:cubicBezTo>
                  <a:pt x="4683395" y="4855874"/>
                  <a:pt x="4678789" y="4860479"/>
                  <a:pt x="4669578" y="4865085"/>
                </a:cubicBezTo>
                <a:cubicBezTo>
                  <a:pt x="4674183" y="4855874"/>
                  <a:pt x="4664972" y="4865084"/>
                  <a:pt x="4669578" y="4855874"/>
                </a:cubicBezTo>
                <a:cubicBezTo>
                  <a:pt x="4651155" y="4869691"/>
                  <a:pt x="4651155" y="4869691"/>
                  <a:pt x="4651155" y="4869691"/>
                </a:cubicBezTo>
                <a:cubicBezTo>
                  <a:pt x="4651155" y="4869691"/>
                  <a:pt x="4651155" y="4865085"/>
                  <a:pt x="4651155" y="4865085"/>
                </a:cubicBezTo>
                <a:cubicBezTo>
                  <a:pt x="4655761" y="4860479"/>
                  <a:pt x="4655761" y="4860479"/>
                  <a:pt x="4655761" y="4860479"/>
                </a:cubicBezTo>
                <a:cubicBezTo>
                  <a:pt x="4655761" y="4860479"/>
                  <a:pt x="4660366" y="4860478"/>
                  <a:pt x="4655761" y="4855874"/>
                </a:cubicBezTo>
                <a:cubicBezTo>
                  <a:pt x="4655761" y="4855874"/>
                  <a:pt x="4655761" y="4855874"/>
                  <a:pt x="4651155" y="4860479"/>
                </a:cubicBezTo>
                <a:cubicBezTo>
                  <a:pt x="4646549" y="4865085"/>
                  <a:pt x="4646549" y="4865085"/>
                  <a:pt x="4646549" y="4865085"/>
                </a:cubicBezTo>
                <a:cubicBezTo>
                  <a:pt x="4646549" y="4869691"/>
                  <a:pt x="4641944" y="4869691"/>
                  <a:pt x="4641943" y="4874296"/>
                </a:cubicBezTo>
                <a:cubicBezTo>
                  <a:pt x="4641943" y="4874296"/>
                  <a:pt x="4646549" y="4878902"/>
                  <a:pt x="4651155" y="4874296"/>
                </a:cubicBezTo>
                <a:cubicBezTo>
                  <a:pt x="4646549" y="4878902"/>
                  <a:pt x="4646549" y="4878902"/>
                  <a:pt x="4646549" y="4878902"/>
                </a:cubicBezTo>
                <a:cubicBezTo>
                  <a:pt x="4632732" y="4897325"/>
                  <a:pt x="4628126" y="4892719"/>
                  <a:pt x="4623520" y="4906536"/>
                </a:cubicBezTo>
                <a:cubicBezTo>
                  <a:pt x="4632732" y="4897325"/>
                  <a:pt x="4637338" y="4901931"/>
                  <a:pt x="4641943" y="4901931"/>
                </a:cubicBezTo>
                <a:cubicBezTo>
                  <a:pt x="4637338" y="4906536"/>
                  <a:pt x="4628126" y="4911142"/>
                  <a:pt x="4623520" y="4915748"/>
                </a:cubicBezTo>
                <a:cubicBezTo>
                  <a:pt x="4618916" y="4920353"/>
                  <a:pt x="4614310" y="4924959"/>
                  <a:pt x="4609703" y="4929565"/>
                </a:cubicBezTo>
                <a:cubicBezTo>
                  <a:pt x="4605098" y="4929565"/>
                  <a:pt x="4600492" y="4934170"/>
                  <a:pt x="4600492" y="4934170"/>
                </a:cubicBezTo>
                <a:cubicBezTo>
                  <a:pt x="4595886" y="4934170"/>
                  <a:pt x="4600492" y="4929565"/>
                  <a:pt x="4600493" y="4924959"/>
                </a:cubicBezTo>
                <a:cubicBezTo>
                  <a:pt x="4582069" y="4943381"/>
                  <a:pt x="4582069" y="4943381"/>
                  <a:pt x="4582069" y="4943381"/>
                </a:cubicBezTo>
                <a:cubicBezTo>
                  <a:pt x="4577464" y="4938776"/>
                  <a:pt x="4577464" y="4938776"/>
                  <a:pt x="4577464" y="4938776"/>
                </a:cubicBezTo>
                <a:cubicBezTo>
                  <a:pt x="4577464" y="4938776"/>
                  <a:pt x="4577463" y="4934170"/>
                  <a:pt x="4582069" y="4934170"/>
                </a:cubicBezTo>
                <a:cubicBezTo>
                  <a:pt x="4582069" y="4929564"/>
                  <a:pt x="4582069" y="4929564"/>
                  <a:pt x="4582069" y="4929564"/>
                </a:cubicBezTo>
                <a:cubicBezTo>
                  <a:pt x="4582069" y="4929564"/>
                  <a:pt x="4582069" y="4929564"/>
                  <a:pt x="4577463" y="4929565"/>
                </a:cubicBezTo>
                <a:cubicBezTo>
                  <a:pt x="4572858" y="4929565"/>
                  <a:pt x="4572858" y="4934170"/>
                  <a:pt x="4572858" y="4934170"/>
                </a:cubicBezTo>
                <a:cubicBezTo>
                  <a:pt x="4572858" y="4938776"/>
                  <a:pt x="4572858" y="4938776"/>
                  <a:pt x="4572858" y="4938776"/>
                </a:cubicBezTo>
                <a:cubicBezTo>
                  <a:pt x="4572858" y="4938776"/>
                  <a:pt x="4568252" y="4938776"/>
                  <a:pt x="4568252" y="4943382"/>
                </a:cubicBezTo>
                <a:cubicBezTo>
                  <a:pt x="4568252" y="4943382"/>
                  <a:pt x="4568252" y="4943382"/>
                  <a:pt x="4563646" y="4947988"/>
                </a:cubicBezTo>
                <a:cubicBezTo>
                  <a:pt x="4563646" y="4947988"/>
                  <a:pt x="4563646" y="4947988"/>
                  <a:pt x="4559040" y="4947988"/>
                </a:cubicBezTo>
                <a:cubicBezTo>
                  <a:pt x="4559040" y="4947988"/>
                  <a:pt x="4559040" y="4952593"/>
                  <a:pt x="4559040" y="4952593"/>
                </a:cubicBezTo>
                <a:cubicBezTo>
                  <a:pt x="4554435" y="4952593"/>
                  <a:pt x="4554435" y="4952593"/>
                  <a:pt x="4554435" y="4952593"/>
                </a:cubicBezTo>
                <a:cubicBezTo>
                  <a:pt x="4554434" y="4947988"/>
                  <a:pt x="4554434" y="4947988"/>
                  <a:pt x="4554434" y="4947988"/>
                </a:cubicBezTo>
                <a:cubicBezTo>
                  <a:pt x="4559040" y="4938776"/>
                  <a:pt x="4559040" y="4938776"/>
                  <a:pt x="4559040" y="4938776"/>
                </a:cubicBezTo>
                <a:cubicBezTo>
                  <a:pt x="4563646" y="4934170"/>
                  <a:pt x="4568253" y="4934170"/>
                  <a:pt x="4568252" y="4929565"/>
                </a:cubicBezTo>
                <a:cubicBezTo>
                  <a:pt x="4568252" y="4929565"/>
                  <a:pt x="4568252" y="4929565"/>
                  <a:pt x="4563646" y="4929564"/>
                </a:cubicBezTo>
                <a:cubicBezTo>
                  <a:pt x="4559040" y="4929565"/>
                  <a:pt x="4559040" y="4934170"/>
                  <a:pt x="4559040" y="4934170"/>
                </a:cubicBezTo>
                <a:cubicBezTo>
                  <a:pt x="4549829" y="4938776"/>
                  <a:pt x="4549829" y="4943382"/>
                  <a:pt x="4545223" y="4947988"/>
                </a:cubicBezTo>
                <a:cubicBezTo>
                  <a:pt x="4545223" y="4952593"/>
                  <a:pt x="4545223" y="4952593"/>
                  <a:pt x="4545223" y="4952593"/>
                </a:cubicBezTo>
                <a:cubicBezTo>
                  <a:pt x="4540617" y="4961804"/>
                  <a:pt x="4536012" y="4961805"/>
                  <a:pt x="4536012" y="4966410"/>
                </a:cubicBezTo>
                <a:cubicBezTo>
                  <a:pt x="4517589" y="4980227"/>
                  <a:pt x="4494560" y="4994044"/>
                  <a:pt x="4476137" y="5012467"/>
                </a:cubicBezTo>
                <a:cubicBezTo>
                  <a:pt x="4471532" y="5012467"/>
                  <a:pt x="4471532" y="5012467"/>
                  <a:pt x="4471532" y="5012467"/>
                </a:cubicBezTo>
                <a:cubicBezTo>
                  <a:pt x="4466926" y="5012467"/>
                  <a:pt x="4466926" y="5017073"/>
                  <a:pt x="4466926" y="5017073"/>
                </a:cubicBezTo>
                <a:cubicBezTo>
                  <a:pt x="4462320" y="5017073"/>
                  <a:pt x="4457714" y="5021679"/>
                  <a:pt x="4453109" y="5026283"/>
                </a:cubicBezTo>
                <a:cubicBezTo>
                  <a:pt x="4453109" y="5026283"/>
                  <a:pt x="4453109" y="5026283"/>
                  <a:pt x="4448503" y="5030890"/>
                </a:cubicBezTo>
                <a:cubicBezTo>
                  <a:pt x="4443898" y="5030890"/>
                  <a:pt x="4439291" y="5035496"/>
                  <a:pt x="4434686" y="5040101"/>
                </a:cubicBezTo>
                <a:cubicBezTo>
                  <a:pt x="4430080" y="5040101"/>
                  <a:pt x="4425474" y="5044707"/>
                  <a:pt x="4420869" y="5049313"/>
                </a:cubicBezTo>
                <a:cubicBezTo>
                  <a:pt x="4411657" y="5049313"/>
                  <a:pt x="4397840" y="5067736"/>
                  <a:pt x="4379417" y="5072340"/>
                </a:cubicBezTo>
                <a:cubicBezTo>
                  <a:pt x="4374811" y="5081553"/>
                  <a:pt x="4347177" y="5099975"/>
                  <a:pt x="4333360" y="5113792"/>
                </a:cubicBezTo>
                <a:cubicBezTo>
                  <a:pt x="4333360" y="5113792"/>
                  <a:pt x="4314937" y="5123004"/>
                  <a:pt x="4319543" y="5123004"/>
                </a:cubicBezTo>
                <a:cubicBezTo>
                  <a:pt x="4331057" y="5116095"/>
                  <a:pt x="4331057" y="5119550"/>
                  <a:pt x="4329330" y="5124155"/>
                </a:cubicBezTo>
                <a:lnTo>
                  <a:pt x="4328966" y="5125061"/>
                </a:lnTo>
                <a:lnTo>
                  <a:pt x="4356017" y="5108717"/>
                </a:lnTo>
                <a:lnTo>
                  <a:pt x="4376854" y="5097547"/>
                </a:lnTo>
                <a:lnTo>
                  <a:pt x="4384598" y="5092491"/>
                </a:lnTo>
                <a:cubicBezTo>
                  <a:pt x="4396688" y="5085007"/>
                  <a:pt x="4409354" y="5076947"/>
                  <a:pt x="4407051" y="5072341"/>
                </a:cubicBezTo>
                <a:cubicBezTo>
                  <a:pt x="4388629" y="5086158"/>
                  <a:pt x="4411657" y="5067736"/>
                  <a:pt x="4425474" y="5058524"/>
                </a:cubicBezTo>
                <a:cubicBezTo>
                  <a:pt x="4425474" y="5058524"/>
                  <a:pt x="4425474" y="5058524"/>
                  <a:pt x="4425474" y="5063130"/>
                </a:cubicBezTo>
                <a:cubicBezTo>
                  <a:pt x="4420869" y="5063130"/>
                  <a:pt x="4420869" y="5063130"/>
                  <a:pt x="4420869" y="5063130"/>
                </a:cubicBezTo>
                <a:cubicBezTo>
                  <a:pt x="4416263" y="5067736"/>
                  <a:pt x="4416263" y="5067736"/>
                  <a:pt x="4420869" y="5067736"/>
                </a:cubicBezTo>
                <a:cubicBezTo>
                  <a:pt x="4420869" y="5067736"/>
                  <a:pt x="4420869" y="5067736"/>
                  <a:pt x="4425475" y="5067736"/>
                </a:cubicBezTo>
                <a:cubicBezTo>
                  <a:pt x="4430081" y="5063130"/>
                  <a:pt x="4430081" y="5063130"/>
                  <a:pt x="4430081" y="5063130"/>
                </a:cubicBezTo>
                <a:cubicBezTo>
                  <a:pt x="4434687" y="5058524"/>
                  <a:pt x="4434686" y="5053918"/>
                  <a:pt x="4430080" y="5049313"/>
                </a:cubicBezTo>
                <a:cubicBezTo>
                  <a:pt x="4434686" y="5044707"/>
                  <a:pt x="4439291" y="5040101"/>
                  <a:pt x="4443897" y="5040101"/>
                </a:cubicBezTo>
                <a:cubicBezTo>
                  <a:pt x="4448503" y="5040101"/>
                  <a:pt x="4448503" y="5040101"/>
                  <a:pt x="4453109" y="5040101"/>
                </a:cubicBezTo>
                <a:cubicBezTo>
                  <a:pt x="4453109" y="5040101"/>
                  <a:pt x="4453109" y="5040101"/>
                  <a:pt x="4453109" y="5044707"/>
                </a:cubicBezTo>
                <a:cubicBezTo>
                  <a:pt x="4457715" y="5044707"/>
                  <a:pt x="4457714" y="5040100"/>
                  <a:pt x="4457714" y="5040100"/>
                </a:cubicBezTo>
                <a:cubicBezTo>
                  <a:pt x="4457714" y="5040100"/>
                  <a:pt x="4457714" y="5035496"/>
                  <a:pt x="4457714" y="5035496"/>
                </a:cubicBezTo>
                <a:cubicBezTo>
                  <a:pt x="4457714" y="5030890"/>
                  <a:pt x="4462320" y="5030890"/>
                  <a:pt x="4462320" y="5026284"/>
                </a:cubicBezTo>
                <a:cubicBezTo>
                  <a:pt x="4466926" y="5026284"/>
                  <a:pt x="4471531" y="5021679"/>
                  <a:pt x="4471531" y="5021679"/>
                </a:cubicBezTo>
                <a:cubicBezTo>
                  <a:pt x="4471531" y="5021679"/>
                  <a:pt x="4471531" y="5021679"/>
                  <a:pt x="4476137" y="5021679"/>
                </a:cubicBezTo>
                <a:cubicBezTo>
                  <a:pt x="4476137" y="5017072"/>
                  <a:pt x="4476137" y="5017072"/>
                  <a:pt x="4476137" y="5017072"/>
                </a:cubicBezTo>
                <a:cubicBezTo>
                  <a:pt x="4476137" y="5017072"/>
                  <a:pt x="4480743" y="5017073"/>
                  <a:pt x="4480743" y="5012467"/>
                </a:cubicBezTo>
                <a:cubicBezTo>
                  <a:pt x="4499166" y="4998650"/>
                  <a:pt x="4517589" y="4980227"/>
                  <a:pt x="4540617" y="4971016"/>
                </a:cubicBezTo>
                <a:cubicBezTo>
                  <a:pt x="4545224" y="4966410"/>
                  <a:pt x="4545224" y="4966410"/>
                  <a:pt x="4545224" y="4966410"/>
                </a:cubicBezTo>
                <a:cubicBezTo>
                  <a:pt x="4545224" y="4966410"/>
                  <a:pt x="4545224" y="4961805"/>
                  <a:pt x="4545224" y="4961805"/>
                </a:cubicBezTo>
                <a:cubicBezTo>
                  <a:pt x="4545224" y="4961805"/>
                  <a:pt x="4549829" y="4961805"/>
                  <a:pt x="4549829" y="4961805"/>
                </a:cubicBezTo>
                <a:cubicBezTo>
                  <a:pt x="4549829" y="4961805"/>
                  <a:pt x="4549829" y="4966410"/>
                  <a:pt x="4549829" y="4966410"/>
                </a:cubicBezTo>
                <a:cubicBezTo>
                  <a:pt x="4559040" y="4966410"/>
                  <a:pt x="4563646" y="4961805"/>
                  <a:pt x="4572858" y="4957199"/>
                </a:cubicBezTo>
                <a:cubicBezTo>
                  <a:pt x="4572858" y="4952593"/>
                  <a:pt x="4572858" y="4952593"/>
                  <a:pt x="4572858" y="4952593"/>
                </a:cubicBezTo>
                <a:cubicBezTo>
                  <a:pt x="4586675" y="4957199"/>
                  <a:pt x="4563646" y="4961805"/>
                  <a:pt x="4568252" y="4966410"/>
                </a:cubicBezTo>
                <a:cubicBezTo>
                  <a:pt x="4572859" y="4961805"/>
                  <a:pt x="4591280" y="4952593"/>
                  <a:pt x="4605098" y="4938776"/>
                </a:cubicBezTo>
                <a:cubicBezTo>
                  <a:pt x="4609703" y="4934170"/>
                  <a:pt x="4618915" y="4924959"/>
                  <a:pt x="4628126" y="4920353"/>
                </a:cubicBezTo>
                <a:cubicBezTo>
                  <a:pt x="4632733" y="4915748"/>
                  <a:pt x="4641944" y="4906536"/>
                  <a:pt x="4651155" y="4901931"/>
                </a:cubicBezTo>
                <a:cubicBezTo>
                  <a:pt x="4664972" y="4888114"/>
                  <a:pt x="4678789" y="4883508"/>
                  <a:pt x="4692606" y="4865085"/>
                </a:cubicBezTo>
                <a:cubicBezTo>
                  <a:pt x="4697212" y="4860479"/>
                  <a:pt x="4706424" y="4855874"/>
                  <a:pt x="4706424" y="4855874"/>
                </a:cubicBezTo>
                <a:cubicBezTo>
                  <a:pt x="4711029" y="4851268"/>
                  <a:pt x="4715635" y="4851268"/>
                  <a:pt x="4715635" y="4846662"/>
                </a:cubicBezTo>
                <a:cubicBezTo>
                  <a:pt x="4720241" y="4846662"/>
                  <a:pt x="4720241" y="4846662"/>
                  <a:pt x="4724846" y="4842057"/>
                </a:cubicBezTo>
                <a:cubicBezTo>
                  <a:pt x="4724846" y="4837451"/>
                  <a:pt x="4734058" y="4832845"/>
                  <a:pt x="4738664" y="4828240"/>
                </a:cubicBezTo>
                <a:cubicBezTo>
                  <a:pt x="4738664" y="4832845"/>
                  <a:pt x="4752481" y="4819028"/>
                  <a:pt x="4752481" y="4819028"/>
                </a:cubicBezTo>
                <a:cubicBezTo>
                  <a:pt x="4757086" y="4814422"/>
                  <a:pt x="4761692" y="4809816"/>
                  <a:pt x="4761692" y="4805211"/>
                </a:cubicBezTo>
                <a:cubicBezTo>
                  <a:pt x="4766298" y="4805211"/>
                  <a:pt x="4766298" y="4805211"/>
                  <a:pt x="4766298" y="4805211"/>
                </a:cubicBezTo>
                <a:cubicBezTo>
                  <a:pt x="4812355" y="4772970"/>
                  <a:pt x="4867624" y="4722309"/>
                  <a:pt x="4904470" y="4685463"/>
                </a:cubicBezTo>
                <a:cubicBezTo>
                  <a:pt x="4909075" y="4685463"/>
                  <a:pt x="4909075" y="4685463"/>
                  <a:pt x="4909075" y="4685463"/>
                </a:cubicBezTo>
                <a:cubicBezTo>
                  <a:pt x="4909075" y="4685463"/>
                  <a:pt x="4909075" y="4685463"/>
                  <a:pt x="4913681" y="4685463"/>
                </a:cubicBezTo>
                <a:cubicBezTo>
                  <a:pt x="4909076" y="4690069"/>
                  <a:pt x="4909076" y="4690069"/>
                  <a:pt x="4904470" y="4694674"/>
                </a:cubicBezTo>
                <a:cubicBezTo>
                  <a:pt x="4904470" y="4694674"/>
                  <a:pt x="4899864" y="4699279"/>
                  <a:pt x="4895258" y="4703886"/>
                </a:cubicBezTo>
                <a:cubicBezTo>
                  <a:pt x="4890652" y="4708492"/>
                  <a:pt x="4890652" y="4708492"/>
                  <a:pt x="4886047" y="4713096"/>
                </a:cubicBezTo>
                <a:cubicBezTo>
                  <a:pt x="4886047" y="4713096"/>
                  <a:pt x="4886047" y="4713096"/>
                  <a:pt x="4886047" y="4717703"/>
                </a:cubicBezTo>
                <a:cubicBezTo>
                  <a:pt x="4876835" y="4722309"/>
                  <a:pt x="4872230" y="4731520"/>
                  <a:pt x="4863018" y="4740731"/>
                </a:cubicBezTo>
                <a:cubicBezTo>
                  <a:pt x="4863018" y="4740731"/>
                  <a:pt x="4858412" y="4745337"/>
                  <a:pt x="4863018" y="4745336"/>
                </a:cubicBezTo>
                <a:cubicBezTo>
                  <a:pt x="4863018" y="4749943"/>
                  <a:pt x="4867625" y="4745337"/>
                  <a:pt x="4867625" y="4745337"/>
                </a:cubicBezTo>
                <a:cubicBezTo>
                  <a:pt x="4872231" y="4740731"/>
                  <a:pt x="4872231" y="4740731"/>
                  <a:pt x="4872231" y="4740731"/>
                </a:cubicBezTo>
                <a:cubicBezTo>
                  <a:pt x="4872231" y="4740731"/>
                  <a:pt x="4876835" y="4740731"/>
                  <a:pt x="4876835" y="4736126"/>
                </a:cubicBezTo>
                <a:cubicBezTo>
                  <a:pt x="4881441" y="4731520"/>
                  <a:pt x="4881441" y="4731520"/>
                  <a:pt x="4881441" y="4731520"/>
                </a:cubicBezTo>
                <a:cubicBezTo>
                  <a:pt x="4881442" y="4726914"/>
                  <a:pt x="4886047" y="4726913"/>
                  <a:pt x="4890652" y="4722309"/>
                </a:cubicBezTo>
                <a:cubicBezTo>
                  <a:pt x="4886047" y="4726913"/>
                  <a:pt x="4880865" y="4732383"/>
                  <a:pt x="4875828" y="4737564"/>
                </a:cubicBezTo>
                <a:lnTo>
                  <a:pt x="4863102" y="4749899"/>
                </a:lnTo>
                <a:lnTo>
                  <a:pt x="4863018" y="4749943"/>
                </a:lnTo>
                <a:lnTo>
                  <a:pt x="4863004" y="4749991"/>
                </a:lnTo>
                <a:lnTo>
                  <a:pt x="4861867" y="4751094"/>
                </a:lnTo>
                <a:cubicBezTo>
                  <a:pt x="4853807" y="4758003"/>
                  <a:pt x="4849201" y="4759154"/>
                  <a:pt x="4853808" y="4745337"/>
                </a:cubicBezTo>
                <a:cubicBezTo>
                  <a:pt x="4835384" y="4772971"/>
                  <a:pt x="4826172" y="4777577"/>
                  <a:pt x="4807749" y="4796000"/>
                </a:cubicBezTo>
                <a:cubicBezTo>
                  <a:pt x="4812355" y="4795999"/>
                  <a:pt x="4812355" y="4795999"/>
                  <a:pt x="4812355" y="4795999"/>
                </a:cubicBezTo>
                <a:cubicBezTo>
                  <a:pt x="4798538" y="4809817"/>
                  <a:pt x="4798538" y="4809817"/>
                  <a:pt x="4798538" y="4809817"/>
                </a:cubicBezTo>
                <a:cubicBezTo>
                  <a:pt x="4793932" y="4809817"/>
                  <a:pt x="4793932" y="4809817"/>
                  <a:pt x="4793932" y="4809817"/>
                </a:cubicBezTo>
                <a:cubicBezTo>
                  <a:pt x="4793932" y="4814422"/>
                  <a:pt x="4793932" y="4814422"/>
                  <a:pt x="4793932" y="4814422"/>
                </a:cubicBezTo>
                <a:cubicBezTo>
                  <a:pt x="4789328" y="4814422"/>
                  <a:pt x="4789328" y="4814422"/>
                  <a:pt x="4789328" y="4814422"/>
                </a:cubicBezTo>
                <a:cubicBezTo>
                  <a:pt x="4784722" y="4819028"/>
                  <a:pt x="4784721" y="4823634"/>
                  <a:pt x="4780116" y="4823634"/>
                </a:cubicBezTo>
                <a:cubicBezTo>
                  <a:pt x="4780115" y="4828240"/>
                  <a:pt x="4775509" y="4828240"/>
                  <a:pt x="4775510" y="4832845"/>
                </a:cubicBezTo>
                <a:cubicBezTo>
                  <a:pt x="4770904" y="4832845"/>
                  <a:pt x="4770905" y="4837451"/>
                  <a:pt x="4770905" y="4837451"/>
                </a:cubicBezTo>
                <a:cubicBezTo>
                  <a:pt x="4766298" y="4842057"/>
                  <a:pt x="4761692" y="4846662"/>
                  <a:pt x="4757086" y="4851268"/>
                </a:cubicBezTo>
                <a:cubicBezTo>
                  <a:pt x="4757087" y="4855874"/>
                  <a:pt x="4757087" y="4855874"/>
                  <a:pt x="4757087" y="4855874"/>
                </a:cubicBezTo>
                <a:cubicBezTo>
                  <a:pt x="4757087" y="4855874"/>
                  <a:pt x="4752481" y="4855873"/>
                  <a:pt x="4752481" y="4860479"/>
                </a:cubicBezTo>
                <a:cubicBezTo>
                  <a:pt x="4738664" y="4869691"/>
                  <a:pt x="4724846" y="4883508"/>
                  <a:pt x="4711029" y="4897325"/>
                </a:cubicBezTo>
                <a:cubicBezTo>
                  <a:pt x="4711029" y="4892719"/>
                  <a:pt x="4711029" y="4892719"/>
                  <a:pt x="4706424" y="4892719"/>
                </a:cubicBezTo>
                <a:cubicBezTo>
                  <a:pt x="4711029" y="4888113"/>
                  <a:pt x="4711029" y="4888113"/>
                  <a:pt x="4711029" y="4888113"/>
                </a:cubicBezTo>
                <a:cubicBezTo>
                  <a:pt x="4715635" y="4888114"/>
                  <a:pt x="4715635" y="4883508"/>
                  <a:pt x="4715635" y="4883508"/>
                </a:cubicBezTo>
                <a:cubicBezTo>
                  <a:pt x="4715635" y="4883508"/>
                  <a:pt x="4711029" y="4883508"/>
                  <a:pt x="4711029" y="4883508"/>
                </a:cubicBezTo>
                <a:cubicBezTo>
                  <a:pt x="4706424" y="4888114"/>
                  <a:pt x="4706424" y="4888114"/>
                  <a:pt x="4706424" y="4888114"/>
                </a:cubicBezTo>
                <a:cubicBezTo>
                  <a:pt x="4706424" y="4888114"/>
                  <a:pt x="4701818" y="4892719"/>
                  <a:pt x="4701818" y="4892719"/>
                </a:cubicBezTo>
                <a:cubicBezTo>
                  <a:pt x="4701818" y="4897325"/>
                  <a:pt x="4701818" y="4897325"/>
                  <a:pt x="4701818" y="4897325"/>
                </a:cubicBezTo>
                <a:cubicBezTo>
                  <a:pt x="4701818" y="4897325"/>
                  <a:pt x="4701818" y="4897325"/>
                  <a:pt x="4701818" y="4901931"/>
                </a:cubicBezTo>
                <a:cubicBezTo>
                  <a:pt x="4688001" y="4911142"/>
                  <a:pt x="4674183" y="4924959"/>
                  <a:pt x="4660367" y="4934170"/>
                </a:cubicBezTo>
                <a:cubicBezTo>
                  <a:pt x="4660367" y="4934170"/>
                  <a:pt x="4660367" y="4934170"/>
                  <a:pt x="4660366" y="4938775"/>
                </a:cubicBezTo>
                <a:cubicBezTo>
                  <a:pt x="4628126" y="4961805"/>
                  <a:pt x="4600492" y="4984832"/>
                  <a:pt x="4568252" y="5003256"/>
                </a:cubicBezTo>
                <a:cubicBezTo>
                  <a:pt x="4526800" y="5035496"/>
                  <a:pt x="4485349" y="5063130"/>
                  <a:pt x="4439291" y="5090764"/>
                </a:cubicBezTo>
                <a:cubicBezTo>
                  <a:pt x="4430080" y="5095370"/>
                  <a:pt x="4411657" y="5099975"/>
                  <a:pt x="4411657" y="5109187"/>
                </a:cubicBezTo>
                <a:cubicBezTo>
                  <a:pt x="4411657" y="5109187"/>
                  <a:pt x="4411657" y="5109187"/>
                  <a:pt x="4407051" y="5109187"/>
                </a:cubicBezTo>
                <a:cubicBezTo>
                  <a:pt x="4402446" y="5109187"/>
                  <a:pt x="4397840" y="5113792"/>
                  <a:pt x="4393235" y="5113792"/>
                </a:cubicBezTo>
                <a:cubicBezTo>
                  <a:pt x="4393235" y="5113792"/>
                  <a:pt x="4388628" y="5118398"/>
                  <a:pt x="4388628" y="5118398"/>
                </a:cubicBezTo>
                <a:cubicBezTo>
                  <a:pt x="4388628" y="5118398"/>
                  <a:pt x="4393234" y="5118398"/>
                  <a:pt x="4393234" y="5118398"/>
                </a:cubicBezTo>
                <a:cubicBezTo>
                  <a:pt x="4370206" y="5132215"/>
                  <a:pt x="4347177" y="5146032"/>
                  <a:pt x="4324148" y="5159849"/>
                </a:cubicBezTo>
                <a:cubicBezTo>
                  <a:pt x="4268881" y="5192089"/>
                  <a:pt x="4268881" y="5192089"/>
                  <a:pt x="4268881" y="5192089"/>
                </a:cubicBezTo>
                <a:lnTo>
                  <a:pt x="4265944" y="5193557"/>
                </a:lnTo>
                <a:lnTo>
                  <a:pt x="4264768" y="5194307"/>
                </a:lnTo>
                <a:lnTo>
                  <a:pt x="4163092" y="5246946"/>
                </a:lnTo>
                <a:lnTo>
                  <a:pt x="4162948" y="5247358"/>
                </a:lnTo>
                <a:lnTo>
                  <a:pt x="4150184" y="5253628"/>
                </a:lnTo>
                <a:lnTo>
                  <a:pt x="3989120" y="5337012"/>
                </a:lnTo>
                <a:cubicBezTo>
                  <a:pt x="3798040" y="5422195"/>
                  <a:pt x="3601776" y="5483787"/>
                  <a:pt x="3394459" y="5517046"/>
                </a:cubicBezTo>
                <a:cubicBezTo>
                  <a:pt x="3583078" y="5499719"/>
                  <a:pt x="3766224" y="5445956"/>
                  <a:pt x="3949658" y="5405038"/>
                </a:cubicBezTo>
                <a:lnTo>
                  <a:pt x="3950142" y="5407102"/>
                </a:lnTo>
                <a:lnTo>
                  <a:pt x="3997142" y="5385528"/>
                </a:lnTo>
                <a:cubicBezTo>
                  <a:pt x="4043200" y="5367106"/>
                  <a:pt x="4084651" y="5344077"/>
                  <a:pt x="4116891" y="5334866"/>
                </a:cubicBezTo>
                <a:cubicBezTo>
                  <a:pt x="4112286" y="5330260"/>
                  <a:pt x="4116891" y="5330260"/>
                  <a:pt x="4126102" y="5325654"/>
                </a:cubicBezTo>
                <a:cubicBezTo>
                  <a:pt x="4121496" y="5330260"/>
                  <a:pt x="4121496" y="5334866"/>
                  <a:pt x="4126103" y="5330259"/>
                </a:cubicBezTo>
                <a:cubicBezTo>
                  <a:pt x="4130708" y="5325654"/>
                  <a:pt x="4190582" y="5302626"/>
                  <a:pt x="4181371" y="5298020"/>
                </a:cubicBezTo>
                <a:cubicBezTo>
                  <a:pt x="4204399" y="5284203"/>
                  <a:pt x="4213611" y="5288809"/>
                  <a:pt x="4213611" y="5288809"/>
                </a:cubicBezTo>
                <a:cubicBezTo>
                  <a:pt x="4232034" y="5274992"/>
                  <a:pt x="4213611" y="5284203"/>
                  <a:pt x="4209005" y="5279597"/>
                </a:cubicBezTo>
                <a:cubicBezTo>
                  <a:pt x="4232034" y="5265780"/>
                  <a:pt x="4232034" y="5265780"/>
                  <a:pt x="4232034" y="5265780"/>
                </a:cubicBezTo>
                <a:cubicBezTo>
                  <a:pt x="4222822" y="5279597"/>
                  <a:pt x="4241245" y="5270386"/>
                  <a:pt x="4245851" y="5270386"/>
                </a:cubicBezTo>
                <a:cubicBezTo>
                  <a:pt x="4264274" y="5247358"/>
                  <a:pt x="4314937" y="5233540"/>
                  <a:pt x="4351784" y="5201301"/>
                </a:cubicBezTo>
                <a:cubicBezTo>
                  <a:pt x="4356388" y="5201301"/>
                  <a:pt x="4356388" y="5196695"/>
                  <a:pt x="4360994" y="5196695"/>
                </a:cubicBezTo>
                <a:cubicBezTo>
                  <a:pt x="4365600" y="5196695"/>
                  <a:pt x="4365600" y="5192088"/>
                  <a:pt x="4365600" y="5192088"/>
                </a:cubicBezTo>
                <a:cubicBezTo>
                  <a:pt x="4370206" y="5187484"/>
                  <a:pt x="4365600" y="5187484"/>
                  <a:pt x="4360994" y="5192089"/>
                </a:cubicBezTo>
                <a:cubicBezTo>
                  <a:pt x="4360994" y="5192089"/>
                  <a:pt x="4360994" y="5192089"/>
                  <a:pt x="4356388" y="5192089"/>
                </a:cubicBezTo>
                <a:cubicBezTo>
                  <a:pt x="4402446" y="5159849"/>
                  <a:pt x="4430081" y="5150638"/>
                  <a:pt x="4471531" y="5118398"/>
                </a:cubicBezTo>
                <a:cubicBezTo>
                  <a:pt x="4476137" y="5123004"/>
                  <a:pt x="4480744" y="5118398"/>
                  <a:pt x="4485349" y="5123004"/>
                </a:cubicBezTo>
                <a:cubicBezTo>
                  <a:pt x="4540617" y="5081553"/>
                  <a:pt x="4600492" y="5040101"/>
                  <a:pt x="4655761" y="4994044"/>
                </a:cubicBezTo>
                <a:cubicBezTo>
                  <a:pt x="4715635" y="4947988"/>
                  <a:pt x="4770904" y="4897325"/>
                  <a:pt x="4821567" y="4851268"/>
                </a:cubicBezTo>
                <a:cubicBezTo>
                  <a:pt x="4807749" y="4851268"/>
                  <a:pt x="4789327" y="4883508"/>
                  <a:pt x="4770904" y="4892719"/>
                </a:cubicBezTo>
                <a:cubicBezTo>
                  <a:pt x="4770904" y="4897325"/>
                  <a:pt x="4761692" y="4897325"/>
                  <a:pt x="4757086" y="4897325"/>
                </a:cubicBezTo>
                <a:cubicBezTo>
                  <a:pt x="4724846" y="4924959"/>
                  <a:pt x="4683395" y="4961805"/>
                  <a:pt x="4641944" y="4989439"/>
                </a:cubicBezTo>
                <a:cubicBezTo>
                  <a:pt x="4595886" y="5026284"/>
                  <a:pt x="4545223" y="5067736"/>
                  <a:pt x="4499166" y="5095370"/>
                </a:cubicBezTo>
                <a:cubicBezTo>
                  <a:pt x="4494560" y="5095369"/>
                  <a:pt x="4480743" y="5099975"/>
                  <a:pt x="4480743" y="5099975"/>
                </a:cubicBezTo>
                <a:cubicBezTo>
                  <a:pt x="4453109" y="5118398"/>
                  <a:pt x="4425474" y="5141427"/>
                  <a:pt x="4402446" y="5155244"/>
                </a:cubicBezTo>
                <a:cubicBezTo>
                  <a:pt x="4397840" y="5155244"/>
                  <a:pt x="4402446" y="5150638"/>
                  <a:pt x="4393234" y="5155244"/>
                </a:cubicBezTo>
                <a:cubicBezTo>
                  <a:pt x="4397840" y="5155244"/>
                  <a:pt x="4393234" y="5159848"/>
                  <a:pt x="4393235" y="5164455"/>
                </a:cubicBezTo>
                <a:cubicBezTo>
                  <a:pt x="4356388" y="5187484"/>
                  <a:pt x="4319543" y="5201301"/>
                  <a:pt x="4287304" y="5219723"/>
                </a:cubicBezTo>
                <a:cubicBezTo>
                  <a:pt x="4291908" y="5215118"/>
                  <a:pt x="4296514" y="5215117"/>
                  <a:pt x="4301120" y="5210512"/>
                </a:cubicBezTo>
                <a:cubicBezTo>
                  <a:pt x="4324148" y="5192089"/>
                  <a:pt x="4347177" y="5178272"/>
                  <a:pt x="4337965" y="5182878"/>
                </a:cubicBezTo>
                <a:cubicBezTo>
                  <a:pt x="4360994" y="5169061"/>
                  <a:pt x="4388628" y="5146032"/>
                  <a:pt x="4407051" y="5132215"/>
                </a:cubicBezTo>
                <a:cubicBezTo>
                  <a:pt x="4411657" y="5127610"/>
                  <a:pt x="4411657" y="5127610"/>
                  <a:pt x="4416263" y="5127609"/>
                </a:cubicBezTo>
                <a:cubicBezTo>
                  <a:pt x="4411657" y="5136821"/>
                  <a:pt x="4425474" y="5118398"/>
                  <a:pt x="4425474" y="5127610"/>
                </a:cubicBezTo>
                <a:cubicBezTo>
                  <a:pt x="4434686" y="5118398"/>
                  <a:pt x="4443897" y="5109186"/>
                  <a:pt x="4448503" y="5104581"/>
                </a:cubicBezTo>
                <a:cubicBezTo>
                  <a:pt x="4462320" y="5095370"/>
                  <a:pt x="4471531" y="5090763"/>
                  <a:pt x="4480744" y="5081553"/>
                </a:cubicBezTo>
                <a:cubicBezTo>
                  <a:pt x="4503773" y="5067736"/>
                  <a:pt x="4531406" y="5053918"/>
                  <a:pt x="4540617" y="5049313"/>
                </a:cubicBezTo>
                <a:cubicBezTo>
                  <a:pt x="4536012" y="5049313"/>
                  <a:pt x="4540617" y="5044707"/>
                  <a:pt x="4540617" y="5044707"/>
                </a:cubicBezTo>
                <a:cubicBezTo>
                  <a:pt x="4545223" y="5040101"/>
                  <a:pt x="4549829" y="5035495"/>
                  <a:pt x="4559040" y="5030890"/>
                </a:cubicBezTo>
                <a:cubicBezTo>
                  <a:pt x="4559040" y="5030890"/>
                  <a:pt x="4563646" y="5030890"/>
                  <a:pt x="4563647" y="5026284"/>
                </a:cubicBezTo>
                <a:cubicBezTo>
                  <a:pt x="4577463" y="5017072"/>
                  <a:pt x="4591280" y="5007862"/>
                  <a:pt x="4600492" y="4998650"/>
                </a:cubicBezTo>
                <a:cubicBezTo>
                  <a:pt x="4614309" y="4989439"/>
                  <a:pt x="4628126" y="4984833"/>
                  <a:pt x="4618915" y="4984832"/>
                </a:cubicBezTo>
                <a:cubicBezTo>
                  <a:pt x="4632732" y="4971016"/>
                  <a:pt x="4651155" y="4957199"/>
                  <a:pt x="4674183" y="4943382"/>
                </a:cubicBezTo>
                <a:cubicBezTo>
                  <a:pt x="4678789" y="4938776"/>
                  <a:pt x="4688002" y="4929565"/>
                  <a:pt x="4697212" y="4924959"/>
                </a:cubicBezTo>
                <a:cubicBezTo>
                  <a:pt x="4697212" y="4924959"/>
                  <a:pt x="4701818" y="4924959"/>
                  <a:pt x="4701818" y="4924959"/>
                </a:cubicBezTo>
                <a:cubicBezTo>
                  <a:pt x="4701818" y="4920352"/>
                  <a:pt x="4706424" y="4920353"/>
                  <a:pt x="4706424" y="4920353"/>
                </a:cubicBezTo>
                <a:cubicBezTo>
                  <a:pt x="4706424" y="4915748"/>
                  <a:pt x="4706424" y="4915748"/>
                  <a:pt x="4706424" y="4915748"/>
                </a:cubicBezTo>
                <a:cubicBezTo>
                  <a:pt x="4706424" y="4915748"/>
                  <a:pt x="4706424" y="4915748"/>
                  <a:pt x="4711029" y="4915748"/>
                </a:cubicBezTo>
                <a:cubicBezTo>
                  <a:pt x="4743269" y="4888114"/>
                  <a:pt x="4775509" y="4860479"/>
                  <a:pt x="4798538" y="4837451"/>
                </a:cubicBezTo>
                <a:cubicBezTo>
                  <a:pt x="4803144" y="4837451"/>
                  <a:pt x="4807749" y="4837451"/>
                  <a:pt x="4807749" y="4832845"/>
                </a:cubicBezTo>
                <a:cubicBezTo>
                  <a:pt x="4812355" y="4832845"/>
                  <a:pt x="4812355" y="4832845"/>
                  <a:pt x="4812355" y="4832845"/>
                </a:cubicBezTo>
                <a:cubicBezTo>
                  <a:pt x="4812355" y="4832845"/>
                  <a:pt x="4816961" y="4832845"/>
                  <a:pt x="4816962" y="4828240"/>
                </a:cubicBezTo>
                <a:cubicBezTo>
                  <a:pt x="4816961" y="4823634"/>
                  <a:pt x="4816961" y="4823634"/>
                  <a:pt x="4816961" y="4823634"/>
                </a:cubicBezTo>
                <a:cubicBezTo>
                  <a:pt x="4830779" y="4809817"/>
                  <a:pt x="4863019" y="4782183"/>
                  <a:pt x="4849202" y="4786788"/>
                </a:cubicBezTo>
                <a:cubicBezTo>
                  <a:pt x="4849202" y="4786788"/>
                  <a:pt x="4849202" y="4786788"/>
                  <a:pt x="4853807" y="4782183"/>
                </a:cubicBezTo>
                <a:cubicBezTo>
                  <a:pt x="4858412" y="4782182"/>
                  <a:pt x="4858413" y="4772971"/>
                  <a:pt x="4858413" y="4772971"/>
                </a:cubicBezTo>
                <a:lnTo>
                  <a:pt x="4849394" y="4772971"/>
                </a:lnTo>
                <a:lnTo>
                  <a:pt x="4858988" y="4763760"/>
                </a:lnTo>
                <a:lnTo>
                  <a:pt x="4863004" y="4749991"/>
                </a:lnTo>
                <a:lnTo>
                  <a:pt x="4863102" y="4749899"/>
                </a:lnTo>
                <a:lnTo>
                  <a:pt x="4879139" y="4741307"/>
                </a:lnTo>
                <a:cubicBezTo>
                  <a:pt x="4883744" y="4736125"/>
                  <a:pt x="4888350" y="4729216"/>
                  <a:pt x="4895259" y="4722309"/>
                </a:cubicBezTo>
                <a:cubicBezTo>
                  <a:pt x="4895259" y="4722309"/>
                  <a:pt x="4899864" y="4722309"/>
                  <a:pt x="4899864" y="4722309"/>
                </a:cubicBezTo>
                <a:cubicBezTo>
                  <a:pt x="4899865" y="4717703"/>
                  <a:pt x="4904470" y="4717703"/>
                  <a:pt x="4899865" y="4717703"/>
                </a:cubicBezTo>
                <a:cubicBezTo>
                  <a:pt x="4899865" y="4717703"/>
                  <a:pt x="4899865" y="4717703"/>
                  <a:pt x="4899864" y="4713097"/>
                </a:cubicBezTo>
                <a:cubicBezTo>
                  <a:pt x="4904470" y="4708492"/>
                  <a:pt x="4909075" y="4708492"/>
                  <a:pt x="4913681" y="4708491"/>
                </a:cubicBezTo>
                <a:cubicBezTo>
                  <a:pt x="4909075" y="4713097"/>
                  <a:pt x="4909075" y="4713097"/>
                  <a:pt x="4909075" y="4713097"/>
                </a:cubicBezTo>
                <a:cubicBezTo>
                  <a:pt x="4904470" y="4717703"/>
                  <a:pt x="4904470" y="4722309"/>
                  <a:pt x="4904470" y="4722309"/>
                </a:cubicBezTo>
                <a:cubicBezTo>
                  <a:pt x="4909076" y="4722309"/>
                  <a:pt x="4913681" y="4722308"/>
                  <a:pt x="4913682" y="4717703"/>
                </a:cubicBezTo>
                <a:cubicBezTo>
                  <a:pt x="4918287" y="4717703"/>
                  <a:pt x="4918287" y="4717703"/>
                  <a:pt x="4918287" y="4717703"/>
                </a:cubicBezTo>
                <a:cubicBezTo>
                  <a:pt x="4918287" y="4722309"/>
                  <a:pt x="4895258" y="4736126"/>
                  <a:pt x="4899864" y="4740731"/>
                </a:cubicBezTo>
                <a:cubicBezTo>
                  <a:pt x="4941315" y="4694674"/>
                  <a:pt x="4996584" y="4644012"/>
                  <a:pt x="5042641" y="4593349"/>
                </a:cubicBezTo>
                <a:cubicBezTo>
                  <a:pt x="5047247" y="4588743"/>
                  <a:pt x="5051853" y="4579532"/>
                  <a:pt x="5056459" y="4574925"/>
                </a:cubicBezTo>
                <a:cubicBezTo>
                  <a:pt x="5056459" y="4570321"/>
                  <a:pt x="5056459" y="4574925"/>
                  <a:pt x="5061064" y="4570321"/>
                </a:cubicBezTo>
                <a:cubicBezTo>
                  <a:pt x="5097910" y="4528869"/>
                  <a:pt x="5139362" y="4473601"/>
                  <a:pt x="5176207" y="4413727"/>
                </a:cubicBezTo>
                <a:cubicBezTo>
                  <a:pt x="5180813" y="4409120"/>
                  <a:pt x="5185419" y="4409121"/>
                  <a:pt x="5185419" y="4404516"/>
                </a:cubicBezTo>
                <a:cubicBezTo>
                  <a:pt x="5185419" y="4409121"/>
                  <a:pt x="5185420" y="4413726"/>
                  <a:pt x="5176207" y="4418332"/>
                </a:cubicBezTo>
                <a:cubicBezTo>
                  <a:pt x="5180813" y="4418333"/>
                  <a:pt x="5180813" y="4422937"/>
                  <a:pt x="5176207" y="4427544"/>
                </a:cubicBezTo>
                <a:cubicBezTo>
                  <a:pt x="5171602" y="4422938"/>
                  <a:pt x="5166996" y="4441361"/>
                  <a:pt x="5166996" y="4445967"/>
                </a:cubicBezTo>
                <a:cubicBezTo>
                  <a:pt x="5166996" y="4445967"/>
                  <a:pt x="5162390" y="4445966"/>
                  <a:pt x="5162390" y="4450573"/>
                </a:cubicBezTo>
                <a:cubicBezTo>
                  <a:pt x="5162390" y="4450573"/>
                  <a:pt x="5162390" y="4455178"/>
                  <a:pt x="5162390" y="4455178"/>
                </a:cubicBezTo>
                <a:cubicBezTo>
                  <a:pt x="5157784" y="4468994"/>
                  <a:pt x="5139362" y="4501235"/>
                  <a:pt x="5143967" y="4496629"/>
                </a:cubicBezTo>
                <a:cubicBezTo>
                  <a:pt x="5143967" y="4492024"/>
                  <a:pt x="5148574" y="4492024"/>
                  <a:pt x="5148573" y="4487417"/>
                </a:cubicBezTo>
                <a:cubicBezTo>
                  <a:pt x="5148574" y="4492024"/>
                  <a:pt x="5148573" y="4496630"/>
                  <a:pt x="5148573" y="4496630"/>
                </a:cubicBezTo>
                <a:cubicBezTo>
                  <a:pt x="5148573" y="4496630"/>
                  <a:pt x="5153179" y="4496630"/>
                  <a:pt x="5157784" y="4492024"/>
                </a:cubicBezTo>
                <a:cubicBezTo>
                  <a:pt x="5157784" y="4492024"/>
                  <a:pt x="5157784" y="4492024"/>
                  <a:pt x="5157785" y="4496630"/>
                </a:cubicBezTo>
                <a:cubicBezTo>
                  <a:pt x="5157785" y="4496630"/>
                  <a:pt x="5153179" y="4496630"/>
                  <a:pt x="5153179" y="4501235"/>
                </a:cubicBezTo>
                <a:cubicBezTo>
                  <a:pt x="5153179" y="4501235"/>
                  <a:pt x="5153179" y="4501235"/>
                  <a:pt x="5153180" y="4505840"/>
                </a:cubicBezTo>
                <a:cubicBezTo>
                  <a:pt x="5143967" y="4519658"/>
                  <a:pt x="5139362" y="4528869"/>
                  <a:pt x="5139362" y="4533474"/>
                </a:cubicBezTo>
                <a:cubicBezTo>
                  <a:pt x="5139362" y="4538081"/>
                  <a:pt x="5139362" y="4538081"/>
                  <a:pt x="5139362" y="4538081"/>
                </a:cubicBezTo>
                <a:cubicBezTo>
                  <a:pt x="5139362" y="4538081"/>
                  <a:pt x="5139362" y="4538081"/>
                  <a:pt x="5143968" y="4533475"/>
                </a:cubicBezTo>
                <a:cubicBezTo>
                  <a:pt x="5139362" y="4538081"/>
                  <a:pt x="5143967" y="4538081"/>
                  <a:pt x="5148573" y="4533475"/>
                </a:cubicBezTo>
                <a:cubicBezTo>
                  <a:pt x="5125544" y="4565715"/>
                  <a:pt x="5116333" y="4588744"/>
                  <a:pt x="5102516" y="4616378"/>
                </a:cubicBezTo>
                <a:cubicBezTo>
                  <a:pt x="5088699" y="4639406"/>
                  <a:pt x="5074881" y="4662435"/>
                  <a:pt x="5051853" y="4694674"/>
                </a:cubicBezTo>
                <a:cubicBezTo>
                  <a:pt x="5056459" y="4690068"/>
                  <a:pt x="5056459" y="4694674"/>
                  <a:pt x="5051853" y="4699279"/>
                </a:cubicBezTo>
                <a:cubicBezTo>
                  <a:pt x="5051853" y="4699279"/>
                  <a:pt x="5051853" y="4699279"/>
                  <a:pt x="5047247" y="4699280"/>
                </a:cubicBezTo>
                <a:cubicBezTo>
                  <a:pt x="5047247" y="4699280"/>
                  <a:pt x="5047247" y="4703886"/>
                  <a:pt x="5047247" y="4703886"/>
                </a:cubicBezTo>
                <a:cubicBezTo>
                  <a:pt x="5042641" y="4708492"/>
                  <a:pt x="5042641" y="4708492"/>
                  <a:pt x="5042641" y="4708492"/>
                </a:cubicBezTo>
                <a:cubicBezTo>
                  <a:pt x="5033430" y="4722308"/>
                  <a:pt x="5033430" y="4722308"/>
                  <a:pt x="5033430" y="4722308"/>
                </a:cubicBezTo>
                <a:cubicBezTo>
                  <a:pt x="5038036" y="4722309"/>
                  <a:pt x="5033430" y="4726914"/>
                  <a:pt x="5033431" y="4731520"/>
                </a:cubicBezTo>
                <a:cubicBezTo>
                  <a:pt x="5042641" y="4722309"/>
                  <a:pt x="5038036" y="4722309"/>
                  <a:pt x="5042641" y="4713097"/>
                </a:cubicBezTo>
                <a:cubicBezTo>
                  <a:pt x="5042641" y="4713097"/>
                  <a:pt x="5047248" y="4713097"/>
                  <a:pt x="5047248" y="4713097"/>
                </a:cubicBezTo>
                <a:cubicBezTo>
                  <a:pt x="5047248" y="4713097"/>
                  <a:pt x="5047248" y="4713097"/>
                  <a:pt x="5047247" y="4717703"/>
                </a:cubicBezTo>
                <a:cubicBezTo>
                  <a:pt x="5051853" y="4717703"/>
                  <a:pt x="5051853" y="4713096"/>
                  <a:pt x="5051853" y="4713096"/>
                </a:cubicBezTo>
                <a:cubicBezTo>
                  <a:pt x="5051853" y="4713096"/>
                  <a:pt x="5051853" y="4708492"/>
                  <a:pt x="5051853" y="4708492"/>
                </a:cubicBezTo>
                <a:cubicBezTo>
                  <a:pt x="5056459" y="4703885"/>
                  <a:pt x="5056459" y="4703885"/>
                  <a:pt x="5056459" y="4703885"/>
                </a:cubicBezTo>
                <a:cubicBezTo>
                  <a:pt x="5061064" y="4699280"/>
                  <a:pt x="5061064" y="4685463"/>
                  <a:pt x="5065670" y="4690069"/>
                </a:cubicBezTo>
                <a:cubicBezTo>
                  <a:pt x="5074881" y="4685463"/>
                  <a:pt x="5061064" y="4685463"/>
                  <a:pt x="5065670" y="4680857"/>
                </a:cubicBezTo>
                <a:cubicBezTo>
                  <a:pt x="5070276" y="4676252"/>
                  <a:pt x="5070276" y="4680857"/>
                  <a:pt x="5074881" y="4680857"/>
                </a:cubicBezTo>
                <a:cubicBezTo>
                  <a:pt x="5079487" y="4671646"/>
                  <a:pt x="5088699" y="4648618"/>
                  <a:pt x="5088699" y="4648618"/>
                </a:cubicBezTo>
                <a:cubicBezTo>
                  <a:pt x="5097911" y="4630194"/>
                  <a:pt x="5120939" y="4602561"/>
                  <a:pt x="5125545" y="4593349"/>
                </a:cubicBezTo>
                <a:cubicBezTo>
                  <a:pt x="5130150" y="4588744"/>
                  <a:pt x="5125545" y="4593349"/>
                  <a:pt x="5120939" y="4593349"/>
                </a:cubicBezTo>
                <a:cubicBezTo>
                  <a:pt x="5125545" y="4593349"/>
                  <a:pt x="5130150" y="4584138"/>
                  <a:pt x="5130150" y="4584138"/>
                </a:cubicBezTo>
                <a:cubicBezTo>
                  <a:pt x="5130150" y="4584138"/>
                  <a:pt x="5130150" y="4574926"/>
                  <a:pt x="5130150" y="4574926"/>
                </a:cubicBezTo>
                <a:cubicBezTo>
                  <a:pt x="5134756" y="4570321"/>
                  <a:pt x="5134757" y="4579532"/>
                  <a:pt x="5134756" y="4574926"/>
                </a:cubicBezTo>
                <a:cubicBezTo>
                  <a:pt x="5143967" y="4570321"/>
                  <a:pt x="5134756" y="4561109"/>
                  <a:pt x="5143967" y="4565715"/>
                </a:cubicBezTo>
                <a:cubicBezTo>
                  <a:pt x="5148573" y="4547292"/>
                  <a:pt x="5162391" y="4510447"/>
                  <a:pt x="5176207" y="4501235"/>
                </a:cubicBezTo>
                <a:cubicBezTo>
                  <a:pt x="5176207" y="4505841"/>
                  <a:pt x="5171602" y="4505840"/>
                  <a:pt x="5166996" y="4501234"/>
                </a:cubicBezTo>
                <a:cubicBezTo>
                  <a:pt x="5190024" y="4468995"/>
                  <a:pt x="5217660" y="4418333"/>
                  <a:pt x="5222265" y="4399910"/>
                </a:cubicBezTo>
                <a:cubicBezTo>
                  <a:pt x="5226871" y="4390699"/>
                  <a:pt x="5263716" y="4340036"/>
                  <a:pt x="5263716" y="4317007"/>
                </a:cubicBezTo>
                <a:cubicBezTo>
                  <a:pt x="5268322" y="4307795"/>
                  <a:pt x="5263716" y="4317007"/>
                  <a:pt x="5268323" y="4317008"/>
                </a:cubicBezTo>
                <a:cubicBezTo>
                  <a:pt x="5268323" y="4303190"/>
                  <a:pt x="5286745" y="4275556"/>
                  <a:pt x="5295956" y="4261739"/>
                </a:cubicBezTo>
                <a:cubicBezTo>
                  <a:pt x="5295956" y="4261739"/>
                  <a:pt x="5291351" y="4270951"/>
                  <a:pt x="5295956" y="4275555"/>
                </a:cubicBezTo>
                <a:cubicBezTo>
                  <a:pt x="5305168" y="4243316"/>
                  <a:pt x="5300562" y="4252528"/>
                  <a:pt x="5291350" y="4257134"/>
                </a:cubicBezTo>
                <a:cubicBezTo>
                  <a:pt x="5309773" y="4220288"/>
                  <a:pt x="5309773" y="4215682"/>
                  <a:pt x="5328196" y="4197259"/>
                </a:cubicBezTo>
                <a:cubicBezTo>
                  <a:pt x="5328196" y="4197259"/>
                  <a:pt x="5332802" y="4192654"/>
                  <a:pt x="5332802" y="4192654"/>
                </a:cubicBezTo>
                <a:cubicBezTo>
                  <a:pt x="5332802" y="4192654"/>
                  <a:pt x="5332802" y="4192654"/>
                  <a:pt x="5332802" y="4188048"/>
                </a:cubicBezTo>
                <a:cubicBezTo>
                  <a:pt x="5332802" y="4188048"/>
                  <a:pt x="5328197" y="4188048"/>
                  <a:pt x="5328197" y="4188048"/>
                </a:cubicBezTo>
                <a:cubicBezTo>
                  <a:pt x="5328197" y="4188048"/>
                  <a:pt x="5328196" y="4183441"/>
                  <a:pt x="5332802" y="4178837"/>
                </a:cubicBezTo>
                <a:cubicBezTo>
                  <a:pt x="5332802" y="4178837"/>
                  <a:pt x="5332802" y="4178837"/>
                  <a:pt x="5332803" y="4183442"/>
                </a:cubicBezTo>
                <a:cubicBezTo>
                  <a:pt x="5332803" y="4183442"/>
                  <a:pt x="5332803" y="4183442"/>
                  <a:pt x="5337408" y="4183442"/>
                </a:cubicBezTo>
                <a:cubicBezTo>
                  <a:pt x="5337408" y="4178837"/>
                  <a:pt x="5337408" y="4178837"/>
                  <a:pt x="5337408" y="4174231"/>
                </a:cubicBezTo>
                <a:cubicBezTo>
                  <a:pt x="5342014" y="4169624"/>
                  <a:pt x="5342014" y="4169624"/>
                  <a:pt x="5342014" y="4169624"/>
                </a:cubicBezTo>
                <a:cubicBezTo>
                  <a:pt x="5346619" y="4165020"/>
                  <a:pt x="5355831" y="4141991"/>
                  <a:pt x="5342014" y="4155808"/>
                </a:cubicBezTo>
                <a:cubicBezTo>
                  <a:pt x="5346619" y="4151203"/>
                  <a:pt x="5346619" y="4151203"/>
                  <a:pt x="5346620" y="4146597"/>
                </a:cubicBezTo>
                <a:cubicBezTo>
                  <a:pt x="5346620" y="4146597"/>
                  <a:pt x="5342013" y="4146597"/>
                  <a:pt x="5342014" y="4151203"/>
                </a:cubicBezTo>
                <a:cubicBezTo>
                  <a:pt x="5342014" y="4151203"/>
                  <a:pt x="5337408" y="4151203"/>
                  <a:pt x="5337408" y="4155807"/>
                </a:cubicBezTo>
                <a:cubicBezTo>
                  <a:pt x="5337408" y="4151203"/>
                  <a:pt x="5337408" y="4146597"/>
                  <a:pt x="5337408" y="4146597"/>
                </a:cubicBezTo>
                <a:cubicBezTo>
                  <a:pt x="5342013" y="4141991"/>
                  <a:pt x="5346619" y="4132780"/>
                  <a:pt x="5351225" y="4118963"/>
                </a:cubicBezTo>
                <a:cubicBezTo>
                  <a:pt x="5360436" y="4100540"/>
                  <a:pt x="5369649" y="4082117"/>
                  <a:pt x="5374253" y="4068300"/>
                </a:cubicBezTo>
                <a:cubicBezTo>
                  <a:pt x="5374253" y="4063693"/>
                  <a:pt x="5378859" y="4063694"/>
                  <a:pt x="5378859" y="4063694"/>
                </a:cubicBezTo>
                <a:cubicBezTo>
                  <a:pt x="5378859" y="4063694"/>
                  <a:pt x="5378859" y="4059089"/>
                  <a:pt x="5378859" y="4059089"/>
                </a:cubicBezTo>
                <a:cubicBezTo>
                  <a:pt x="5378859" y="4049877"/>
                  <a:pt x="5383465" y="4040666"/>
                  <a:pt x="5388071" y="4036060"/>
                </a:cubicBezTo>
                <a:cubicBezTo>
                  <a:pt x="5388071" y="4031455"/>
                  <a:pt x="5392676" y="4022243"/>
                  <a:pt x="5392676" y="4017638"/>
                </a:cubicBezTo>
                <a:cubicBezTo>
                  <a:pt x="5397282" y="4008426"/>
                  <a:pt x="5406494" y="3994609"/>
                  <a:pt x="5411099" y="3985398"/>
                </a:cubicBezTo>
                <a:cubicBezTo>
                  <a:pt x="5415706" y="3985398"/>
                  <a:pt x="5415706" y="3985398"/>
                  <a:pt x="5415706" y="3985398"/>
                </a:cubicBezTo>
                <a:cubicBezTo>
                  <a:pt x="5415705" y="3980791"/>
                  <a:pt x="5415705" y="3980791"/>
                  <a:pt x="5415705" y="3976186"/>
                </a:cubicBezTo>
                <a:cubicBezTo>
                  <a:pt x="5420311" y="3971580"/>
                  <a:pt x="5415705" y="3971581"/>
                  <a:pt x="5415705" y="3971581"/>
                </a:cubicBezTo>
                <a:cubicBezTo>
                  <a:pt x="5411100" y="3976186"/>
                  <a:pt x="5411100" y="3976186"/>
                  <a:pt x="5411100" y="3976186"/>
                </a:cubicBezTo>
                <a:cubicBezTo>
                  <a:pt x="5415705" y="3966974"/>
                  <a:pt x="5429523" y="3953157"/>
                  <a:pt x="5424916" y="3943946"/>
                </a:cubicBezTo>
                <a:cubicBezTo>
                  <a:pt x="5429522" y="3943946"/>
                  <a:pt x="5429522" y="3943946"/>
                  <a:pt x="5429522" y="3939340"/>
                </a:cubicBezTo>
                <a:cubicBezTo>
                  <a:pt x="5434128" y="3934735"/>
                  <a:pt x="5429523" y="3934735"/>
                  <a:pt x="5429523" y="3934735"/>
                </a:cubicBezTo>
                <a:cubicBezTo>
                  <a:pt x="5438735" y="3920918"/>
                  <a:pt x="5429522" y="3907101"/>
                  <a:pt x="5438734" y="3902495"/>
                </a:cubicBezTo>
                <a:cubicBezTo>
                  <a:pt x="5438734" y="3907101"/>
                  <a:pt x="5438734" y="3907101"/>
                  <a:pt x="5438734" y="3907101"/>
                </a:cubicBezTo>
                <a:cubicBezTo>
                  <a:pt x="5434128" y="3916312"/>
                  <a:pt x="5434128" y="3920918"/>
                  <a:pt x="5438735" y="3920918"/>
                </a:cubicBezTo>
                <a:cubicBezTo>
                  <a:pt x="5438735" y="3920918"/>
                  <a:pt x="5443340" y="3916312"/>
                  <a:pt x="5443339" y="3911706"/>
                </a:cubicBezTo>
                <a:cubicBezTo>
                  <a:pt x="5447945" y="3907101"/>
                  <a:pt x="5447945" y="3907101"/>
                  <a:pt x="5447945" y="3907101"/>
                </a:cubicBezTo>
                <a:cubicBezTo>
                  <a:pt x="5457156" y="3907100"/>
                  <a:pt x="5452551" y="3920918"/>
                  <a:pt x="5443339" y="3925524"/>
                </a:cubicBezTo>
                <a:cubicBezTo>
                  <a:pt x="5452551" y="3920918"/>
                  <a:pt x="5447945" y="3943946"/>
                  <a:pt x="5452551" y="3930129"/>
                </a:cubicBezTo>
                <a:cubicBezTo>
                  <a:pt x="5443339" y="3920918"/>
                  <a:pt x="5470974" y="3916312"/>
                  <a:pt x="5466368" y="3897889"/>
                </a:cubicBezTo>
                <a:cubicBezTo>
                  <a:pt x="5470974" y="3893283"/>
                  <a:pt x="5470974" y="3893283"/>
                  <a:pt x="5470974" y="3893283"/>
                </a:cubicBezTo>
                <a:cubicBezTo>
                  <a:pt x="5470974" y="3893283"/>
                  <a:pt x="5470974" y="3888678"/>
                  <a:pt x="5470974" y="3888678"/>
                </a:cubicBezTo>
                <a:cubicBezTo>
                  <a:pt x="5475579" y="3884071"/>
                  <a:pt x="5470974" y="3884072"/>
                  <a:pt x="5470974" y="3884072"/>
                </a:cubicBezTo>
                <a:cubicBezTo>
                  <a:pt x="5470974" y="3888678"/>
                  <a:pt x="5466368" y="3888677"/>
                  <a:pt x="5466368" y="3888677"/>
                </a:cubicBezTo>
                <a:cubicBezTo>
                  <a:pt x="5466368" y="3884072"/>
                  <a:pt x="5470974" y="3874861"/>
                  <a:pt x="5466368" y="3874861"/>
                </a:cubicBezTo>
                <a:cubicBezTo>
                  <a:pt x="5461762" y="3879467"/>
                  <a:pt x="5466368" y="3870255"/>
                  <a:pt x="5461762" y="3870254"/>
                </a:cubicBezTo>
                <a:cubicBezTo>
                  <a:pt x="5457157" y="3879467"/>
                  <a:pt x="5457156" y="3884072"/>
                  <a:pt x="5452551" y="3893283"/>
                </a:cubicBezTo>
                <a:cubicBezTo>
                  <a:pt x="5452551" y="3888678"/>
                  <a:pt x="5452551" y="3888678"/>
                  <a:pt x="5452551" y="3888678"/>
                </a:cubicBezTo>
                <a:cubicBezTo>
                  <a:pt x="5452551" y="3884072"/>
                  <a:pt x="5452551" y="3879466"/>
                  <a:pt x="5447945" y="3879467"/>
                </a:cubicBezTo>
                <a:lnTo>
                  <a:pt x="5443975" y="3887407"/>
                </a:lnTo>
                <a:lnTo>
                  <a:pt x="5444491" y="3878891"/>
                </a:lnTo>
                <a:cubicBezTo>
                  <a:pt x="5446794" y="3872558"/>
                  <a:pt x="5450248" y="3865649"/>
                  <a:pt x="5452551" y="3856438"/>
                </a:cubicBezTo>
                <a:cubicBezTo>
                  <a:pt x="5434128" y="3884072"/>
                  <a:pt x="5447945" y="3851833"/>
                  <a:pt x="5438734" y="3842620"/>
                </a:cubicBezTo>
                <a:cubicBezTo>
                  <a:pt x="5443339" y="3838015"/>
                  <a:pt x="5443340" y="3847226"/>
                  <a:pt x="5443340" y="3847226"/>
                </a:cubicBezTo>
                <a:cubicBezTo>
                  <a:pt x="5447945" y="3847227"/>
                  <a:pt x="5447945" y="3847227"/>
                  <a:pt x="5447945" y="3847227"/>
                </a:cubicBezTo>
                <a:cubicBezTo>
                  <a:pt x="5447945" y="3851833"/>
                  <a:pt x="5447945" y="3851833"/>
                  <a:pt x="5452551" y="3847227"/>
                </a:cubicBezTo>
                <a:cubicBezTo>
                  <a:pt x="5452551" y="3847227"/>
                  <a:pt x="5452551" y="3842620"/>
                  <a:pt x="5452552" y="3838015"/>
                </a:cubicBezTo>
                <a:cubicBezTo>
                  <a:pt x="5452552" y="3833410"/>
                  <a:pt x="5452552" y="3833410"/>
                  <a:pt x="5452552" y="3833410"/>
                </a:cubicBezTo>
                <a:cubicBezTo>
                  <a:pt x="5457157" y="3828803"/>
                  <a:pt x="5461762" y="3833409"/>
                  <a:pt x="5461762" y="3824198"/>
                </a:cubicBezTo>
                <a:cubicBezTo>
                  <a:pt x="5461762" y="3828804"/>
                  <a:pt x="5461762" y="3828804"/>
                  <a:pt x="5461762" y="3833409"/>
                </a:cubicBezTo>
                <a:cubicBezTo>
                  <a:pt x="5461762" y="3838015"/>
                  <a:pt x="5466369" y="3838014"/>
                  <a:pt x="5466369" y="3833410"/>
                </a:cubicBezTo>
                <a:cubicBezTo>
                  <a:pt x="5470974" y="3833410"/>
                  <a:pt x="5470975" y="3828803"/>
                  <a:pt x="5470974" y="3824198"/>
                </a:cubicBezTo>
                <a:cubicBezTo>
                  <a:pt x="5470974" y="3819593"/>
                  <a:pt x="5470974" y="3819593"/>
                  <a:pt x="5470974" y="3814986"/>
                </a:cubicBezTo>
                <a:cubicBezTo>
                  <a:pt x="5470974" y="3805776"/>
                  <a:pt x="5466368" y="3796563"/>
                  <a:pt x="5461763" y="3805776"/>
                </a:cubicBezTo>
                <a:cubicBezTo>
                  <a:pt x="5461762" y="3801170"/>
                  <a:pt x="5461762" y="3801170"/>
                  <a:pt x="5457156" y="3801170"/>
                </a:cubicBezTo>
                <a:cubicBezTo>
                  <a:pt x="5457156" y="3801170"/>
                  <a:pt x="5457156" y="3801170"/>
                  <a:pt x="5452551" y="3805776"/>
                </a:cubicBezTo>
                <a:cubicBezTo>
                  <a:pt x="5452552" y="3801169"/>
                  <a:pt x="5457157" y="3791958"/>
                  <a:pt x="5457156" y="3782747"/>
                </a:cubicBezTo>
                <a:cubicBezTo>
                  <a:pt x="5457157" y="3791958"/>
                  <a:pt x="5452552" y="3801169"/>
                  <a:pt x="5457156" y="3796564"/>
                </a:cubicBezTo>
                <a:cubicBezTo>
                  <a:pt x="5466368" y="3791959"/>
                  <a:pt x="5457156" y="3782747"/>
                  <a:pt x="5466368" y="3778141"/>
                </a:cubicBezTo>
                <a:cubicBezTo>
                  <a:pt x="5470975" y="3778140"/>
                  <a:pt x="5470975" y="3778140"/>
                  <a:pt x="5470975" y="3778140"/>
                </a:cubicBezTo>
                <a:cubicBezTo>
                  <a:pt x="5470975" y="3778140"/>
                  <a:pt x="5470975" y="3778140"/>
                  <a:pt x="5470974" y="3773536"/>
                </a:cubicBezTo>
                <a:cubicBezTo>
                  <a:pt x="5470974" y="3773536"/>
                  <a:pt x="5470974" y="3773536"/>
                  <a:pt x="5470974" y="3768930"/>
                </a:cubicBezTo>
                <a:cubicBezTo>
                  <a:pt x="5466368" y="3768930"/>
                  <a:pt x="5466368" y="3768930"/>
                  <a:pt x="5466368" y="3768930"/>
                </a:cubicBezTo>
                <a:cubicBezTo>
                  <a:pt x="5470974" y="3764323"/>
                  <a:pt x="5470974" y="3764323"/>
                  <a:pt x="5475579" y="3759719"/>
                </a:cubicBezTo>
                <a:cubicBezTo>
                  <a:pt x="5470974" y="3750506"/>
                  <a:pt x="5475579" y="3741295"/>
                  <a:pt x="5475579" y="3732085"/>
                </a:cubicBezTo>
                <a:cubicBezTo>
                  <a:pt x="5475580" y="3736690"/>
                  <a:pt x="5475579" y="3741295"/>
                  <a:pt x="5475579" y="3741295"/>
                </a:cubicBezTo>
                <a:cubicBezTo>
                  <a:pt x="5480185" y="3722873"/>
                  <a:pt x="5475579" y="3727478"/>
                  <a:pt x="5484791" y="3713662"/>
                </a:cubicBezTo>
                <a:cubicBezTo>
                  <a:pt x="5484791" y="3718267"/>
                  <a:pt x="5489397" y="3718267"/>
                  <a:pt x="5489397" y="3718267"/>
                </a:cubicBezTo>
                <a:cubicBezTo>
                  <a:pt x="5489397" y="3718267"/>
                  <a:pt x="5489397" y="3713661"/>
                  <a:pt x="5489397" y="3713661"/>
                </a:cubicBezTo>
                <a:cubicBezTo>
                  <a:pt x="5494002" y="3713662"/>
                  <a:pt x="5494002" y="3713662"/>
                  <a:pt x="5494002" y="3713662"/>
                </a:cubicBezTo>
                <a:cubicBezTo>
                  <a:pt x="5484791" y="3741296"/>
                  <a:pt x="5494002" y="3718267"/>
                  <a:pt x="5498608" y="3718266"/>
                </a:cubicBezTo>
                <a:cubicBezTo>
                  <a:pt x="5494002" y="3732085"/>
                  <a:pt x="5489397" y="3745902"/>
                  <a:pt x="5489397" y="3759719"/>
                </a:cubicBezTo>
                <a:cubicBezTo>
                  <a:pt x="5484791" y="3759719"/>
                  <a:pt x="5484791" y="3759719"/>
                  <a:pt x="5484791" y="3759719"/>
                </a:cubicBezTo>
                <a:cubicBezTo>
                  <a:pt x="5480185" y="3768929"/>
                  <a:pt x="5480185" y="3773536"/>
                  <a:pt x="5480185" y="3778141"/>
                </a:cubicBezTo>
                <a:cubicBezTo>
                  <a:pt x="5484791" y="3768930"/>
                  <a:pt x="5484791" y="3764324"/>
                  <a:pt x="5489397" y="3764323"/>
                </a:cubicBezTo>
                <a:cubicBezTo>
                  <a:pt x="5484791" y="3778141"/>
                  <a:pt x="5489397" y="3778140"/>
                  <a:pt x="5484791" y="3787352"/>
                </a:cubicBezTo>
                <a:cubicBezTo>
                  <a:pt x="5484791" y="3787352"/>
                  <a:pt x="5484791" y="3791959"/>
                  <a:pt x="5480185" y="3791959"/>
                </a:cubicBezTo>
                <a:cubicBezTo>
                  <a:pt x="5480185" y="3796563"/>
                  <a:pt x="5480185" y="3796563"/>
                  <a:pt x="5480185" y="3796563"/>
                </a:cubicBezTo>
                <a:cubicBezTo>
                  <a:pt x="5480185" y="3801170"/>
                  <a:pt x="5480185" y="3805776"/>
                  <a:pt x="5484791" y="3801169"/>
                </a:cubicBezTo>
                <a:cubicBezTo>
                  <a:pt x="5489397" y="3796564"/>
                  <a:pt x="5489397" y="3796564"/>
                  <a:pt x="5489397" y="3796564"/>
                </a:cubicBezTo>
                <a:cubicBezTo>
                  <a:pt x="5494001" y="3796564"/>
                  <a:pt x="5494002" y="3791958"/>
                  <a:pt x="5494002" y="3787353"/>
                </a:cubicBezTo>
                <a:cubicBezTo>
                  <a:pt x="5494002" y="3782747"/>
                  <a:pt x="5494002" y="3782747"/>
                  <a:pt x="5494002" y="3782747"/>
                </a:cubicBezTo>
                <a:cubicBezTo>
                  <a:pt x="5489397" y="3782747"/>
                  <a:pt x="5489397" y="3782747"/>
                  <a:pt x="5489397" y="3782747"/>
                </a:cubicBezTo>
                <a:cubicBezTo>
                  <a:pt x="5489397" y="3768930"/>
                  <a:pt x="5503214" y="3736689"/>
                  <a:pt x="5503214" y="3718267"/>
                </a:cubicBezTo>
                <a:cubicBezTo>
                  <a:pt x="5507819" y="3713661"/>
                  <a:pt x="5507819" y="3713661"/>
                  <a:pt x="5507819" y="3713661"/>
                </a:cubicBezTo>
                <a:cubicBezTo>
                  <a:pt x="5507819" y="3713661"/>
                  <a:pt x="5507819" y="3713661"/>
                  <a:pt x="5507818" y="3709056"/>
                </a:cubicBezTo>
                <a:cubicBezTo>
                  <a:pt x="5507818" y="3709056"/>
                  <a:pt x="5507819" y="3704450"/>
                  <a:pt x="5507819" y="3704450"/>
                </a:cubicBezTo>
                <a:cubicBezTo>
                  <a:pt x="5507819" y="3695239"/>
                  <a:pt x="5512425" y="3681422"/>
                  <a:pt x="5517031" y="3676816"/>
                </a:cubicBezTo>
                <a:cubicBezTo>
                  <a:pt x="5512425" y="3676815"/>
                  <a:pt x="5512425" y="3676815"/>
                  <a:pt x="5512425" y="3676815"/>
                </a:cubicBezTo>
                <a:cubicBezTo>
                  <a:pt x="5517031" y="3672211"/>
                  <a:pt x="5517031" y="3672211"/>
                  <a:pt x="5517031" y="3672211"/>
                </a:cubicBezTo>
                <a:cubicBezTo>
                  <a:pt x="5517031" y="3672211"/>
                  <a:pt x="5521637" y="3667605"/>
                  <a:pt x="5521637" y="3662998"/>
                </a:cubicBezTo>
                <a:cubicBezTo>
                  <a:pt x="5521637" y="3662998"/>
                  <a:pt x="5521637" y="3658393"/>
                  <a:pt x="5517031" y="3658392"/>
                </a:cubicBezTo>
                <a:cubicBezTo>
                  <a:pt x="5521637" y="3612337"/>
                  <a:pt x="5535454" y="3589308"/>
                  <a:pt x="5530848" y="3557068"/>
                </a:cubicBezTo>
                <a:cubicBezTo>
                  <a:pt x="5535454" y="3557068"/>
                  <a:pt x="5535454" y="3552463"/>
                  <a:pt x="5535454" y="3547857"/>
                </a:cubicBezTo>
                <a:cubicBezTo>
                  <a:pt x="5535454" y="3547857"/>
                  <a:pt x="5535454" y="3543250"/>
                  <a:pt x="5535454" y="3543250"/>
                </a:cubicBezTo>
                <a:cubicBezTo>
                  <a:pt x="5530848" y="3543251"/>
                  <a:pt x="5530848" y="3543251"/>
                  <a:pt x="5530848" y="3543251"/>
                </a:cubicBezTo>
                <a:cubicBezTo>
                  <a:pt x="5540059" y="3538645"/>
                  <a:pt x="5540059" y="3524828"/>
                  <a:pt x="5540059" y="3515617"/>
                </a:cubicBezTo>
                <a:cubicBezTo>
                  <a:pt x="5540059" y="3515617"/>
                  <a:pt x="5540059" y="3511011"/>
                  <a:pt x="5540059" y="3511011"/>
                </a:cubicBezTo>
                <a:cubicBezTo>
                  <a:pt x="5544665" y="3506406"/>
                  <a:pt x="5544665" y="3506406"/>
                  <a:pt x="5540059" y="3501800"/>
                </a:cubicBezTo>
                <a:cubicBezTo>
                  <a:pt x="5540059" y="3497194"/>
                  <a:pt x="5540059" y="3497194"/>
                  <a:pt x="5540059" y="3497194"/>
                </a:cubicBezTo>
                <a:cubicBezTo>
                  <a:pt x="5540059" y="3497194"/>
                  <a:pt x="5544665" y="3497193"/>
                  <a:pt x="5544665" y="3492589"/>
                </a:cubicBezTo>
                <a:cubicBezTo>
                  <a:pt x="5544665" y="3492589"/>
                  <a:pt x="5544665" y="3492589"/>
                  <a:pt x="5544664" y="3487983"/>
                </a:cubicBezTo>
                <a:cubicBezTo>
                  <a:pt x="5540059" y="3478770"/>
                  <a:pt x="5553877" y="3460349"/>
                  <a:pt x="5544665" y="3460349"/>
                </a:cubicBezTo>
                <a:cubicBezTo>
                  <a:pt x="5544665" y="3460349"/>
                  <a:pt x="5544665" y="3460349"/>
                  <a:pt x="5544665" y="3455742"/>
                </a:cubicBezTo>
                <a:cubicBezTo>
                  <a:pt x="5544665" y="3451137"/>
                  <a:pt x="5544665" y="3446532"/>
                  <a:pt x="5544665" y="3446532"/>
                </a:cubicBezTo>
                <a:cubicBezTo>
                  <a:pt x="5544665" y="3446532"/>
                  <a:pt x="5544665" y="3441926"/>
                  <a:pt x="5544665" y="3441926"/>
                </a:cubicBezTo>
                <a:cubicBezTo>
                  <a:pt x="5553877" y="3437319"/>
                  <a:pt x="5544665" y="3418896"/>
                  <a:pt x="5544665" y="3409686"/>
                </a:cubicBezTo>
                <a:cubicBezTo>
                  <a:pt x="5544665" y="3395869"/>
                  <a:pt x="5553877" y="3405080"/>
                  <a:pt x="5553876" y="3391263"/>
                </a:cubicBezTo>
                <a:cubicBezTo>
                  <a:pt x="5553876" y="3391263"/>
                  <a:pt x="5553877" y="3386657"/>
                  <a:pt x="5558482" y="3386658"/>
                </a:cubicBezTo>
                <a:cubicBezTo>
                  <a:pt x="5558482" y="3386658"/>
                  <a:pt x="5558482" y="3382052"/>
                  <a:pt x="5558482" y="3382052"/>
                </a:cubicBezTo>
                <a:cubicBezTo>
                  <a:pt x="5558482" y="3377445"/>
                  <a:pt x="5558482" y="3377445"/>
                  <a:pt x="5553877" y="3382052"/>
                </a:cubicBezTo>
                <a:cubicBezTo>
                  <a:pt x="5553877" y="3382052"/>
                  <a:pt x="5553877" y="3382052"/>
                  <a:pt x="5553877" y="3386657"/>
                </a:cubicBezTo>
                <a:cubicBezTo>
                  <a:pt x="5549271" y="3377446"/>
                  <a:pt x="5553877" y="3368235"/>
                  <a:pt x="5549271" y="3368235"/>
                </a:cubicBezTo>
                <a:cubicBezTo>
                  <a:pt x="5553876" y="3354418"/>
                  <a:pt x="5553877" y="3368235"/>
                  <a:pt x="5558482" y="3368235"/>
                </a:cubicBezTo>
                <a:lnTo>
                  <a:pt x="5562808" y="3372560"/>
                </a:lnTo>
                <a:lnTo>
                  <a:pt x="5561145" y="3398244"/>
                </a:lnTo>
                <a:cubicBezTo>
                  <a:pt x="5560497" y="3424367"/>
                  <a:pt x="5563088" y="3440774"/>
                  <a:pt x="5563087" y="3464954"/>
                </a:cubicBezTo>
                <a:cubicBezTo>
                  <a:pt x="5563087" y="3464954"/>
                  <a:pt x="5558482" y="3464953"/>
                  <a:pt x="5558481" y="3469560"/>
                </a:cubicBezTo>
                <a:cubicBezTo>
                  <a:pt x="5558481" y="3469560"/>
                  <a:pt x="5558482" y="3474166"/>
                  <a:pt x="5558482" y="3474166"/>
                </a:cubicBezTo>
                <a:cubicBezTo>
                  <a:pt x="5558482" y="3487983"/>
                  <a:pt x="5558482" y="3492588"/>
                  <a:pt x="5563088" y="3497193"/>
                </a:cubicBezTo>
                <a:cubicBezTo>
                  <a:pt x="5563088" y="3478771"/>
                  <a:pt x="5563088" y="3478771"/>
                  <a:pt x="5563088" y="3478771"/>
                </a:cubicBezTo>
                <a:cubicBezTo>
                  <a:pt x="5563088" y="3478771"/>
                  <a:pt x="5563088" y="3483376"/>
                  <a:pt x="5567694" y="3483377"/>
                </a:cubicBezTo>
                <a:cubicBezTo>
                  <a:pt x="5567694" y="3483377"/>
                  <a:pt x="5567694" y="3478771"/>
                  <a:pt x="5567694" y="3478771"/>
                </a:cubicBezTo>
                <a:cubicBezTo>
                  <a:pt x="5567694" y="3474165"/>
                  <a:pt x="5567694" y="3474165"/>
                  <a:pt x="5567694" y="3474165"/>
                </a:cubicBezTo>
                <a:cubicBezTo>
                  <a:pt x="5567694" y="3469560"/>
                  <a:pt x="5567694" y="3469560"/>
                  <a:pt x="5567694" y="3469560"/>
                </a:cubicBezTo>
                <a:cubicBezTo>
                  <a:pt x="5576904" y="3460349"/>
                  <a:pt x="5586117" y="3455743"/>
                  <a:pt x="5590722" y="3423503"/>
                </a:cubicBezTo>
                <a:cubicBezTo>
                  <a:pt x="5609145" y="3400474"/>
                  <a:pt x="5622963" y="3354418"/>
                  <a:pt x="5632173" y="3322178"/>
                </a:cubicBezTo>
                <a:cubicBezTo>
                  <a:pt x="5632173" y="3317572"/>
                  <a:pt x="5636779" y="3317572"/>
                  <a:pt x="5636779" y="3317572"/>
                </a:cubicBezTo>
                <a:cubicBezTo>
                  <a:pt x="5636779" y="3317572"/>
                  <a:pt x="5641385" y="3317572"/>
                  <a:pt x="5641385" y="3312967"/>
                </a:cubicBezTo>
                <a:cubicBezTo>
                  <a:pt x="5641385" y="3312967"/>
                  <a:pt x="5641385" y="3317572"/>
                  <a:pt x="5645991" y="3317572"/>
                </a:cubicBezTo>
                <a:cubicBezTo>
                  <a:pt x="5645991" y="3308361"/>
                  <a:pt x="5645991" y="3303754"/>
                  <a:pt x="5645991" y="3303754"/>
                </a:cubicBezTo>
                <a:cubicBezTo>
                  <a:pt x="5655203" y="3276121"/>
                  <a:pt x="5659808" y="3239275"/>
                  <a:pt x="5664414" y="3216247"/>
                </a:cubicBezTo>
                <a:cubicBezTo>
                  <a:pt x="5669019" y="3211641"/>
                  <a:pt x="5669019" y="3220853"/>
                  <a:pt x="5669019" y="3225458"/>
                </a:cubicBezTo>
                <a:cubicBezTo>
                  <a:pt x="5673625" y="3211641"/>
                  <a:pt x="5682837" y="3156373"/>
                  <a:pt x="5696654" y="3170190"/>
                </a:cubicBezTo>
                <a:cubicBezTo>
                  <a:pt x="5696654" y="3179401"/>
                  <a:pt x="5696654" y="3179401"/>
                  <a:pt x="5696654" y="3179401"/>
                </a:cubicBezTo>
                <a:cubicBezTo>
                  <a:pt x="5696654" y="3184006"/>
                  <a:pt x="5696654" y="3184006"/>
                  <a:pt x="5696654" y="3184006"/>
                </a:cubicBezTo>
                <a:cubicBezTo>
                  <a:pt x="5696654" y="3184006"/>
                  <a:pt x="5701259" y="3184007"/>
                  <a:pt x="5701258" y="3179401"/>
                </a:cubicBezTo>
                <a:cubicBezTo>
                  <a:pt x="5701259" y="3170190"/>
                  <a:pt x="5701259" y="3170190"/>
                  <a:pt x="5701259" y="3170190"/>
                </a:cubicBezTo>
                <a:cubicBezTo>
                  <a:pt x="5705864" y="3188612"/>
                  <a:pt x="5701259" y="3216247"/>
                  <a:pt x="5701259" y="3243881"/>
                </a:cubicBezTo>
                <a:cubicBezTo>
                  <a:pt x="5724288" y="3266910"/>
                  <a:pt x="5742711" y="3188613"/>
                  <a:pt x="5747317" y="3124133"/>
                </a:cubicBezTo>
                <a:cubicBezTo>
                  <a:pt x="5751923" y="3119527"/>
                  <a:pt x="5756529" y="3124133"/>
                  <a:pt x="5765738" y="3110316"/>
                </a:cubicBezTo>
                <a:cubicBezTo>
                  <a:pt x="5761134" y="3124133"/>
                  <a:pt x="5765739" y="3124133"/>
                  <a:pt x="5770345" y="3124132"/>
                </a:cubicBezTo>
                <a:cubicBezTo>
                  <a:pt x="5770345" y="3160979"/>
                  <a:pt x="5765739" y="3197823"/>
                  <a:pt x="5765739" y="3234670"/>
                </a:cubicBezTo>
                <a:cubicBezTo>
                  <a:pt x="5765739" y="3257698"/>
                  <a:pt x="5774951" y="3234670"/>
                  <a:pt x="5784163" y="3253092"/>
                </a:cubicBezTo>
                <a:cubicBezTo>
                  <a:pt x="5779557" y="3276120"/>
                  <a:pt x="5784163" y="3285332"/>
                  <a:pt x="5779557" y="3312966"/>
                </a:cubicBezTo>
                <a:cubicBezTo>
                  <a:pt x="5784163" y="3312967"/>
                  <a:pt x="5788768" y="3303755"/>
                  <a:pt x="5788769" y="3285331"/>
                </a:cubicBezTo>
                <a:cubicBezTo>
                  <a:pt x="5788769" y="3294544"/>
                  <a:pt x="5793374" y="3303755"/>
                  <a:pt x="5788769" y="3322177"/>
                </a:cubicBezTo>
                <a:cubicBezTo>
                  <a:pt x="5793374" y="3312966"/>
                  <a:pt x="5797980" y="3317571"/>
                  <a:pt x="5802585" y="3303754"/>
                </a:cubicBezTo>
                <a:cubicBezTo>
                  <a:pt x="5793373" y="3382052"/>
                  <a:pt x="5784163" y="3460348"/>
                  <a:pt x="5770345" y="3538644"/>
                </a:cubicBezTo>
                <a:cubicBezTo>
                  <a:pt x="5770345" y="3547857"/>
                  <a:pt x="5770345" y="3557068"/>
                  <a:pt x="5765739" y="3561673"/>
                </a:cubicBezTo>
                <a:cubicBezTo>
                  <a:pt x="5599934" y="4492024"/>
                  <a:pt x="4959738" y="5251963"/>
                  <a:pt x="4103074" y="5597389"/>
                </a:cubicBezTo>
                <a:cubicBezTo>
                  <a:pt x="4103074" y="5597389"/>
                  <a:pt x="4103074" y="5597389"/>
                  <a:pt x="4098468" y="5597390"/>
                </a:cubicBezTo>
                <a:cubicBezTo>
                  <a:pt x="4098468" y="5597390"/>
                  <a:pt x="4093862" y="5597390"/>
                  <a:pt x="4093862" y="5597390"/>
                </a:cubicBezTo>
                <a:cubicBezTo>
                  <a:pt x="4103074" y="5592785"/>
                  <a:pt x="4098468" y="5588179"/>
                  <a:pt x="4089256" y="5592785"/>
                </a:cubicBezTo>
                <a:cubicBezTo>
                  <a:pt x="4098468" y="5588179"/>
                  <a:pt x="4098468" y="5588179"/>
                  <a:pt x="4098468" y="5588179"/>
                </a:cubicBezTo>
                <a:cubicBezTo>
                  <a:pt x="4103075" y="5583573"/>
                  <a:pt x="4103075" y="5583573"/>
                  <a:pt x="4098468" y="5578967"/>
                </a:cubicBezTo>
                <a:cubicBezTo>
                  <a:pt x="4098468" y="5578967"/>
                  <a:pt x="4093862" y="5578967"/>
                  <a:pt x="4089257" y="5583573"/>
                </a:cubicBezTo>
                <a:cubicBezTo>
                  <a:pt x="4084652" y="5588179"/>
                  <a:pt x="4084652" y="5588179"/>
                  <a:pt x="4084652" y="5588179"/>
                </a:cubicBezTo>
                <a:cubicBezTo>
                  <a:pt x="4080045" y="5588179"/>
                  <a:pt x="4080045" y="5588179"/>
                  <a:pt x="4080045" y="5588179"/>
                </a:cubicBezTo>
                <a:cubicBezTo>
                  <a:pt x="4080046" y="5578967"/>
                  <a:pt x="4075439" y="5578967"/>
                  <a:pt x="4066228" y="5583573"/>
                </a:cubicBezTo>
                <a:cubicBezTo>
                  <a:pt x="4057016" y="5592785"/>
                  <a:pt x="4066228" y="5588179"/>
                  <a:pt x="4061622" y="5597390"/>
                </a:cubicBezTo>
                <a:cubicBezTo>
                  <a:pt x="4070834" y="5592785"/>
                  <a:pt x="4070834" y="5592785"/>
                  <a:pt x="4070834" y="5592785"/>
                </a:cubicBezTo>
                <a:cubicBezTo>
                  <a:pt x="4066228" y="5597390"/>
                  <a:pt x="4061622" y="5597390"/>
                  <a:pt x="4066228" y="5601996"/>
                </a:cubicBezTo>
                <a:cubicBezTo>
                  <a:pt x="4070834" y="5601996"/>
                  <a:pt x="4075440" y="5601996"/>
                  <a:pt x="4080045" y="5597390"/>
                </a:cubicBezTo>
                <a:cubicBezTo>
                  <a:pt x="4084651" y="5592785"/>
                  <a:pt x="4084651" y="5592785"/>
                  <a:pt x="4084651" y="5592785"/>
                </a:cubicBezTo>
                <a:cubicBezTo>
                  <a:pt x="4084651" y="5597389"/>
                  <a:pt x="4080045" y="5597390"/>
                  <a:pt x="4080045" y="5601996"/>
                </a:cubicBezTo>
                <a:cubicBezTo>
                  <a:pt x="4075440" y="5601996"/>
                  <a:pt x="4075440" y="5601996"/>
                  <a:pt x="4075440" y="5601996"/>
                </a:cubicBezTo>
                <a:cubicBezTo>
                  <a:pt x="4070834" y="5606602"/>
                  <a:pt x="4070834" y="5606602"/>
                  <a:pt x="4070834" y="5606602"/>
                </a:cubicBezTo>
                <a:cubicBezTo>
                  <a:pt x="4070834" y="5611207"/>
                  <a:pt x="4070834" y="5611207"/>
                  <a:pt x="4070834" y="5611207"/>
                </a:cubicBezTo>
                <a:cubicBezTo>
                  <a:pt x="4001748" y="5638841"/>
                  <a:pt x="3928056" y="5661870"/>
                  <a:pt x="3854364" y="5684898"/>
                </a:cubicBezTo>
                <a:cubicBezTo>
                  <a:pt x="3854364" y="5680293"/>
                  <a:pt x="3849759" y="5675687"/>
                  <a:pt x="3840547" y="5680293"/>
                </a:cubicBezTo>
                <a:cubicBezTo>
                  <a:pt x="3840547" y="5684898"/>
                  <a:pt x="3840547" y="5684898"/>
                  <a:pt x="3840547" y="5684898"/>
                </a:cubicBezTo>
                <a:cubicBezTo>
                  <a:pt x="3605655" y="5753984"/>
                  <a:pt x="3352341" y="5790829"/>
                  <a:pt x="3094420" y="5790829"/>
                </a:cubicBezTo>
                <a:cubicBezTo>
                  <a:pt x="2486465" y="5790829"/>
                  <a:pt x="1924566" y="5592785"/>
                  <a:pt x="1468600" y="5251963"/>
                </a:cubicBezTo>
                <a:cubicBezTo>
                  <a:pt x="1477811" y="5256569"/>
                  <a:pt x="1482417" y="5256568"/>
                  <a:pt x="1482417" y="5251963"/>
                </a:cubicBezTo>
                <a:cubicBezTo>
                  <a:pt x="1454783" y="5219723"/>
                  <a:pt x="1445571" y="5228935"/>
                  <a:pt x="1413332" y="5205906"/>
                </a:cubicBezTo>
                <a:cubicBezTo>
                  <a:pt x="1413332" y="5205906"/>
                  <a:pt x="1413332" y="5210512"/>
                  <a:pt x="1413332" y="5210512"/>
                </a:cubicBezTo>
                <a:cubicBezTo>
                  <a:pt x="1385697" y="5187484"/>
                  <a:pt x="1362668" y="5169061"/>
                  <a:pt x="1335034" y="5146032"/>
                </a:cubicBezTo>
                <a:cubicBezTo>
                  <a:pt x="1330428" y="5136821"/>
                  <a:pt x="1298188" y="5109187"/>
                  <a:pt x="1288976" y="5104580"/>
                </a:cubicBezTo>
                <a:cubicBezTo>
                  <a:pt x="1288976" y="5099975"/>
                  <a:pt x="1284370" y="5099975"/>
                  <a:pt x="1284370" y="5099975"/>
                </a:cubicBezTo>
                <a:cubicBezTo>
                  <a:pt x="1279765" y="5095370"/>
                  <a:pt x="1279765" y="5095370"/>
                  <a:pt x="1279765" y="5099975"/>
                </a:cubicBezTo>
                <a:cubicBezTo>
                  <a:pt x="1279765" y="5095370"/>
                  <a:pt x="1275160" y="5095369"/>
                  <a:pt x="1275160" y="5090764"/>
                </a:cubicBezTo>
                <a:cubicBezTo>
                  <a:pt x="1265948" y="5086158"/>
                  <a:pt x="1256737" y="5076947"/>
                  <a:pt x="1252130" y="5072341"/>
                </a:cubicBezTo>
                <a:cubicBezTo>
                  <a:pt x="1229102" y="5053918"/>
                  <a:pt x="1210679" y="5030890"/>
                  <a:pt x="1187651" y="5012467"/>
                </a:cubicBezTo>
                <a:cubicBezTo>
                  <a:pt x="1178439" y="5003256"/>
                  <a:pt x="1169228" y="4994044"/>
                  <a:pt x="1160017" y="4984833"/>
                </a:cubicBezTo>
                <a:cubicBezTo>
                  <a:pt x="1141593" y="4966409"/>
                  <a:pt x="1123170" y="4943382"/>
                  <a:pt x="1104748" y="4924959"/>
                </a:cubicBezTo>
                <a:cubicBezTo>
                  <a:pt x="1104748" y="4924959"/>
                  <a:pt x="1109354" y="4924959"/>
                  <a:pt x="1109354" y="4924959"/>
                </a:cubicBezTo>
                <a:cubicBezTo>
                  <a:pt x="1104748" y="4920353"/>
                  <a:pt x="1100142" y="4920353"/>
                  <a:pt x="1095536" y="4915748"/>
                </a:cubicBezTo>
                <a:cubicBezTo>
                  <a:pt x="1017238" y="4830542"/>
                  <a:pt x="944698" y="4740731"/>
                  <a:pt x="877915" y="4646315"/>
                </a:cubicBezTo>
                <a:lnTo>
                  <a:pt x="863038" y="4623799"/>
                </a:lnTo>
                <a:lnTo>
                  <a:pt x="798472" y="4539243"/>
                </a:lnTo>
                <a:lnTo>
                  <a:pt x="805376" y="4551898"/>
                </a:lnTo>
                <a:lnTo>
                  <a:pt x="787589" y="4524991"/>
                </a:lnTo>
                <a:lnTo>
                  <a:pt x="780720" y="4515996"/>
                </a:lnTo>
                <a:lnTo>
                  <a:pt x="763924" y="4501235"/>
                </a:lnTo>
                <a:cubicBezTo>
                  <a:pt x="768530" y="4519658"/>
                  <a:pt x="786953" y="4547292"/>
                  <a:pt x="800770" y="4570321"/>
                </a:cubicBezTo>
                <a:cubicBezTo>
                  <a:pt x="819192" y="4593349"/>
                  <a:pt x="833009" y="4611772"/>
                  <a:pt x="842221" y="4611772"/>
                </a:cubicBezTo>
                <a:cubicBezTo>
                  <a:pt x="833010" y="4593349"/>
                  <a:pt x="819193" y="4574925"/>
                  <a:pt x="809982" y="4556504"/>
                </a:cubicBezTo>
                <a:cubicBezTo>
                  <a:pt x="837616" y="4602561"/>
                  <a:pt x="869856" y="4648618"/>
                  <a:pt x="902096" y="4699280"/>
                </a:cubicBezTo>
                <a:cubicBezTo>
                  <a:pt x="902096" y="4717703"/>
                  <a:pt x="929729" y="4754548"/>
                  <a:pt x="957364" y="4777577"/>
                </a:cubicBezTo>
                <a:cubicBezTo>
                  <a:pt x="971182" y="4796000"/>
                  <a:pt x="989604" y="4819028"/>
                  <a:pt x="994210" y="4832845"/>
                </a:cubicBezTo>
                <a:cubicBezTo>
                  <a:pt x="1003422" y="4832845"/>
                  <a:pt x="1012633" y="4846662"/>
                  <a:pt x="1021844" y="4855874"/>
                </a:cubicBezTo>
                <a:cubicBezTo>
                  <a:pt x="1606771" y="5560545"/>
                  <a:pt x="2532522" y="5956634"/>
                  <a:pt x="3504329" y="5818463"/>
                </a:cubicBezTo>
                <a:cubicBezTo>
                  <a:pt x="3895816" y="5763195"/>
                  <a:pt x="4255062" y="5629630"/>
                  <a:pt x="4568253" y="5431585"/>
                </a:cubicBezTo>
                <a:cubicBezTo>
                  <a:pt x="5277533" y="4984833"/>
                  <a:pt x="5756529" y="4224894"/>
                  <a:pt x="5830220" y="3372841"/>
                </a:cubicBezTo>
                <a:cubicBezTo>
                  <a:pt x="5834825" y="3312967"/>
                  <a:pt x="5839431" y="3257697"/>
                  <a:pt x="5839431" y="3197824"/>
                </a:cubicBezTo>
                <a:cubicBezTo>
                  <a:pt x="5839431" y="3197824"/>
                  <a:pt x="5844037" y="3197824"/>
                  <a:pt x="5844037" y="3193218"/>
                </a:cubicBezTo>
                <a:cubicBezTo>
                  <a:pt x="5844037" y="3179400"/>
                  <a:pt x="5844037" y="3179400"/>
                  <a:pt x="5844037" y="3179400"/>
                </a:cubicBezTo>
                <a:cubicBezTo>
                  <a:pt x="5844037" y="3179400"/>
                  <a:pt x="5844037" y="3174796"/>
                  <a:pt x="5839431" y="3174796"/>
                </a:cubicBezTo>
                <a:lnTo>
                  <a:pt x="5839431" y="3045835"/>
                </a:lnTo>
                <a:cubicBezTo>
                  <a:pt x="5834825" y="2944511"/>
                  <a:pt x="5825614" y="2847792"/>
                  <a:pt x="5811797" y="2746466"/>
                </a:cubicBezTo>
                <a:cubicBezTo>
                  <a:pt x="5765739" y="2419461"/>
                  <a:pt x="5664414" y="2110880"/>
                  <a:pt x="5512425" y="1834539"/>
                </a:cubicBezTo>
                <a:cubicBezTo>
                  <a:pt x="5434129" y="1677946"/>
                  <a:pt x="5332802" y="1525958"/>
                  <a:pt x="5222265" y="1383181"/>
                </a:cubicBezTo>
                <a:cubicBezTo>
                  <a:pt x="5226870" y="1387787"/>
                  <a:pt x="5226870" y="1387787"/>
                  <a:pt x="5231476" y="1387787"/>
                </a:cubicBezTo>
                <a:cubicBezTo>
                  <a:pt x="5222266" y="1373970"/>
                  <a:pt x="5199236" y="1346336"/>
                  <a:pt x="5180813" y="1323307"/>
                </a:cubicBezTo>
                <a:cubicBezTo>
                  <a:pt x="5166997" y="1309491"/>
                  <a:pt x="5157784" y="1295673"/>
                  <a:pt x="5148573" y="1291067"/>
                </a:cubicBezTo>
                <a:cubicBezTo>
                  <a:pt x="5116333" y="1258828"/>
                  <a:pt x="5084093" y="1221982"/>
                  <a:pt x="5051854" y="1189742"/>
                </a:cubicBezTo>
                <a:cubicBezTo>
                  <a:pt x="5042641" y="1175925"/>
                  <a:pt x="5028824" y="1162108"/>
                  <a:pt x="5015007" y="1152898"/>
                </a:cubicBezTo>
                <a:cubicBezTo>
                  <a:pt x="4909075" y="1042360"/>
                  <a:pt x="4789327" y="945640"/>
                  <a:pt x="4660366" y="853527"/>
                </a:cubicBezTo>
                <a:cubicBezTo>
                  <a:pt x="4701818" y="876555"/>
                  <a:pt x="4743269" y="899584"/>
                  <a:pt x="4775510" y="918006"/>
                </a:cubicBezTo>
                <a:cubicBezTo>
                  <a:pt x="4775509" y="927218"/>
                  <a:pt x="4793932" y="936429"/>
                  <a:pt x="4793932" y="941035"/>
                </a:cubicBezTo>
                <a:cubicBezTo>
                  <a:pt x="4830778" y="964063"/>
                  <a:pt x="4872230" y="1000909"/>
                  <a:pt x="4909076" y="1014726"/>
                </a:cubicBezTo>
                <a:cubicBezTo>
                  <a:pt x="4895258" y="1000909"/>
                  <a:pt x="4876835" y="982486"/>
                  <a:pt x="4881441" y="973275"/>
                </a:cubicBezTo>
                <a:cubicBezTo>
                  <a:pt x="4858412" y="954852"/>
                  <a:pt x="4803145" y="913402"/>
                  <a:pt x="4784721" y="908795"/>
                </a:cubicBezTo>
                <a:cubicBezTo>
                  <a:pt x="4775510" y="899584"/>
                  <a:pt x="4770904" y="890372"/>
                  <a:pt x="4766298" y="885767"/>
                </a:cubicBezTo>
                <a:cubicBezTo>
                  <a:pt x="4738664" y="867344"/>
                  <a:pt x="4715635" y="858132"/>
                  <a:pt x="4688002" y="844315"/>
                </a:cubicBezTo>
                <a:cubicBezTo>
                  <a:pt x="4669578" y="830498"/>
                  <a:pt x="4637338" y="802864"/>
                  <a:pt x="4614310" y="789047"/>
                </a:cubicBezTo>
                <a:cubicBezTo>
                  <a:pt x="4605099" y="784440"/>
                  <a:pt x="4600493" y="789047"/>
                  <a:pt x="4591281" y="784440"/>
                </a:cubicBezTo>
                <a:cubicBezTo>
                  <a:pt x="4582069" y="779836"/>
                  <a:pt x="4568253" y="761413"/>
                  <a:pt x="4559041" y="756807"/>
                </a:cubicBezTo>
                <a:cubicBezTo>
                  <a:pt x="4531406" y="738383"/>
                  <a:pt x="4517589" y="738384"/>
                  <a:pt x="4517589" y="729172"/>
                </a:cubicBezTo>
                <a:cubicBezTo>
                  <a:pt x="4499166" y="724567"/>
                  <a:pt x="4471531" y="710750"/>
                  <a:pt x="4462320" y="719962"/>
                </a:cubicBezTo>
                <a:cubicBezTo>
                  <a:pt x="4480744" y="724567"/>
                  <a:pt x="4476138" y="729173"/>
                  <a:pt x="4476137" y="733778"/>
                </a:cubicBezTo>
                <a:cubicBezTo>
                  <a:pt x="4070834" y="494283"/>
                  <a:pt x="3601051" y="356112"/>
                  <a:pt x="3094419" y="356112"/>
                </a:cubicBezTo>
                <a:close/>
                <a:moveTo>
                  <a:pt x="3194685" y="0"/>
                </a:moveTo>
                <a:cubicBezTo>
                  <a:pt x="3253969" y="5737"/>
                  <a:pt x="3313252" y="11474"/>
                  <a:pt x="3374449" y="19122"/>
                </a:cubicBezTo>
                <a:cubicBezTo>
                  <a:pt x="3867844" y="86051"/>
                  <a:pt x="4324902" y="258153"/>
                  <a:pt x="4745625" y="523954"/>
                </a:cubicBezTo>
                <a:cubicBezTo>
                  <a:pt x="4998059" y="682671"/>
                  <a:pt x="5217983" y="879633"/>
                  <a:pt x="5390097" y="1124399"/>
                </a:cubicBezTo>
                <a:cubicBezTo>
                  <a:pt x="5457031" y="1218099"/>
                  <a:pt x="5539263" y="1298413"/>
                  <a:pt x="5604284" y="1394025"/>
                </a:cubicBezTo>
                <a:cubicBezTo>
                  <a:pt x="5632969" y="1439918"/>
                  <a:pt x="5659743" y="1487724"/>
                  <a:pt x="5678867" y="1539355"/>
                </a:cubicBezTo>
                <a:cubicBezTo>
                  <a:pt x="5715202" y="1636879"/>
                  <a:pt x="5763010" y="1728667"/>
                  <a:pt x="5810821" y="1820455"/>
                </a:cubicBezTo>
                <a:cubicBezTo>
                  <a:pt x="5816558" y="1799420"/>
                  <a:pt x="5801259" y="1722930"/>
                  <a:pt x="5785960" y="1688511"/>
                </a:cubicBezTo>
                <a:cubicBezTo>
                  <a:pt x="5831857" y="1715281"/>
                  <a:pt x="5952337" y="2005942"/>
                  <a:pt x="5959987" y="2107291"/>
                </a:cubicBezTo>
                <a:cubicBezTo>
                  <a:pt x="5937038" y="2097729"/>
                  <a:pt x="5923651" y="2078606"/>
                  <a:pt x="5902615" y="2063309"/>
                </a:cubicBezTo>
                <a:cubicBezTo>
                  <a:pt x="5900703" y="2113027"/>
                  <a:pt x="5921739" y="2153185"/>
                  <a:pt x="5937038" y="2193342"/>
                </a:cubicBezTo>
                <a:cubicBezTo>
                  <a:pt x="5940863" y="2200990"/>
                  <a:pt x="5946599" y="2204814"/>
                  <a:pt x="5954249" y="2199078"/>
                </a:cubicBezTo>
                <a:cubicBezTo>
                  <a:pt x="5986759" y="2176132"/>
                  <a:pt x="5994408" y="2200991"/>
                  <a:pt x="6000147" y="2223938"/>
                </a:cubicBezTo>
                <a:cubicBezTo>
                  <a:pt x="6028832" y="2334848"/>
                  <a:pt x="6055605" y="2445757"/>
                  <a:pt x="6076641" y="2558579"/>
                </a:cubicBezTo>
                <a:cubicBezTo>
                  <a:pt x="6095765" y="2654192"/>
                  <a:pt x="6103415" y="2749803"/>
                  <a:pt x="6099590" y="2847329"/>
                </a:cubicBezTo>
                <a:cubicBezTo>
                  <a:pt x="6097678" y="2854978"/>
                  <a:pt x="6097678" y="2862627"/>
                  <a:pt x="6097678" y="2870275"/>
                </a:cubicBezTo>
                <a:cubicBezTo>
                  <a:pt x="6095764" y="2881749"/>
                  <a:pt x="6093853" y="2891310"/>
                  <a:pt x="6080467" y="2893222"/>
                </a:cubicBezTo>
                <a:cubicBezTo>
                  <a:pt x="6065167" y="2895135"/>
                  <a:pt x="6061343" y="2883661"/>
                  <a:pt x="6059431" y="2872188"/>
                </a:cubicBezTo>
                <a:cubicBezTo>
                  <a:pt x="6055605" y="2845416"/>
                  <a:pt x="6053693" y="2818644"/>
                  <a:pt x="6049869" y="2791874"/>
                </a:cubicBezTo>
                <a:cubicBezTo>
                  <a:pt x="6047956" y="2782312"/>
                  <a:pt x="6044131" y="2772751"/>
                  <a:pt x="6038394" y="2763190"/>
                </a:cubicBezTo>
                <a:cubicBezTo>
                  <a:pt x="6025007" y="2795698"/>
                  <a:pt x="6026920" y="2828206"/>
                  <a:pt x="6032657" y="2860714"/>
                </a:cubicBezTo>
                <a:cubicBezTo>
                  <a:pt x="6059431" y="3019429"/>
                  <a:pt x="6074729" y="3180059"/>
                  <a:pt x="6067080" y="3340687"/>
                </a:cubicBezTo>
                <a:cubicBezTo>
                  <a:pt x="6059431" y="3541471"/>
                  <a:pt x="6002059" y="3730784"/>
                  <a:pt x="5937038" y="3920096"/>
                </a:cubicBezTo>
                <a:cubicBezTo>
                  <a:pt x="5824207" y="4245178"/>
                  <a:pt x="5678867" y="4553048"/>
                  <a:pt x="5464680" y="4824587"/>
                </a:cubicBezTo>
                <a:cubicBezTo>
                  <a:pt x="5216071" y="5136282"/>
                  <a:pt x="4915827" y="5382962"/>
                  <a:pt x="4563949" y="5570361"/>
                </a:cubicBezTo>
                <a:cubicBezTo>
                  <a:pt x="4439644" y="5635378"/>
                  <a:pt x="4321078" y="5713780"/>
                  <a:pt x="4183385" y="5752024"/>
                </a:cubicBezTo>
                <a:cubicBezTo>
                  <a:pt x="3831507" y="5847636"/>
                  <a:pt x="3477717" y="5935600"/>
                  <a:pt x="3110540" y="5948985"/>
                </a:cubicBezTo>
                <a:cubicBezTo>
                  <a:pt x="2917390" y="5956634"/>
                  <a:pt x="2726152" y="5937512"/>
                  <a:pt x="2534914" y="5910740"/>
                </a:cubicBezTo>
                <a:cubicBezTo>
                  <a:pt x="2469893" y="5903091"/>
                  <a:pt x="2404872" y="5889706"/>
                  <a:pt x="2339851" y="5878232"/>
                </a:cubicBezTo>
                <a:cubicBezTo>
                  <a:pt x="2313079" y="5872496"/>
                  <a:pt x="2284392" y="5864846"/>
                  <a:pt x="2259531" y="5851461"/>
                </a:cubicBezTo>
                <a:cubicBezTo>
                  <a:pt x="2225108" y="5832339"/>
                  <a:pt x="2186861" y="5824690"/>
                  <a:pt x="2146701" y="5830426"/>
                </a:cubicBezTo>
                <a:cubicBezTo>
                  <a:pt x="2123752" y="5834251"/>
                  <a:pt x="2106540" y="5828514"/>
                  <a:pt x="2096979" y="5805567"/>
                </a:cubicBezTo>
                <a:cubicBezTo>
                  <a:pt x="2085504" y="5778796"/>
                  <a:pt x="2064468" y="5767321"/>
                  <a:pt x="2035784" y="5767322"/>
                </a:cubicBezTo>
                <a:cubicBezTo>
                  <a:pt x="1991798" y="5767322"/>
                  <a:pt x="1951638" y="5752024"/>
                  <a:pt x="1913390" y="5730990"/>
                </a:cubicBezTo>
                <a:cubicBezTo>
                  <a:pt x="1846457" y="5694657"/>
                  <a:pt x="1779524" y="5656412"/>
                  <a:pt x="1710678" y="5623904"/>
                </a:cubicBezTo>
                <a:cubicBezTo>
                  <a:pt x="1509878" y="5530204"/>
                  <a:pt x="1345413" y="5384874"/>
                  <a:pt x="1179037" y="5243368"/>
                </a:cubicBezTo>
                <a:cubicBezTo>
                  <a:pt x="1073855" y="5153493"/>
                  <a:pt x="968674" y="5065529"/>
                  <a:pt x="876880" y="4960356"/>
                </a:cubicBezTo>
                <a:cubicBezTo>
                  <a:pt x="871142" y="4952707"/>
                  <a:pt x="863492" y="4945058"/>
                  <a:pt x="857756" y="4937409"/>
                </a:cubicBezTo>
                <a:cubicBezTo>
                  <a:pt x="846281" y="4924023"/>
                  <a:pt x="852019" y="4910638"/>
                  <a:pt x="863492" y="4901077"/>
                </a:cubicBezTo>
                <a:cubicBezTo>
                  <a:pt x="876880" y="4891515"/>
                  <a:pt x="882617" y="4902989"/>
                  <a:pt x="890267" y="4912550"/>
                </a:cubicBezTo>
                <a:cubicBezTo>
                  <a:pt x="936164" y="4968005"/>
                  <a:pt x="985885" y="5021548"/>
                  <a:pt x="1043257" y="5067442"/>
                </a:cubicBezTo>
                <a:cubicBezTo>
                  <a:pt x="1052819" y="5075091"/>
                  <a:pt x="1062381" y="5084652"/>
                  <a:pt x="1075769" y="5086564"/>
                </a:cubicBezTo>
                <a:cubicBezTo>
                  <a:pt x="1077680" y="5086564"/>
                  <a:pt x="1083417" y="5088476"/>
                  <a:pt x="1083416" y="5086564"/>
                </a:cubicBezTo>
                <a:cubicBezTo>
                  <a:pt x="1087243" y="5082740"/>
                  <a:pt x="1083417" y="5080827"/>
                  <a:pt x="1079592" y="5080827"/>
                </a:cubicBezTo>
                <a:cubicBezTo>
                  <a:pt x="989710" y="4979479"/>
                  <a:pt x="894092" y="4883866"/>
                  <a:pt x="808035" y="4780605"/>
                </a:cubicBezTo>
                <a:cubicBezTo>
                  <a:pt x="781261" y="4748097"/>
                  <a:pt x="756400" y="4715589"/>
                  <a:pt x="727714" y="4683081"/>
                </a:cubicBezTo>
                <a:cubicBezTo>
                  <a:pt x="721976" y="4675432"/>
                  <a:pt x="718153" y="4663959"/>
                  <a:pt x="699029" y="4663959"/>
                </a:cubicBezTo>
                <a:cubicBezTo>
                  <a:pt x="733452" y="4727063"/>
                  <a:pt x="796560" y="4771044"/>
                  <a:pt x="786998" y="4851358"/>
                </a:cubicBezTo>
                <a:cubicBezTo>
                  <a:pt x="591935" y="4629538"/>
                  <a:pt x="444682" y="4382859"/>
                  <a:pt x="341414" y="4105584"/>
                </a:cubicBezTo>
                <a:cubicBezTo>
                  <a:pt x="368186" y="4111321"/>
                  <a:pt x="373924" y="4134267"/>
                  <a:pt x="383486" y="4153390"/>
                </a:cubicBezTo>
                <a:cubicBezTo>
                  <a:pt x="393047" y="4174425"/>
                  <a:pt x="402609" y="4193547"/>
                  <a:pt x="417908" y="4210757"/>
                </a:cubicBezTo>
                <a:cubicBezTo>
                  <a:pt x="440857" y="4266211"/>
                  <a:pt x="467631" y="4319755"/>
                  <a:pt x="502054" y="4365649"/>
                </a:cubicBezTo>
                <a:cubicBezTo>
                  <a:pt x="505878" y="4363737"/>
                  <a:pt x="509704" y="4361824"/>
                  <a:pt x="513529" y="4359912"/>
                </a:cubicBezTo>
                <a:cubicBezTo>
                  <a:pt x="484842" y="4308282"/>
                  <a:pt x="456157" y="4256651"/>
                  <a:pt x="425558" y="4205021"/>
                </a:cubicBezTo>
                <a:cubicBezTo>
                  <a:pt x="343326" y="3994674"/>
                  <a:pt x="261094" y="3784326"/>
                  <a:pt x="213284" y="3562506"/>
                </a:cubicBezTo>
                <a:cubicBezTo>
                  <a:pt x="117665" y="3101657"/>
                  <a:pt x="132963" y="2646543"/>
                  <a:pt x="255357" y="2193342"/>
                </a:cubicBezTo>
                <a:cubicBezTo>
                  <a:pt x="278305" y="2107291"/>
                  <a:pt x="291691" y="2021240"/>
                  <a:pt x="329939" y="1940925"/>
                </a:cubicBezTo>
                <a:cubicBezTo>
                  <a:pt x="333764" y="1933277"/>
                  <a:pt x="333763" y="1923716"/>
                  <a:pt x="345237" y="1921803"/>
                </a:cubicBezTo>
                <a:cubicBezTo>
                  <a:pt x="354799" y="1923716"/>
                  <a:pt x="352888" y="1931364"/>
                  <a:pt x="350976" y="1935188"/>
                </a:cubicBezTo>
                <a:cubicBezTo>
                  <a:pt x="259180" y="2204815"/>
                  <a:pt x="224757" y="2484003"/>
                  <a:pt x="197985" y="2765101"/>
                </a:cubicBezTo>
                <a:cubicBezTo>
                  <a:pt x="182686" y="2912345"/>
                  <a:pt x="197985" y="3059587"/>
                  <a:pt x="205635" y="3206829"/>
                </a:cubicBezTo>
                <a:cubicBezTo>
                  <a:pt x="207547" y="3224040"/>
                  <a:pt x="207546" y="3243163"/>
                  <a:pt x="207547" y="3260373"/>
                </a:cubicBezTo>
                <a:cubicBezTo>
                  <a:pt x="209458" y="3269934"/>
                  <a:pt x="201810" y="3283319"/>
                  <a:pt x="219021" y="3283319"/>
                </a:cubicBezTo>
                <a:cubicBezTo>
                  <a:pt x="236232" y="3283319"/>
                  <a:pt x="234320" y="3271845"/>
                  <a:pt x="234319" y="3258461"/>
                </a:cubicBezTo>
                <a:cubicBezTo>
                  <a:pt x="226670" y="3189620"/>
                  <a:pt x="220934" y="3118867"/>
                  <a:pt x="219021" y="3050026"/>
                </a:cubicBezTo>
                <a:cubicBezTo>
                  <a:pt x="207547" y="2474440"/>
                  <a:pt x="333764" y="1937101"/>
                  <a:pt x="656957" y="1455216"/>
                </a:cubicBezTo>
                <a:cubicBezTo>
                  <a:pt x="658869" y="1451392"/>
                  <a:pt x="660782" y="1445655"/>
                  <a:pt x="664606" y="1443743"/>
                </a:cubicBezTo>
                <a:cubicBezTo>
                  <a:pt x="666518" y="1441832"/>
                  <a:pt x="670343" y="1441831"/>
                  <a:pt x="677992" y="1439918"/>
                </a:cubicBezTo>
                <a:cubicBezTo>
                  <a:pt x="660780" y="1476251"/>
                  <a:pt x="647394" y="1508759"/>
                  <a:pt x="628271" y="1541267"/>
                </a:cubicBezTo>
                <a:cubicBezTo>
                  <a:pt x="486755" y="1784122"/>
                  <a:pt x="404522" y="2051836"/>
                  <a:pt x="320376" y="2319550"/>
                </a:cubicBezTo>
                <a:cubicBezTo>
                  <a:pt x="310816" y="2350145"/>
                  <a:pt x="310816" y="2382654"/>
                  <a:pt x="306992" y="2413250"/>
                </a:cubicBezTo>
                <a:cubicBezTo>
                  <a:pt x="306992" y="2420899"/>
                  <a:pt x="301253" y="2432372"/>
                  <a:pt x="314640" y="2434283"/>
                </a:cubicBezTo>
                <a:cubicBezTo>
                  <a:pt x="324202" y="2436196"/>
                  <a:pt x="329939" y="2428548"/>
                  <a:pt x="335676" y="2420899"/>
                </a:cubicBezTo>
                <a:cubicBezTo>
                  <a:pt x="341413" y="2411337"/>
                  <a:pt x="349062" y="2399863"/>
                  <a:pt x="356712" y="2392215"/>
                </a:cubicBezTo>
                <a:lnTo>
                  <a:pt x="350263" y="2447349"/>
                </a:lnTo>
                <a:lnTo>
                  <a:pt x="364870" y="2370176"/>
                </a:lnTo>
                <a:cubicBezTo>
                  <a:pt x="407674" y="2199598"/>
                  <a:pt x="466786" y="2037350"/>
                  <a:pt x="541943" y="1882854"/>
                </a:cubicBezTo>
                <a:lnTo>
                  <a:pt x="564586" y="1841828"/>
                </a:lnTo>
                <a:lnTo>
                  <a:pt x="591636" y="1777608"/>
                </a:lnTo>
                <a:cubicBezTo>
                  <a:pt x="628151" y="1701298"/>
                  <a:pt x="668430" y="1626362"/>
                  <a:pt x="712415" y="1552740"/>
                </a:cubicBezTo>
                <a:cubicBezTo>
                  <a:pt x="716241" y="1547004"/>
                  <a:pt x="720065" y="1545092"/>
                  <a:pt x="727714" y="1541267"/>
                </a:cubicBezTo>
                <a:lnTo>
                  <a:pt x="682530" y="1633942"/>
                </a:lnTo>
                <a:lnTo>
                  <a:pt x="815288" y="1442050"/>
                </a:lnTo>
                <a:cubicBezTo>
                  <a:pt x="891307" y="1344396"/>
                  <a:pt x="957828" y="1238092"/>
                  <a:pt x="1054385" y="1157035"/>
                </a:cubicBezTo>
                <a:cubicBezTo>
                  <a:pt x="1301922" y="951596"/>
                  <a:pt x="1553790" y="751597"/>
                  <a:pt x="1843678" y="606577"/>
                </a:cubicBezTo>
                <a:lnTo>
                  <a:pt x="1922812" y="569857"/>
                </a:lnTo>
                <a:lnTo>
                  <a:pt x="1943510" y="554072"/>
                </a:lnTo>
                <a:cubicBezTo>
                  <a:pt x="1953550" y="548335"/>
                  <a:pt x="1964068" y="544033"/>
                  <a:pt x="1974586" y="541165"/>
                </a:cubicBezTo>
                <a:cubicBezTo>
                  <a:pt x="2066381" y="509613"/>
                  <a:pt x="2157099" y="469455"/>
                  <a:pt x="2253196" y="444895"/>
                </a:cubicBezTo>
                <a:lnTo>
                  <a:pt x="2279666" y="439914"/>
                </a:lnTo>
                <a:lnTo>
                  <a:pt x="2319798" y="426779"/>
                </a:lnTo>
                <a:lnTo>
                  <a:pt x="2345463" y="419889"/>
                </a:lnTo>
                <a:lnTo>
                  <a:pt x="2342301" y="416361"/>
                </a:lnTo>
                <a:cubicBezTo>
                  <a:pt x="2331723" y="409818"/>
                  <a:pt x="2317381" y="411610"/>
                  <a:pt x="2307340" y="401571"/>
                </a:cubicBezTo>
                <a:cubicBezTo>
                  <a:pt x="2349413" y="380536"/>
                  <a:pt x="2393398" y="370975"/>
                  <a:pt x="2437382" y="363326"/>
                </a:cubicBezTo>
                <a:cubicBezTo>
                  <a:pt x="2741451" y="305959"/>
                  <a:pt x="3045519" y="277274"/>
                  <a:pt x="3353412" y="315520"/>
                </a:cubicBezTo>
                <a:cubicBezTo>
                  <a:pt x="3569511" y="344204"/>
                  <a:pt x="3779874" y="393922"/>
                  <a:pt x="3980673" y="476148"/>
                </a:cubicBezTo>
                <a:cubicBezTo>
                  <a:pt x="4041869" y="501007"/>
                  <a:pt x="4093504" y="541165"/>
                  <a:pt x="4160437" y="550726"/>
                </a:cubicBezTo>
                <a:cubicBezTo>
                  <a:pt x="4177649" y="552638"/>
                  <a:pt x="4198684" y="562198"/>
                  <a:pt x="4204422" y="535427"/>
                </a:cubicBezTo>
                <a:cubicBezTo>
                  <a:pt x="4212071" y="508656"/>
                  <a:pt x="4187211" y="512481"/>
                  <a:pt x="4171911" y="504832"/>
                </a:cubicBezTo>
                <a:cubicBezTo>
                  <a:pt x="4152787" y="499094"/>
                  <a:pt x="4127926" y="495271"/>
                  <a:pt x="4116452" y="468499"/>
                </a:cubicBezTo>
                <a:cubicBezTo>
                  <a:pt x="4236932" y="481885"/>
                  <a:pt x="4338289" y="539252"/>
                  <a:pt x="4441557" y="585145"/>
                </a:cubicBezTo>
                <a:cubicBezTo>
                  <a:pt x="4502753" y="617653"/>
                  <a:pt x="4554387" y="663548"/>
                  <a:pt x="4619408" y="688407"/>
                </a:cubicBezTo>
                <a:cubicBezTo>
                  <a:pt x="4569686" y="640601"/>
                  <a:pt x="4510403" y="611918"/>
                  <a:pt x="4451119" y="577496"/>
                </a:cubicBezTo>
                <a:cubicBezTo>
                  <a:pt x="4372711" y="523954"/>
                  <a:pt x="4282829" y="489534"/>
                  <a:pt x="4192947" y="455114"/>
                </a:cubicBezTo>
                <a:cubicBezTo>
                  <a:pt x="3948163" y="361414"/>
                  <a:pt x="3697641" y="284924"/>
                  <a:pt x="3437557" y="242855"/>
                </a:cubicBezTo>
                <a:cubicBezTo>
                  <a:pt x="3405047" y="239030"/>
                  <a:pt x="3370624" y="229468"/>
                  <a:pt x="3336201" y="235206"/>
                </a:cubicBezTo>
                <a:cubicBezTo>
                  <a:pt x="3336202" y="256241"/>
                  <a:pt x="3353413" y="252416"/>
                  <a:pt x="3364887" y="254328"/>
                </a:cubicBezTo>
                <a:cubicBezTo>
                  <a:pt x="3584811" y="284923"/>
                  <a:pt x="3800909" y="336555"/>
                  <a:pt x="4011271" y="414957"/>
                </a:cubicBezTo>
                <a:cubicBezTo>
                  <a:pt x="4022745" y="418781"/>
                  <a:pt x="4045694" y="416869"/>
                  <a:pt x="4039957" y="435991"/>
                </a:cubicBezTo>
                <a:cubicBezTo>
                  <a:pt x="4034220" y="455114"/>
                  <a:pt x="4013184" y="449377"/>
                  <a:pt x="3999798" y="443640"/>
                </a:cubicBezTo>
                <a:cubicBezTo>
                  <a:pt x="3932864" y="420693"/>
                  <a:pt x="3867843" y="390097"/>
                  <a:pt x="3797085" y="372886"/>
                </a:cubicBezTo>
                <a:cubicBezTo>
                  <a:pt x="3491104" y="300222"/>
                  <a:pt x="3183211" y="246679"/>
                  <a:pt x="2867668" y="271538"/>
                </a:cubicBezTo>
                <a:cubicBezTo>
                  <a:pt x="2622883" y="290660"/>
                  <a:pt x="2383836" y="346116"/>
                  <a:pt x="2150525" y="420693"/>
                </a:cubicBezTo>
                <a:cubicBezTo>
                  <a:pt x="2102716" y="435991"/>
                  <a:pt x="2052994" y="451289"/>
                  <a:pt x="2003272" y="458938"/>
                </a:cubicBezTo>
                <a:cubicBezTo>
                  <a:pt x="2358975" y="304046"/>
                  <a:pt x="2733801" y="225645"/>
                  <a:pt x="3127752" y="227557"/>
                </a:cubicBezTo>
                <a:cubicBezTo>
                  <a:pt x="3114365" y="204610"/>
                  <a:pt x="3091416" y="214171"/>
                  <a:pt x="3066554" y="198873"/>
                </a:cubicBezTo>
                <a:cubicBezTo>
                  <a:pt x="3135401" y="198873"/>
                  <a:pt x="3194685" y="198872"/>
                  <a:pt x="3252056" y="204609"/>
                </a:cubicBezTo>
                <a:cubicBezTo>
                  <a:pt x="3338114" y="214171"/>
                  <a:pt x="3424170" y="225645"/>
                  <a:pt x="3512140" y="233294"/>
                </a:cubicBezTo>
                <a:cubicBezTo>
                  <a:pt x="3517877" y="235206"/>
                  <a:pt x="3531264" y="242855"/>
                  <a:pt x="3533176" y="229469"/>
                </a:cubicBezTo>
                <a:cubicBezTo>
                  <a:pt x="3537001" y="217995"/>
                  <a:pt x="3523614" y="217996"/>
                  <a:pt x="3515965" y="216083"/>
                </a:cubicBezTo>
                <a:cubicBezTo>
                  <a:pt x="3408871" y="195049"/>
                  <a:pt x="3305603" y="166365"/>
                  <a:pt x="3194685" y="175926"/>
                </a:cubicBezTo>
                <a:cubicBezTo>
                  <a:pt x="3169824" y="179751"/>
                  <a:pt x="3143051" y="166365"/>
                  <a:pt x="3116277" y="162541"/>
                </a:cubicBezTo>
                <a:cubicBezTo>
                  <a:pt x="3005359" y="143418"/>
                  <a:pt x="2896354" y="166365"/>
                  <a:pt x="2785435" y="177838"/>
                </a:cubicBezTo>
                <a:cubicBezTo>
                  <a:pt x="2538738" y="206522"/>
                  <a:pt x="2297779" y="256241"/>
                  <a:pt x="2062556" y="332730"/>
                </a:cubicBezTo>
                <a:cubicBezTo>
                  <a:pt x="1915303" y="378624"/>
                  <a:pt x="1781436" y="457026"/>
                  <a:pt x="1639921" y="520130"/>
                </a:cubicBezTo>
                <a:cubicBezTo>
                  <a:pt x="1628446" y="523954"/>
                  <a:pt x="1615059" y="529691"/>
                  <a:pt x="1597847" y="537339"/>
                </a:cubicBezTo>
                <a:cubicBezTo>
                  <a:pt x="1605497" y="504832"/>
                  <a:pt x="1624621" y="483797"/>
                  <a:pt x="1649482" y="476148"/>
                </a:cubicBezTo>
                <a:cubicBezTo>
                  <a:pt x="1771874" y="439816"/>
                  <a:pt x="1878968" y="367151"/>
                  <a:pt x="1997535" y="321257"/>
                </a:cubicBezTo>
                <a:cubicBezTo>
                  <a:pt x="2378099" y="177839"/>
                  <a:pt x="2770136" y="112822"/>
                  <a:pt x="3177473" y="133856"/>
                </a:cubicBezTo>
                <a:cubicBezTo>
                  <a:pt x="3345763" y="143418"/>
                  <a:pt x="3506403" y="185488"/>
                  <a:pt x="3670868" y="216083"/>
                </a:cubicBezTo>
                <a:cubicBezTo>
                  <a:pt x="3881229" y="252416"/>
                  <a:pt x="4082029" y="315520"/>
                  <a:pt x="4267530" y="418781"/>
                </a:cubicBezTo>
                <a:cubicBezTo>
                  <a:pt x="4284742" y="428341"/>
                  <a:pt x="4303865" y="432167"/>
                  <a:pt x="4301953" y="458938"/>
                </a:cubicBezTo>
                <a:cubicBezTo>
                  <a:pt x="4300041" y="466587"/>
                  <a:pt x="4307691" y="472324"/>
                  <a:pt x="4315340" y="474236"/>
                </a:cubicBezTo>
                <a:cubicBezTo>
                  <a:pt x="4431995" y="527779"/>
                  <a:pt x="4542913" y="592794"/>
                  <a:pt x="4651919" y="663548"/>
                </a:cubicBezTo>
                <a:cubicBezTo>
                  <a:pt x="4653831" y="665459"/>
                  <a:pt x="4657656" y="665460"/>
                  <a:pt x="4663393" y="665460"/>
                </a:cubicBezTo>
                <a:cubicBezTo>
                  <a:pt x="4672955" y="640601"/>
                  <a:pt x="4667218" y="625303"/>
                  <a:pt x="4642357" y="610005"/>
                </a:cubicBezTo>
                <a:cubicBezTo>
                  <a:pt x="4474067" y="502920"/>
                  <a:pt x="4307690" y="392010"/>
                  <a:pt x="4124102" y="311696"/>
                </a:cubicBezTo>
                <a:cubicBezTo>
                  <a:pt x="3823858" y="181663"/>
                  <a:pt x="3510228" y="110910"/>
                  <a:pt x="3183211" y="103261"/>
                </a:cubicBezTo>
                <a:cubicBezTo>
                  <a:pt x="2999621" y="99437"/>
                  <a:pt x="2816034" y="95612"/>
                  <a:pt x="2634357" y="124296"/>
                </a:cubicBezTo>
                <a:cubicBezTo>
                  <a:pt x="2563599" y="137682"/>
                  <a:pt x="2490929" y="128120"/>
                  <a:pt x="2420171" y="128119"/>
                </a:cubicBezTo>
                <a:cubicBezTo>
                  <a:pt x="2651569" y="86051"/>
                  <a:pt x="2884879" y="61192"/>
                  <a:pt x="3120102" y="61192"/>
                </a:cubicBezTo>
                <a:cubicBezTo>
                  <a:pt x="3357237" y="63104"/>
                  <a:pt x="3588635" y="91788"/>
                  <a:pt x="3818121" y="154892"/>
                </a:cubicBezTo>
                <a:cubicBezTo>
                  <a:pt x="3615408" y="84139"/>
                  <a:pt x="3401222" y="53543"/>
                  <a:pt x="3192772" y="9561"/>
                </a:cubicBezTo>
                <a:cubicBezTo>
                  <a:pt x="3192772" y="5737"/>
                  <a:pt x="3194685" y="1912"/>
                  <a:pt x="319468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6">
            <a:extLst>
              <a:ext uri="{FF2B5EF4-FFF2-40B4-BE49-F238E27FC236}">
                <a16:creationId xmlns:a16="http://schemas.microsoft.com/office/drawing/2014/main" id="{D2F904F9-3C4E-409D-9570-F1178D0DFF0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959525" y="437162"/>
            <a:ext cx="7720641" cy="3927804"/>
          </a:xfrm>
          <a:custGeom>
            <a:avLst/>
            <a:gdLst>
              <a:gd name="connsiteX0" fmla="*/ 5203793 w 10391775"/>
              <a:gd name="connsiteY0" fmla="*/ 152400 h 4448175"/>
              <a:gd name="connsiteX1" fmla="*/ 7670768 w 10391775"/>
              <a:gd name="connsiteY1" fmla="*/ 295275 h 4448175"/>
              <a:gd name="connsiteX2" fmla="*/ 7813643 w 10391775"/>
              <a:gd name="connsiteY2" fmla="*/ 4333875 h 4448175"/>
              <a:gd name="connsiteX3" fmla="*/ 5060918 w 10391775"/>
              <a:gd name="connsiteY3" fmla="*/ 4191000 h 4448175"/>
              <a:gd name="connsiteX4" fmla="*/ 0 w 10391775"/>
              <a:gd name="connsiteY4" fmla="*/ 152400 h 4448175"/>
              <a:gd name="connsiteX5" fmla="*/ 2514600 w 10391775"/>
              <a:gd name="connsiteY5" fmla="*/ 247650 h 4448175"/>
              <a:gd name="connsiteX6" fmla="*/ 2657476 w 10391775"/>
              <a:gd name="connsiteY6" fmla="*/ 4286250 h 4448175"/>
              <a:gd name="connsiteX7" fmla="*/ 238125 w 10391775"/>
              <a:gd name="connsiteY7" fmla="*/ 4191000 h 4448175"/>
              <a:gd name="connsiteX8" fmla="*/ 5092731 w 10391775"/>
              <a:gd name="connsiteY8" fmla="*/ 9525 h 4448175"/>
              <a:gd name="connsiteX9" fmla="*/ 4949856 w 10391775"/>
              <a:gd name="connsiteY9" fmla="*/ 4333875 h 4448175"/>
              <a:gd name="connsiteX10" fmla="*/ 2768632 w 10391775"/>
              <a:gd name="connsiteY10" fmla="*/ 4191000 h 4448175"/>
              <a:gd name="connsiteX11" fmla="*/ 2625756 w 10391775"/>
              <a:gd name="connsiteY11" fmla="*/ 247650 h 4448175"/>
              <a:gd name="connsiteX12" fmla="*/ 10391775 w 10391775"/>
              <a:gd name="connsiteY12" fmla="*/ 0 h 4448175"/>
              <a:gd name="connsiteX13" fmla="*/ 10248900 w 10391775"/>
              <a:gd name="connsiteY13" fmla="*/ 4333875 h 4448175"/>
              <a:gd name="connsiteX14" fmla="*/ 7924800 w 10391775"/>
              <a:gd name="connsiteY14" fmla="*/ 4448175 h 4448175"/>
              <a:gd name="connsiteX15" fmla="*/ 7781925 w 10391775"/>
              <a:gd name="connsiteY15" fmla="*/ 152400 h 444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391775" h="4448175">
                <a:moveTo>
                  <a:pt x="5203793" y="152400"/>
                </a:moveTo>
                <a:lnTo>
                  <a:pt x="7670768" y="295275"/>
                </a:lnTo>
                <a:lnTo>
                  <a:pt x="7813643" y="4333875"/>
                </a:lnTo>
                <a:lnTo>
                  <a:pt x="5060918" y="4191000"/>
                </a:lnTo>
                <a:close/>
                <a:moveTo>
                  <a:pt x="0" y="152400"/>
                </a:moveTo>
                <a:lnTo>
                  <a:pt x="2514600" y="247650"/>
                </a:lnTo>
                <a:lnTo>
                  <a:pt x="2657476" y="4286250"/>
                </a:lnTo>
                <a:lnTo>
                  <a:pt x="238125" y="4191000"/>
                </a:lnTo>
                <a:close/>
                <a:moveTo>
                  <a:pt x="5092731" y="9525"/>
                </a:moveTo>
                <a:lnTo>
                  <a:pt x="4949856" y="4333875"/>
                </a:lnTo>
                <a:lnTo>
                  <a:pt x="2768632" y="4191000"/>
                </a:lnTo>
                <a:lnTo>
                  <a:pt x="2625756" y="247650"/>
                </a:lnTo>
                <a:close/>
                <a:moveTo>
                  <a:pt x="10391775" y="0"/>
                </a:moveTo>
                <a:lnTo>
                  <a:pt x="10248900" y="4333875"/>
                </a:lnTo>
                <a:lnTo>
                  <a:pt x="7924800" y="4448175"/>
                </a:lnTo>
                <a:lnTo>
                  <a:pt x="7781925" y="152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9" r:id="rId14"/>
    <p:sldLayoutId id="2147483688" r:id="rId15"/>
    <p:sldLayoutId id="2147483687" r:id="rId16"/>
    <p:sldLayoutId id="2147483671" r:id="rId17"/>
    <p:sldLayoutId id="2147483672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>
            <a:extLst>
              <a:ext uri="{FF2B5EF4-FFF2-40B4-BE49-F238E27FC236}">
                <a16:creationId xmlns:a16="http://schemas.microsoft.com/office/drawing/2014/main" id="{80F30558-FFDC-4D3D-8CF4-0B7BFDA129F1}"/>
              </a:ext>
            </a:extLst>
          </p:cNvPr>
          <p:cNvGrpSpPr/>
          <p:nvPr/>
        </p:nvGrpSpPr>
        <p:grpSpPr>
          <a:xfrm>
            <a:off x="612716" y="551577"/>
            <a:ext cx="4922289" cy="2986074"/>
            <a:chOff x="148599" y="1918905"/>
            <a:chExt cx="4838590" cy="2986074"/>
          </a:xfrm>
        </p:grpSpPr>
        <p:sp>
          <p:nvSpPr>
            <p:cNvPr id="8" name="TextBox 7">
              <a:hlinkClick r:id="rId2"/>
              <a:extLst>
                <a:ext uri="{FF2B5EF4-FFF2-40B4-BE49-F238E27FC236}">
                  <a16:creationId xmlns:a16="http://schemas.microsoft.com/office/drawing/2014/main" id="{6AA9D6BC-07CF-4258-9C38-59CE69CFCC8E}"/>
                </a:ext>
              </a:extLst>
            </p:cNvPr>
            <p:cNvSpPr txBox="1"/>
            <p:nvPr/>
          </p:nvSpPr>
          <p:spPr>
            <a:xfrm>
              <a:off x="148602" y="4075177"/>
              <a:ext cx="4838587" cy="2462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000" dirty="0">
                  <a:solidFill>
                    <a:schemeClr val="bg1"/>
                  </a:solidFill>
                  <a:cs typeface="Arial" pitchFamily="34" charset="0"/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http://www.free-powerpoint-templates-design.com</a:t>
              </a:r>
              <a:endParaRPr lang="ko-KR" altLang="en-US" sz="1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2DAA667-36E5-482D-9F54-32B2E46999CA}"/>
                </a:ext>
              </a:extLst>
            </p:cNvPr>
            <p:cNvSpPr txBox="1"/>
            <p:nvPr/>
          </p:nvSpPr>
          <p:spPr>
            <a:xfrm>
              <a:off x="148600" y="1918905"/>
              <a:ext cx="4838589" cy="17543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  <a:latin typeface="+mj-lt"/>
                </a:rPr>
                <a:t>Free </a:t>
              </a:r>
            </a:p>
            <a:p>
              <a:r>
                <a:rPr lang="en-US" sz="5400" dirty="0">
                  <a:solidFill>
                    <a:schemeClr val="bg1"/>
                  </a:solidFill>
                  <a:latin typeface="+mj-lt"/>
                </a:rPr>
                <a:t>PPT Templates</a:t>
              </a:r>
              <a:endParaRPr lang="ko-KR" altLang="en-US" sz="5400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A94EB18-56FD-424D-A0AA-1D17E8496CA2}"/>
                </a:ext>
              </a:extLst>
            </p:cNvPr>
            <p:cNvSpPr txBox="1"/>
            <p:nvPr/>
          </p:nvSpPr>
          <p:spPr>
            <a:xfrm>
              <a:off x="148600" y="3673231"/>
              <a:ext cx="4838589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6368D18C-4BB9-4A88-B618-03728A36C9FD}"/>
                </a:ext>
              </a:extLst>
            </p:cNvPr>
            <p:cNvSpPr/>
            <p:nvPr/>
          </p:nvSpPr>
          <p:spPr>
            <a:xfrm>
              <a:off x="148599" y="4472062"/>
              <a:ext cx="1684599" cy="432917"/>
            </a:xfrm>
            <a:custGeom>
              <a:avLst/>
              <a:gdLst>
                <a:gd name="connsiteX0" fmla="*/ 1270457 w 1684599"/>
                <a:gd name="connsiteY0" fmla="*/ 318010 h 432917"/>
                <a:gd name="connsiteX1" fmla="*/ 1282754 w 1684599"/>
                <a:gd name="connsiteY1" fmla="*/ 318010 h 432917"/>
                <a:gd name="connsiteX2" fmla="*/ 1282754 w 1684599"/>
                <a:gd name="connsiteY2" fmla="*/ 328456 h 432917"/>
                <a:gd name="connsiteX3" fmla="*/ 1270457 w 1684599"/>
                <a:gd name="connsiteY3" fmla="*/ 328456 h 432917"/>
                <a:gd name="connsiteX4" fmla="*/ 1388670 w 1684599"/>
                <a:gd name="connsiteY4" fmla="*/ 282441 h 432917"/>
                <a:gd name="connsiteX5" fmla="*/ 1375712 w 1684599"/>
                <a:gd name="connsiteY5" fmla="*/ 287069 h 432917"/>
                <a:gd name="connsiteX6" fmla="*/ 1370819 w 1684599"/>
                <a:gd name="connsiteY6" fmla="*/ 301217 h 432917"/>
                <a:gd name="connsiteX7" fmla="*/ 1375844 w 1684599"/>
                <a:gd name="connsiteY7" fmla="*/ 315234 h 432917"/>
                <a:gd name="connsiteX8" fmla="*/ 1388670 w 1684599"/>
                <a:gd name="connsiteY8" fmla="*/ 319994 h 432917"/>
                <a:gd name="connsiteX9" fmla="*/ 1401364 w 1684599"/>
                <a:gd name="connsiteY9" fmla="*/ 315234 h 432917"/>
                <a:gd name="connsiteX10" fmla="*/ 1406389 w 1684599"/>
                <a:gd name="connsiteY10" fmla="*/ 300953 h 432917"/>
                <a:gd name="connsiteX11" fmla="*/ 1401496 w 1684599"/>
                <a:gd name="connsiteY11" fmla="*/ 286937 h 432917"/>
                <a:gd name="connsiteX12" fmla="*/ 1388670 w 1684599"/>
                <a:gd name="connsiteY12" fmla="*/ 282441 h 432917"/>
                <a:gd name="connsiteX13" fmla="*/ 1425033 w 1684599"/>
                <a:gd name="connsiteY13" fmla="*/ 273846 h 432917"/>
                <a:gd name="connsiteX14" fmla="*/ 1444339 w 1684599"/>
                <a:gd name="connsiteY14" fmla="*/ 273846 h 432917"/>
                <a:gd name="connsiteX15" fmla="*/ 1455975 w 1684599"/>
                <a:gd name="connsiteY15" fmla="*/ 311134 h 432917"/>
                <a:gd name="connsiteX16" fmla="*/ 1467479 w 1684599"/>
                <a:gd name="connsiteY16" fmla="*/ 273846 h 432917"/>
                <a:gd name="connsiteX17" fmla="*/ 1486916 w 1684599"/>
                <a:gd name="connsiteY17" fmla="*/ 273846 h 432917"/>
                <a:gd name="connsiteX18" fmla="*/ 1486916 w 1684599"/>
                <a:gd name="connsiteY18" fmla="*/ 328456 h 432917"/>
                <a:gd name="connsiteX19" fmla="*/ 1474883 w 1684599"/>
                <a:gd name="connsiteY19" fmla="*/ 328456 h 432917"/>
                <a:gd name="connsiteX20" fmla="*/ 1474883 w 1684599"/>
                <a:gd name="connsiteY20" fmla="*/ 285482 h 432917"/>
                <a:gd name="connsiteX21" fmla="*/ 1462190 w 1684599"/>
                <a:gd name="connsiteY21" fmla="*/ 328456 h 432917"/>
                <a:gd name="connsiteX22" fmla="*/ 1449760 w 1684599"/>
                <a:gd name="connsiteY22" fmla="*/ 328456 h 432917"/>
                <a:gd name="connsiteX23" fmla="*/ 1437066 w 1684599"/>
                <a:gd name="connsiteY23" fmla="*/ 285482 h 432917"/>
                <a:gd name="connsiteX24" fmla="*/ 1437066 w 1684599"/>
                <a:gd name="connsiteY24" fmla="*/ 328456 h 432917"/>
                <a:gd name="connsiteX25" fmla="*/ 1425033 w 1684599"/>
                <a:gd name="connsiteY25" fmla="*/ 328456 h 432917"/>
                <a:gd name="connsiteX26" fmla="*/ 1388538 w 1684599"/>
                <a:gd name="connsiteY26" fmla="*/ 272920 h 432917"/>
                <a:gd name="connsiteX27" fmla="*/ 1411149 w 1684599"/>
                <a:gd name="connsiteY27" fmla="*/ 280457 h 432917"/>
                <a:gd name="connsiteX28" fmla="*/ 1419612 w 1684599"/>
                <a:gd name="connsiteY28" fmla="*/ 301217 h 432917"/>
                <a:gd name="connsiteX29" fmla="*/ 1411149 w 1684599"/>
                <a:gd name="connsiteY29" fmla="*/ 321845 h 432917"/>
                <a:gd name="connsiteX30" fmla="*/ 1388538 w 1684599"/>
                <a:gd name="connsiteY30" fmla="*/ 329250 h 432917"/>
                <a:gd name="connsiteX31" fmla="*/ 1365795 w 1684599"/>
                <a:gd name="connsiteY31" fmla="*/ 321845 h 432917"/>
                <a:gd name="connsiteX32" fmla="*/ 1357332 w 1684599"/>
                <a:gd name="connsiteY32" fmla="*/ 301350 h 432917"/>
                <a:gd name="connsiteX33" fmla="*/ 1360241 w 1684599"/>
                <a:gd name="connsiteY33" fmla="*/ 287333 h 432917"/>
                <a:gd name="connsiteX34" fmla="*/ 1366191 w 1684599"/>
                <a:gd name="connsiteY34" fmla="*/ 279796 h 432917"/>
                <a:gd name="connsiteX35" fmla="*/ 1374522 w 1684599"/>
                <a:gd name="connsiteY35" fmla="*/ 274904 h 432917"/>
                <a:gd name="connsiteX36" fmla="*/ 1388538 w 1684599"/>
                <a:gd name="connsiteY36" fmla="*/ 272920 h 432917"/>
                <a:gd name="connsiteX37" fmla="*/ 1322688 w 1684599"/>
                <a:gd name="connsiteY37" fmla="*/ 272920 h 432917"/>
                <a:gd name="connsiteX38" fmla="*/ 1341729 w 1684599"/>
                <a:gd name="connsiteY38" fmla="*/ 278871 h 432917"/>
                <a:gd name="connsiteX39" fmla="*/ 1348340 w 1684599"/>
                <a:gd name="connsiteY39" fmla="*/ 288920 h 432917"/>
                <a:gd name="connsiteX40" fmla="*/ 1335514 w 1684599"/>
                <a:gd name="connsiteY40" fmla="*/ 291565 h 432917"/>
                <a:gd name="connsiteX41" fmla="*/ 1330754 w 1684599"/>
                <a:gd name="connsiteY41" fmla="*/ 284821 h 432917"/>
                <a:gd name="connsiteX42" fmla="*/ 1322027 w 1684599"/>
                <a:gd name="connsiteY42" fmla="*/ 282309 h 432917"/>
                <a:gd name="connsiteX43" fmla="*/ 1310523 w 1684599"/>
                <a:gd name="connsiteY43" fmla="*/ 286672 h 432917"/>
                <a:gd name="connsiteX44" fmla="*/ 1306027 w 1684599"/>
                <a:gd name="connsiteY44" fmla="*/ 300821 h 432917"/>
                <a:gd name="connsiteX45" fmla="*/ 1310390 w 1684599"/>
                <a:gd name="connsiteY45" fmla="*/ 315630 h 432917"/>
                <a:gd name="connsiteX46" fmla="*/ 1321762 w 1684599"/>
                <a:gd name="connsiteY46" fmla="*/ 319994 h 432917"/>
                <a:gd name="connsiteX47" fmla="*/ 1330622 w 1684599"/>
                <a:gd name="connsiteY47" fmla="*/ 317217 h 432917"/>
                <a:gd name="connsiteX48" fmla="*/ 1335911 w 1684599"/>
                <a:gd name="connsiteY48" fmla="*/ 308490 h 432917"/>
                <a:gd name="connsiteX49" fmla="*/ 1348472 w 1684599"/>
                <a:gd name="connsiteY49" fmla="*/ 311928 h 432917"/>
                <a:gd name="connsiteX50" fmla="*/ 1338820 w 1684599"/>
                <a:gd name="connsiteY50" fmla="*/ 325151 h 432917"/>
                <a:gd name="connsiteX51" fmla="*/ 1321762 w 1684599"/>
                <a:gd name="connsiteY51" fmla="*/ 329514 h 432917"/>
                <a:gd name="connsiteX52" fmla="*/ 1300738 w 1684599"/>
                <a:gd name="connsiteY52" fmla="*/ 322109 h 432917"/>
                <a:gd name="connsiteX53" fmla="*/ 1292540 w 1684599"/>
                <a:gd name="connsiteY53" fmla="*/ 301746 h 432917"/>
                <a:gd name="connsiteX54" fmla="*/ 1300738 w 1684599"/>
                <a:gd name="connsiteY54" fmla="*/ 280590 h 432917"/>
                <a:gd name="connsiteX55" fmla="*/ 1322688 w 1684599"/>
                <a:gd name="connsiteY55" fmla="*/ 272920 h 432917"/>
                <a:gd name="connsiteX56" fmla="*/ 1016180 w 1684599"/>
                <a:gd name="connsiteY56" fmla="*/ 134080 h 432917"/>
                <a:gd name="connsiteX57" fmla="*/ 1016180 w 1684599"/>
                <a:gd name="connsiteY57" fmla="*/ 200723 h 432917"/>
                <a:gd name="connsiteX58" fmla="*/ 1039055 w 1684599"/>
                <a:gd name="connsiteY58" fmla="*/ 200723 h 432917"/>
                <a:gd name="connsiteX59" fmla="*/ 1072113 w 1684599"/>
                <a:gd name="connsiteY59" fmla="*/ 197021 h 432917"/>
                <a:gd name="connsiteX60" fmla="*/ 1085203 w 1684599"/>
                <a:gd name="connsiteY60" fmla="*/ 185517 h 432917"/>
                <a:gd name="connsiteX61" fmla="*/ 1089964 w 1684599"/>
                <a:gd name="connsiteY61" fmla="*/ 167269 h 432917"/>
                <a:gd name="connsiteX62" fmla="*/ 1083352 w 1684599"/>
                <a:gd name="connsiteY62" fmla="*/ 146113 h 432917"/>
                <a:gd name="connsiteX63" fmla="*/ 1066559 w 1684599"/>
                <a:gd name="connsiteY63" fmla="*/ 135667 h 432917"/>
                <a:gd name="connsiteX64" fmla="*/ 1036411 w 1684599"/>
                <a:gd name="connsiteY64" fmla="*/ 134080 h 432917"/>
                <a:gd name="connsiteX65" fmla="*/ 822993 w 1684599"/>
                <a:gd name="connsiteY65" fmla="*/ 134080 h 432917"/>
                <a:gd name="connsiteX66" fmla="*/ 822993 w 1684599"/>
                <a:gd name="connsiteY66" fmla="*/ 200723 h 432917"/>
                <a:gd name="connsiteX67" fmla="*/ 845869 w 1684599"/>
                <a:gd name="connsiteY67" fmla="*/ 200723 h 432917"/>
                <a:gd name="connsiteX68" fmla="*/ 878926 w 1684599"/>
                <a:gd name="connsiteY68" fmla="*/ 197021 h 432917"/>
                <a:gd name="connsiteX69" fmla="*/ 892017 w 1684599"/>
                <a:gd name="connsiteY69" fmla="*/ 185517 h 432917"/>
                <a:gd name="connsiteX70" fmla="*/ 896777 w 1684599"/>
                <a:gd name="connsiteY70" fmla="*/ 167269 h 432917"/>
                <a:gd name="connsiteX71" fmla="*/ 890166 w 1684599"/>
                <a:gd name="connsiteY71" fmla="*/ 146113 h 432917"/>
                <a:gd name="connsiteX72" fmla="*/ 873373 w 1684599"/>
                <a:gd name="connsiteY72" fmla="*/ 135667 h 432917"/>
                <a:gd name="connsiteX73" fmla="*/ 843224 w 1684599"/>
                <a:gd name="connsiteY73" fmla="*/ 134080 h 432917"/>
                <a:gd name="connsiteX74" fmla="*/ 626501 w 1684599"/>
                <a:gd name="connsiteY74" fmla="*/ 103271 h 432917"/>
                <a:gd name="connsiteX75" fmla="*/ 645278 w 1684599"/>
                <a:gd name="connsiteY75" fmla="*/ 103800 h 432917"/>
                <a:gd name="connsiteX76" fmla="*/ 640121 w 1684599"/>
                <a:gd name="connsiteY76" fmla="*/ 319994 h 432917"/>
                <a:gd name="connsiteX77" fmla="*/ 743524 w 1684599"/>
                <a:gd name="connsiteY77" fmla="*/ 319994 h 432917"/>
                <a:gd name="connsiteX78" fmla="*/ 743524 w 1684599"/>
                <a:gd name="connsiteY78" fmla="*/ 338902 h 432917"/>
                <a:gd name="connsiteX79" fmla="*/ 620948 w 1684599"/>
                <a:gd name="connsiteY79" fmla="*/ 338902 h 432917"/>
                <a:gd name="connsiteX80" fmla="*/ 475496 w 1684599"/>
                <a:gd name="connsiteY80" fmla="*/ 103271 h 432917"/>
                <a:gd name="connsiteX81" fmla="*/ 494272 w 1684599"/>
                <a:gd name="connsiteY81" fmla="*/ 103800 h 432917"/>
                <a:gd name="connsiteX82" fmla="*/ 489644 w 1684599"/>
                <a:gd name="connsiteY82" fmla="*/ 319994 h 432917"/>
                <a:gd name="connsiteX83" fmla="*/ 583527 w 1684599"/>
                <a:gd name="connsiteY83" fmla="*/ 319994 h 432917"/>
                <a:gd name="connsiteX84" fmla="*/ 583527 w 1684599"/>
                <a:gd name="connsiteY84" fmla="*/ 338902 h 432917"/>
                <a:gd name="connsiteX85" fmla="*/ 470339 w 1684599"/>
                <a:gd name="connsiteY85" fmla="*/ 338902 h 432917"/>
                <a:gd name="connsiteX86" fmla="*/ 340754 w 1684599"/>
                <a:gd name="connsiteY86" fmla="*/ 103271 h 432917"/>
                <a:gd name="connsiteX87" fmla="*/ 441645 w 1684599"/>
                <a:gd name="connsiteY87" fmla="*/ 332422 h 432917"/>
                <a:gd name="connsiteX88" fmla="*/ 424191 w 1684599"/>
                <a:gd name="connsiteY88" fmla="*/ 338902 h 432917"/>
                <a:gd name="connsiteX89" fmla="*/ 341019 w 1684599"/>
                <a:gd name="connsiteY89" fmla="*/ 150226 h 432917"/>
                <a:gd name="connsiteX90" fmla="*/ 262871 w 1684599"/>
                <a:gd name="connsiteY90" fmla="*/ 334133 h 432917"/>
                <a:gd name="connsiteX91" fmla="*/ 245285 w 1684599"/>
                <a:gd name="connsiteY91" fmla="*/ 327653 h 432917"/>
                <a:gd name="connsiteX92" fmla="*/ 1152640 w 1684599"/>
                <a:gd name="connsiteY92" fmla="*/ 94147 h 432917"/>
                <a:gd name="connsiteX93" fmla="*/ 1317530 w 1684599"/>
                <a:gd name="connsiteY93" fmla="*/ 94147 h 432917"/>
                <a:gd name="connsiteX94" fmla="*/ 1317530 w 1684599"/>
                <a:gd name="connsiteY94" fmla="*/ 133948 h 432917"/>
                <a:gd name="connsiteX95" fmla="*/ 1256176 w 1684599"/>
                <a:gd name="connsiteY95" fmla="*/ 133948 h 432917"/>
                <a:gd name="connsiteX96" fmla="*/ 1256176 w 1684599"/>
                <a:gd name="connsiteY96" fmla="*/ 329514 h 432917"/>
                <a:gd name="connsiteX97" fmla="*/ 1214259 w 1684599"/>
                <a:gd name="connsiteY97" fmla="*/ 329514 h 432917"/>
                <a:gd name="connsiteX98" fmla="*/ 1214259 w 1684599"/>
                <a:gd name="connsiteY98" fmla="*/ 133948 h 432917"/>
                <a:gd name="connsiteX99" fmla="*/ 1152640 w 1684599"/>
                <a:gd name="connsiteY99" fmla="*/ 133948 h 432917"/>
                <a:gd name="connsiteX100" fmla="*/ 974396 w 1684599"/>
                <a:gd name="connsiteY100" fmla="*/ 94147 h 432917"/>
                <a:gd name="connsiteX101" fmla="*/ 1041568 w 1684599"/>
                <a:gd name="connsiteY101" fmla="*/ 94147 h 432917"/>
                <a:gd name="connsiteX102" fmla="*/ 1091418 w 1684599"/>
                <a:gd name="connsiteY102" fmla="*/ 97717 h 432917"/>
                <a:gd name="connsiteX103" fmla="*/ 1121302 w 1684599"/>
                <a:gd name="connsiteY103" fmla="*/ 120725 h 432917"/>
                <a:gd name="connsiteX104" fmla="*/ 1133335 w 1684599"/>
                <a:gd name="connsiteY104" fmla="*/ 166608 h 432917"/>
                <a:gd name="connsiteX105" fmla="*/ 1126459 w 1684599"/>
                <a:gd name="connsiteY105" fmla="*/ 203103 h 432917"/>
                <a:gd name="connsiteX106" fmla="*/ 1108872 w 1684599"/>
                <a:gd name="connsiteY106" fmla="*/ 226243 h 432917"/>
                <a:gd name="connsiteX107" fmla="*/ 1087187 w 1684599"/>
                <a:gd name="connsiteY107" fmla="*/ 237350 h 432917"/>
                <a:gd name="connsiteX108" fmla="*/ 1043684 w 1684599"/>
                <a:gd name="connsiteY108" fmla="*/ 240656 h 432917"/>
                <a:gd name="connsiteX109" fmla="*/ 1016312 w 1684599"/>
                <a:gd name="connsiteY109" fmla="*/ 240656 h 432917"/>
                <a:gd name="connsiteX110" fmla="*/ 1016312 w 1684599"/>
                <a:gd name="connsiteY110" fmla="*/ 329382 h 432917"/>
                <a:gd name="connsiteX111" fmla="*/ 974396 w 1684599"/>
                <a:gd name="connsiteY111" fmla="*/ 329382 h 432917"/>
                <a:gd name="connsiteX112" fmla="*/ 781077 w 1684599"/>
                <a:gd name="connsiteY112" fmla="*/ 94147 h 432917"/>
                <a:gd name="connsiteX113" fmla="*/ 848249 w 1684599"/>
                <a:gd name="connsiteY113" fmla="*/ 94147 h 432917"/>
                <a:gd name="connsiteX114" fmla="*/ 898099 w 1684599"/>
                <a:gd name="connsiteY114" fmla="*/ 97717 h 432917"/>
                <a:gd name="connsiteX115" fmla="*/ 927983 w 1684599"/>
                <a:gd name="connsiteY115" fmla="*/ 120725 h 432917"/>
                <a:gd name="connsiteX116" fmla="*/ 940016 w 1684599"/>
                <a:gd name="connsiteY116" fmla="*/ 166608 h 432917"/>
                <a:gd name="connsiteX117" fmla="*/ 933140 w 1684599"/>
                <a:gd name="connsiteY117" fmla="*/ 203103 h 432917"/>
                <a:gd name="connsiteX118" fmla="*/ 915554 w 1684599"/>
                <a:gd name="connsiteY118" fmla="*/ 226243 h 432917"/>
                <a:gd name="connsiteX119" fmla="*/ 893868 w 1684599"/>
                <a:gd name="connsiteY119" fmla="*/ 237350 h 432917"/>
                <a:gd name="connsiteX120" fmla="*/ 850365 w 1684599"/>
                <a:gd name="connsiteY120" fmla="*/ 240656 h 432917"/>
                <a:gd name="connsiteX121" fmla="*/ 822993 w 1684599"/>
                <a:gd name="connsiteY121" fmla="*/ 240656 h 432917"/>
                <a:gd name="connsiteX122" fmla="*/ 822993 w 1684599"/>
                <a:gd name="connsiteY122" fmla="*/ 329382 h 432917"/>
                <a:gd name="connsiteX123" fmla="*/ 781077 w 1684599"/>
                <a:gd name="connsiteY123" fmla="*/ 329382 h 432917"/>
                <a:gd name="connsiteX124" fmla="*/ 216459 w 1684599"/>
                <a:gd name="connsiteY124" fmla="*/ 18776 h 432917"/>
                <a:gd name="connsiteX125" fmla="*/ 18776 w 1684599"/>
                <a:gd name="connsiteY125" fmla="*/ 216458 h 432917"/>
                <a:gd name="connsiteX126" fmla="*/ 216459 w 1684599"/>
                <a:gd name="connsiteY126" fmla="*/ 414141 h 432917"/>
                <a:gd name="connsiteX127" fmla="*/ 1468140 w 1684599"/>
                <a:gd name="connsiteY127" fmla="*/ 414141 h 432917"/>
                <a:gd name="connsiteX128" fmla="*/ 1665823 w 1684599"/>
                <a:gd name="connsiteY128" fmla="*/ 216458 h 432917"/>
                <a:gd name="connsiteX129" fmla="*/ 1468140 w 1684599"/>
                <a:gd name="connsiteY129" fmla="*/ 18776 h 432917"/>
                <a:gd name="connsiteX130" fmla="*/ 216459 w 1684599"/>
                <a:gd name="connsiteY130" fmla="*/ 0 h 432917"/>
                <a:gd name="connsiteX131" fmla="*/ 1468140 w 1684599"/>
                <a:gd name="connsiteY131" fmla="*/ 0 h 432917"/>
                <a:gd name="connsiteX132" fmla="*/ 1684599 w 1684599"/>
                <a:gd name="connsiteY132" fmla="*/ 216458 h 432917"/>
                <a:gd name="connsiteX133" fmla="*/ 1468140 w 1684599"/>
                <a:gd name="connsiteY133" fmla="*/ 432917 h 432917"/>
                <a:gd name="connsiteX134" fmla="*/ 216459 w 1684599"/>
                <a:gd name="connsiteY134" fmla="*/ 432917 h 432917"/>
                <a:gd name="connsiteX135" fmla="*/ 0 w 1684599"/>
                <a:gd name="connsiteY135" fmla="*/ 216458 h 432917"/>
                <a:gd name="connsiteX136" fmla="*/ 216459 w 1684599"/>
                <a:gd name="connsiteY136" fmla="*/ 0 h 432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</a:cxnLst>
              <a:rect l="l" t="t" r="r" b="b"/>
              <a:pathLst>
                <a:path w="1684599" h="432917">
                  <a:moveTo>
                    <a:pt x="1270457" y="318010"/>
                  </a:moveTo>
                  <a:lnTo>
                    <a:pt x="1282754" y="318010"/>
                  </a:lnTo>
                  <a:lnTo>
                    <a:pt x="1282754" y="328456"/>
                  </a:lnTo>
                  <a:lnTo>
                    <a:pt x="1270457" y="328456"/>
                  </a:lnTo>
                  <a:close/>
                  <a:moveTo>
                    <a:pt x="1388670" y="282441"/>
                  </a:moveTo>
                  <a:cubicBezTo>
                    <a:pt x="1383381" y="282441"/>
                    <a:pt x="1379017" y="284027"/>
                    <a:pt x="1375712" y="287069"/>
                  </a:cubicBezTo>
                  <a:cubicBezTo>
                    <a:pt x="1372406" y="290242"/>
                    <a:pt x="1370819" y="294870"/>
                    <a:pt x="1370819" y="301217"/>
                  </a:cubicBezTo>
                  <a:cubicBezTo>
                    <a:pt x="1370819" y="307432"/>
                    <a:pt x="1372538" y="312060"/>
                    <a:pt x="1375844" y="315234"/>
                  </a:cubicBezTo>
                  <a:cubicBezTo>
                    <a:pt x="1379150" y="318407"/>
                    <a:pt x="1383513" y="319994"/>
                    <a:pt x="1388670" y="319994"/>
                  </a:cubicBezTo>
                  <a:cubicBezTo>
                    <a:pt x="1393827" y="319994"/>
                    <a:pt x="1398058" y="318407"/>
                    <a:pt x="1401364" y="315234"/>
                  </a:cubicBezTo>
                  <a:cubicBezTo>
                    <a:pt x="1404670" y="312060"/>
                    <a:pt x="1406389" y="307300"/>
                    <a:pt x="1406389" y="300953"/>
                  </a:cubicBezTo>
                  <a:cubicBezTo>
                    <a:pt x="1406389" y="294738"/>
                    <a:pt x="1404802" y="289978"/>
                    <a:pt x="1401496" y="286937"/>
                  </a:cubicBezTo>
                  <a:cubicBezTo>
                    <a:pt x="1398191" y="283895"/>
                    <a:pt x="1393959" y="282441"/>
                    <a:pt x="1388670" y="282441"/>
                  </a:cubicBezTo>
                  <a:close/>
                  <a:moveTo>
                    <a:pt x="1425033" y="273846"/>
                  </a:moveTo>
                  <a:lnTo>
                    <a:pt x="1444339" y="273846"/>
                  </a:lnTo>
                  <a:lnTo>
                    <a:pt x="1455975" y="311134"/>
                  </a:lnTo>
                  <a:lnTo>
                    <a:pt x="1467479" y="273846"/>
                  </a:lnTo>
                  <a:lnTo>
                    <a:pt x="1486916" y="273846"/>
                  </a:lnTo>
                  <a:lnTo>
                    <a:pt x="1486916" y="328456"/>
                  </a:lnTo>
                  <a:lnTo>
                    <a:pt x="1474883" y="328456"/>
                  </a:lnTo>
                  <a:lnTo>
                    <a:pt x="1474883" y="285482"/>
                  </a:lnTo>
                  <a:lnTo>
                    <a:pt x="1462190" y="328456"/>
                  </a:lnTo>
                  <a:lnTo>
                    <a:pt x="1449760" y="328456"/>
                  </a:lnTo>
                  <a:lnTo>
                    <a:pt x="1437066" y="285482"/>
                  </a:lnTo>
                  <a:lnTo>
                    <a:pt x="1437066" y="328456"/>
                  </a:lnTo>
                  <a:lnTo>
                    <a:pt x="1425033" y="328456"/>
                  </a:lnTo>
                  <a:close/>
                  <a:moveTo>
                    <a:pt x="1388538" y="272920"/>
                  </a:moveTo>
                  <a:cubicBezTo>
                    <a:pt x="1397926" y="272920"/>
                    <a:pt x="1405595" y="275433"/>
                    <a:pt x="1411149" y="280457"/>
                  </a:cubicBezTo>
                  <a:cubicBezTo>
                    <a:pt x="1416835" y="285482"/>
                    <a:pt x="1419612" y="292358"/>
                    <a:pt x="1419612" y="301217"/>
                  </a:cubicBezTo>
                  <a:cubicBezTo>
                    <a:pt x="1419612" y="310077"/>
                    <a:pt x="1416835" y="316953"/>
                    <a:pt x="1411149" y="321845"/>
                  </a:cubicBezTo>
                  <a:cubicBezTo>
                    <a:pt x="1405463" y="326870"/>
                    <a:pt x="1398058" y="329250"/>
                    <a:pt x="1388538" y="329250"/>
                  </a:cubicBezTo>
                  <a:cubicBezTo>
                    <a:pt x="1379017" y="329250"/>
                    <a:pt x="1371480" y="326738"/>
                    <a:pt x="1365795" y="321845"/>
                  </a:cubicBezTo>
                  <a:cubicBezTo>
                    <a:pt x="1360109" y="316953"/>
                    <a:pt x="1357332" y="310077"/>
                    <a:pt x="1357332" y="301350"/>
                  </a:cubicBezTo>
                  <a:cubicBezTo>
                    <a:pt x="1357332" y="295796"/>
                    <a:pt x="1358257" y="291168"/>
                    <a:pt x="1360241" y="287333"/>
                  </a:cubicBezTo>
                  <a:cubicBezTo>
                    <a:pt x="1361695" y="284556"/>
                    <a:pt x="1363679" y="282044"/>
                    <a:pt x="1366191" y="279796"/>
                  </a:cubicBezTo>
                  <a:cubicBezTo>
                    <a:pt x="1368703" y="277548"/>
                    <a:pt x="1371480" y="275962"/>
                    <a:pt x="1374522" y="274904"/>
                  </a:cubicBezTo>
                  <a:cubicBezTo>
                    <a:pt x="1378621" y="273714"/>
                    <a:pt x="1383249" y="272920"/>
                    <a:pt x="1388538" y="272920"/>
                  </a:cubicBezTo>
                  <a:close/>
                  <a:moveTo>
                    <a:pt x="1322688" y="272920"/>
                  </a:moveTo>
                  <a:cubicBezTo>
                    <a:pt x="1330489" y="272920"/>
                    <a:pt x="1336836" y="274904"/>
                    <a:pt x="1341729" y="278871"/>
                  </a:cubicBezTo>
                  <a:cubicBezTo>
                    <a:pt x="1344638" y="281251"/>
                    <a:pt x="1346886" y="284556"/>
                    <a:pt x="1348340" y="288920"/>
                  </a:cubicBezTo>
                  <a:lnTo>
                    <a:pt x="1335514" y="291565"/>
                  </a:lnTo>
                  <a:cubicBezTo>
                    <a:pt x="1334721" y="288788"/>
                    <a:pt x="1333134" y="286540"/>
                    <a:pt x="1330754" y="284821"/>
                  </a:cubicBezTo>
                  <a:cubicBezTo>
                    <a:pt x="1328374" y="283234"/>
                    <a:pt x="1325465" y="282309"/>
                    <a:pt x="1322027" y="282309"/>
                  </a:cubicBezTo>
                  <a:cubicBezTo>
                    <a:pt x="1317266" y="282309"/>
                    <a:pt x="1313432" y="283763"/>
                    <a:pt x="1310523" y="286672"/>
                  </a:cubicBezTo>
                  <a:cubicBezTo>
                    <a:pt x="1307614" y="289581"/>
                    <a:pt x="1306027" y="294341"/>
                    <a:pt x="1306027" y="300821"/>
                  </a:cubicBezTo>
                  <a:cubicBezTo>
                    <a:pt x="1306027" y="307697"/>
                    <a:pt x="1307481" y="312589"/>
                    <a:pt x="1310390" y="315630"/>
                  </a:cubicBezTo>
                  <a:cubicBezTo>
                    <a:pt x="1313299" y="318539"/>
                    <a:pt x="1317134" y="319994"/>
                    <a:pt x="1321762" y="319994"/>
                  </a:cubicBezTo>
                  <a:cubicBezTo>
                    <a:pt x="1325200" y="319994"/>
                    <a:pt x="1328109" y="319068"/>
                    <a:pt x="1330622" y="317217"/>
                  </a:cubicBezTo>
                  <a:cubicBezTo>
                    <a:pt x="1333134" y="315366"/>
                    <a:pt x="1334853" y="312457"/>
                    <a:pt x="1335911" y="308490"/>
                  </a:cubicBezTo>
                  <a:lnTo>
                    <a:pt x="1348472" y="311928"/>
                  </a:lnTo>
                  <a:cubicBezTo>
                    <a:pt x="1346489" y="317878"/>
                    <a:pt x="1343316" y="322374"/>
                    <a:pt x="1338820" y="325151"/>
                  </a:cubicBezTo>
                  <a:cubicBezTo>
                    <a:pt x="1334324" y="328060"/>
                    <a:pt x="1328638" y="329514"/>
                    <a:pt x="1321762" y="329514"/>
                  </a:cubicBezTo>
                  <a:cubicBezTo>
                    <a:pt x="1313299" y="329514"/>
                    <a:pt x="1306291" y="327002"/>
                    <a:pt x="1300738" y="322109"/>
                  </a:cubicBezTo>
                  <a:cubicBezTo>
                    <a:pt x="1295316" y="317217"/>
                    <a:pt x="1292540" y="310341"/>
                    <a:pt x="1292540" y="301746"/>
                  </a:cubicBezTo>
                  <a:cubicBezTo>
                    <a:pt x="1292540" y="292622"/>
                    <a:pt x="1295316" y="285614"/>
                    <a:pt x="1300738" y="280590"/>
                  </a:cubicBezTo>
                  <a:cubicBezTo>
                    <a:pt x="1306159" y="275565"/>
                    <a:pt x="1313696" y="272920"/>
                    <a:pt x="1322688" y="272920"/>
                  </a:cubicBezTo>
                  <a:close/>
                  <a:moveTo>
                    <a:pt x="1016180" y="134080"/>
                  </a:moveTo>
                  <a:lnTo>
                    <a:pt x="1016180" y="200723"/>
                  </a:lnTo>
                  <a:lnTo>
                    <a:pt x="1039055" y="200723"/>
                  </a:lnTo>
                  <a:cubicBezTo>
                    <a:pt x="1055584" y="200723"/>
                    <a:pt x="1066559" y="199533"/>
                    <a:pt x="1072113" y="197021"/>
                  </a:cubicBezTo>
                  <a:cubicBezTo>
                    <a:pt x="1077666" y="194508"/>
                    <a:pt x="1082030" y="190674"/>
                    <a:pt x="1085203" y="185517"/>
                  </a:cubicBezTo>
                  <a:cubicBezTo>
                    <a:pt x="1088377" y="180228"/>
                    <a:pt x="1089964" y="174145"/>
                    <a:pt x="1089964" y="167269"/>
                  </a:cubicBezTo>
                  <a:cubicBezTo>
                    <a:pt x="1089964" y="158674"/>
                    <a:pt x="1087716" y="151666"/>
                    <a:pt x="1083352" y="146113"/>
                  </a:cubicBezTo>
                  <a:cubicBezTo>
                    <a:pt x="1078856" y="140559"/>
                    <a:pt x="1073303" y="137121"/>
                    <a:pt x="1066559" y="135667"/>
                  </a:cubicBezTo>
                  <a:cubicBezTo>
                    <a:pt x="1061534" y="134609"/>
                    <a:pt x="1051485" y="134080"/>
                    <a:pt x="1036411" y="134080"/>
                  </a:cubicBezTo>
                  <a:close/>
                  <a:moveTo>
                    <a:pt x="822993" y="134080"/>
                  </a:moveTo>
                  <a:lnTo>
                    <a:pt x="822993" y="200723"/>
                  </a:lnTo>
                  <a:lnTo>
                    <a:pt x="845869" y="200723"/>
                  </a:lnTo>
                  <a:cubicBezTo>
                    <a:pt x="862398" y="200723"/>
                    <a:pt x="873373" y="199533"/>
                    <a:pt x="878926" y="197021"/>
                  </a:cubicBezTo>
                  <a:cubicBezTo>
                    <a:pt x="884480" y="194508"/>
                    <a:pt x="888843" y="190674"/>
                    <a:pt x="892017" y="185517"/>
                  </a:cubicBezTo>
                  <a:cubicBezTo>
                    <a:pt x="895190" y="180228"/>
                    <a:pt x="896777" y="174145"/>
                    <a:pt x="896777" y="167269"/>
                  </a:cubicBezTo>
                  <a:cubicBezTo>
                    <a:pt x="896777" y="158674"/>
                    <a:pt x="894529" y="151666"/>
                    <a:pt x="890166" y="146113"/>
                  </a:cubicBezTo>
                  <a:cubicBezTo>
                    <a:pt x="885670" y="140559"/>
                    <a:pt x="880116" y="137121"/>
                    <a:pt x="873373" y="135667"/>
                  </a:cubicBezTo>
                  <a:cubicBezTo>
                    <a:pt x="868348" y="134609"/>
                    <a:pt x="858298" y="134080"/>
                    <a:pt x="843224" y="134080"/>
                  </a:cubicBezTo>
                  <a:close/>
                  <a:moveTo>
                    <a:pt x="626501" y="103271"/>
                  </a:moveTo>
                  <a:lnTo>
                    <a:pt x="645278" y="103800"/>
                  </a:lnTo>
                  <a:lnTo>
                    <a:pt x="640121" y="319994"/>
                  </a:lnTo>
                  <a:lnTo>
                    <a:pt x="743524" y="319994"/>
                  </a:lnTo>
                  <a:lnTo>
                    <a:pt x="743524" y="338902"/>
                  </a:lnTo>
                  <a:lnTo>
                    <a:pt x="620948" y="338902"/>
                  </a:lnTo>
                  <a:close/>
                  <a:moveTo>
                    <a:pt x="475496" y="103271"/>
                  </a:moveTo>
                  <a:lnTo>
                    <a:pt x="494272" y="103800"/>
                  </a:lnTo>
                  <a:lnTo>
                    <a:pt x="489644" y="319994"/>
                  </a:lnTo>
                  <a:lnTo>
                    <a:pt x="583527" y="319994"/>
                  </a:lnTo>
                  <a:lnTo>
                    <a:pt x="583527" y="338902"/>
                  </a:lnTo>
                  <a:lnTo>
                    <a:pt x="470339" y="338902"/>
                  </a:lnTo>
                  <a:close/>
                  <a:moveTo>
                    <a:pt x="340754" y="103271"/>
                  </a:moveTo>
                  <a:lnTo>
                    <a:pt x="441645" y="332422"/>
                  </a:lnTo>
                  <a:lnTo>
                    <a:pt x="424191" y="338902"/>
                  </a:lnTo>
                  <a:lnTo>
                    <a:pt x="341019" y="150226"/>
                  </a:lnTo>
                  <a:lnTo>
                    <a:pt x="262871" y="334133"/>
                  </a:lnTo>
                  <a:lnTo>
                    <a:pt x="245285" y="327653"/>
                  </a:lnTo>
                  <a:close/>
                  <a:moveTo>
                    <a:pt x="1152640" y="94147"/>
                  </a:moveTo>
                  <a:lnTo>
                    <a:pt x="1317530" y="94147"/>
                  </a:lnTo>
                  <a:lnTo>
                    <a:pt x="1317530" y="133948"/>
                  </a:lnTo>
                  <a:lnTo>
                    <a:pt x="1256176" y="133948"/>
                  </a:lnTo>
                  <a:lnTo>
                    <a:pt x="1256176" y="329514"/>
                  </a:lnTo>
                  <a:lnTo>
                    <a:pt x="1214259" y="329514"/>
                  </a:lnTo>
                  <a:lnTo>
                    <a:pt x="1214259" y="133948"/>
                  </a:lnTo>
                  <a:lnTo>
                    <a:pt x="1152640" y="133948"/>
                  </a:lnTo>
                  <a:close/>
                  <a:moveTo>
                    <a:pt x="974396" y="94147"/>
                  </a:moveTo>
                  <a:lnTo>
                    <a:pt x="1041568" y="94147"/>
                  </a:lnTo>
                  <a:cubicBezTo>
                    <a:pt x="1067088" y="94147"/>
                    <a:pt x="1083617" y="95337"/>
                    <a:pt x="1091418" y="97717"/>
                  </a:cubicBezTo>
                  <a:cubicBezTo>
                    <a:pt x="1103319" y="101287"/>
                    <a:pt x="1113236" y="108956"/>
                    <a:pt x="1121302" y="120725"/>
                  </a:cubicBezTo>
                  <a:cubicBezTo>
                    <a:pt x="1129368" y="132493"/>
                    <a:pt x="1133335" y="147832"/>
                    <a:pt x="1133335" y="166608"/>
                  </a:cubicBezTo>
                  <a:cubicBezTo>
                    <a:pt x="1133335" y="181021"/>
                    <a:pt x="1131087" y="193186"/>
                    <a:pt x="1126459" y="203103"/>
                  </a:cubicBezTo>
                  <a:cubicBezTo>
                    <a:pt x="1121831" y="212888"/>
                    <a:pt x="1116013" y="220690"/>
                    <a:pt x="1108872" y="226243"/>
                  </a:cubicBezTo>
                  <a:cubicBezTo>
                    <a:pt x="1101732" y="231797"/>
                    <a:pt x="1094460" y="235631"/>
                    <a:pt x="1087187" y="237350"/>
                  </a:cubicBezTo>
                  <a:cubicBezTo>
                    <a:pt x="1077137" y="239598"/>
                    <a:pt x="1062725" y="240656"/>
                    <a:pt x="1043684" y="240656"/>
                  </a:cubicBezTo>
                  <a:lnTo>
                    <a:pt x="1016312" y="240656"/>
                  </a:lnTo>
                  <a:lnTo>
                    <a:pt x="1016312" y="329382"/>
                  </a:lnTo>
                  <a:lnTo>
                    <a:pt x="974396" y="329382"/>
                  </a:lnTo>
                  <a:close/>
                  <a:moveTo>
                    <a:pt x="781077" y="94147"/>
                  </a:moveTo>
                  <a:lnTo>
                    <a:pt x="848249" y="94147"/>
                  </a:lnTo>
                  <a:cubicBezTo>
                    <a:pt x="873769" y="94147"/>
                    <a:pt x="890298" y="95337"/>
                    <a:pt x="898099" y="97717"/>
                  </a:cubicBezTo>
                  <a:cubicBezTo>
                    <a:pt x="910000" y="101287"/>
                    <a:pt x="919917" y="108956"/>
                    <a:pt x="927983" y="120725"/>
                  </a:cubicBezTo>
                  <a:cubicBezTo>
                    <a:pt x="936049" y="132493"/>
                    <a:pt x="940016" y="147832"/>
                    <a:pt x="940016" y="166608"/>
                  </a:cubicBezTo>
                  <a:cubicBezTo>
                    <a:pt x="940016" y="181021"/>
                    <a:pt x="937768" y="193186"/>
                    <a:pt x="933140" y="203103"/>
                  </a:cubicBezTo>
                  <a:cubicBezTo>
                    <a:pt x="928512" y="212888"/>
                    <a:pt x="922694" y="220690"/>
                    <a:pt x="915554" y="226243"/>
                  </a:cubicBezTo>
                  <a:cubicBezTo>
                    <a:pt x="908413" y="231797"/>
                    <a:pt x="901141" y="235631"/>
                    <a:pt x="893868" y="237350"/>
                  </a:cubicBezTo>
                  <a:cubicBezTo>
                    <a:pt x="883819" y="239598"/>
                    <a:pt x="869406" y="240656"/>
                    <a:pt x="850365" y="240656"/>
                  </a:cubicBezTo>
                  <a:lnTo>
                    <a:pt x="822993" y="240656"/>
                  </a:lnTo>
                  <a:lnTo>
                    <a:pt x="822993" y="329382"/>
                  </a:lnTo>
                  <a:lnTo>
                    <a:pt x="781077" y="329382"/>
                  </a:lnTo>
                  <a:close/>
                  <a:moveTo>
                    <a:pt x="216459" y="18776"/>
                  </a:moveTo>
                  <a:cubicBezTo>
                    <a:pt x="107502" y="18776"/>
                    <a:pt x="18776" y="107502"/>
                    <a:pt x="18776" y="216458"/>
                  </a:cubicBezTo>
                  <a:cubicBezTo>
                    <a:pt x="18776" y="325415"/>
                    <a:pt x="107370" y="414141"/>
                    <a:pt x="216459" y="414141"/>
                  </a:cubicBezTo>
                  <a:lnTo>
                    <a:pt x="1468140" y="414141"/>
                  </a:lnTo>
                  <a:cubicBezTo>
                    <a:pt x="1577097" y="414141"/>
                    <a:pt x="1665823" y="325415"/>
                    <a:pt x="1665823" y="216458"/>
                  </a:cubicBezTo>
                  <a:cubicBezTo>
                    <a:pt x="1665823" y="107502"/>
                    <a:pt x="1577229" y="18776"/>
                    <a:pt x="1468140" y="18776"/>
                  </a:cubicBezTo>
                  <a:close/>
                  <a:moveTo>
                    <a:pt x="216459" y="0"/>
                  </a:moveTo>
                  <a:lnTo>
                    <a:pt x="1468140" y="0"/>
                  </a:lnTo>
                  <a:cubicBezTo>
                    <a:pt x="1587543" y="0"/>
                    <a:pt x="1684599" y="97056"/>
                    <a:pt x="1684599" y="216458"/>
                  </a:cubicBezTo>
                  <a:cubicBezTo>
                    <a:pt x="1684599" y="335861"/>
                    <a:pt x="1587543" y="432917"/>
                    <a:pt x="1468140" y="432917"/>
                  </a:cubicBezTo>
                  <a:lnTo>
                    <a:pt x="216459" y="432917"/>
                  </a:lnTo>
                  <a:cubicBezTo>
                    <a:pt x="97056" y="432917"/>
                    <a:pt x="0" y="335861"/>
                    <a:pt x="0" y="216458"/>
                  </a:cubicBezTo>
                  <a:cubicBezTo>
                    <a:pt x="0" y="97056"/>
                    <a:pt x="97056" y="0"/>
                    <a:pt x="216459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algn="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4245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자유형: 도형 82">
            <a:extLst>
              <a:ext uri="{FF2B5EF4-FFF2-40B4-BE49-F238E27FC236}">
                <a16:creationId xmlns:a16="http://schemas.microsoft.com/office/drawing/2014/main" id="{ACA69EC4-D360-4D52-A964-D9158FBEF54D}"/>
              </a:ext>
            </a:extLst>
          </p:cNvPr>
          <p:cNvSpPr/>
          <p:nvPr/>
        </p:nvSpPr>
        <p:spPr>
          <a:xfrm>
            <a:off x="9756283" y="1308773"/>
            <a:ext cx="1683539" cy="1414842"/>
          </a:xfrm>
          <a:custGeom>
            <a:avLst/>
            <a:gdLst>
              <a:gd name="connsiteX0" fmla="*/ 887928 w 1381451"/>
              <a:gd name="connsiteY0" fmla="*/ 695170 h 1160968"/>
              <a:gd name="connsiteX1" fmla="*/ 902126 w 1381451"/>
              <a:gd name="connsiteY1" fmla="*/ 701461 h 1160968"/>
              <a:gd name="connsiteX2" fmla="*/ 907158 w 1381451"/>
              <a:gd name="connsiteY2" fmla="*/ 719254 h 1160968"/>
              <a:gd name="connsiteX3" fmla="*/ 907158 w 1381451"/>
              <a:gd name="connsiteY3" fmla="*/ 740461 h 1160968"/>
              <a:gd name="connsiteX4" fmla="*/ 869416 w 1381451"/>
              <a:gd name="connsiteY4" fmla="*/ 740461 h 1160968"/>
              <a:gd name="connsiteX5" fmla="*/ 869416 w 1381451"/>
              <a:gd name="connsiteY5" fmla="*/ 720871 h 1160968"/>
              <a:gd name="connsiteX6" fmla="*/ 874268 w 1381451"/>
              <a:gd name="connsiteY6" fmla="*/ 701910 h 1160968"/>
              <a:gd name="connsiteX7" fmla="*/ 887928 w 1381451"/>
              <a:gd name="connsiteY7" fmla="*/ 695170 h 1160968"/>
              <a:gd name="connsiteX8" fmla="*/ 742231 w 1381451"/>
              <a:gd name="connsiteY8" fmla="*/ 695170 h 1160968"/>
              <a:gd name="connsiteX9" fmla="*/ 756429 w 1381451"/>
              <a:gd name="connsiteY9" fmla="*/ 701461 h 1160968"/>
              <a:gd name="connsiteX10" fmla="*/ 761461 w 1381451"/>
              <a:gd name="connsiteY10" fmla="*/ 719254 h 1160968"/>
              <a:gd name="connsiteX11" fmla="*/ 761461 w 1381451"/>
              <a:gd name="connsiteY11" fmla="*/ 740461 h 1160968"/>
              <a:gd name="connsiteX12" fmla="*/ 723719 w 1381451"/>
              <a:gd name="connsiteY12" fmla="*/ 740461 h 1160968"/>
              <a:gd name="connsiteX13" fmla="*/ 723719 w 1381451"/>
              <a:gd name="connsiteY13" fmla="*/ 720871 h 1160968"/>
              <a:gd name="connsiteX14" fmla="*/ 728571 w 1381451"/>
              <a:gd name="connsiteY14" fmla="*/ 701910 h 1160968"/>
              <a:gd name="connsiteX15" fmla="*/ 742231 w 1381451"/>
              <a:gd name="connsiteY15" fmla="*/ 695170 h 1160968"/>
              <a:gd name="connsiteX16" fmla="*/ 1058246 w 1381451"/>
              <a:gd name="connsiteY16" fmla="*/ 659944 h 1160968"/>
              <a:gd name="connsiteX17" fmla="*/ 1033534 w 1381451"/>
              <a:gd name="connsiteY17" fmla="*/ 668840 h 1160968"/>
              <a:gd name="connsiteX18" fmla="*/ 1023897 w 1381451"/>
              <a:gd name="connsiteY18" fmla="*/ 679871 h 1160968"/>
              <a:gd name="connsiteX19" fmla="*/ 1020504 w 1381451"/>
              <a:gd name="connsiteY19" fmla="*/ 687113 h 1160968"/>
              <a:gd name="connsiteX20" fmla="*/ 1020504 w 1381451"/>
              <a:gd name="connsiteY20" fmla="*/ 663179 h 1160968"/>
              <a:gd name="connsiteX21" fmla="*/ 980965 w 1381451"/>
              <a:gd name="connsiteY21" fmla="*/ 663179 h 1160968"/>
              <a:gd name="connsiteX22" fmla="*/ 980965 w 1381451"/>
              <a:gd name="connsiteY22" fmla="*/ 849734 h 1160968"/>
              <a:gd name="connsiteX23" fmla="*/ 1020504 w 1381451"/>
              <a:gd name="connsiteY23" fmla="*/ 849734 h 1160968"/>
              <a:gd name="connsiteX24" fmla="*/ 1020504 w 1381451"/>
              <a:gd name="connsiteY24" fmla="*/ 719613 h 1160968"/>
              <a:gd name="connsiteX25" fmla="*/ 1025087 w 1381451"/>
              <a:gd name="connsiteY25" fmla="*/ 701820 h 1160968"/>
              <a:gd name="connsiteX26" fmla="*/ 1038836 w 1381451"/>
              <a:gd name="connsiteY26" fmla="*/ 695889 h 1160968"/>
              <a:gd name="connsiteX27" fmla="*/ 1052855 w 1381451"/>
              <a:gd name="connsiteY27" fmla="*/ 701731 h 1160968"/>
              <a:gd name="connsiteX28" fmla="*/ 1057527 w 1381451"/>
              <a:gd name="connsiteY28" fmla="*/ 719074 h 1160968"/>
              <a:gd name="connsiteX29" fmla="*/ 1057527 w 1381451"/>
              <a:gd name="connsiteY29" fmla="*/ 849734 h 1160968"/>
              <a:gd name="connsiteX30" fmla="*/ 1096887 w 1381451"/>
              <a:gd name="connsiteY30" fmla="*/ 849734 h 1160968"/>
              <a:gd name="connsiteX31" fmla="*/ 1096887 w 1381451"/>
              <a:gd name="connsiteY31" fmla="*/ 708650 h 1160968"/>
              <a:gd name="connsiteX32" fmla="*/ 1086822 w 1381451"/>
              <a:gd name="connsiteY32" fmla="*/ 672615 h 1160968"/>
              <a:gd name="connsiteX33" fmla="*/ 1058246 w 1381451"/>
              <a:gd name="connsiteY33" fmla="*/ 659944 h 1160968"/>
              <a:gd name="connsiteX34" fmla="*/ 887928 w 1381451"/>
              <a:gd name="connsiteY34" fmla="*/ 659944 h 1160968"/>
              <a:gd name="connsiteX35" fmla="*/ 857464 w 1381451"/>
              <a:gd name="connsiteY35" fmla="*/ 667313 h 1160968"/>
              <a:gd name="connsiteX36" fmla="*/ 838144 w 1381451"/>
              <a:gd name="connsiteY36" fmla="*/ 688880 h 1160968"/>
              <a:gd name="connsiteX37" fmla="*/ 831494 w 1381451"/>
              <a:gd name="connsiteY37" fmla="*/ 723028 h 1160968"/>
              <a:gd name="connsiteX38" fmla="*/ 831494 w 1381451"/>
              <a:gd name="connsiteY38" fmla="*/ 792761 h 1160968"/>
              <a:gd name="connsiteX39" fmla="*/ 838323 w 1381451"/>
              <a:gd name="connsiteY39" fmla="*/ 825021 h 1160968"/>
              <a:gd name="connsiteX40" fmla="*/ 858093 w 1381451"/>
              <a:gd name="connsiteY40" fmla="*/ 845420 h 1160968"/>
              <a:gd name="connsiteX41" fmla="*/ 889365 w 1381451"/>
              <a:gd name="connsiteY41" fmla="*/ 852429 h 1160968"/>
              <a:gd name="connsiteX42" fmla="*/ 930881 w 1381451"/>
              <a:gd name="connsiteY42" fmla="*/ 838321 h 1160968"/>
              <a:gd name="connsiteX43" fmla="*/ 945618 w 1381451"/>
              <a:gd name="connsiteY43" fmla="*/ 798512 h 1160968"/>
              <a:gd name="connsiteX44" fmla="*/ 945618 w 1381451"/>
              <a:gd name="connsiteY44" fmla="*/ 795277 h 1160968"/>
              <a:gd name="connsiteX45" fmla="*/ 907697 w 1381451"/>
              <a:gd name="connsiteY45" fmla="*/ 795097 h 1160968"/>
              <a:gd name="connsiteX46" fmla="*/ 907697 w 1381451"/>
              <a:gd name="connsiteY46" fmla="*/ 799051 h 1160968"/>
              <a:gd name="connsiteX47" fmla="*/ 902934 w 1381451"/>
              <a:gd name="connsiteY47" fmla="*/ 811901 h 1160968"/>
              <a:gd name="connsiteX48" fmla="*/ 889365 w 1381451"/>
              <a:gd name="connsiteY48" fmla="*/ 816485 h 1160968"/>
              <a:gd name="connsiteX49" fmla="*/ 874628 w 1381451"/>
              <a:gd name="connsiteY49" fmla="*/ 810554 h 1160968"/>
              <a:gd name="connsiteX50" fmla="*/ 869416 w 1381451"/>
              <a:gd name="connsiteY50" fmla="*/ 794019 h 1160968"/>
              <a:gd name="connsiteX51" fmla="*/ 869416 w 1381451"/>
              <a:gd name="connsiteY51" fmla="*/ 770834 h 1160968"/>
              <a:gd name="connsiteX52" fmla="*/ 945080 w 1381451"/>
              <a:gd name="connsiteY52" fmla="*/ 770834 h 1160968"/>
              <a:gd name="connsiteX53" fmla="*/ 945080 w 1381451"/>
              <a:gd name="connsiteY53" fmla="*/ 719793 h 1160968"/>
              <a:gd name="connsiteX54" fmla="*/ 938340 w 1381451"/>
              <a:gd name="connsiteY54" fmla="*/ 687352 h 1160968"/>
              <a:gd name="connsiteX55" fmla="*/ 918750 w 1381451"/>
              <a:gd name="connsiteY55" fmla="*/ 666953 h 1160968"/>
              <a:gd name="connsiteX56" fmla="*/ 887928 w 1381451"/>
              <a:gd name="connsiteY56" fmla="*/ 659944 h 1160968"/>
              <a:gd name="connsiteX57" fmla="*/ 742231 w 1381451"/>
              <a:gd name="connsiteY57" fmla="*/ 659944 h 1160968"/>
              <a:gd name="connsiteX58" fmla="*/ 711767 w 1381451"/>
              <a:gd name="connsiteY58" fmla="*/ 667313 h 1160968"/>
              <a:gd name="connsiteX59" fmla="*/ 692447 w 1381451"/>
              <a:gd name="connsiteY59" fmla="*/ 688880 h 1160968"/>
              <a:gd name="connsiteX60" fmla="*/ 685797 w 1381451"/>
              <a:gd name="connsiteY60" fmla="*/ 723028 h 1160968"/>
              <a:gd name="connsiteX61" fmla="*/ 685797 w 1381451"/>
              <a:gd name="connsiteY61" fmla="*/ 792761 h 1160968"/>
              <a:gd name="connsiteX62" fmla="*/ 692627 w 1381451"/>
              <a:gd name="connsiteY62" fmla="*/ 825021 h 1160968"/>
              <a:gd name="connsiteX63" fmla="*/ 712396 w 1381451"/>
              <a:gd name="connsiteY63" fmla="*/ 845420 h 1160968"/>
              <a:gd name="connsiteX64" fmla="*/ 743669 w 1381451"/>
              <a:gd name="connsiteY64" fmla="*/ 852429 h 1160968"/>
              <a:gd name="connsiteX65" fmla="*/ 785184 w 1381451"/>
              <a:gd name="connsiteY65" fmla="*/ 838321 h 1160968"/>
              <a:gd name="connsiteX66" fmla="*/ 799922 w 1381451"/>
              <a:gd name="connsiteY66" fmla="*/ 798512 h 1160968"/>
              <a:gd name="connsiteX67" fmla="*/ 799922 w 1381451"/>
              <a:gd name="connsiteY67" fmla="*/ 795277 h 1160968"/>
              <a:gd name="connsiteX68" fmla="*/ 762000 w 1381451"/>
              <a:gd name="connsiteY68" fmla="*/ 795097 h 1160968"/>
              <a:gd name="connsiteX69" fmla="*/ 762000 w 1381451"/>
              <a:gd name="connsiteY69" fmla="*/ 799051 h 1160968"/>
              <a:gd name="connsiteX70" fmla="*/ 757237 w 1381451"/>
              <a:gd name="connsiteY70" fmla="*/ 811901 h 1160968"/>
              <a:gd name="connsiteX71" fmla="*/ 743669 w 1381451"/>
              <a:gd name="connsiteY71" fmla="*/ 816485 h 1160968"/>
              <a:gd name="connsiteX72" fmla="*/ 728931 w 1381451"/>
              <a:gd name="connsiteY72" fmla="*/ 810554 h 1160968"/>
              <a:gd name="connsiteX73" fmla="*/ 723719 w 1381451"/>
              <a:gd name="connsiteY73" fmla="*/ 794019 h 1160968"/>
              <a:gd name="connsiteX74" fmla="*/ 723719 w 1381451"/>
              <a:gd name="connsiteY74" fmla="*/ 770834 h 1160968"/>
              <a:gd name="connsiteX75" fmla="*/ 799383 w 1381451"/>
              <a:gd name="connsiteY75" fmla="*/ 770834 h 1160968"/>
              <a:gd name="connsiteX76" fmla="*/ 799383 w 1381451"/>
              <a:gd name="connsiteY76" fmla="*/ 719793 h 1160968"/>
              <a:gd name="connsiteX77" fmla="*/ 792643 w 1381451"/>
              <a:gd name="connsiteY77" fmla="*/ 687352 h 1160968"/>
              <a:gd name="connsiteX78" fmla="*/ 773054 w 1381451"/>
              <a:gd name="connsiteY78" fmla="*/ 666953 h 1160968"/>
              <a:gd name="connsiteX79" fmla="*/ 742231 w 1381451"/>
              <a:gd name="connsiteY79" fmla="*/ 659944 h 1160968"/>
              <a:gd name="connsiteX80" fmla="*/ 661893 w 1381451"/>
              <a:gd name="connsiteY80" fmla="*/ 659944 h 1160968"/>
              <a:gd name="connsiteX81" fmla="*/ 632239 w 1381451"/>
              <a:gd name="connsiteY81" fmla="*/ 669380 h 1160968"/>
              <a:gd name="connsiteX82" fmla="*/ 619973 w 1381451"/>
              <a:gd name="connsiteY82" fmla="*/ 680680 h 1160968"/>
              <a:gd name="connsiteX83" fmla="*/ 613908 w 1381451"/>
              <a:gd name="connsiteY83" fmla="*/ 689945 h 1160968"/>
              <a:gd name="connsiteX84" fmla="*/ 613908 w 1381451"/>
              <a:gd name="connsiteY84" fmla="*/ 663179 h 1160968"/>
              <a:gd name="connsiteX85" fmla="*/ 574548 w 1381451"/>
              <a:gd name="connsiteY85" fmla="*/ 663179 h 1160968"/>
              <a:gd name="connsiteX86" fmla="*/ 574548 w 1381451"/>
              <a:gd name="connsiteY86" fmla="*/ 849734 h 1160968"/>
              <a:gd name="connsiteX87" fmla="*/ 613908 w 1381451"/>
              <a:gd name="connsiteY87" fmla="*/ 849734 h 1160968"/>
              <a:gd name="connsiteX88" fmla="*/ 613908 w 1381451"/>
              <a:gd name="connsiteY88" fmla="*/ 737226 h 1160968"/>
              <a:gd name="connsiteX89" fmla="*/ 624331 w 1381451"/>
              <a:gd name="connsiteY89" fmla="*/ 710357 h 1160968"/>
              <a:gd name="connsiteX90" fmla="*/ 652907 w 1381451"/>
              <a:gd name="connsiteY90" fmla="*/ 700562 h 1160968"/>
              <a:gd name="connsiteX91" fmla="*/ 657940 w 1381451"/>
              <a:gd name="connsiteY91" fmla="*/ 700562 h 1160968"/>
              <a:gd name="connsiteX92" fmla="*/ 661893 w 1381451"/>
              <a:gd name="connsiteY92" fmla="*/ 700562 h 1160968"/>
              <a:gd name="connsiteX93" fmla="*/ 1252588 w 1381451"/>
              <a:gd name="connsiteY93" fmla="*/ 588414 h 1160968"/>
              <a:gd name="connsiteX94" fmla="*/ 1381451 w 1381451"/>
              <a:gd name="connsiteY94" fmla="*/ 588414 h 1160968"/>
              <a:gd name="connsiteX95" fmla="*/ 1381451 w 1381451"/>
              <a:gd name="connsiteY95" fmla="*/ 625976 h 1160968"/>
              <a:gd name="connsiteX96" fmla="*/ 1336699 w 1381451"/>
              <a:gd name="connsiteY96" fmla="*/ 625976 h 1160968"/>
              <a:gd name="connsiteX97" fmla="*/ 1336699 w 1381451"/>
              <a:gd name="connsiteY97" fmla="*/ 849734 h 1160968"/>
              <a:gd name="connsiteX98" fmla="*/ 1297339 w 1381451"/>
              <a:gd name="connsiteY98" fmla="*/ 849734 h 1160968"/>
              <a:gd name="connsiteX99" fmla="*/ 1297339 w 1381451"/>
              <a:gd name="connsiteY99" fmla="*/ 625976 h 1160968"/>
              <a:gd name="connsiteX100" fmla="*/ 1252588 w 1381451"/>
              <a:gd name="connsiteY100" fmla="*/ 625976 h 1160968"/>
              <a:gd name="connsiteX101" fmla="*/ 1199570 w 1381451"/>
              <a:gd name="connsiteY101" fmla="*/ 588414 h 1160968"/>
              <a:gd name="connsiteX102" fmla="*/ 1238930 w 1381451"/>
              <a:gd name="connsiteY102" fmla="*/ 588414 h 1160968"/>
              <a:gd name="connsiteX103" fmla="*/ 1238930 w 1381451"/>
              <a:gd name="connsiteY103" fmla="*/ 849734 h 1160968"/>
              <a:gd name="connsiteX104" fmla="*/ 1199570 w 1381451"/>
              <a:gd name="connsiteY104" fmla="*/ 849734 h 1160968"/>
              <a:gd name="connsiteX105" fmla="*/ 475340 w 1381451"/>
              <a:gd name="connsiteY105" fmla="*/ 585718 h 1160968"/>
              <a:gd name="connsiteX106" fmla="*/ 441013 w 1381451"/>
              <a:gd name="connsiteY106" fmla="*/ 593626 h 1160968"/>
              <a:gd name="connsiteX107" fmla="*/ 419176 w 1381451"/>
              <a:gd name="connsiteY107" fmla="*/ 616631 h 1160968"/>
              <a:gd name="connsiteX108" fmla="*/ 411717 w 1381451"/>
              <a:gd name="connsiteY108" fmla="*/ 652935 h 1160968"/>
              <a:gd name="connsiteX109" fmla="*/ 411717 w 1381451"/>
              <a:gd name="connsiteY109" fmla="*/ 788807 h 1160968"/>
              <a:gd name="connsiteX110" fmla="*/ 419355 w 1381451"/>
              <a:gd name="connsiteY110" fmla="*/ 823044 h 1160968"/>
              <a:gd name="connsiteX111" fmla="*/ 441551 w 1381451"/>
              <a:gd name="connsiteY111" fmla="*/ 844881 h 1160968"/>
              <a:gd name="connsiteX112" fmla="*/ 476418 w 1381451"/>
              <a:gd name="connsiteY112" fmla="*/ 852429 h 1160968"/>
              <a:gd name="connsiteX113" fmla="*/ 510835 w 1381451"/>
              <a:gd name="connsiteY113" fmla="*/ 844522 h 1160968"/>
              <a:gd name="connsiteX114" fmla="*/ 532672 w 1381451"/>
              <a:gd name="connsiteY114" fmla="*/ 821787 h 1160968"/>
              <a:gd name="connsiteX115" fmla="*/ 540220 w 1381451"/>
              <a:gd name="connsiteY115" fmla="*/ 786111 h 1160968"/>
              <a:gd name="connsiteX116" fmla="*/ 540220 w 1381451"/>
              <a:gd name="connsiteY116" fmla="*/ 708830 h 1160968"/>
              <a:gd name="connsiteX117" fmla="*/ 475519 w 1381451"/>
              <a:gd name="connsiteY117" fmla="*/ 708830 h 1160968"/>
              <a:gd name="connsiteX118" fmla="*/ 475519 w 1381451"/>
              <a:gd name="connsiteY118" fmla="*/ 746392 h 1160968"/>
              <a:gd name="connsiteX119" fmla="*/ 501220 w 1381451"/>
              <a:gd name="connsiteY119" fmla="*/ 746392 h 1160968"/>
              <a:gd name="connsiteX120" fmla="*/ 501220 w 1381451"/>
              <a:gd name="connsiteY120" fmla="*/ 786470 h 1160968"/>
              <a:gd name="connsiteX121" fmla="*/ 498254 w 1381451"/>
              <a:gd name="connsiteY121" fmla="*/ 800938 h 1160968"/>
              <a:gd name="connsiteX122" fmla="*/ 489717 w 1381451"/>
              <a:gd name="connsiteY122" fmla="*/ 810014 h 1160968"/>
              <a:gd name="connsiteX123" fmla="*/ 476418 w 1381451"/>
              <a:gd name="connsiteY123" fmla="*/ 813069 h 1160968"/>
              <a:gd name="connsiteX124" fmla="*/ 463029 w 1381451"/>
              <a:gd name="connsiteY124" fmla="*/ 810194 h 1160968"/>
              <a:gd name="connsiteX125" fmla="*/ 454402 w 1381451"/>
              <a:gd name="connsiteY125" fmla="*/ 801837 h 1160968"/>
              <a:gd name="connsiteX126" fmla="*/ 451436 w 1381451"/>
              <a:gd name="connsiteY126" fmla="*/ 788807 h 1160968"/>
              <a:gd name="connsiteX127" fmla="*/ 451436 w 1381451"/>
              <a:gd name="connsiteY127" fmla="*/ 652935 h 1160968"/>
              <a:gd name="connsiteX128" fmla="*/ 454222 w 1381451"/>
              <a:gd name="connsiteY128" fmla="*/ 637838 h 1160968"/>
              <a:gd name="connsiteX129" fmla="*/ 462489 w 1381451"/>
              <a:gd name="connsiteY129" fmla="*/ 628223 h 1160968"/>
              <a:gd name="connsiteX130" fmla="*/ 475340 w 1381451"/>
              <a:gd name="connsiteY130" fmla="*/ 624898 h 1160968"/>
              <a:gd name="connsiteX131" fmla="*/ 487022 w 1381451"/>
              <a:gd name="connsiteY131" fmla="*/ 627953 h 1160968"/>
              <a:gd name="connsiteX132" fmla="*/ 494391 w 1381451"/>
              <a:gd name="connsiteY132" fmla="*/ 636849 h 1160968"/>
              <a:gd name="connsiteX133" fmla="*/ 496907 w 1381451"/>
              <a:gd name="connsiteY133" fmla="*/ 650958 h 1160968"/>
              <a:gd name="connsiteX134" fmla="*/ 496907 w 1381451"/>
              <a:gd name="connsiteY134" fmla="*/ 667493 h 1160968"/>
              <a:gd name="connsiteX135" fmla="*/ 538064 w 1381451"/>
              <a:gd name="connsiteY135" fmla="*/ 667493 h 1160968"/>
              <a:gd name="connsiteX136" fmla="*/ 538064 w 1381451"/>
              <a:gd name="connsiteY136" fmla="*/ 650958 h 1160968"/>
              <a:gd name="connsiteX137" fmla="*/ 530605 w 1381451"/>
              <a:gd name="connsiteY137" fmla="*/ 615732 h 1160968"/>
              <a:gd name="connsiteX138" fmla="*/ 509128 w 1381451"/>
              <a:gd name="connsiteY138" fmla="*/ 593357 h 1160968"/>
              <a:gd name="connsiteX139" fmla="*/ 475340 w 1381451"/>
              <a:gd name="connsiteY139" fmla="*/ 585718 h 1160968"/>
              <a:gd name="connsiteX140" fmla="*/ 615483 w 1381451"/>
              <a:gd name="connsiteY140" fmla="*/ 269041 h 1160968"/>
              <a:gd name="connsiteX141" fmla="*/ 697544 w 1381451"/>
              <a:gd name="connsiteY141" fmla="*/ 281986 h 1160968"/>
              <a:gd name="connsiteX142" fmla="*/ 735577 w 1381451"/>
              <a:gd name="connsiteY142" fmla="*/ 292733 h 1160968"/>
              <a:gd name="connsiteX143" fmla="*/ 566746 w 1381451"/>
              <a:gd name="connsiteY143" fmla="*/ 297589 h 1160968"/>
              <a:gd name="connsiteX144" fmla="*/ 409800 w 1381451"/>
              <a:gd name="connsiteY144" fmla="*/ 358397 h 1160968"/>
              <a:gd name="connsiteX145" fmla="*/ 421726 w 1381451"/>
              <a:gd name="connsiteY145" fmla="*/ 356487 h 1160968"/>
              <a:gd name="connsiteX146" fmla="*/ 542102 w 1381451"/>
              <a:gd name="connsiteY146" fmla="*/ 389359 h 1160968"/>
              <a:gd name="connsiteX147" fmla="*/ 628691 w 1381451"/>
              <a:gd name="connsiteY147" fmla="*/ 459777 h 1160968"/>
              <a:gd name="connsiteX148" fmla="*/ 892928 w 1381451"/>
              <a:gd name="connsiteY148" fmla="*/ 571193 h 1160968"/>
              <a:gd name="connsiteX149" fmla="*/ 1275144 w 1381451"/>
              <a:gd name="connsiteY149" fmla="*/ 444885 h 1160968"/>
              <a:gd name="connsiteX150" fmla="*/ 1282886 w 1381451"/>
              <a:gd name="connsiteY150" fmla="*/ 440577 h 1160968"/>
              <a:gd name="connsiteX151" fmla="*/ 1275470 w 1381451"/>
              <a:gd name="connsiteY151" fmla="*/ 453986 h 1160968"/>
              <a:gd name="connsiteX152" fmla="*/ 1175208 w 1381451"/>
              <a:gd name="connsiteY152" fmla="*/ 567292 h 1160968"/>
              <a:gd name="connsiteX153" fmla="*/ 1169011 w 1381451"/>
              <a:gd name="connsiteY153" fmla="*/ 580904 h 1160968"/>
              <a:gd name="connsiteX154" fmla="*/ 992906 w 1381451"/>
              <a:gd name="connsiteY154" fmla="*/ 1003469 h 1160968"/>
              <a:gd name="connsiteX155" fmla="*/ 691550 w 1381451"/>
              <a:gd name="connsiteY155" fmla="*/ 1160557 h 1160968"/>
              <a:gd name="connsiteX156" fmla="*/ 687528 w 1381451"/>
              <a:gd name="connsiteY156" fmla="*/ 1160964 h 1160968"/>
              <a:gd name="connsiteX157" fmla="*/ 681941 w 1381451"/>
              <a:gd name="connsiteY157" fmla="*/ 1160435 h 1160968"/>
              <a:gd name="connsiteX158" fmla="*/ 901543 w 1381451"/>
              <a:gd name="connsiteY158" fmla="*/ 1018666 h 1160968"/>
              <a:gd name="connsiteX159" fmla="*/ 371909 w 1381451"/>
              <a:gd name="connsiteY159" fmla="*/ 1105581 h 1160968"/>
              <a:gd name="connsiteX160" fmla="*/ 127095 w 1381451"/>
              <a:gd name="connsiteY160" fmla="*/ 655365 h 1160968"/>
              <a:gd name="connsiteX161" fmla="*/ 398036 w 1381451"/>
              <a:gd name="connsiteY161" fmla="*/ 286761 h 1160968"/>
              <a:gd name="connsiteX162" fmla="*/ 182295 w 1381451"/>
              <a:gd name="connsiteY162" fmla="*/ 742889 h 1160968"/>
              <a:gd name="connsiteX163" fmla="*/ 505105 w 1381451"/>
              <a:gd name="connsiteY163" fmla="*/ 1059888 h 1160968"/>
              <a:gd name="connsiteX164" fmla="*/ 893254 w 1381451"/>
              <a:gd name="connsiteY164" fmla="*/ 929903 h 1160968"/>
              <a:gd name="connsiteX165" fmla="*/ 816193 w 1381451"/>
              <a:gd name="connsiteY165" fmla="*/ 989532 h 1160968"/>
              <a:gd name="connsiteX166" fmla="*/ 228576 w 1381451"/>
              <a:gd name="connsiteY166" fmla="*/ 725803 h 1160968"/>
              <a:gd name="connsiteX167" fmla="*/ 387533 w 1381451"/>
              <a:gd name="connsiteY167" fmla="*/ 333753 h 1160968"/>
              <a:gd name="connsiteX168" fmla="*/ 615483 w 1381451"/>
              <a:gd name="connsiteY168" fmla="*/ 269041 h 1160968"/>
              <a:gd name="connsiteX169" fmla="*/ 385177 w 1381451"/>
              <a:gd name="connsiteY169" fmla="*/ 39548 h 1160968"/>
              <a:gd name="connsiteX170" fmla="*/ 384343 w 1381451"/>
              <a:gd name="connsiteY170" fmla="*/ 39650 h 1160968"/>
              <a:gd name="connsiteX171" fmla="*/ 384912 w 1381451"/>
              <a:gd name="connsiteY171" fmla="*/ 40219 h 1160968"/>
              <a:gd name="connsiteX172" fmla="*/ 385177 w 1381451"/>
              <a:gd name="connsiteY172" fmla="*/ 39548 h 1160968"/>
              <a:gd name="connsiteX173" fmla="*/ 570530 w 1381451"/>
              <a:gd name="connsiteY173" fmla="*/ 149 h 1160968"/>
              <a:gd name="connsiteX174" fmla="*/ 648459 w 1381451"/>
              <a:gd name="connsiteY174" fmla="*/ 3628 h 1160968"/>
              <a:gd name="connsiteX175" fmla="*/ 906846 w 1381451"/>
              <a:gd name="connsiteY175" fmla="*/ 97206 h 1160968"/>
              <a:gd name="connsiteX176" fmla="*/ 1109870 w 1381451"/>
              <a:gd name="connsiteY176" fmla="*/ 328490 h 1160968"/>
              <a:gd name="connsiteX177" fmla="*/ 1111556 w 1381451"/>
              <a:gd name="connsiteY177" fmla="*/ 332148 h 1160968"/>
              <a:gd name="connsiteX178" fmla="*/ 1110966 w 1381451"/>
              <a:gd name="connsiteY178" fmla="*/ 334565 h 1160968"/>
              <a:gd name="connsiteX179" fmla="*/ 1068708 w 1381451"/>
              <a:gd name="connsiteY179" fmla="*/ 295496 h 1160968"/>
              <a:gd name="connsiteX180" fmla="*/ 939556 w 1381451"/>
              <a:gd name="connsiteY180" fmla="*/ 184507 h 1160968"/>
              <a:gd name="connsiteX181" fmla="*/ 782528 w 1381451"/>
              <a:gd name="connsiteY181" fmla="*/ 127254 h 1160968"/>
              <a:gd name="connsiteX182" fmla="*/ 572963 w 1381451"/>
              <a:gd name="connsiteY182" fmla="*/ 193060 h 1160968"/>
              <a:gd name="connsiteX183" fmla="*/ 539095 w 1381451"/>
              <a:gd name="connsiteY183" fmla="*/ 225120 h 1160968"/>
              <a:gd name="connsiteX184" fmla="*/ 530867 w 1381451"/>
              <a:gd name="connsiteY184" fmla="*/ 230199 h 1160968"/>
              <a:gd name="connsiteX185" fmla="*/ 416952 w 1381451"/>
              <a:gd name="connsiteY185" fmla="*/ 246635 h 1160968"/>
              <a:gd name="connsiteX186" fmla="*/ 261347 w 1381451"/>
              <a:gd name="connsiteY186" fmla="*/ 323350 h 1160968"/>
              <a:gd name="connsiteX187" fmla="*/ 183534 w 1381451"/>
              <a:gd name="connsiteY187" fmla="*/ 395373 h 1160968"/>
              <a:gd name="connsiteX188" fmla="*/ 92150 w 1381451"/>
              <a:gd name="connsiteY188" fmla="*/ 561664 h 1160968"/>
              <a:gd name="connsiteX189" fmla="*/ 157062 w 1381451"/>
              <a:gd name="connsiteY189" fmla="*/ 979963 h 1160968"/>
              <a:gd name="connsiteX190" fmla="*/ 155030 w 1381451"/>
              <a:gd name="connsiteY190" fmla="*/ 982055 h 1160968"/>
              <a:gd name="connsiteX191" fmla="*/ 1761 w 1381451"/>
              <a:gd name="connsiteY191" fmla="*/ 543623 h 1160968"/>
              <a:gd name="connsiteX192" fmla="*/ 492753 w 1381451"/>
              <a:gd name="connsiteY192" fmla="*/ 7367 h 1160968"/>
              <a:gd name="connsiteX193" fmla="*/ 570530 w 1381451"/>
              <a:gd name="connsiteY193" fmla="*/ 149 h 1160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1381451" h="1160968">
                <a:moveTo>
                  <a:pt x="887928" y="695170"/>
                </a:moveTo>
                <a:cubicBezTo>
                  <a:pt x="894038" y="695170"/>
                  <a:pt x="898771" y="697267"/>
                  <a:pt x="902126" y="701461"/>
                </a:cubicBezTo>
                <a:cubicBezTo>
                  <a:pt x="905480" y="705654"/>
                  <a:pt x="907158" y="711585"/>
                  <a:pt x="907158" y="719254"/>
                </a:cubicBezTo>
                <a:lnTo>
                  <a:pt x="907158" y="740461"/>
                </a:lnTo>
                <a:lnTo>
                  <a:pt x="869416" y="740461"/>
                </a:lnTo>
                <a:lnTo>
                  <a:pt x="869416" y="720871"/>
                </a:lnTo>
                <a:cubicBezTo>
                  <a:pt x="869416" y="712724"/>
                  <a:pt x="871033" y="706403"/>
                  <a:pt x="874268" y="701910"/>
                </a:cubicBezTo>
                <a:cubicBezTo>
                  <a:pt x="877504" y="697417"/>
                  <a:pt x="882056" y="695170"/>
                  <a:pt x="887928" y="695170"/>
                </a:cubicBezTo>
                <a:close/>
                <a:moveTo>
                  <a:pt x="742231" y="695170"/>
                </a:moveTo>
                <a:cubicBezTo>
                  <a:pt x="748341" y="695170"/>
                  <a:pt x="753074" y="697267"/>
                  <a:pt x="756429" y="701461"/>
                </a:cubicBezTo>
                <a:cubicBezTo>
                  <a:pt x="759784" y="705654"/>
                  <a:pt x="761461" y="711585"/>
                  <a:pt x="761461" y="719254"/>
                </a:cubicBezTo>
                <a:lnTo>
                  <a:pt x="761461" y="740461"/>
                </a:lnTo>
                <a:lnTo>
                  <a:pt x="723719" y="740461"/>
                </a:lnTo>
                <a:lnTo>
                  <a:pt x="723719" y="720871"/>
                </a:lnTo>
                <a:cubicBezTo>
                  <a:pt x="723719" y="712724"/>
                  <a:pt x="725337" y="706403"/>
                  <a:pt x="728571" y="701910"/>
                </a:cubicBezTo>
                <a:cubicBezTo>
                  <a:pt x="731807" y="697417"/>
                  <a:pt x="736360" y="695170"/>
                  <a:pt x="742231" y="695170"/>
                </a:cubicBezTo>
                <a:close/>
                <a:moveTo>
                  <a:pt x="1058246" y="659944"/>
                </a:moveTo>
                <a:cubicBezTo>
                  <a:pt x="1049020" y="659944"/>
                  <a:pt x="1040783" y="662909"/>
                  <a:pt x="1033534" y="668840"/>
                </a:cubicBezTo>
                <a:cubicBezTo>
                  <a:pt x="1029910" y="671806"/>
                  <a:pt x="1026697" y="675483"/>
                  <a:pt x="1023897" y="679871"/>
                </a:cubicBezTo>
                <a:lnTo>
                  <a:pt x="1020504" y="687113"/>
                </a:lnTo>
                <a:lnTo>
                  <a:pt x="1020504" y="663179"/>
                </a:lnTo>
                <a:lnTo>
                  <a:pt x="980965" y="663179"/>
                </a:lnTo>
                <a:lnTo>
                  <a:pt x="980965" y="849734"/>
                </a:lnTo>
                <a:lnTo>
                  <a:pt x="1020504" y="849734"/>
                </a:lnTo>
                <a:lnTo>
                  <a:pt x="1020504" y="719613"/>
                </a:lnTo>
                <a:cubicBezTo>
                  <a:pt x="1020504" y="711705"/>
                  <a:pt x="1022031" y="705774"/>
                  <a:pt x="1025087" y="701820"/>
                </a:cubicBezTo>
                <a:cubicBezTo>
                  <a:pt x="1028142" y="697866"/>
                  <a:pt x="1032725" y="695889"/>
                  <a:pt x="1038836" y="695889"/>
                </a:cubicBezTo>
                <a:cubicBezTo>
                  <a:pt x="1045067" y="695889"/>
                  <a:pt x="1049739" y="697836"/>
                  <a:pt x="1052855" y="701731"/>
                </a:cubicBezTo>
                <a:cubicBezTo>
                  <a:pt x="1055970" y="705625"/>
                  <a:pt x="1057527" y="711406"/>
                  <a:pt x="1057527" y="719074"/>
                </a:cubicBezTo>
                <a:lnTo>
                  <a:pt x="1057527" y="849734"/>
                </a:lnTo>
                <a:lnTo>
                  <a:pt x="1096887" y="849734"/>
                </a:lnTo>
                <a:lnTo>
                  <a:pt x="1096887" y="708650"/>
                </a:lnTo>
                <a:cubicBezTo>
                  <a:pt x="1096887" y="693074"/>
                  <a:pt x="1093532" y="681062"/>
                  <a:pt x="1086822" y="672615"/>
                </a:cubicBezTo>
                <a:cubicBezTo>
                  <a:pt x="1080113" y="664168"/>
                  <a:pt x="1070587" y="659944"/>
                  <a:pt x="1058246" y="659944"/>
                </a:cubicBezTo>
                <a:close/>
                <a:moveTo>
                  <a:pt x="887928" y="659944"/>
                </a:moveTo>
                <a:cubicBezTo>
                  <a:pt x="876066" y="659944"/>
                  <a:pt x="865911" y="662401"/>
                  <a:pt x="857464" y="667313"/>
                </a:cubicBezTo>
                <a:cubicBezTo>
                  <a:pt x="849017" y="672226"/>
                  <a:pt x="842577" y="679415"/>
                  <a:pt x="838144" y="688880"/>
                </a:cubicBezTo>
                <a:cubicBezTo>
                  <a:pt x="833710" y="698345"/>
                  <a:pt x="831494" y="709728"/>
                  <a:pt x="831494" y="723028"/>
                </a:cubicBezTo>
                <a:lnTo>
                  <a:pt x="831494" y="792761"/>
                </a:lnTo>
                <a:cubicBezTo>
                  <a:pt x="831494" y="805342"/>
                  <a:pt x="833770" y="816095"/>
                  <a:pt x="838323" y="825021"/>
                </a:cubicBezTo>
                <a:cubicBezTo>
                  <a:pt x="842876" y="833948"/>
                  <a:pt x="849466" y="840748"/>
                  <a:pt x="858093" y="845420"/>
                </a:cubicBezTo>
                <a:cubicBezTo>
                  <a:pt x="866720" y="850093"/>
                  <a:pt x="877144" y="852429"/>
                  <a:pt x="889365" y="852429"/>
                </a:cubicBezTo>
                <a:cubicBezTo>
                  <a:pt x="907218" y="852429"/>
                  <a:pt x="921057" y="847727"/>
                  <a:pt x="930881" y="838321"/>
                </a:cubicBezTo>
                <a:cubicBezTo>
                  <a:pt x="940706" y="828916"/>
                  <a:pt x="945618" y="815646"/>
                  <a:pt x="945618" y="798512"/>
                </a:cubicBezTo>
                <a:lnTo>
                  <a:pt x="945618" y="795277"/>
                </a:lnTo>
                <a:lnTo>
                  <a:pt x="907697" y="795097"/>
                </a:lnTo>
                <a:lnTo>
                  <a:pt x="907697" y="799051"/>
                </a:lnTo>
                <a:cubicBezTo>
                  <a:pt x="907697" y="804563"/>
                  <a:pt x="906109" y="808846"/>
                  <a:pt x="902934" y="811901"/>
                </a:cubicBezTo>
                <a:cubicBezTo>
                  <a:pt x="899759" y="814957"/>
                  <a:pt x="895236" y="816485"/>
                  <a:pt x="889365" y="816485"/>
                </a:cubicBezTo>
                <a:cubicBezTo>
                  <a:pt x="883015" y="816485"/>
                  <a:pt x="878103" y="814507"/>
                  <a:pt x="874628" y="810554"/>
                </a:cubicBezTo>
                <a:cubicBezTo>
                  <a:pt x="871153" y="806600"/>
                  <a:pt x="869416" y="801088"/>
                  <a:pt x="869416" y="794019"/>
                </a:cubicBezTo>
                <a:lnTo>
                  <a:pt x="869416" y="770834"/>
                </a:lnTo>
                <a:lnTo>
                  <a:pt x="945080" y="770834"/>
                </a:lnTo>
                <a:lnTo>
                  <a:pt x="945080" y="719793"/>
                </a:lnTo>
                <a:cubicBezTo>
                  <a:pt x="945080" y="707092"/>
                  <a:pt x="942833" y="696279"/>
                  <a:pt x="938340" y="687352"/>
                </a:cubicBezTo>
                <a:cubicBezTo>
                  <a:pt x="933847" y="678426"/>
                  <a:pt x="927317" y="671627"/>
                  <a:pt x="918750" y="666953"/>
                </a:cubicBezTo>
                <a:cubicBezTo>
                  <a:pt x="910183" y="662281"/>
                  <a:pt x="899909" y="659944"/>
                  <a:pt x="887928" y="659944"/>
                </a:cubicBezTo>
                <a:close/>
                <a:moveTo>
                  <a:pt x="742231" y="659944"/>
                </a:moveTo>
                <a:cubicBezTo>
                  <a:pt x="730369" y="659944"/>
                  <a:pt x="720214" y="662401"/>
                  <a:pt x="711767" y="667313"/>
                </a:cubicBezTo>
                <a:cubicBezTo>
                  <a:pt x="703320" y="672226"/>
                  <a:pt x="696880" y="679415"/>
                  <a:pt x="692447" y="688880"/>
                </a:cubicBezTo>
                <a:cubicBezTo>
                  <a:pt x="688014" y="698345"/>
                  <a:pt x="685797" y="709728"/>
                  <a:pt x="685797" y="723028"/>
                </a:cubicBezTo>
                <a:lnTo>
                  <a:pt x="685797" y="792761"/>
                </a:lnTo>
                <a:cubicBezTo>
                  <a:pt x="685797" y="805342"/>
                  <a:pt x="688073" y="816095"/>
                  <a:pt x="692627" y="825021"/>
                </a:cubicBezTo>
                <a:cubicBezTo>
                  <a:pt x="697179" y="833948"/>
                  <a:pt x="703770" y="840748"/>
                  <a:pt x="712396" y="845420"/>
                </a:cubicBezTo>
                <a:cubicBezTo>
                  <a:pt x="721023" y="850093"/>
                  <a:pt x="731447" y="852429"/>
                  <a:pt x="743669" y="852429"/>
                </a:cubicBezTo>
                <a:cubicBezTo>
                  <a:pt x="761521" y="852429"/>
                  <a:pt x="775360" y="847727"/>
                  <a:pt x="785184" y="838321"/>
                </a:cubicBezTo>
                <a:cubicBezTo>
                  <a:pt x="795009" y="828916"/>
                  <a:pt x="799922" y="815646"/>
                  <a:pt x="799922" y="798512"/>
                </a:cubicBezTo>
                <a:lnTo>
                  <a:pt x="799922" y="795277"/>
                </a:lnTo>
                <a:lnTo>
                  <a:pt x="762000" y="795097"/>
                </a:lnTo>
                <a:lnTo>
                  <a:pt x="762000" y="799051"/>
                </a:lnTo>
                <a:cubicBezTo>
                  <a:pt x="762000" y="804563"/>
                  <a:pt x="760412" y="808846"/>
                  <a:pt x="757237" y="811901"/>
                </a:cubicBezTo>
                <a:cubicBezTo>
                  <a:pt x="754062" y="814957"/>
                  <a:pt x="749539" y="816485"/>
                  <a:pt x="743669" y="816485"/>
                </a:cubicBezTo>
                <a:cubicBezTo>
                  <a:pt x="737318" y="816485"/>
                  <a:pt x="732406" y="814507"/>
                  <a:pt x="728931" y="810554"/>
                </a:cubicBezTo>
                <a:cubicBezTo>
                  <a:pt x="725457" y="806600"/>
                  <a:pt x="723719" y="801088"/>
                  <a:pt x="723719" y="794019"/>
                </a:cubicBezTo>
                <a:lnTo>
                  <a:pt x="723719" y="770834"/>
                </a:lnTo>
                <a:lnTo>
                  <a:pt x="799383" y="770834"/>
                </a:lnTo>
                <a:lnTo>
                  <a:pt x="799383" y="719793"/>
                </a:lnTo>
                <a:cubicBezTo>
                  <a:pt x="799383" y="707092"/>
                  <a:pt x="797136" y="696279"/>
                  <a:pt x="792643" y="687352"/>
                </a:cubicBezTo>
                <a:cubicBezTo>
                  <a:pt x="788150" y="678426"/>
                  <a:pt x="781620" y="671627"/>
                  <a:pt x="773054" y="666953"/>
                </a:cubicBezTo>
                <a:cubicBezTo>
                  <a:pt x="764486" y="662281"/>
                  <a:pt x="754212" y="659944"/>
                  <a:pt x="742231" y="659944"/>
                </a:cubicBezTo>
                <a:close/>
                <a:moveTo>
                  <a:pt x="661893" y="659944"/>
                </a:moveTo>
                <a:cubicBezTo>
                  <a:pt x="651110" y="659944"/>
                  <a:pt x="641226" y="663090"/>
                  <a:pt x="632239" y="669380"/>
                </a:cubicBezTo>
                <a:cubicBezTo>
                  <a:pt x="627746" y="672525"/>
                  <a:pt x="623658" y="676292"/>
                  <a:pt x="619973" y="680680"/>
                </a:cubicBezTo>
                <a:lnTo>
                  <a:pt x="613908" y="689945"/>
                </a:lnTo>
                <a:lnTo>
                  <a:pt x="613908" y="663179"/>
                </a:lnTo>
                <a:lnTo>
                  <a:pt x="574548" y="663179"/>
                </a:lnTo>
                <a:lnTo>
                  <a:pt x="574548" y="849734"/>
                </a:lnTo>
                <a:lnTo>
                  <a:pt x="613908" y="849734"/>
                </a:lnTo>
                <a:lnTo>
                  <a:pt x="613908" y="737226"/>
                </a:lnTo>
                <a:cubicBezTo>
                  <a:pt x="614027" y="725843"/>
                  <a:pt x="617502" y="716887"/>
                  <a:pt x="624331" y="710357"/>
                </a:cubicBezTo>
                <a:cubicBezTo>
                  <a:pt x="631161" y="703827"/>
                  <a:pt x="640686" y="700562"/>
                  <a:pt x="652907" y="700562"/>
                </a:cubicBezTo>
                <a:cubicBezTo>
                  <a:pt x="654825" y="700562"/>
                  <a:pt x="656502" y="700562"/>
                  <a:pt x="657940" y="700562"/>
                </a:cubicBezTo>
                <a:cubicBezTo>
                  <a:pt x="659378" y="700562"/>
                  <a:pt x="660695" y="700562"/>
                  <a:pt x="661893" y="700562"/>
                </a:cubicBezTo>
                <a:close/>
                <a:moveTo>
                  <a:pt x="1252588" y="588414"/>
                </a:moveTo>
                <a:lnTo>
                  <a:pt x="1381451" y="588414"/>
                </a:lnTo>
                <a:lnTo>
                  <a:pt x="1381451" y="625976"/>
                </a:lnTo>
                <a:lnTo>
                  <a:pt x="1336699" y="625976"/>
                </a:lnTo>
                <a:lnTo>
                  <a:pt x="1336699" y="849734"/>
                </a:lnTo>
                <a:lnTo>
                  <a:pt x="1297339" y="849734"/>
                </a:lnTo>
                <a:lnTo>
                  <a:pt x="1297339" y="625976"/>
                </a:lnTo>
                <a:lnTo>
                  <a:pt x="1252588" y="625976"/>
                </a:lnTo>
                <a:close/>
                <a:moveTo>
                  <a:pt x="1199570" y="588414"/>
                </a:moveTo>
                <a:lnTo>
                  <a:pt x="1238930" y="588414"/>
                </a:lnTo>
                <a:lnTo>
                  <a:pt x="1238930" y="849734"/>
                </a:lnTo>
                <a:lnTo>
                  <a:pt x="1199570" y="849734"/>
                </a:lnTo>
                <a:close/>
                <a:moveTo>
                  <a:pt x="475340" y="585718"/>
                </a:moveTo>
                <a:cubicBezTo>
                  <a:pt x="462040" y="585718"/>
                  <a:pt x="450598" y="588354"/>
                  <a:pt x="441013" y="593626"/>
                </a:cubicBezTo>
                <a:cubicBezTo>
                  <a:pt x="431427" y="598898"/>
                  <a:pt x="424148" y="606566"/>
                  <a:pt x="419176" y="616631"/>
                </a:cubicBezTo>
                <a:cubicBezTo>
                  <a:pt x="414203" y="626695"/>
                  <a:pt x="411717" y="638797"/>
                  <a:pt x="411717" y="652935"/>
                </a:cubicBezTo>
                <a:lnTo>
                  <a:pt x="411717" y="788807"/>
                </a:lnTo>
                <a:cubicBezTo>
                  <a:pt x="411717" y="802107"/>
                  <a:pt x="414263" y="813519"/>
                  <a:pt x="419355" y="823044"/>
                </a:cubicBezTo>
                <a:cubicBezTo>
                  <a:pt x="424447" y="832570"/>
                  <a:pt x="431846" y="839848"/>
                  <a:pt x="441551" y="844881"/>
                </a:cubicBezTo>
                <a:cubicBezTo>
                  <a:pt x="451257" y="849913"/>
                  <a:pt x="462879" y="852429"/>
                  <a:pt x="476418" y="852429"/>
                </a:cubicBezTo>
                <a:cubicBezTo>
                  <a:pt x="489837" y="852429"/>
                  <a:pt x="501310" y="849793"/>
                  <a:pt x="510835" y="844522"/>
                </a:cubicBezTo>
                <a:cubicBezTo>
                  <a:pt x="520361" y="839249"/>
                  <a:pt x="527639" y="831671"/>
                  <a:pt x="532672" y="821787"/>
                </a:cubicBezTo>
                <a:cubicBezTo>
                  <a:pt x="537704" y="811901"/>
                  <a:pt x="540220" y="800010"/>
                  <a:pt x="540220" y="786111"/>
                </a:cubicBezTo>
                <a:lnTo>
                  <a:pt x="540220" y="708830"/>
                </a:lnTo>
                <a:lnTo>
                  <a:pt x="475519" y="708830"/>
                </a:lnTo>
                <a:lnTo>
                  <a:pt x="475519" y="746392"/>
                </a:lnTo>
                <a:lnTo>
                  <a:pt x="501220" y="746392"/>
                </a:lnTo>
                <a:lnTo>
                  <a:pt x="501220" y="786470"/>
                </a:lnTo>
                <a:cubicBezTo>
                  <a:pt x="501220" y="792102"/>
                  <a:pt x="500232" y="796925"/>
                  <a:pt x="498254" y="800938"/>
                </a:cubicBezTo>
                <a:cubicBezTo>
                  <a:pt x="496278" y="804952"/>
                  <a:pt x="493432" y="807977"/>
                  <a:pt x="489717" y="810014"/>
                </a:cubicBezTo>
                <a:cubicBezTo>
                  <a:pt x="486004" y="812051"/>
                  <a:pt x="481570" y="813069"/>
                  <a:pt x="476418" y="813069"/>
                </a:cubicBezTo>
                <a:cubicBezTo>
                  <a:pt x="471266" y="813069"/>
                  <a:pt x="466803" y="812111"/>
                  <a:pt x="463029" y="810194"/>
                </a:cubicBezTo>
                <a:cubicBezTo>
                  <a:pt x="459254" y="808277"/>
                  <a:pt x="456379" y="805491"/>
                  <a:pt x="454402" y="801837"/>
                </a:cubicBezTo>
                <a:cubicBezTo>
                  <a:pt x="452425" y="798182"/>
                  <a:pt x="451436" y="793839"/>
                  <a:pt x="451436" y="788807"/>
                </a:cubicBezTo>
                <a:lnTo>
                  <a:pt x="451436" y="652935"/>
                </a:lnTo>
                <a:cubicBezTo>
                  <a:pt x="451436" y="647064"/>
                  <a:pt x="452365" y="642032"/>
                  <a:pt x="454222" y="637838"/>
                </a:cubicBezTo>
                <a:cubicBezTo>
                  <a:pt x="456079" y="633644"/>
                  <a:pt x="458835" y="630440"/>
                  <a:pt x="462489" y="628223"/>
                </a:cubicBezTo>
                <a:cubicBezTo>
                  <a:pt x="466143" y="626006"/>
                  <a:pt x="470427" y="624898"/>
                  <a:pt x="475340" y="624898"/>
                </a:cubicBezTo>
                <a:cubicBezTo>
                  <a:pt x="479892" y="624898"/>
                  <a:pt x="483786" y="625917"/>
                  <a:pt x="487022" y="627953"/>
                </a:cubicBezTo>
                <a:cubicBezTo>
                  <a:pt x="490257" y="629990"/>
                  <a:pt x="492713" y="632955"/>
                  <a:pt x="494391" y="636849"/>
                </a:cubicBezTo>
                <a:cubicBezTo>
                  <a:pt x="496068" y="640744"/>
                  <a:pt x="496907" y="645447"/>
                  <a:pt x="496907" y="650958"/>
                </a:cubicBezTo>
                <a:lnTo>
                  <a:pt x="496907" y="667493"/>
                </a:lnTo>
                <a:lnTo>
                  <a:pt x="538064" y="667493"/>
                </a:lnTo>
                <a:lnTo>
                  <a:pt x="538064" y="650958"/>
                </a:lnTo>
                <a:cubicBezTo>
                  <a:pt x="538064" y="637299"/>
                  <a:pt x="535577" y="625557"/>
                  <a:pt x="530605" y="615732"/>
                </a:cubicBezTo>
                <a:cubicBezTo>
                  <a:pt x="525633" y="605908"/>
                  <a:pt x="518473" y="598449"/>
                  <a:pt x="509128" y="593357"/>
                </a:cubicBezTo>
                <a:cubicBezTo>
                  <a:pt x="499782" y="588265"/>
                  <a:pt x="488519" y="585718"/>
                  <a:pt x="475340" y="585718"/>
                </a:cubicBezTo>
                <a:close/>
                <a:moveTo>
                  <a:pt x="615483" y="269041"/>
                </a:moveTo>
                <a:cubicBezTo>
                  <a:pt x="642442" y="270677"/>
                  <a:pt x="669832" y="275058"/>
                  <a:pt x="697544" y="281986"/>
                </a:cubicBezTo>
                <a:cubicBezTo>
                  <a:pt x="710282" y="285156"/>
                  <a:pt x="722919" y="288772"/>
                  <a:pt x="735577" y="292733"/>
                </a:cubicBezTo>
                <a:cubicBezTo>
                  <a:pt x="678995" y="285196"/>
                  <a:pt x="622718" y="286700"/>
                  <a:pt x="566746" y="297589"/>
                </a:cubicBezTo>
                <a:cubicBezTo>
                  <a:pt x="510957" y="308439"/>
                  <a:pt x="458377" y="327861"/>
                  <a:pt x="409800" y="358397"/>
                </a:cubicBezTo>
                <a:cubicBezTo>
                  <a:pt x="413782" y="357747"/>
                  <a:pt x="417744" y="357076"/>
                  <a:pt x="421726" y="356487"/>
                </a:cubicBezTo>
                <a:cubicBezTo>
                  <a:pt x="466666" y="349823"/>
                  <a:pt x="505613" y="365426"/>
                  <a:pt x="542102" y="389359"/>
                </a:cubicBezTo>
                <a:cubicBezTo>
                  <a:pt x="573328" y="409859"/>
                  <a:pt x="600045" y="436047"/>
                  <a:pt x="628691" y="459777"/>
                </a:cubicBezTo>
                <a:cubicBezTo>
                  <a:pt x="705569" y="523469"/>
                  <a:pt x="793824" y="561482"/>
                  <a:pt x="892928" y="571193"/>
                </a:cubicBezTo>
                <a:cubicBezTo>
                  <a:pt x="1038457" y="585455"/>
                  <a:pt x="1165801" y="541632"/>
                  <a:pt x="1275144" y="444885"/>
                </a:cubicBezTo>
                <a:cubicBezTo>
                  <a:pt x="1277156" y="443117"/>
                  <a:pt x="1279188" y="441370"/>
                  <a:pt x="1282886" y="440577"/>
                </a:cubicBezTo>
                <a:cubicBezTo>
                  <a:pt x="1280407" y="445048"/>
                  <a:pt x="1278070" y="449598"/>
                  <a:pt x="1275470" y="453986"/>
                </a:cubicBezTo>
                <a:cubicBezTo>
                  <a:pt x="1249221" y="498094"/>
                  <a:pt x="1216328" y="536391"/>
                  <a:pt x="1175208" y="567292"/>
                </a:cubicBezTo>
                <a:cubicBezTo>
                  <a:pt x="1170128" y="571092"/>
                  <a:pt x="1169011" y="575053"/>
                  <a:pt x="1169011" y="580904"/>
                </a:cubicBezTo>
                <a:cubicBezTo>
                  <a:pt x="1168950" y="746160"/>
                  <a:pt x="1110032" y="887340"/>
                  <a:pt x="992906" y="1003469"/>
                </a:cubicBezTo>
                <a:cubicBezTo>
                  <a:pt x="908958" y="1086707"/>
                  <a:pt x="807436" y="1137803"/>
                  <a:pt x="691550" y="1160557"/>
                </a:cubicBezTo>
                <a:cubicBezTo>
                  <a:pt x="690230" y="1160821"/>
                  <a:pt x="688869" y="1160923"/>
                  <a:pt x="687528" y="1160964"/>
                </a:cubicBezTo>
                <a:cubicBezTo>
                  <a:pt x="686533" y="1161004"/>
                  <a:pt x="685557" y="1160801"/>
                  <a:pt x="681941" y="1160435"/>
                </a:cubicBezTo>
                <a:cubicBezTo>
                  <a:pt x="769952" y="1133129"/>
                  <a:pt x="842503" y="1086117"/>
                  <a:pt x="901543" y="1018666"/>
                </a:cubicBezTo>
                <a:cubicBezTo>
                  <a:pt x="760241" y="1162771"/>
                  <a:pt x="543910" y="1193714"/>
                  <a:pt x="371909" y="1105581"/>
                </a:cubicBezTo>
                <a:cubicBezTo>
                  <a:pt x="193225" y="1014014"/>
                  <a:pt x="109013" y="830290"/>
                  <a:pt x="127095" y="655365"/>
                </a:cubicBezTo>
                <a:cubicBezTo>
                  <a:pt x="148102" y="452137"/>
                  <a:pt x="291598" y="325830"/>
                  <a:pt x="398036" y="286761"/>
                </a:cubicBezTo>
                <a:cubicBezTo>
                  <a:pt x="227235" y="386210"/>
                  <a:pt x="147554" y="536675"/>
                  <a:pt x="182295" y="742889"/>
                </a:cubicBezTo>
                <a:cubicBezTo>
                  <a:pt x="225264" y="914381"/>
                  <a:pt x="332313" y="1023908"/>
                  <a:pt x="505105" y="1059888"/>
                </a:cubicBezTo>
                <a:cubicBezTo>
                  <a:pt x="657195" y="1091542"/>
                  <a:pt x="787140" y="1042131"/>
                  <a:pt x="893254" y="929903"/>
                </a:cubicBezTo>
                <a:cubicBezTo>
                  <a:pt x="869748" y="952210"/>
                  <a:pt x="844372" y="972690"/>
                  <a:pt x="816193" y="989532"/>
                </a:cubicBezTo>
                <a:cubicBezTo>
                  <a:pt x="580337" y="1130509"/>
                  <a:pt x="276442" y="997151"/>
                  <a:pt x="228576" y="725803"/>
                </a:cubicBezTo>
                <a:cubicBezTo>
                  <a:pt x="200052" y="564163"/>
                  <a:pt x="252590" y="429668"/>
                  <a:pt x="387533" y="333753"/>
                </a:cubicBezTo>
                <a:cubicBezTo>
                  <a:pt x="457625" y="283927"/>
                  <a:pt x="534609" y="264133"/>
                  <a:pt x="615483" y="269041"/>
                </a:cubicBezTo>
                <a:close/>
                <a:moveTo>
                  <a:pt x="385177" y="39548"/>
                </a:moveTo>
                <a:cubicBezTo>
                  <a:pt x="384912" y="39589"/>
                  <a:pt x="384648" y="39609"/>
                  <a:pt x="384343" y="39650"/>
                </a:cubicBezTo>
                <a:cubicBezTo>
                  <a:pt x="384547" y="39832"/>
                  <a:pt x="384730" y="40035"/>
                  <a:pt x="384912" y="40219"/>
                </a:cubicBezTo>
                <a:cubicBezTo>
                  <a:pt x="384993" y="39995"/>
                  <a:pt x="385075" y="39771"/>
                  <a:pt x="385177" y="39548"/>
                </a:cubicBezTo>
                <a:close/>
                <a:moveTo>
                  <a:pt x="570530" y="149"/>
                </a:moveTo>
                <a:cubicBezTo>
                  <a:pt x="596504" y="-445"/>
                  <a:pt x="622505" y="743"/>
                  <a:pt x="648459" y="3628"/>
                </a:cubicBezTo>
                <a:cubicBezTo>
                  <a:pt x="741957" y="14010"/>
                  <a:pt x="828404" y="44972"/>
                  <a:pt x="906846" y="97206"/>
                </a:cubicBezTo>
                <a:cubicBezTo>
                  <a:pt x="995203" y="156084"/>
                  <a:pt x="1062938" y="233186"/>
                  <a:pt x="1109870" y="328490"/>
                </a:cubicBezTo>
                <a:cubicBezTo>
                  <a:pt x="1110459" y="329689"/>
                  <a:pt x="1111048" y="330908"/>
                  <a:pt x="1111556" y="332148"/>
                </a:cubicBezTo>
                <a:cubicBezTo>
                  <a:pt x="1111658" y="332371"/>
                  <a:pt x="1111434" y="332737"/>
                  <a:pt x="1110966" y="334565"/>
                </a:cubicBezTo>
                <a:cubicBezTo>
                  <a:pt x="1096521" y="321238"/>
                  <a:pt x="1082462" y="308519"/>
                  <a:pt x="1068708" y="295496"/>
                </a:cubicBezTo>
                <a:cubicBezTo>
                  <a:pt x="1027425" y="256428"/>
                  <a:pt x="986792" y="216668"/>
                  <a:pt x="939556" y="184507"/>
                </a:cubicBezTo>
                <a:cubicBezTo>
                  <a:pt x="892015" y="152142"/>
                  <a:pt x="840228" y="131014"/>
                  <a:pt x="782528" y="127254"/>
                </a:cubicBezTo>
                <a:cubicBezTo>
                  <a:pt x="704412" y="122176"/>
                  <a:pt x="634319" y="144057"/>
                  <a:pt x="572963" y="193060"/>
                </a:cubicBezTo>
                <a:cubicBezTo>
                  <a:pt x="560773" y="202792"/>
                  <a:pt x="549619" y="213620"/>
                  <a:pt x="539095" y="225120"/>
                </a:cubicBezTo>
                <a:cubicBezTo>
                  <a:pt x="536840" y="227598"/>
                  <a:pt x="534910" y="230219"/>
                  <a:pt x="530867" y="230199"/>
                </a:cubicBezTo>
                <a:cubicBezTo>
                  <a:pt x="492082" y="230016"/>
                  <a:pt x="454415" y="237696"/>
                  <a:pt x="416952" y="246635"/>
                </a:cubicBezTo>
                <a:cubicBezTo>
                  <a:pt x="360736" y="263376"/>
                  <a:pt x="308563" y="288264"/>
                  <a:pt x="261347" y="323350"/>
                </a:cubicBezTo>
                <a:cubicBezTo>
                  <a:pt x="232781" y="344561"/>
                  <a:pt x="207528" y="369266"/>
                  <a:pt x="183534" y="395373"/>
                </a:cubicBezTo>
                <a:cubicBezTo>
                  <a:pt x="141702" y="444559"/>
                  <a:pt x="110537" y="499881"/>
                  <a:pt x="92150" y="561664"/>
                </a:cubicBezTo>
                <a:cubicBezTo>
                  <a:pt x="47677" y="711113"/>
                  <a:pt x="69944" y="850688"/>
                  <a:pt x="157062" y="979963"/>
                </a:cubicBezTo>
                <a:cubicBezTo>
                  <a:pt x="157915" y="982157"/>
                  <a:pt x="156879" y="982502"/>
                  <a:pt x="155030" y="982055"/>
                </a:cubicBezTo>
                <a:cubicBezTo>
                  <a:pt x="45910" y="863366"/>
                  <a:pt x="-10977" y="704917"/>
                  <a:pt x="1761" y="543623"/>
                </a:cubicBezTo>
                <a:cubicBezTo>
                  <a:pt x="22647" y="278958"/>
                  <a:pt x="230364" y="50418"/>
                  <a:pt x="492753" y="7367"/>
                </a:cubicBezTo>
                <a:cubicBezTo>
                  <a:pt x="518606" y="3120"/>
                  <a:pt x="544555" y="743"/>
                  <a:pt x="570530" y="149"/>
                </a:cubicBezTo>
                <a:close/>
              </a:path>
            </a:pathLst>
          </a:custGeom>
          <a:solidFill>
            <a:srgbClr val="6AAE2E">
              <a:alpha val="40000"/>
            </a:srgbClr>
          </a:solidFill>
          <a:ln w="304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ko-KR" alt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3B155D6C-110F-4C05-83B9-D7B8956AC640}"/>
              </a:ext>
            </a:extLst>
          </p:cNvPr>
          <p:cNvGrpSpPr/>
          <p:nvPr/>
        </p:nvGrpSpPr>
        <p:grpSpPr>
          <a:xfrm>
            <a:off x="3052006" y="2828871"/>
            <a:ext cx="2887240" cy="2094104"/>
            <a:chOff x="8517955" y="1525703"/>
            <a:chExt cx="3627113" cy="2630731"/>
          </a:xfrm>
        </p:grpSpPr>
        <p:grpSp>
          <p:nvGrpSpPr>
            <p:cNvPr id="43" name="그룹 42">
              <a:extLst>
                <a:ext uri="{FF2B5EF4-FFF2-40B4-BE49-F238E27FC236}">
                  <a16:creationId xmlns:a16="http://schemas.microsoft.com/office/drawing/2014/main" id="{03957A9A-DBFA-4982-AAB7-CD77A82E51BD}"/>
                </a:ext>
              </a:extLst>
            </p:cNvPr>
            <p:cNvGrpSpPr/>
            <p:nvPr/>
          </p:nvGrpSpPr>
          <p:grpSpPr>
            <a:xfrm>
              <a:off x="8933314" y="1525703"/>
              <a:ext cx="2638272" cy="2630731"/>
              <a:chOff x="8933314" y="1525703"/>
              <a:chExt cx="2638272" cy="2630731"/>
            </a:xfrm>
          </p:grpSpPr>
          <p:sp>
            <p:nvSpPr>
              <p:cNvPr id="62" name="자유형: 도형 61">
                <a:extLst>
                  <a:ext uri="{FF2B5EF4-FFF2-40B4-BE49-F238E27FC236}">
                    <a16:creationId xmlns:a16="http://schemas.microsoft.com/office/drawing/2014/main" id="{CF92787B-3CAA-4222-BBEE-C9FCB0506270}"/>
                  </a:ext>
                </a:extLst>
              </p:cNvPr>
              <p:cNvSpPr/>
              <p:nvPr/>
            </p:nvSpPr>
            <p:spPr>
              <a:xfrm>
                <a:off x="8933314" y="1525703"/>
                <a:ext cx="2630731" cy="2630731"/>
              </a:xfrm>
              <a:custGeom>
                <a:avLst/>
                <a:gdLst>
                  <a:gd name="connsiteX0" fmla="*/ 2630732 w 2630731"/>
                  <a:gd name="connsiteY0" fmla="*/ 1315366 h 2630731"/>
                  <a:gd name="connsiteX1" fmla="*/ 1315366 w 2630731"/>
                  <a:gd name="connsiteY1" fmla="*/ 2630731 h 2630731"/>
                  <a:gd name="connsiteX2" fmla="*/ 0 w 2630731"/>
                  <a:gd name="connsiteY2" fmla="*/ 1315366 h 2630731"/>
                  <a:gd name="connsiteX3" fmla="*/ 1315366 w 2630731"/>
                  <a:gd name="connsiteY3" fmla="*/ 0 h 2630731"/>
                  <a:gd name="connsiteX4" fmla="*/ 2630732 w 2630731"/>
                  <a:gd name="connsiteY4" fmla="*/ 1315366 h 2630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30731" h="2630731">
                    <a:moveTo>
                      <a:pt x="2630732" y="1315366"/>
                    </a:moveTo>
                    <a:cubicBezTo>
                      <a:pt x="2630732" y="2041822"/>
                      <a:pt x="2041822" y="2630731"/>
                      <a:pt x="1315366" y="2630731"/>
                    </a:cubicBezTo>
                    <a:cubicBezTo>
                      <a:pt x="588909" y="2630731"/>
                      <a:pt x="0" y="2041822"/>
                      <a:pt x="0" y="1315366"/>
                    </a:cubicBezTo>
                    <a:cubicBezTo>
                      <a:pt x="0" y="588909"/>
                      <a:pt x="588909" y="0"/>
                      <a:pt x="1315366" y="0"/>
                    </a:cubicBezTo>
                    <a:cubicBezTo>
                      <a:pt x="2041822" y="0"/>
                      <a:pt x="2630732" y="588909"/>
                      <a:pt x="2630732" y="1315366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64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3" name="자유형: 도형 62">
                <a:extLst>
                  <a:ext uri="{FF2B5EF4-FFF2-40B4-BE49-F238E27FC236}">
                    <a16:creationId xmlns:a16="http://schemas.microsoft.com/office/drawing/2014/main" id="{6005E70F-58B0-4230-9965-C1A5C21F749E}"/>
                  </a:ext>
                </a:extLst>
              </p:cNvPr>
              <p:cNvSpPr/>
              <p:nvPr/>
            </p:nvSpPr>
            <p:spPr>
              <a:xfrm>
                <a:off x="9905526" y="2114046"/>
                <a:ext cx="1666060" cy="1830638"/>
              </a:xfrm>
              <a:custGeom>
                <a:avLst/>
                <a:gdLst>
                  <a:gd name="connsiteX0" fmla="*/ 1060109 w 1666060"/>
                  <a:gd name="connsiteY0" fmla="*/ 1823332 h 1830638"/>
                  <a:gd name="connsiteX1" fmla="*/ 1119963 w 1666060"/>
                  <a:gd name="connsiteY1" fmla="*/ 1564331 h 1830638"/>
                  <a:gd name="connsiteX2" fmla="*/ 1007624 w 1666060"/>
                  <a:gd name="connsiteY2" fmla="*/ 1371002 h 1830638"/>
                  <a:gd name="connsiteX3" fmla="*/ 830582 w 1666060"/>
                  <a:gd name="connsiteY3" fmla="*/ 1308045 h 1830638"/>
                  <a:gd name="connsiteX4" fmla="*/ 765816 w 1666060"/>
                  <a:gd name="connsiteY4" fmla="*/ 1220591 h 1830638"/>
                  <a:gd name="connsiteX5" fmla="*/ 768595 w 1666060"/>
                  <a:gd name="connsiteY5" fmla="*/ 1007224 h 1830638"/>
                  <a:gd name="connsiteX6" fmla="*/ 815587 w 1666060"/>
                  <a:gd name="connsiteY6" fmla="*/ 938773 h 1830638"/>
                  <a:gd name="connsiteX7" fmla="*/ 929089 w 1666060"/>
                  <a:gd name="connsiteY7" fmla="*/ 797282 h 1830638"/>
                  <a:gd name="connsiteX8" fmla="*/ 910732 w 1666060"/>
                  <a:gd name="connsiteY8" fmla="*/ 703429 h 1830638"/>
                  <a:gd name="connsiteX9" fmla="*/ 793028 w 1666060"/>
                  <a:gd name="connsiteY9" fmla="*/ 640214 h 1830638"/>
                  <a:gd name="connsiteX10" fmla="*/ 648241 w 1666060"/>
                  <a:gd name="connsiteY10" fmla="*/ 622116 h 1830638"/>
                  <a:gd name="connsiteX11" fmla="*/ 599634 w 1666060"/>
                  <a:gd name="connsiteY11" fmla="*/ 610610 h 1830638"/>
                  <a:gd name="connsiteX12" fmla="*/ 547342 w 1666060"/>
                  <a:gd name="connsiteY12" fmla="*/ 545068 h 1830638"/>
                  <a:gd name="connsiteX13" fmla="*/ 532217 w 1666060"/>
                  <a:gd name="connsiteY13" fmla="*/ 457744 h 1830638"/>
                  <a:gd name="connsiteX14" fmla="*/ 445733 w 1666060"/>
                  <a:gd name="connsiteY14" fmla="*/ 418186 h 1830638"/>
                  <a:gd name="connsiteX15" fmla="*/ 310641 w 1666060"/>
                  <a:gd name="connsiteY15" fmla="*/ 447337 h 1830638"/>
                  <a:gd name="connsiteX16" fmla="*/ 174968 w 1666060"/>
                  <a:gd name="connsiteY16" fmla="*/ 417992 h 1830638"/>
                  <a:gd name="connsiteX17" fmla="*/ 70449 w 1666060"/>
                  <a:gd name="connsiteY17" fmla="*/ 394916 h 1830638"/>
                  <a:gd name="connsiteX18" fmla="*/ 37355 w 1666060"/>
                  <a:gd name="connsiteY18" fmla="*/ 380890 h 1830638"/>
                  <a:gd name="connsiteX19" fmla="*/ 30439 w 1666060"/>
                  <a:gd name="connsiteY19" fmla="*/ 279086 h 1830638"/>
                  <a:gd name="connsiteX20" fmla="*/ 166435 w 1666060"/>
                  <a:gd name="connsiteY20" fmla="*/ 134105 h 1830638"/>
                  <a:gd name="connsiteX21" fmla="*/ 229198 w 1666060"/>
                  <a:gd name="connsiteY21" fmla="*/ 98943 h 1830638"/>
                  <a:gd name="connsiteX22" fmla="*/ 570999 w 1666060"/>
                  <a:gd name="connsiteY22" fmla="*/ 56282 h 1830638"/>
                  <a:gd name="connsiteX23" fmla="*/ 682886 w 1666060"/>
                  <a:gd name="connsiteY23" fmla="*/ 54666 h 1830638"/>
                  <a:gd name="connsiteX24" fmla="*/ 811773 w 1666060"/>
                  <a:gd name="connsiteY24" fmla="*/ 41092 h 1830638"/>
                  <a:gd name="connsiteX25" fmla="*/ 923013 w 1666060"/>
                  <a:gd name="connsiteY25" fmla="*/ 29329 h 1830638"/>
                  <a:gd name="connsiteX26" fmla="*/ 1035030 w 1666060"/>
                  <a:gd name="connsiteY26" fmla="*/ 8903 h 1830638"/>
                  <a:gd name="connsiteX27" fmla="*/ 1328159 w 1666060"/>
                  <a:gd name="connsiteY27" fmla="*/ 16013 h 1830638"/>
                  <a:gd name="connsiteX28" fmla="*/ 1467064 w 1666060"/>
                  <a:gd name="connsiteY28" fmla="*/ 55571 h 1830638"/>
                  <a:gd name="connsiteX29" fmla="*/ 1553807 w 1666060"/>
                  <a:gd name="connsiteY29" fmla="*/ 191180 h 1830638"/>
                  <a:gd name="connsiteX30" fmla="*/ 1629239 w 1666060"/>
                  <a:gd name="connsiteY30" fmla="*/ 411269 h 1830638"/>
                  <a:gd name="connsiteX31" fmla="*/ 1662139 w 1666060"/>
                  <a:gd name="connsiteY31" fmla="*/ 847247 h 1830638"/>
                  <a:gd name="connsiteX32" fmla="*/ 1621547 w 1666060"/>
                  <a:gd name="connsiteY32" fmla="*/ 1069857 h 1830638"/>
                  <a:gd name="connsiteX33" fmla="*/ 1509402 w 1666060"/>
                  <a:gd name="connsiteY33" fmla="*/ 1350124 h 1830638"/>
                  <a:gd name="connsiteX34" fmla="*/ 1388207 w 1666060"/>
                  <a:gd name="connsiteY34" fmla="*/ 1535374 h 1830638"/>
                  <a:gd name="connsiteX35" fmla="*/ 1241351 w 1666060"/>
                  <a:gd name="connsiteY35" fmla="*/ 1695933 h 1830638"/>
                  <a:gd name="connsiteX36" fmla="*/ 1077496 w 1666060"/>
                  <a:gd name="connsiteY36" fmla="*/ 1824948 h 1830638"/>
                  <a:gd name="connsiteX37" fmla="*/ 1060109 w 1666060"/>
                  <a:gd name="connsiteY37" fmla="*/ 1823332 h 1830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666060" h="1830638">
                    <a:moveTo>
                      <a:pt x="1060109" y="1823332"/>
                    </a:moveTo>
                    <a:cubicBezTo>
                      <a:pt x="1080211" y="1737042"/>
                      <a:pt x="1102123" y="1651074"/>
                      <a:pt x="1119963" y="1564331"/>
                    </a:cubicBezTo>
                    <a:cubicBezTo>
                      <a:pt x="1135282" y="1489934"/>
                      <a:pt x="1100119" y="1403902"/>
                      <a:pt x="1007624" y="1371002"/>
                    </a:cubicBezTo>
                    <a:cubicBezTo>
                      <a:pt x="948610" y="1349994"/>
                      <a:pt x="887851" y="1334223"/>
                      <a:pt x="830582" y="1308045"/>
                    </a:cubicBezTo>
                    <a:cubicBezTo>
                      <a:pt x="792317" y="1290528"/>
                      <a:pt x="771116" y="1262670"/>
                      <a:pt x="765816" y="1220591"/>
                    </a:cubicBezTo>
                    <a:cubicBezTo>
                      <a:pt x="756831" y="1149232"/>
                      <a:pt x="752824" y="1077937"/>
                      <a:pt x="768595" y="1007224"/>
                    </a:cubicBezTo>
                    <a:cubicBezTo>
                      <a:pt x="774865" y="979042"/>
                      <a:pt x="788051" y="954674"/>
                      <a:pt x="815587" y="938773"/>
                    </a:cubicBezTo>
                    <a:cubicBezTo>
                      <a:pt x="871304" y="906584"/>
                      <a:pt x="915774" y="864376"/>
                      <a:pt x="929089" y="797282"/>
                    </a:cubicBezTo>
                    <a:cubicBezTo>
                      <a:pt x="935876" y="763089"/>
                      <a:pt x="933743" y="732968"/>
                      <a:pt x="910732" y="703429"/>
                    </a:cubicBezTo>
                    <a:cubicBezTo>
                      <a:pt x="880094" y="664130"/>
                      <a:pt x="840860" y="646225"/>
                      <a:pt x="793028" y="640214"/>
                    </a:cubicBezTo>
                    <a:cubicBezTo>
                      <a:pt x="744744" y="634138"/>
                      <a:pt x="696008" y="632134"/>
                      <a:pt x="648241" y="622116"/>
                    </a:cubicBezTo>
                    <a:cubicBezTo>
                      <a:pt x="631952" y="618690"/>
                      <a:pt x="615276" y="616105"/>
                      <a:pt x="599634" y="610610"/>
                    </a:cubicBezTo>
                    <a:cubicBezTo>
                      <a:pt x="568996" y="599945"/>
                      <a:pt x="548894" y="581653"/>
                      <a:pt x="547342" y="545068"/>
                    </a:cubicBezTo>
                    <a:cubicBezTo>
                      <a:pt x="546114" y="515788"/>
                      <a:pt x="538746" y="486572"/>
                      <a:pt x="532217" y="457744"/>
                    </a:cubicBezTo>
                    <a:cubicBezTo>
                      <a:pt x="521552" y="410364"/>
                      <a:pt x="484709" y="398730"/>
                      <a:pt x="445733" y="418186"/>
                    </a:cubicBezTo>
                    <a:cubicBezTo>
                      <a:pt x="402684" y="439710"/>
                      <a:pt x="359313" y="456386"/>
                      <a:pt x="310641" y="447337"/>
                    </a:cubicBezTo>
                    <a:cubicBezTo>
                      <a:pt x="265136" y="438869"/>
                      <a:pt x="220149" y="427946"/>
                      <a:pt x="174968" y="417992"/>
                    </a:cubicBezTo>
                    <a:cubicBezTo>
                      <a:pt x="140128" y="410300"/>
                      <a:pt x="105483" y="401574"/>
                      <a:pt x="70449" y="394916"/>
                    </a:cubicBezTo>
                    <a:cubicBezTo>
                      <a:pt x="57975" y="392525"/>
                      <a:pt x="47374" y="387354"/>
                      <a:pt x="37355" y="380890"/>
                    </a:cubicBezTo>
                    <a:cubicBezTo>
                      <a:pt x="-10153" y="350252"/>
                      <a:pt x="-12221" y="316511"/>
                      <a:pt x="30439" y="279086"/>
                    </a:cubicBezTo>
                    <a:cubicBezTo>
                      <a:pt x="80468" y="235198"/>
                      <a:pt x="124615" y="185815"/>
                      <a:pt x="166435" y="134105"/>
                    </a:cubicBezTo>
                    <a:cubicBezTo>
                      <a:pt x="182013" y="114843"/>
                      <a:pt x="201340" y="101981"/>
                      <a:pt x="229198" y="98943"/>
                    </a:cubicBezTo>
                    <a:cubicBezTo>
                      <a:pt x="343283" y="86338"/>
                      <a:pt x="457044" y="70438"/>
                      <a:pt x="570999" y="56282"/>
                    </a:cubicBezTo>
                    <a:cubicBezTo>
                      <a:pt x="608166" y="51693"/>
                      <a:pt x="645655" y="53115"/>
                      <a:pt x="682886" y="54666"/>
                    </a:cubicBezTo>
                    <a:cubicBezTo>
                      <a:pt x="726710" y="56412"/>
                      <a:pt x="769112" y="48461"/>
                      <a:pt x="811773" y="41092"/>
                    </a:cubicBezTo>
                    <a:cubicBezTo>
                      <a:pt x="848616" y="34693"/>
                      <a:pt x="886235" y="37150"/>
                      <a:pt x="923013" y="29329"/>
                    </a:cubicBezTo>
                    <a:cubicBezTo>
                      <a:pt x="960115" y="21443"/>
                      <a:pt x="997605" y="15238"/>
                      <a:pt x="1035030" y="8903"/>
                    </a:cubicBezTo>
                    <a:cubicBezTo>
                      <a:pt x="1133148" y="-7709"/>
                      <a:pt x="1230686" y="1405"/>
                      <a:pt x="1328159" y="16013"/>
                    </a:cubicBezTo>
                    <a:cubicBezTo>
                      <a:pt x="1376313" y="23253"/>
                      <a:pt x="1424145" y="30492"/>
                      <a:pt x="1467064" y="55571"/>
                    </a:cubicBezTo>
                    <a:cubicBezTo>
                      <a:pt x="1514055" y="89182"/>
                      <a:pt x="1531378" y="142185"/>
                      <a:pt x="1553807" y="191180"/>
                    </a:cubicBezTo>
                    <a:cubicBezTo>
                      <a:pt x="1586126" y="261958"/>
                      <a:pt x="1608167" y="336290"/>
                      <a:pt x="1629239" y="411269"/>
                    </a:cubicBezTo>
                    <a:cubicBezTo>
                      <a:pt x="1669637" y="554828"/>
                      <a:pt x="1669831" y="701102"/>
                      <a:pt x="1662139" y="847247"/>
                    </a:cubicBezTo>
                    <a:cubicBezTo>
                      <a:pt x="1658196" y="922097"/>
                      <a:pt x="1643006" y="996753"/>
                      <a:pt x="1621547" y="1069857"/>
                    </a:cubicBezTo>
                    <a:cubicBezTo>
                      <a:pt x="1593042" y="1167071"/>
                      <a:pt x="1557944" y="1261312"/>
                      <a:pt x="1509402" y="1350124"/>
                    </a:cubicBezTo>
                    <a:cubicBezTo>
                      <a:pt x="1473980" y="1414955"/>
                      <a:pt x="1435133" y="1477524"/>
                      <a:pt x="1388207" y="1535374"/>
                    </a:cubicBezTo>
                    <a:cubicBezTo>
                      <a:pt x="1342314" y="1591931"/>
                      <a:pt x="1295452" y="1647261"/>
                      <a:pt x="1241351" y="1695933"/>
                    </a:cubicBezTo>
                    <a:cubicBezTo>
                      <a:pt x="1189641" y="1742471"/>
                      <a:pt x="1134248" y="1784614"/>
                      <a:pt x="1077496" y="1824948"/>
                    </a:cubicBezTo>
                    <a:cubicBezTo>
                      <a:pt x="1072196" y="1828891"/>
                      <a:pt x="1064698" y="1836260"/>
                      <a:pt x="1060109" y="182333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4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4" name="자유형: 도형 63">
                <a:extLst>
                  <a:ext uri="{FF2B5EF4-FFF2-40B4-BE49-F238E27FC236}">
                    <a16:creationId xmlns:a16="http://schemas.microsoft.com/office/drawing/2014/main" id="{F806B216-1F4A-4E27-BEFF-814DFBB05290}"/>
                  </a:ext>
                </a:extLst>
              </p:cNvPr>
              <p:cNvSpPr/>
              <p:nvPr/>
            </p:nvSpPr>
            <p:spPr>
              <a:xfrm>
                <a:off x="8934028" y="2687319"/>
                <a:ext cx="962699" cy="1417534"/>
              </a:xfrm>
              <a:custGeom>
                <a:avLst/>
                <a:gdLst>
                  <a:gd name="connsiteX0" fmla="*/ 209162 w 962699"/>
                  <a:gd name="connsiteY0" fmla="*/ 864305 h 1417534"/>
                  <a:gd name="connsiteX1" fmla="*/ 57588 w 962699"/>
                  <a:gd name="connsiteY1" fmla="*/ 536401 h 1417534"/>
                  <a:gd name="connsiteX2" fmla="*/ 6525 w 962699"/>
                  <a:gd name="connsiteY2" fmla="*/ 13939 h 1417534"/>
                  <a:gd name="connsiteX3" fmla="*/ 27984 w 962699"/>
                  <a:gd name="connsiteY3" fmla="*/ 2563 h 1417534"/>
                  <a:gd name="connsiteX4" fmla="*/ 362999 w 962699"/>
                  <a:gd name="connsiteY4" fmla="*/ 67653 h 1417534"/>
                  <a:gd name="connsiteX5" fmla="*/ 436944 w 962699"/>
                  <a:gd name="connsiteY5" fmla="*/ 123629 h 1417534"/>
                  <a:gd name="connsiteX6" fmla="*/ 497767 w 962699"/>
                  <a:gd name="connsiteY6" fmla="*/ 220843 h 1417534"/>
                  <a:gd name="connsiteX7" fmla="*/ 525820 w 962699"/>
                  <a:gd name="connsiteY7" fmla="*/ 514296 h 1417534"/>
                  <a:gd name="connsiteX8" fmla="*/ 536549 w 962699"/>
                  <a:gd name="connsiteY8" fmla="*/ 690109 h 1417534"/>
                  <a:gd name="connsiteX9" fmla="*/ 582442 w 962699"/>
                  <a:gd name="connsiteY9" fmla="*/ 733545 h 1417534"/>
                  <a:gd name="connsiteX10" fmla="*/ 682694 w 962699"/>
                  <a:gd name="connsiteY10" fmla="*/ 762631 h 1417534"/>
                  <a:gd name="connsiteX11" fmla="*/ 764525 w 962699"/>
                  <a:gd name="connsiteY11" fmla="*/ 848857 h 1417534"/>
                  <a:gd name="connsiteX12" fmla="*/ 786889 w 962699"/>
                  <a:gd name="connsiteY12" fmla="*/ 1034107 h 1417534"/>
                  <a:gd name="connsiteX13" fmla="*/ 850686 w 962699"/>
                  <a:gd name="connsiteY13" fmla="*/ 1223300 h 1417534"/>
                  <a:gd name="connsiteX14" fmla="*/ 962637 w 962699"/>
                  <a:gd name="connsiteY14" fmla="*/ 1417535 h 1417534"/>
                  <a:gd name="connsiteX15" fmla="*/ 807444 w 962699"/>
                  <a:gd name="connsiteY15" fmla="*/ 1364403 h 1417534"/>
                  <a:gd name="connsiteX16" fmla="*/ 660911 w 962699"/>
                  <a:gd name="connsiteY16" fmla="*/ 1290587 h 1417534"/>
                  <a:gd name="connsiteX17" fmla="*/ 209162 w 962699"/>
                  <a:gd name="connsiteY17" fmla="*/ 864305 h 1417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62699" h="1417534">
                    <a:moveTo>
                      <a:pt x="209162" y="864305"/>
                    </a:moveTo>
                    <a:cubicBezTo>
                      <a:pt x="160878" y="796889"/>
                      <a:pt x="102705" y="674078"/>
                      <a:pt x="57588" y="536401"/>
                    </a:cubicBezTo>
                    <a:cubicBezTo>
                      <a:pt x="42398" y="490509"/>
                      <a:pt x="-20106" y="260401"/>
                      <a:pt x="6525" y="13939"/>
                    </a:cubicBezTo>
                    <a:cubicBezTo>
                      <a:pt x="7753" y="3468"/>
                      <a:pt x="15186" y="-4224"/>
                      <a:pt x="27984" y="2563"/>
                    </a:cubicBezTo>
                    <a:cubicBezTo>
                      <a:pt x="143620" y="3791"/>
                      <a:pt x="254796" y="28159"/>
                      <a:pt x="362999" y="67653"/>
                    </a:cubicBezTo>
                    <a:cubicBezTo>
                      <a:pt x="393249" y="78706"/>
                      <a:pt x="417682" y="97127"/>
                      <a:pt x="436944" y="123629"/>
                    </a:cubicBezTo>
                    <a:cubicBezTo>
                      <a:pt x="459502" y="154719"/>
                      <a:pt x="483547" y="184646"/>
                      <a:pt x="497767" y="220843"/>
                    </a:cubicBezTo>
                    <a:cubicBezTo>
                      <a:pt x="555230" y="312175"/>
                      <a:pt x="527048" y="497425"/>
                      <a:pt x="525820" y="514296"/>
                    </a:cubicBezTo>
                    <a:cubicBezTo>
                      <a:pt x="519614" y="573503"/>
                      <a:pt x="520907" y="632323"/>
                      <a:pt x="536549" y="690109"/>
                    </a:cubicBezTo>
                    <a:cubicBezTo>
                      <a:pt x="542884" y="713507"/>
                      <a:pt x="560659" y="726564"/>
                      <a:pt x="582442" y="733545"/>
                    </a:cubicBezTo>
                    <a:cubicBezTo>
                      <a:pt x="615536" y="744210"/>
                      <a:pt x="648759" y="755198"/>
                      <a:pt x="682694" y="762631"/>
                    </a:cubicBezTo>
                    <a:cubicBezTo>
                      <a:pt x="730590" y="773038"/>
                      <a:pt x="752179" y="805098"/>
                      <a:pt x="764525" y="848857"/>
                    </a:cubicBezTo>
                    <a:cubicBezTo>
                      <a:pt x="781718" y="909551"/>
                      <a:pt x="781977" y="972185"/>
                      <a:pt x="786889" y="1034107"/>
                    </a:cubicBezTo>
                    <a:cubicBezTo>
                      <a:pt x="792383" y="1103204"/>
                      <a:pt x="815200" y="1164416"/>
                      <a:pt x="850686" y="1223300"/>
                    </a:cubicBezTo>
                    <a:cubicBezTo>
                      <a:pt x="886430" y="1282572"/>
                      <a:pt x="965223" y="1410619"/>
                      <a:pt x="962637" y="1417535"/>
                    </a:cubicBezTo>
                    <a:cubicBezTo>
                      <a:pt x="907567" y="1408292"/>
                      <a:pt x="858313" y="1383988"/>
                      <a:pt x="807444" y="1364403"/>
                    </a:cubicBezTo>
                    <a:cubicBezTo>
                      <a:pt x="756186" y="1344624"/>
                      <a:pt x="710811" y="1313081"/>
                      <a:pt x="660911" y="1290587"/>
                    </a:cubicBezTo>
                    <a:cubicBezTo>
                      <a:pt x="657744" y="1289230"/>
                      <a:pt x="367717" y="1126538"/>
                      <a:pt x="209162" y="86430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4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5" name="자유형: 도형 64">
                <a:extLst>
                  <a:ext uri="{FF2B5EF4-FFF2-40B4-BE49-F238E27FC236}">
                    <a16:creationId xmlns:a16="http://schemas.microsoft.com/office/drawing/2014/main" id="{44E4E252-413B-4E16-ADF1-2270141668D2}"/>
                  </a:ext>
                </a:extLst>
              </p:cNvPr>
              <p:cNvSpPr/>
              <p:nvPr/>
            </p:nvSpPr>
            <p:spPr>
              <a:xfrm>
                <a:off x="9579104" y="1528541"/>
                <a:ext cx="1511344" cy="386550"/>
              </a:xfrm>
              <a:custGeom>
                <a:avLst/>
                <a:gdLst>
                  <a:gd name="connsiteX0" fmla="*/ 11763 w 1511344"/>
                  <a:gd name="connsiteY0" fmla="*/ 191978 h 386550"/>
                  <a:gd name="connsiteX1" fmla="*/ 16094 w 1511344"/>
                  <a:gd name="connsiteY1" fmla="*/ 162827 h 386550"/>
                  <a:gd name="connsiteX2" fmla="*/ 249628 w 1511344"/>
                  <a:gd name="connsiteY2" fmla="*/ 64061 h 386550"/>
                  <a:gd name="connsiteX3" fmla="*/ 718182 w 1511344"/>
                  <a:gd name="connsiteY3" fmla="*/ 1686 h 386550"/>
                  <a:gd name="connsiteX4" fmla="*/ 1050805 w 1511344"/>
                  <a:gd name="connsiteY4" fmla="*/ 56369 h 386550"/>
                  <a:gd name="connsiteX5" fmla="*/ 1382716 w 1511344"/>
                  <a:gd name="connsiteY5" fmla="*/ 201415 h 386550"/>
                  <a:gd name="connsiteX6" fmla="*/ 1511344 w 1511344"/>
                  <a:gd name="connsiteY6" fmla="*/ 288869 h 386550"/>
                  <a:gd name="connsiteX7" fmla="*/ 1483227 w 1511344"/>
                  <a:gd name="connsiteY7" fmla="*/ 293717 h 386550"/>
                  <a:gd name="connsiteX8" fmla="*/ 1323444 w 1511344"/>
                  <a:gd name="connsiteY8" fmla="*/ 305675 h 386550"/>
                  <a:gd name="connsiteX9" fmla="*/ 1071683 w 1511344"/>
                  <a:gd name="connsiteY9" fmla="*/ 381236 h 386550"/>
                  <a:gd name="connsiteX10" fmla="*/ 935492 w 1511344"/>
                  <a:gd name="connsiteY10" fmla="*/ 366369 h 386550"/>
                  <a:gd name="connsiteX11" fmla="*/ 778747 w 1511344"/>
                  <a:gd name="connsiteY11" fmla="*/ 292230 h 386550"/>
                  <a:gd name="connsiteX12" fmla="*/ 668412 w 1511344"/>
                  <a:gd name="connsiteY12" fmla="*/ 186549 h 386550"/>
                  <a:gd name="connsiteX13" fmla="*/ 544244 w 1511344"/>
                  <a:gd name="connsiteY13" fmla="*/ 158625 h 386550"/>
                  <a:gd name="connsiteX14" fmla="*/ 338051 w 1511344"/>
                  <a:gd name="connsiteY14" fmla="*/ 226430 h 386550"/>
                  <a:gd name="connsiteX15" fmla="*/ 33222 w 1511344"/>
                  <a:gd name="connsiteY15" fmla="*/ 198313 h 386550"/>
                  <a:gd name="connsiteX16" fmla="*/ 11763 w 1511344"/>
                  <a:gd name="connsiteY16" fmla="*/ 191978 h 38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511344" h="386550">
                    <a:moveTo>
                      <a:pt x="11763" y="191978"/>
                    </a:moveTo>
                    <a:cubicBezTo>
                      <a:pt x="-5301" y="179438"/>
                      <a:pt x="-3750" y="173556"/>
                      <a:pt x="16094" y="162827"/>
                    </a:cubicBezTo>
                    <a:cubicBezTo>
                      <a:pt x="90879" y="122234"/>
                      <a:pt x="169930" y="92631"/>
                      <a:pt x="249628" y="64061"/>
                    </a:cubicBezTo>
                    <a:cubicBezTo>
                      <a:pt x="330230" y="35944"/>
                      <a:pt x="517678" y="-9302"/>
                      <a:pt x="718182" y="1686"/>
                    </a:cubicBezTo>
                    <a:cubicBezTo>
                      <a:pt x="815009" y="-2838"/>
                      <a:pt x="963674" y="23017"/>
                      <a:pt x="1050805" y="56369"/>
                    </a:cubicBezTo>
                    <a:cubicBezTo>
                      <a:pt x="1103290" y="71688"/>
                      <a:pt x="1326353" y="166058"/>
                      <a:pt x="1382716" y="201415"/>
                    </a:cubicBezTo>
                    <a:cubicBezTo>
                      <a:pt x="1426088" y="228563"/>
                      <a:pt x="1469071" y="256227"/>
                      <a:pt x="1511344" y="288869"/>
                    </a:cubicBezTo>
                    <a:cubicBezTo>
                      <a:pt x="1501132" y="295850"/>
                      <a:pt x="1491566" y="291519"/>
                      <a:pt x="1483227" y="293717"/>
                    </a:cubicBezTo>
                    <a:cubicBezTo>
                      <a:pt x="1428803" y="281500"/>
                      <a:pt x="1375412" y="291002"/>
                      <a:pt x="1323444" y="305675"/>
                    </a:cubicBezTo>
                    <a:cubicBezTo>
                      <a:pt x="1239157" y="329461"/>
                      <a:pt x="1156357" y="358871"/>
                      <a:pt x="1071683" y="381236"/>
                    </a:cubicBezTo>
                    <a:cubicBezTo>
                      <a:pt x="1026243" y="393193"/>
                      <a:pt x="979769" y="383563"/>
                      <a:pt x="935492" y="366369"/>
                    </a:cubicBezTo>
                    <a:cubicBezTo>
                      <a:pt x="881391" y="345427"/>
                      <a:pt x="825609" y="327975"/>
                      <a:pt x="778747" y="292230"/>
                    </a:cubicBezTo>
                    <a:cubicBezTo>
                      <a:pt x="738090" y="261204"/>
                      <a:pt x="702863" y="224297"/>
                      <a:pt x="668412" y="186549"/>
                    </a:cubicBezTo>
                    <a:cubicBezTo>
                      <a:pt x="630340" y="144793"/>
                      <a:pt x="597117" y="137618"/>
                      <a:pt x="544244" y="158625"/>
                    </a:cubicBezTo>
                    <a:cubicBezTo>
                      <a:pt x="476892" y="185385"/>
                      <a:pt x="409152" y="212274"/>
                      <a:pt x="338051" y="226430"/>
                    </a:cubicBezTo>
                    <a:cubicBezTo>
                      <a:pt x="234308" y="247113"/>
                      <a:pt x="131148" y="246532"/>
                      <a:pt x="33222" y="198313"/>
                    </a:cubicBezTo>
                    <a:cubicBezTo>
                      <a:pt x="26306" y="194822"/>
                      <a:pt x="19519" y="192172"/>
                      <a:pt x="11763" y="1919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4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44" name="그룹 43">
              <a:extLst>
                <a:ext uri="{FF2B5EF4-FFF2-40B4-BE49-F238E27FC236}">
                  <a16:creationId xmlns:a16="http://schemas.microsoft.com/office/drawing/2014/main" id="{33C47244-48EE-4204-98CF-C0F89B1AA9F8}"/>
                </a:ext>
              </a:extLst>
            </p:cNvPr>
            <p:cNvGrpSpPr/>
            <p:nvPr/>
          </p:nvGrpSpPr>
          <p:grpSpPr>
            <a:xfrm>
              <a:off x="8517955" y="1912491"/>
              <a:ext cx="3627113" cy="1573914"/>
              <a:chOff x="8517955" y="1912491"/>
              <a:chExt cx="3627113" cy="1573914"/>
            </a:xfrm>
          </p:grpSpPr>
          <p:sp>
            <p:nvSpPr>
              <p:cNvPr id="51" name="자유형: 도형 50">
                <a:extLst>
                  <a:ext uri="{FF2B5EF4-FFF2-40B4-BE49-F238E27FC236}">
                    <a16:creationId xmlns:a16="http://schemas.microsoft.com/office/drawing/2014/main" id="{10382BAA-37A0-4D82-9060-9D880998F939}"/>
                  </a:ext>
                </a:extLst>
              </p:cNvPr>
              <p:cNvSpPr/>
              <p:nvPr/>
            </p:nvSpPr>
            <p:spPr>
              <a:xfrm>
                <a:off x="11694806" y="2212278"/>
                <a:ext cx="450262" cy="154611"/>
              </a:xfrm>
              <a:custGeom>
                <a:avLst/>
                <a:gdLst>
                  <a:gd name="connsiteX0" fmla="*/ 185767 w 450262"/>
                  <a:gd name="connsiteY0" fmla="*/ 0 h 154611"/>
                  <a:gd name="connsiteX1" fmla="*/ 450263 w 450262"/>
                  <a:gd name="connsiteY1" fmla="*/ 154612 h 154611"/>
                  <a:gd name="connsiteX2" fmla="*/ 0 w 450262"/>
                  <a:gd name="connsiteY2" fmla="*/ 84933 h 154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0262" h="154611">
                    <a:moveTo>
                      <a:pt x="185767" y="0"/>
                    </a:moveTo>
                    <a:lnTo>
                      <a:pt x="450263" y="154612"/>
                    </a:lnTo>
                    <a:lnTo>
                      <a:pt x="0" y="84933"/>
                    </a:lnTo>
                    <a:close/>
                  </a:path>
                </a:pathLst>
              </a:custGeom>
              <a:solidFill>
                <a:srgbClr val="CAC93B"/>
              </a:solidFill>
              <a:ln w="64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2" name="자유형: 도형 51">
                <a:extLst>
                  <a:ext uri="{FF2B5EF4-FFF2-40B4-BE49-F238E27FC236}">
                    <a16:creationId xmlns:a16="http://schemas.microsoft.com/office/drawing/2014/main" id="{2A539B69-191C-4043-A889-1ECFE9D43108}"/>
                  </a:ext>
                </a:extLst>
              </p:cNvPr>
              <p:cNvSpPr/>
              <p:nvPr/>
            </p:nvSpPr>
            <p:spPr>
              <a:xfrm>
                <a:off x="11694935" y="1912491"/>
                <a:ext cx="239157" cy="387822"/>
              </a:xfrm>
              <a:custGeom>
                <a:avLst/>
                <a:gdLst>
                  <a:gd name="connsiteX0" fmla="*/ 239157 w 239157"/>
                  <a:gd name="connsiteY0" fmla="*/ 0 h 387822"/>
                  <a:gd name="connsiteX1" fmla="*/ 0 w 239157"/>
                  <a:gd name="connsiteY1" fmla="*/ 387823 h 387822"/>
                  <a:gd name="connsiteX2" fmla="*/ 185186 w 239157"/>
                  <a:gd name="connsiteY2" fmla="*/ 301661 h 387822"/>
                  <a:gd name="connsiteX3" fmla="*/ 239157 w 239157"/>
                  <a:gd name="connsiteY3" fmla="*/ 0 h 387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9157" h="387822">
                    <a:moveTo>
                      <a:pt x="239157" y="0"/>
                    </a:moveTo>
                    <a:lnTo>
                      <a:pt x="0" y="387823"/>
                    </a:lnTo>
                    <a:lnTo>
                      <a:pt x="185186" y="301661"/>
                    </a:lnTo>
                    <a:lnTo>
                      <a:pt x="239157" y="0"/>
                    </a:lnTo>
                  </a:path>
                </a:pathLst>
              </a:custGeom>
              <a:solidFill>
                <a:srgbClr val="FBFB4A"/>
              </a:solidFill>
              <a:ln w="64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3" name="자유형: 도형 52">
                <a:extLst>
                  <a:ext uri="{FF2B5EF4-FFF2-40B4-BE49-F238E27FC236}">
                    <a16:creationId xmlns:a16="http://schemas.microsoft.com/office/drawing/2014/main" id="{E186C861-7818-4DBF-8252-546A65E49B21}"/>
                  </a:ext>
                </a:extLst>
              </p:cNvPr>
              <p:cNvSpPr/>
              <p:nvPr/>
            </p:nvSpPr>
            <p:spPr>
              <a:xfrm>
                <a:off x="10952707" y="2563775"/>
                <a:ext cx="450261" cy="154612"/>
              </a:xfrm>
              <a:custGeom>
                <a:avLst/>
                <a:gdLst>
                  <a:gd name="connsiteX0" fmla="*/ 185702 w 450261"/>
                  <a:gd name="connsiteY0" fmla="*/ 0 h 154612"/>
                  <a:gd name="connsiteX1" fmla="*/ 450262 w 450261"/>
                  <a:gd name="connsiteY1" fmla="*/ 154612 h 154612"/>
                  <a:gd name="connsiteX2" fmla="*/ 0 w 450261"/>
                  <a:gd name="connsiteY2" fmla="*/ 84998 h 154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0261" h="154612">
                    <a:moveTo>
                      <a:pt x="185702" y="0"/>
                    </a:moveTo>
                    <a:lnTo>
                      <a:pt x="450262" y="154612"/>
                    </a:lnTo>
                    <a:lnTo>
                      <a:pt x="0" y="84998"/>
                    </a:lnTo>
                    <a:close/>
                  </a:path>
                </a:pathLst>
              </a:custGeom>
              <a:solidFill>
                <a:srgbClr val="CAC93B"/>
              </a:solidFill>
              <a:ln w="64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4" name="자유형: 도형 53">
                <a:extLst>
                  <a:ext uri="{FF2B5EF4-FFF2-40B4-BE49-F238E27FC236}">
                    <a16:creationId xmlns:a16="http://schemas.microsoft.com/office/drawing/2014/main" id="{F7B8309D-607B-4B11-8E4B-E4D81E70A7A2}"/>
                  </a:ext>
                </a:extLst>
              </p:cNvPr>
              <p:cNvSpPr/>
              <p:nvPr/>
            </p:nvSpPr>
            <p:spPr>
              <a:xfrm>
                <a:off x="10952836" y="2264052"/>
                <a:ext cx="239157" cy="387822"/>
              </a:xfrm>
              <a:custGeom>
                <a:avLst/>
                <a:gdLst>
                  <a:gd name="connsiteX0" fmla="*/ 239157 w 239157"/>
                  <a:gd name="connsiteY0" fmla="*/ 0 h 387822"/>
                  <a:gd name="connsiteX1" fmla="*/ 0 w 239157"/>
                  <a:gd name="connsiteY1" fmla="*/ 387823 h 387822"/>
                  <a:gd name="connsiteX2" fmla="*/ 185121 w 239157"/>
                  <a:gd name="connsiteY2" fmla="*/ 301597 h 387822"/>
                  <a:gd name="connsiteX3" fmla="*/ 239157 w 239157"/>
                  <a:gd name="connsiteY3" fmla="*/ 0 h 387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9157" h="387822">
                    <a:moveTo>
                      <a:pt x="239157" y="0"/>
                    </a:moveTo>
                    <a:lnTo>
                      <a:pt x="0" y="387823"/>
                    </a:lnTo>
                    <a:lnTo>
                      <a:pt x="185121" y="301597"/>
                    </a:lnTo>
                    <a:lnTo>
                      <a:pt x="239157" y="0"/>
                    </a:lnTo>
                  </a:path>
                </a:pathLst>
              </a:custGeom>
              <a:solidFill>
                <a:srgbClr val="FBFB4A"/>
              </a:solidFill>
              <a:ln w="64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5" name="자유형: 도형 54">
                <a:extLst>
                  <a:ext uri="{FF2B5EF4-FFF2-40B4-BE49-F238E27FC236}">
                    <a16:creationId xmlns:a16="http://schemas.microsoft.com/office/drawing/2014/main" id="{5C4506D6-275B-48E7-921D-A1CE706EE8FC}"/>
                  </a:ext>
                </a:extLst>
              </p:cNvPr>
              <p:cNvSpPr/>
              <p:nvPr/>
            </p:nvSpPr>
            <p:spPr>
              <a:xfrm>
                <a:off x="10039384" y="2870801"/>
                <a:ext cx="420658" cy="213238"/>
              </a:xfrm>
              <a:custGeom>
                <a:avLst/>
                <a:gdLst>
                  <a:gd name="connsiteX0" fmla="*/ 200634 w 420658"/>
                  <a:gd name="connsiteY0" fmla="*/ 0 h 213238"/>
                  <a:gd name="connsiteX1" fmla="*/ 420659 w 420658"/>
                  <a:gd name="connsiteY1" fmla="*/ 213238 h 213238"/>
                  <a:gd name="connsiteX2" fmla="*/ 0 w 420658"/>
                  <a:gd name="connsiteY2" fmla="*/ 38201 h 213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0658" h="213238">
                    <a:moveTo>
                      <a:pt x="200634" y="0"/>
                    </a:moveTo>
                    <a:lnTo>
                      <a:pt x="420659" y="213238"/>
                    </a:lnTo>
                    <a:lnTo>
                      <a:pt x="0" y="38201"/>
                    </a:lnTo>
                    <a:close/>
                  </a:path>
                </a:pathLst>
              </a:custGeom>
              <a:solidFill>
                <a:srgbClr val="CAC93B"/>
              </a:solidFill>
              <a:ln w="64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6" name="자유형: 도형 55">
                <a:extLst>
                  <a:ext uri="{FF2B5EF4-FFF2-40B4-BE49-F238E27FC236}">
                    <a16:creationId xmlns:a16="http://schemas.microsoft.com/office/drawing/2014/main" id="{59CAB25D-5652-4D5D-A5D3-66B983C0903D}"/>
                  </a:ext>
                </a:extLst>
              </p:cNvPr>
              <p:cNvSpPr/>
              <p:nvPr/>
            </p:nvSpPr>
            <p:spPr>
              <a:xfrm>
                <a:off x="10038738" y="2592474"/>
                <a:ext cx="324801" cy="319566"/>
              </a:xfrm>
              <a:custGeom>
                <a:avLst/>
                <a:gdLst>
                  <a:gd name="connsiteX0" fmla="*/ 324802 w 324801"/>
                  <a:gd name="connsiteY0" fmla="*/ 0 h 319566"/>
                  <a:gd name="connsiteX1" fmla="*/ 0 w 324801"/>
                  <a:gd name="connsiteY1" fmla="*/ 319566 h 319566"/>
                  <a:gd name="connsiteX2" fmla="*/ 200375 w 324801"/>
                  <a:gd name="connsiteY2" fmla="*/ 280008 h 319566"/>
                  <a:gd name="connsiteX3" fmla="*/ 324802 w 324801"/>
                  <a:gd name="connsiteY3" fmla="*/ 0 h 319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4801" h="319566">
                    <a:moveTo>
                      <a:pt x="324802" y="0"/>
                    </a:moveTo>
                    <a:lnTo>
                      <a:pt x="0" y="319566"/>
                    </a:lnTo>
                    <a:lnTo>
                      <a:pt x="200375" y="280008"/>
                    </a:lnTo>
                    <a:lnTo>
                      <a:pt x="324802" y="0"/>
                    </a:lnTo>
                  </a:path>
                </a:pathLst>
              </a:custGeom>
              <a:solidFill>
                <a:srgbClr val="FBFB4A"/>
              </a:solidFill>
              <a:ln w="64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7" name="자유형: 도형 56">
                <a:extLst>
                  <a:ext uri="{FF2B5EF4-FFF2-40B4-BE49-F238E27FC236}">
                    <a16:creationId xmlns:a16="http://schemas.microsoft.com/office/drawing/2014/main" id="{B71F583C-8A92-4A36-BE31-E5BF209AF0E7}"/>
                  </a:ext>
                </a:extLst>
              </p:cNvPr>
              <p:cNvSpPr/>
              <p:nvPr/>
            </p:nvSpPr>
            <p:spPr>
              <a:xfrm>
                <a:off x="9242021" y="3066717"/>
                <a:ext cx="420658" cy="213237"/>
              </a:xfrm>
              <a:custGeom>
                <a:avLst/>
                <a:gdLst>
                  <a:gd name="connsiteX0" fmla="*/ 200634 w 420658"/>
                  <a:gd name="connsiteY0" fmla="*/ 0 h 213237"/>
                  <a:gd name="connsiteX1" fmla="*/ 420659 w 420658"/>
                  <a:gd name="connsiteY1" fmla="*/ 213238 h 213237"/>
                  <a:gd name="connsiteX2" fmla="*/ 0 w 420658"/>
                  <a:gd name="connsiteY2" fmla="*/ 38200 h 213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0658" h="213237">
                    <a:moveTo>
                      <a:pt x="200634" y="0"/>
                    </a:moveTo>
                    <a:lnTo>
                      <a:pt x="420659" y="213238"/>
                    </a:lnTo>
                    <a:lnTo>
                      <a:pt x="0" y="38200"/>
                    </a:lnTo>
                    <a:close/>
                  </a:path>
                </a:pathLst>
              </a:custGeom>
              <a:solidFill>
                <a:srgbClr val="CAC93B"/>
              </a:solidFill>
              <a:ln w="64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8" name="자유형: 도형 57">
                <a:extLst>
                  <a:ext uri="{FF2B5EF4-FFF2-40B4-BE49-F238E27FC236}">
                    <a16:creationId xmlns:a16="http://schemas.microsoft.com/office/drawing/2014/main" id="{564625A9-0F3E-4FD1-81AF-9E7BA841BCF6}"/>
                  </a:ext>
                </a:extLst>
              </p:cNvPr>
              <p:cNvSpPr/>
              <p:nvPr/>
            </p:nvSpPr>
            <p:spPr>
              <a:xfrm>
                <a:off x="9241374" y="2788389"/>
                <a:ext cx="324801" cy="319566"/>
              </a:xfrm>
              <a:custGeom>
                <a:avLst/>
                <a:gdLst>
                  <a:gd name="connsiteX0" fmla="*/ 324802 w 324801"/>
                  <a:gd name="connsiteY0" fmla="*/ 0 h 319566"/>
                  <a:gd name="connsiteX1" fmla="*/ 0 w 324801"/>
                  <a:gd name="connsiteY1" fmla="*/ 319566 h 319566"/>
                  <a:gd name="connsiteX2" fmla="*/ 200375 w 324801"/>
                  <a:gd name="connsiteY2" fmla="*/ 280008 h 319566"/>
                  <a:gd name="connsiteX3" fmla="*/ 324802 w 324801"/>
                  <a:gd name="connsiteY3" fmla="*/ 0 h 319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4801" h="319566">
                    <a:moveTo>
                      <a:pt x="324802" y="0"/>
                    </a:moveTo>
                    <a:lnTo>
                      <a:pt x="0" y="319566"/>
                    </a:lnTo>
                    <a:lnTo>
                      <a:pt x="200375" y="280008"/>
                    </a:lnTo>
                    <a:lnTo>
                      <a:pt x="324802" y="0"/>
                    </a:lnTo>
                  </a:path>
                </a:pathLst>
              </a:custGeom>
              <a:solidFill>
                <a:srgbClr val="FBFB4A"/>
              </a:solidFill>
              <a:ln w="64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9" name="자유형: 도형 58">
                <a:extLst>
                  <a:ext uri="{FF2B5EF4-FFF2-40B4-BE49-F238E27FC236}">
                    <a16:creationId xmlns:a16="http://schemas.microsoft.com/office/drawing/2014/main" id="{7FB100D7-7AAF-4241-A4B8-E4116919F677}"/>
                  </a:ext>
                </a:extLst>
              </p:cNvPr>
              <p:cNvSpPr/>
              <p:nvPr/>
            </p:nvSpPr>
            <p:spPr>
              <a:xfrm>
                <a:off x="8519313" y="3208854"/>
                <a:ext cx="361386" cy="277551"/>
              </a:xfrm>
              <a:custGeom>
                <a:avLst/>
                <a:gdLst>
                  <a:gd name="connsiteX0" fmla="*/ 203736 w 361386"/>
                  <a:gd name="connsiteY0" fmla="*/ 14802 h 277551"/>
                  <a:gd name="connsiteX1" fmla="*/ 361386 w 361386"/>
                  <a:gd name="connsiteY1" fmla="*/ 277552 h 277551"/>
                  <a:gd name="connsiteX2" fmla="*/ 0 w 361386"/>
                  <a:gd name="connsiteY2" fmla="*/ 0 h 277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1386" h="277551">
                    <a:moveTo>
                      <a:pt x="203736" y="14802"/>
                    </a:moveTo>
                    <a:lnTo>
                      <a:pt x="361386" y="2775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AC93B"/>
              </a:solidFill>
              <a:ln w="64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0" name="자유형: 도형 59">
                <a:extLst>
                  <a:ext uri="{FF2B5EF4-FFF2-40B4-BE49-F238E27FC236}">
                    <a16:creationId xmlns:a16="http://schemas.microsoft.com/office/drawing/2014/main" id="{45E60C63-40A1-4BF6-BD99-64A4BFE5EAB2}"/>
                  </a:ext>
                </a:extLst>
              </p:cNvPr>
              <p:cNvSpPr/>
              <p:nvPr/>
            </p:nvSpPr>
            <p:spPr>
              <a:xfrm>
                <a:off x="8517955" y="2986566"/>
                <a:ext cx="396096" cy="238511"/>
              </a:xfrm>
              <a:custGeom>
                <a:avLst/>
                <a:gdLst>
                  <a:gd name="connsiteX0" fmla="*/ 396097 w 396096"/>
                  <a:gd name="connsiteY0" fmla="*/ 0 h 238511"/>
                  <a:gd name="connsiteX1" fmla="*/ 0 w 396096"/>
                  <a:gd name="connsiteY1" fmla="*/ 225067 h 238511"/>
                  <a:gd name="connsiteX2" fmla="*/ 203801 w 396096"/>
                  <a:gd name="connsiteY2" fmla="*/ 238511 h 238511"/>
                  <a:gd name="connsiteX3" fmla="*/ 396097 w 396096"/>
                  <a:gd name="connsiteY3" fmla="*/ 0 h 238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6096" h="238511">
                    <a:moveTo>
                      <a:pt x="396097" y="0"/>
                    </a:moveTo>
                    <a:lnTo>
                      <a:pt x="0" y="225067"/>
                    </a:lnTo>
                    <a:lnTo>
                      <a:pt x="203801" y="238511"/>
                    </a:lnTo>
                    <a:lnTo>
                      <a:pt x="396097" y="0"/>
                    </a:lnTo>
                  </a:path>
                </a:pathLst>
              </a:custGeom>
              <a:solidFill>
                <a:srgbClr val="FBFB4A"/>
              </a:solidFill>
              <a:ln w="64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1" name="자유형: 도형 60">
                <a:extLst>
                  <a:ext uri="{FF2B5EF4-FFF2-40B4-BE49-F238E27FC236}">
                    <a16:creationId xmlns:a16="http://schemas.microsoft.com/office/drawing/2014/main" id="{89B6075E-8B2B-4F16-9189-12BF8CD77F61}"/>
                  </a:ext>
                </a:extLst>
              </p:cNvPr>
              <p:cNvSpPr/>
              <p:nvPr/>
            </p:nvSpPr>
            <p:spPr>
              <a:xfrm>
                <a:off x="10956908" y="2264052"/>
                <a:ext cx="238296" cy="385043"/>
              </a:xfrm>
              <a:custGeom>
                <a:avLst/>
                <a:gdLst>
                  <a:gd name="connsiteX0" fmla="*/ 182794 w 238296"/>
                  <a:gd name="connsiteY0" fmla="*/ 289057 h 385043"/>
                  <a:gd name="connsiteX1" fmla="*/ 61018 w 238296"/>
                  <a:gd name="connsiteY1" fmla="*/ 353501 h 385043"/>
                  <a:gd name="connsiteX2" fmla="*/ 0 w 238296"/>
                  <a:gd name="connsiteY2" fmla="*/ 385043 h 385043"/>
                  <a:gd name="connsiteX3" fmla="*/ 238253 w 238296"/>
                  <a:gd name="connsiteY3" fmla="*/ 0 h 385043"/>
                  <a:gd name="connsiteX4" fmla="*/ 203866 w 238296"/>
                  <a:gd name="connsiteY4" fmla="*/ 191261 h 385043"/>
                  <a:gd name="connsiteX5" fmla="*/ 182794 w 238296"/>
                  <a:gd name="connsiteY5" fmla="*/ 289057 h 385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8296" h="385043">
                    <a:moveTo>
                      <a:pt x="182794" y="289057"/>
                    </a:moveTo>
                    <a:cubicBezTo>
                      <a:pt x="139099" y="304700"/>
                      <a:pt x="102386" y="333592"/>
                      <a:pt x="61018" y="353501"/>
                    </a:cubicBezTo>
                    <a:cubicBezTo>
                      <a:pt x="40398" y="363455"/>
                      <a:pt x="23399" y="380390"/>
                      <a:pt x="0" y="385043"/>
                    </a:cubicBezTo>
                    <a:cubicBezTo>
                      <a:pt x="79439" y="256674"/>
                      <a:pt x="158879" y="128369"/>
                      <a:pt x="238253" y="0"/>
                    </a:cubicBezTo>
                    <a:cubicBezTo>
                      <a:pt x="239416" y="453"/>
                      <a:pt x="216987" y="128111"/>
                      <a:pt x="203866" y="191261"/>
                    </a:cubicBezTo>
                    <a:cubicBezTo>
                      <a:pt x="197208" y="223903"/>
                      <a:pt x="193459" y="257256"/>
                      <a:pt x="182794" y="289057"/>
                    </a:cubicBezTo>
                    <a:close/>
                  </a:path>
                </a:pathLst>
              </a:custGeom>
              <a:solidFill>
                <a:srgbClr val="FBFB4A"/>
              </a:solidFill>
              <a:ln w="64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sp>
          <p:nvSpPr>
            <p:cNvPr id="45" name="자유형: 도형 44">
              <a:extLst>
                <a:ext uri="{FF2B5EF4-FFF2-40B4-BE49-F238E27FC236}">
                  <a16:creationId xmlns:a16="http://schemas.microsoft.com/office/drawing/2014/main" id="{4D5EADEB-2D96-4B92-9F10-B98E70651CA1}"/>
                </a:ext>
              </a:extLst>
            </p:cNvPr>
            <p:cNvSpPr/>
            <p:nvPr/>
          </p:nvSpPr>
          <p:spPr>
            <a:xfrm>
              <a:off x="9293213" y="3750190"/>
              <a:ext cx="25884" cy="10729"/>
            </a:xfrm>
            <a:custGeom>
              <a:avLst/>
              <a:gdLst>
                <a:gd name="connsiteX0" fmla="*/ 0 w 25884"/>
                <a:gd name="connsiteY0" fmla="*/ 4395 h 10729"/>
                <a:gd name="connsiteX1" fmla="*/ 18810 w 25884"/>
                <a:gd name="connsiteY1" fmla="*/ 0 h 10729"/>
                <a:gd name="connsiteX2" fmla="*/ 22946 w 25884"/>
                <a:gd name="connsiteY2" fmla="*/ 10730 h 10729"/>
                <a:gd name="connsiteX3" fmla="*/ 0 w 25884"/>
                <a:gd name="connsiteY3" fmla="*/ 4395 h 10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884" h="10729">
                  <a:moveTo>
                    <a:pt x="0" y="4395"/>
                  </a:moveTo>
                  <a:cubicBezTo>
                    <a:pt x="5430" y="-711"/>
                    <a:pt x="12410" y="905"/>
                    <a:pt x="18810" y="0"/>
                  </a:cubicBezTo>
                  <a:cubicBezTo>
                    <a:pt x="25532" y="1551"/>
                    <a:pt x="28570" y="4460"/>
                    <a:pt x="22946" y="10730"/>
                  </a:cubicBezTo>
                  <a:cubicBezTo>
                    <a:pt x="15319" y="8661"/>
                    <a:pt x="7692" y="6528"/>
                    <a:pt x="0" y="4395"/>
                  </a:cubicBezTo>
                  <a:close/>
                </a:path>
              </a:pathLst>
            </a:custGeom>
            <a:solidFill>
              <a:srgbClr val="2F777F"/>
            </a:solidFill>
            <a:ln w="64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BF3A1B54-FB99-4671-93AE-51A2AF16B80E}"/>
              </a:ext>
            </a:extLst>
          </p:cNvPr>
          <p:cNvGrpSpPr/>
          <p:nvPr/>
        </p:nvGrpSpPr>
        <p:grpSpPr>
          <a:xfrm>
            <a:off x="704862" y="2802778"/>
            <a:ext cx="3570259" cy="4055222"/>
            <a:chOff x="5153613" y="1511652"/>
            <a:chExt cx="4485159" cy="5094399"/>
          </a:xfrm>
        </p:grpSpPr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id="{BF357BDB-1C21-41D2-97D8-94E347775A1A}"/>
                </a:ext>
              </a:extLst>
            </p:cNvPr>
            <p:cNvSpPr/>
            <p:nvPr/>
          </p:nvSpPr>
          <p:spPr>
            <a:xfrm>
              <a:off x="5153613" y="1511652"/>
              <a:ext cx="4485159" cy="5094399"/>
            </a:xfrm>
            <a:custGeom>
              <a:avLst/>
              <a:gdLst>
                <a:gd name="connsiteX0" fmla="*/ 4460201 w 4485159"/>
                <a:gd name="connsiteY0" fmla="*/ 2317201 h 5094399"/>
                <a:gd name="connsiteX1" fmla="*/ 3758629 w 4485159"/>
                <a:gd name="connsiteY1" fmla="*/ 2140806 h 5094399"/>
                <a:gd name="connsiteX2" fmla="*/ 3726117 w 4485159"/>
                <a:gd name="connsiteY2" fmla="*/ 2157612 h 5094399"/>
                <a:gd name="connsiteX3" fmla="*/ 3246639 w 4485159"/>
                <a:gd name="connsiteY3" fmla="*/ 3674645 h 5094399"/>
                <a:gd name="connsiteX4" fmla="*/ 3208696 w 4485159"/>
                <a:gd name="connsiteY4" fmla="*/ 3704508 h 5094399"/>
                <a:gd name="connsiteX5" fmla="*/ 3026226 w 4485159"/>
                <a:gd name="connsiteY5" fmla="*/ 3719956 h 5094399"/>
                <a:gd name="connsiteX6" fmla="*/ 3026226 w 4485159"/>
                <a:gd name="connsiteY6" fmla="*/ 3719956 h 5094399"/>
                <a:gd name="connsiteX7" fmla="*/ 3026226 w 4485159"/>
                <a:gd name="connsiteY7" fmla="*/ 3719956 h 5094399"/>
                <a:gd name="connsiteX8" fmla="*/ 3010971 w 4485159"/>
                <a:gd name="connsiteY8" fmla="*/ 3700371 h 5094399"/>
                <a:gd name="connsiteX9" fmla="*/ 2981109 w 4485159"/>
                <a:gd name="connsiteY9" fmla="*/ 3639677 h 5094399"/>
                <a:gd name="connsiteX10" fmla="*/ 2790300 w 4485159"/>
                <a:gd name="connsiteY10" fmla="*/ 3508140 h 5094399"/>
                <a:gd name="connsiteX11" fmla="*/ 2755784 w 4485159"/>
                <a:gd name="connsiteY11" fmla="*/ 3453457 h 5094399"/>
                <a:gd name="connsiteX12" fmla="*/ 2730123 w 4485159"/>
                <a:gd name="connsiteY12" fmla="*/ 3220440 h 5094399"/>
                <a:gd name="connsiteX13" fmla="*/ 2469377 w 4485159"/>
                <a:gd name="connsiteY13" fmla="*/ 2270080 h 5094399"/>
                <a:gd name="connsiteX14" fmla="*/ 2355809 w 4485159"/>
                <a:gd name="connsiteY14" fmla="*/ 2094978 h 5094399"/>
                <a:gd name="connsiteX15" fmla="*/ 1851316 w 4485159"/>
                <a:gd name="connsiteY15" fmla="*/ 1814259 h 5094399"/>
                <a:gd name="connsiteX16" fmla="*/ 1823716 w 4485159"/>
                <a:gd name="connsiteY16" fmla="*/ 1757702 h 5094399"/>
                <a:gd name="connsiteX17" fmla="*/ 1832184 w 4485159"/>
                <a:gd name="connsiteY17" fmla="*/ 1703600 h 5094399"/>
                <a:gd name="connsiteX18" fmla="*/ 1821971 w 4485159"/>
                <a:gd name="connsiteY18" fmla="*/ 1673480 h 5094399"/>
                <a:gd name="connsiteX19" fmla="*/ 1657599 w 4485159"/>
                <a:gd name="connsiteY19" fmla="*/ 1521518 h 5094399"/>
                <a:gd name="connsiteX20" fmla="*/ 1633877 w 4485159"/>
                <a:gd name="connsiteY20" fmla="*/ 1508849 h 5094399"/>
                <a:gd name="connsiteX21" fmla="*/ 1638983 w 4485159"/>
                <a:gd name="connsiteY21" fmla="*/ 1496632 h 5094399"/>
                <a:gd name="connsiteX22" fmla="*/ 1775432 w 4485159"/>
                <a:gd name="connsiteY22" fmla="*/ 1213845 h 5094399"/>
                <a:gd name="connsiteX23" fmla="*/ 1807880 w 4485159"/>
                <a:gd name="connsiteY23" fmla="*/ 1110038 h 5094399"/>
                <a:gd name="connsiteX24" fmla="*/ 1868445 w 4485159"/>
                <a:gd name="connsiteY24" fmla="*/ 937456 h 5094399"/>
                <a:gd name="connsiteX25" fmla="*/ 1864826 w 4485159"/>
                <a:gd name="connsiteY25" fmla="*/ 765328 h 5094399"/>
                <a:gd name="connsiteX26" fmla="*/ 1872453 w 4485159"/>
                <a:gd name="connsiteY26" fmla="*/ 672056 h 5094399"/>
                <a:gd name="connsiteX27" fmla="*/ 1771037 w 4485159"/>
                <a:gd name="connsiteY27" fmla="*/ 233105 h 5094399"/>
                <a:gd name="connsiteX28" fmla="*/ 1529682 w 4485159"/>
                <a:gd name="connsiteY28" fmla="*/ 25556 h 5094399"/>
                <a:gd name="connsiteX29" fmla="*/ 1173467 w 4485159"/>
                <a:gd name="connsiteY29" fmla="*/ 52833 h 5094399"/>
                <a:gd name="connsiteX30" fmla="*/ 894299 w 4485159"/>
                <a:gd name="connsiteY30" fmla="*/ 351392 h 5094399"/>
                <a:gd name="connsiteX31" fmla="*/ 862433 w 4485159"/>
                <a:gd name="connsiteY31" fmla="*/ 601085 h 5094399"/>
                <a:gd name="connsiteX32" fmla="*/ 868315 w 4485159"/>
                <a:gd name="connsiteY32" fmla="*/ 721762 h 5094399"/>
                <a:gd name="connsiteX33" fmla="*/ 868315 w 4485159"/>
                <a:gd name="connsiteY33" fmla="*/ 721762 h 5094399"/>
                <a:gd name="connsiteX34" fmla="*/ 868315 w 4485159"/>
                <a:gd name="connsiteY34" fmla="*/ 721762 h 5094399"/>
                <a:gd name="connsiteX35" fmla="*/ 823263 w 4485159"/>
                <a:gd name="connsiteY35" fmla="*/ 777479 h 5094399"/>
                <a:gd name="connsiteX36" fmla="*/ 835608 w 4485159"/>
                <a:gd name="connsiteY36" fmla="*/ 977079 h 5094399"/>
                <a:gd name="connsiteX37" fmla="*/ 927781 w 4485159"/>
                <a:gd name="connsiteY37" fmla="*/ 1060267 h 5094399"/>
                <a:gd name="connsiteX38" fmla="*/ 951567 w 4485159"/>
                <a:gd name="connsiteY38" fmla="*/ 1090711 h 5094399"/>
                <a:gd name="connsiteX39" fmla="*/ 963137 w 4485159"/>
                <a:gd name="connsiteY39" fmla="*/ 1452938 h 5094399"/>
                <a:gd name="connsiteX40" fmla="*/ 918279 w 4485159"/>
                <a:gd name="connsiteY40" fmla="*/ 1441949 h 5094399"/>
                <a:gd name="connsiteX41" fmla="*/ 883052 w 4485159"/>
                <a:gd name="connsiteY41" fmla="*/ 1465671 h 5094399"/>
                <a:gd name="connsiteX42" fmla="*/ 828757 w 4485159"/>
                <a:gd name="connsiteY42" fmla="*/ 1637541 h 5094399"/>
                <a:gd name="connsiteX43" fmla="*/ 806392 w 4485159"/>
                <a:gd name="connsiteY43" fmla="*/ 1664042 h 5094399"/>
                <a:gd name="connsiteX44" fmla="*/ 644735 w 4485159"/>
                <a:gd name="connsiteY44" fmla="*/ 1753759 h 5094399"/>
                <a:gd name="connsiteX45" fmla="*/ 102365 w 4485159"/>
                <a:gd name="connsiteY45" fmla="*/ 2295676 h 5094399"/>
                <a:gd name="connsiteX46" fmla="*/ 1272 w 4485159"/>
                <a:gd name="connsiteY46" fmla="*/ 2612722 h 5094399"/>
                <a:gd name="connsiteX47" fmla="*/ 39990 w 4485159"/>
                <a:gd name="connsiteY47" fmla="*/ 2849681 h 5094399"/>
                <a:gd name="connsiteX48" fmla="*/ 66556 w 4485159"/>
                <a:gd name="connsiteY48" fmla="*/ 2974173 h 5094399"/>
                <a:gd name="connsiteX49" fmla="*/ 37986 w 4485159"/>
                <a:gd name="connsiteY49" fmla="*/ 3415967 h 5094399"/>
                <a:gd name="connsiteX50" fmla="*/ 78578 w 4485159"/>
                <a:gd name="connsiteY50" fmla="*/ 3851492 h 5094399"/>
                <a:gd name="connsiteX51" fmla="*/ 171203 w 4485159"/>
                <a:gd name="connsiteY51" fmla="*/ 4153736 h 5094399"/>
                <a:gd name="connsiteX52" fmla="*/ 435828 w 4485159"/>
                <a:gd name="connsiteY52" fmla="*/ 4321404 h 5094399"/>
                <a:gd name="connsiteX53" fmla="*/ 713380 w 4485159"/>
                <a:gd name="connsiteY53" fmla="*/ 4274090 h 5094399"/>
                <a:gd name="connsiteX54" fmla="*/ 745246 w 4485159"/>
                <a:gd name="connsiteY54" fmla="*/ 4281394 h 5094399"/>
                <a:gd name="connsiteX55" fmla="*/ 825267 w 4485159"/>
                <a:gd name="connsiteY55" fmla="*/ 4538327 h 5094399"/>
                <a:gd name="connsiteX56" fmla="*/ 745375 w 4485159"/>
                <a:gd name="connsiteY56" fmla="*/ 5094400 h 5094399"/>
                <a:gd name="connsiteX57" fmla="*/ 2734325 w 4485159"/>
                <a:gd name="connsiteY57" fmla="*/ 5094400 h 5094399"/>
                <a:gd name="connsiteX58" fmla="*/ 2668847 w 4485159"/>
                <a:gd name="connsiteY58" fmla="*/ 4696623 h 5094399"/>
                <a:gd name="connsiteX59" fmla="*/ 2623795 w 4485159"/>
                <a:gd name="connsiteY59" fmla="*/ 4157614 h 5094399"/>
                <a:gd name="connsiteX60" fmla="*/ 2646353 w 4485159"/>
                <a:gd name="connsiteY60" fmla="*/ 4141196 h 5094399"/>
                <a:gd name="connsiteX61" fmla="*/ 2730381 w 4485159"/>
                <a:gd name="connsiteY61" fmla="*/ 4160329 h 5094399"/>
                <a:gd name="connsiteX62" fmla="*/ 2809885 w 4485159"/>
                <a:gd name="connsiteY62" fmla="*/ 4108360 h 5094399"/>
                <a:gd name="connsiteX63" fmla="*/ 2844789 w 4485159"/>
                <a:gd name="connsiteY63" fmla="*/ 4095756 h 5094399"/>
                <a:gd name="connsiteX64" fmla="*/ 2951635 w 4485159"/>
                <a:gd name="connsiteY64" fmla="*/ 4101509 h 5094399"/>
                <a:gd name="connsiteX65" fmla="*/ 2994360 w 4485159"/>
                <a:gd name="connsiteY65" fmla="*/ 4087935 h 5094399"/>
                <a:gd name="connsiteX66" fmla="*/ 2994360 w 4485159"/>
                <a:gd name="connsiteY66" fmla="*/ 4087935 h 5094399"/>
                <a:gd name="connsiteX67" fmla="*/ 2994360 w 4485159"/>
                <a:gd name="connsiteY67" fmla="*/ 4087935 h 5094399"/>
                <a:gd name="connsiteX68" fmla="*/ 3000306 w 4485159"/>
                <a:gd name="connsiteY68" fmla="*/ 4084703 h 5094399"/>
                <a:gd name="connsiteX69" fmla="*/ 3366605 w 4485159"/>
                <a:gd name="connsiteY69" fmla="*/ 4022458 h 5094399"/>
                <a:gd name="connsiteX70" fmla="*/ 3582170 w 4485159"/>
                <a:gd name="connsiteY70" fmla="*/ 4061369 h 5094399"/>
                <a:gd name="connsiteX71" fmla="*/ 3787457 w 4485159"/>
                <a:gd name="connsiteY71" fmla="*/ 4061886 h 5094399"/>
                <a:gd name="connsiteX72" fmla="*/ 3905614 w 4485159"/>
                <a:gd name="connsiteY72" fmla="*/ 4027047 h 5094399"/>
                <a:gd name="connsiteX73" fmla="*/ 3952217 w 4485159"/>
                <a:gd name="connsiteY73" fmla="*/ 3991561 h 5094399"/>
                <a:gd name="connsiteX74" fmla="*/ 3969475 w 4485159"/>
                <a:gd name="connsiteY74" fmla="*/ 3870043 h 5094399"/>
                <a:gd name="connsiteX75" fmla="*/ 3992228 w 4485159"/>
                <a:gd name="connsiteY75" fmla="*/ 3844835 h 5094399"/>
                <a:gd name="connsiteX76" fmla="*/ 4129517 w 4485159"/>
                <a:gd name="connsiteY76" fmla="*/ 3814714 h 5094399"/>
                <a:gd name="connsiteX77" fmla="*/ 4160543 w 4485159"/>
                <a:gd name="connsiteY77" fmla="*/ 3768692 h 5094399"/>
                <a:gd name="connsiteX78" fmla="*/ 4122860 w 4485159"/>
                <a:gd name="connsiteY78" fmla="*/ 3727389 h 5094399"/>
                <a:gd name="connsiteX79" fmla="*/ 4042322 w 4485159"/>
                <a:gd name="connsiteY79" fmla="*/ 3713040 h 5094399"/>
                <a:gd name="connsiteX80" fmla="*/ 4042322 w 4485159"/>
                <a:gd name="connsiteY80" fmla="*/ 3713040 h 5094399"/>
                <a:gd name="connsiteX81" fmla="*/ 4044325 w 4485159"/>
                <a:gd name="connsiteY81" fmla="*/ 3701922 h 5094399"/>
                <a:gd name="connsiteX82" fmla="*/ 4484052 w 4485159"/>
                <a:gd name="connsiteY82" fmla="*/ 2351975 h 5094399"/>
                <a:gd name="connsiteX83" fmla="*/ 4460201 w 4485159"/>
                <a:gd name="connsiteY83" fmla="*/ 2317201 h 5094399"/>
                <a:gd name="connsiteX84" fmla="*/ 2523414 w 4485159"/>
                <a:gd name="connsiteY84" fmla="*/ 3783494 h 5094399"/>
                <a:gd name="connsiteX85" fmla="*/ 2522703 w 4485159"/>
                <a:gd name="connsiteY85" fmla="*/ 3782977 h 5094399"/>
                <a:gd name="connsiteX86" fmla="*/ 2523672 w 4485159"/>
                <a:gd name="connsiteY86" fmla="*/ 3782654 h 5094399"/>
                <a:gd name="connsiteX87" fmla="*/ 2523414 w 4485159"/>
                <a:gd name="connsiteY87" fmla="*/ 3783494 h 5094399"/>
                <a:gd name="connsiteX88" fmla="*/ 2817512 w 4485159"/>
                <a:gd name="connsiteY88" fmla="*/ 3923240 h 5094399"/>
                <a:gd name="connsiteX89" fmla="*/ 2817771 w 4485159"/>
                <a:gd name="connsiteY89" fmla="*/ 3924726 h 5094399"/>
                <a:gd name="connsiteX90" fmla="*/ 2817254 w 4485159"/>
                <a:gd name="connsiteY90" fmla="*/ 3926019 h 5094399"/>
                <a:gd name="connsiteX91" fmla="*/ 2817512 w 4485159"/>
                <a:gd name="connsiteY91" fmla="*/ 3923240 h 5094399"/>
                <a:gd name="connsiteX92" fmla="*/ 3577968 w 4485159"/>
                <a:gd name="connsiteY92" fmla="*/ 3865260 h 5094399"/>
                <a:gd name="connsiteX93" fmla="*/ 3578292 w 4485159"/>
                <a:gd name="connsiteY93" fmla="*/ 3865195 h 5094399"/>
                <a:gd name="connsiteX94" fmla="*/ 3579908 w 4485159"/>
                <a:gd name="connsiteY94" fmla="*/ 3864355 h 5094399"/>
                <a:gd name="connsiteX95" fmla="*/ 3580166 w 4485159"/>
                <a:gd name="connsiteY95" fmla="*/ 3867781 h 5094399"/>
                <a:gd name="connsiteX96" fmla="*/ 3577968 w 4485159"/>
                <a:gd name="connsiteY96" fmla="*/ 3865260 h 509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4485159" h="5094399">
                  <a:moveTo>
                    <a:pt x="4460201" y="2317201"/>
                  </a:moveTo>
                  <a:cubicBezTo>
                    <a:pt x="4362728" y="2291605"/>
                    <a:pt x="3829665" y="2160520"/>
                    <a:pt x="3758629" y="2140806"/>
                  </a:cubicBezTo>
                  <a:cubicBezTo>
                    <a:pt x="3740014" y="2135635"/>
                    <a:pt x="3731934" y="2138220"/>
                    <a:pt x="3726117" y="2157612"/>
                  </a:cubicBezTo>
                  <a:cubicBezTo>
                    <a:pt x="3705433" y="2226709"/>
                    <a:pt x="3316252" y="3452035"/>
                    <a:pt x="3246639" y="3674645"/>
                  </a:cubicBezTo>
                  <a:cubicBezTo>
                    <a:pt x="3240175" y="3695329"/>
                    <a:pt x="3228799" y="3702956"/>
                    <a:pt x="3208696" y="3704508"/>
                  </a:cubicBezTo>
                  <a:cubicBezTo>
                    <a:pt x="3147873" y="3709162"/>
                    <a:pt x="3087049" y="3714720"/>
                    <a:pt x="3026226" y="3719956"/>
                  </a:cubicBezTo>
                  <a:cubicBezTo>
                    <a:pt x="3026226" y="3719956"/>
                    <a:pt x="3026226" y="3719956"/>
                    <a:pt x="3026226" y="3719956"/>
                  </a:cubicBezTo>
                  <a:cubicBezTo>
                    <a:pt x="3026226" y="3719956"/>
                    <a:pt x="3026226" y="3719956"/>
                    <a:pt x="3026226" y="3719956"/>
                  </a:cubicBezTo>
                  <a:cubicBezTo>
                    <a:pt x="3011489" y="3720990"/>
                    <a:pt x="3010066" y="3710131"/>
                    <a:pt x="3010971" y="3700371"/>
                  </a:cubicBezTo>
                  <a:cubicBezTo>
                    <a:pt x="3013298" y="3673675"/>
                    <a:pt x="2997915" y="3656741"/>
                    <a:pt x="2981109" y="3639677"/>
                  </a:cubicBezTo>
                  <a:cubicBezTo>
                    <a:pt x="2925844" y="3583636"/>
                    <a:pt x="2860755" y="3541622"/>
                    <a:pt x="2790300" y="3508140"/>
                  </a:cubicBezTo>
                  <a:cubicBezTo>
                    <a:pt x="2764898" y="3496053"/>
                    <a:pt x="2755655" y="3482350"/>
                    <a:pt x="2755784" y="3453457"/>
                  </a:cubicBezTo>
                  <a:cubicBezTo>
                    <a:pt x="2756107" y="3375052"/>
                    <a:pt x="2750613" y="3296712"/>
                    <a:pt x="2730123" y="3220440"/>
                  </a:cubicBezTo>
                  <a:cubicBezTo>
                    <a:pt x="2682873" y="3044950"/>
                    <a:pt x="2515334" y="2409567"/>
                    <a:pt x="2469377" y="2270080"/>
                  </a:cubicBezTo>
                  <a:cubicBezTo>
                    <a:pt x="2446948" y="2201953"/>
                    <a:pt x="2416180" y="2139061"/>
                    <a:pt x="2355809" y="2094978"/>
                  </a:cubicBezTo>
                  <a:cubicBezTo>
                    <a:pt x="2313795" y="2064275"/>
                    <a:pt x="1972059" y="1886846"/>
                    <a:pt x="1851316" y="1814259"/>
                  </a:cubicBezTo>
                  <a:cubicBezTo>
                    <a:pt x="1812987" y="1791248"/>
                    <a:pt x="1816994" y="1798100"/>
                    <a:pt x="1823716" y="1757702"/>
                  </a:cubicBezTo>
                  <a:cubicBezTo>
                    <a:pt x="1826690" y="1739733"/>
                    <a:pt x="1828887" y="1721570"/>
                    <a:pt x="1832184" y="1703600"/>
                  </a:cubicBezTo>
                  <a:cubicBezTo>
                    <a:pt x="1834446" y="1691319"/>
                    <a:pt x="1831796" y="1682400"/>
                    <a:pt x="1821971" y="1673480"/>
                  </a:cubicBezTo>
                  <a:cubicBezTo>
                    <a:pt x="1766771" y="1623256"/>
                    <a:pt x="1712153" y="1572387"/>
                    <a:pt x="1657599" y="1521518"/>
                  </a:cubicBezTo>
                  <a:cubicBezTo>
                    <a:pt x="1650618" y="1514989"/>
                    <a:pt x="1643056" y="1510723"/>
                    <a:pt x="1633877" y="1508849"/>
                  </a:cubicBezTo>
                  <a:cubicBezTo>
                    <a:pt x="1635558" y="1504712"/>
                    <a:pt x="1636269" y="1499799"/>
                    <a:pt x="1638983" y="1496632"/>
                  </a:cubicBezTo>
                  <a:cubicBezTo>
                    <a:pt x="1709761" y="1414543"/>
                    <a:pt x="1747962" y="1316876"/>
                    <a:pt x="1775432" y="1213845"/>
                  </a:cubicBezTo>
                  <a:cubicBezTo>
                    <a:pt x="1784805" y="1178682"/>
                    <a:pt x="1789329" y="1139835"/>
                    <a:pt x="1807880" y="1110038"/>
                  </a:cubicBezTo>
                  <a:cubicBezTo>
                    <a:pt x="1841427" y="1056130"/>
                    <a:pt x="1860947" y="999379"/>
                    <a:pt x="1868445" y="937456"/>
                  </a:cubicBezTo>
                  <a:cubicBezTo>
                    <a:pt x="1875426" y="879929"/>
                    <a:pt x="1881631" y="822402"/>
                    <a:pt x="1864826" y="765328"/>
                  </a:cubicBezTo>
                  <a:cubicBezTo>
                    <a:pt x="1867411" y="734237"/>
                    <a:pt x="1870578" y="703211"/>
                    <a:pt x="1872453" y="672056"/>
                  </a:cubicBezTo>
                  <a:cubicBezTo>
                    <a:pt x="1881954" y="515764"/>
                    <a:pt x="1858297" y="367228"/>
                    <a:pt x="1771037" y="233105"/>
                  </a:cubicBezTo>
                  <a:cubicBezTo>
                    <a:pt x="1710666" y="140351"/>
                    <a:pt x="1636075" y="64338"/>
                    <a:pt x="1529682" y="25556"/>
                  </a:cubicBezTo>
                  <a:cubicBezTo>
                    <a:pt x="1407001" y="-19173"/>
                    <a:pt x="1288262" y="-2109"/>
                    <a:pt x="1173467" y="52833"/>
                  </a:cubicBezTo>
                  <a:cubicBezTo>
                    <a:pt x="1041865" y="115854"/>
                    <a:pt x="943488" y="211323"/>
                    <a:pt x="894299" y="351392"/>
                  </a:cubicBezTo>
                  <a:cubicBezTo>
                    <a:pt x="865923" y="432123"/>
                    <a:pt x="858942" y="516087"/>
                    <a:pt x="862433" y="601085"/>
                  </a:cubicBezTo>
                  <a:cubicBezTo>
                    <a:pt x="864049" y="641354"/>
                    <a:pt x="866311" y="681558"/>
                    <a:pt x="868315" y="721762"/>
                  </a:cubicBezTo>
                  <a:cubicBezTo>
                    <a:pt x="868315" y="721762"/>
                    <a:pt x="868315" y="721762"/>
                    <a:pt x="868315" y="721762"/>
                  </a:cubicBezTo>
                  <a:cubicBezTo>
                    <a:pt x="868315" y="721762"/>
                    <a:pt x="868315" y="721762"/>
                    <a:pt x="868315" y="721762"/>
                  </a:cubicBezTo>
                  <a:cubicBezTo>
                    <a:pt x="841038" y="730424"/>
                    <a:pt x="829145" y="752594"/>
                    <a:pt x="823263" y="777479"/>
                  </a:cubicBezTo>
                  <a:cubicBezTo>
                    <a:pt x="807233" y="845025"/>
                    <a:pt x="813115" y="912119"/>
                    <a:pt x="835608" y="977079"/>
                  </a:cubicBezTo>
                  <a:cubicBezTo>
                    <a:pt x="850604" y="1020450"/>
                    <a:pt x="882082" y="1050054"/>
                    <a:pt x="927781" y="1060267"/>
                  </a:cubicBezTo>
                  <a:cubicBezTo>
                    <a:pt x="946396" y="1064404"/>
                    <a:pt x="951115" y="1072290"/>
                    <a:pt x="951567" y="1090711"/>
                  </a:cubicBezTo>
                  <a:cubicBezTo>
                    <a:pt x="954605" y="1211453"/>
                    <a:pt x="959130" y="1332131"/>
                    <a:pt x="963137" y="1452938"/>
                  </a:cubicBezTo>
                  <a:cubicBezTo>
                    <a:pt x="950404" y="1440075"/>
                    <a:pt x="933534" y="1444535"/>
                    <a:pt x="918279" y="1441949"/>
                  </a:cubicBezTo>
                  <a:cubicBezTo>
                    <a:pt x="898436" y="1438588"/>
                    <a:pt x="888934" y="1445246"/>
                    <a:pt x="883052" y="1465671"/>
                  </a:cubicBezTo>
                  <a:cubicBezTo>
                    <a:pt x="866376" y="1523392"/>
                    <a:pt x="846597" y="1580144"/>
                    <a:pt x="828757" y="1637541"/>
                  </a:cubicBezTo>
                  <a:cubicBezTo>
                    <a:pt x="824814" y="1650210"/>
                    <a:pt x="818027" y="1657773"/>
                    <a:pt x="806392" y="1664042"/>
                  </a:cubicBezTo>
                  <a:cubicBezTo>
                    <a:pt x="752162" y="1693323"/>
                    <a:pt x="697996" y="1722733"/>
                    <a:pt x="644735" y="1753759"/>
                  </a:cubicBezTo>
                  <a:cubicBezTo>
                    <a:pt x="416501" y="1886782"/>
                    <a:pt x="230282" y="2062013"/>
                    <a:pt x="102365" y="2295676"/>
                  </a:cubicBezTo>
                  <a:cubicBezTo>
                    <a:pt x="48069" y="2394895"/>
                    <a:pt x="10515" y="2499025"/>
                    <a:pt x="1272" y="2612722"/>
                  </a:cubicBezTo>
                  <a:cubicBezTo>
                    <a:pt x="-5450" y="2695263"/>
                    <a:pt x="15492" y="2772440"/>
                    <a:pt x="39990" y="2849681"/>
                  </a:cubicBezTo>
                  <a:cubicBezTo>
                    <a:pt x="52853" y="2890209"/>
                    <a:pt x="67784" y="2931448"/>
                    <a:pt x="66556" y="2974173"/>
                  </a:cubicBezTo>
                  <a:cubicBezTo>
                    <a:pt x="64423" y="3046372"/>
                    <a:pt x="39473" y="3340794"/>
                    <a:pt x="37986" y="3415967"/>
                  </a:cubicBezTo>
                  <a:cubicBezTo>
                    <a:pt x="35142" y="3562435"/>
                    <a:pt x="51237" y="3707610"/>
                    <a:pt x="78578" y="3851492"/>
                  </a:cubicBezTo>
                  <a:cubicBezTo>
                    <a:pt x="98357" y="3955558"/>
                    <a:pt x="123760" y="4057879"/>
                    <a:pt x="171203" y="4153736"/>
                  </a:cubicBezTo>
                  <a:cubicBezTo>
                    <a:pt x="225628" y="4263813"/>
                    <a:pt x="315344" y="4316686"/>
                    <a:pt x="435828" y="4321404"/>
                  </a:cubicBezTo>
                  <a:cubicBezTo>
                    <a:pt x="531555" y="4325089"/>
                    <a:pt x="623275" y="4303436"/>
                    <a:pt x="713380" y="4274090"/>
                  </a:cubicBezTo>
                  <a:cubicBezTo>
                    <a:pt x="727147" y="4269630"/>
                    <a:pt x="735098" y="4271828"/>
                    <a:pt x="745246" y="4281394"/>
                  </a:cubicBezTo>
                  <a:cubicBezTo>
                    <a:pt x="820289" y="4352172"/>
                    <a:pt x="840973" y="4440272"/>
                    <a:pt x="825267" y="4538327"/>
                  </a:cubicBezTo>
                  <a:cubicBezTo>
                    <a:pt x="813761" y="4610333"/>
                    <a:pt x="736003" y="4978182"/>
                    <a:pt x="745375" y="5094400"/>
                  </a:cubicBezTo>
                  <a:cubicBezTo>
                    <a:pt x="1408358" y="5094400"/>
                    <a:pt x="2071341" y="5094400"/>
                    <a:pt x="2734325" y="5094400"/>
                  </a:cubicBezTo>
                  <a:cubicBezTo>
                    <a:pt x="2733549" y="5085351"/>
                    <a:pt x="2678220" y="4822342"/>
                    <a:pt x="2668847" y="4696623"/>
                  </a:cubicBezTo>
                  <a:cubicBezTo>
                    <a:pt x="2655402" y="4516802"/>
                    <a:pt x="2638855" y="4337241"/>
                    <a:pt x="2623795" y="4157614"/>
                  </a:cubicBezTo>
                  <a:cubicBezTo>
                    <a:pt x="2621662" y="4132082"/>
                    <a:pt x="2621856" y="4132147"/>
                    <a:pt x="2646353" y="4141196"/>
                  </a:cubicBezTo>
                  <a:cubicBezTo>
                    <a:pt x="2673565" y="4151279"/>
                    <a:pt x="2701166" y="4161298"/>
                    <a:pt x="2730381" y="4160329"/>
                  </a:cubicBezTo>
                  <a:cubicBezTo>
                    <a:pt x="2766514" y="4159165"/>
                    <a:pt x="2789654" y="4134474"/>
                    <a:pt x="2809885" y="4108360"/>
                  </a:cubicBezTo>
                  <a:cubicBezTo>
                    <a:pt x="2819904" y="4095433"/>
                    <a:pt x="2829470" y="4092653"/>
                    <a:pt x="2844789" y="4095756"/>
                  </a:cubicBezTo>
                  <a:cubicBezTo>
                    <a:pt x="2880016" y="4102866"/>
                    <a:pt x="2915890" y="4104741"/>
                    <a:pt x="2951635" y="4101509"/>
                  </a:cubicBezTo>
                  <a:cubicBezTo>
                    <a:pt x="2966307" y="4100216"/>
                    <a:pt x="2983694" y="4103448"/>
                    <a:pt x="2994360" y="4087935"/>
                  </a:cubicBezTo>
                  <a:lnTo>
                    <a:pt x="2994360" y="4087935"/>
                  </a:lnTo>
                  <a:cubicBezTo>
                    <a:pt x="2994360" y="4087935"/>
                    <a:pt x="2994360" y="4087935"/>
                    <a:pt x="2994360" y="4087935"/>
                  </a:cubicBezTo>
                  <a:cubicBezTo>
                    <a:pt x="2996299" y="4086836"/>
                    <a:pt x="2998173" y="4085091"/>
                    <a:pt x="3000306" y="4084703"/>
                  </a:cubicBezTo>
                  <a:cubicBezTo>
                    <a:pt x="3122341" y="4063761"/>
                    <a:pt x="3243794" y="4039199"/>
                    <a:pt x="3366605" y="4022458"/>
                  </a:cubicBezTo>
                  <a:cubicBezTo>
                    <a:pt x="3443523" y="4011986"/>
                    <a:pt x="3516304" y="4023104"/>
                    <a:pt x="3582170" y="4061369"/>
                  </a:cubicBezTo>
                  <a:cubicBezTo>
                    <a:pt x="3652366" y="4102091"/>
                    <a:pt x="3719394" y="4099505"/>
                    <a:pt x="3787457" y="4061886"/>
                  </a:cubicBezTo>
                  <a:cubicBezTo>
                    <a:pt x="3824559" y="4041332"/>
                    <a:pt x="3861661" y="4024914"/>
                    <a:pt x="3905614" y="4027047"/>
                  </a:cubicBezTo>
                  <a:cubicBezTo>
                    <a:pt x="3928754" y="4028146"/>
                    <a:pt x="3945172" y="4015800"/>
                    <a:pt x="3952217" y="3991561"/>
                  </a:cubicBezTo>
                  <a:cubicBezTo>
                    <a:pt x="3963723" y="3951745"/>
                    <a:pt x="3968959" y="3911217"/>
                    <a:pt x="3969475" y="3870043"/>
                  </a:cubicBezTo>
                  <a:cubicBezTo>
                    <a:pt x="3969669" y="3853820"/>
                    <a:pt x="3973871" y="3847032"/>
                    <a:pt x="3992228" y="3844835"/>
                  </a:cubicBezTo>
                  <a:cubicBezTo>
                    <a:pt x="4038767" y="3839211"/>
                    <a:pt x="4086598" y="3837078"/>
                    <a:pt x="4129517" y="3814714"/>
                  </a:cubicBezTo>
                  <a:cubicBezTo>
                    <a:pt x="4147874" y="3805148"/>
                    <a:pt x="4162611" y="3791768"/>
                    <a:pt x="4160543" y="3768692"/>
                  </a:cubicBezTo>
                  <a:cubicBezTo>
                    <a:pt x="4158474" y="3746069"/>
                    <a:pt x="4141992" y="3735598"/>
                    <a:pt x="4122860" y="3727389"/>
                  </a:cubicBezTo>
                  <a:cubicBezTo>
                    <a:pt x="4097005" y="3716336"/>
                    <a:pt x="4069017" y="3718663"/>
                    <a:pt x="4042322" y="3713040"/>
                  </a:cubicBezTo>
                  <a:cubicBezTo>
                    <a:pt x="4042322" y="3713040"/>
                    <a:pt x="4042322" y="3713040"/>
                    <a:pt x="4042322" y="3713040"/>
                  </a:cubicBezTo>
                  <a:cubicBezTo>
                    <a:pt x="4042968" y="3709291"/>
                    <a:pt x="4043162" y="3705477"/>
                    <a:pt x="4044325" y="3701922"/>
                  </a:cubicBezTo>
                  <a:cubicBezTo>
                    <a:pt x="4091381" y="3554226"/>
                    <a:pt x="4476554" y="2384488"/>
                    <a:pt x="4484052" y="2351975"/>
                  </a:cubicBezTo>
                  <a:cubicBezTo>
                    <a:pt x="4488124" y="2333295"/>
                    <a:pt x="4481143" y="2322695"/>
                    <a:pt x="4460201" y="2317201"/>
                  </a:cubicBezTo>
                  <a:close/>
                  <a:moveTo>
                    <a:pt x="2523414" y="3783494"/>
                  </a:moveTo>
                  <a:cubicBezTo>
                    <a:pt x="2523155" y="3783300"/>
                    <a:pt x="2522961" y="3783107"/>
                    <a:pt x="2522703" y="3782977"/>
                  </a:cubicBezTo>
                  <a:cubicBezTo>
                    <a:pt x="2523026" y="3782848"/>
                    <a:pt x="2523349" y="3782783"/>
                    <a:pt x="2523672" y="3782654"/>
                  </a:cubicBezTo>
                  <a:cubicBezTo>
                    <a:pt x="2523543" y="3782977"/>
                    <a:pt x="2523478" y="3783236"/>
                    <a:pt x="2523414" y="3783494"/>
                  </a:cubicBezTo>
                  <a:close/>
                  <a:moveTo>
                    <a:pt x="2817512" y="3923240"/>
                  </a:moveTo>
                  <a:cubicBezTo>
                    <a:pt x="2817577" y="3923692"/>
                    <a:pt x="2817641" y="3924209"/>
                    <a:pt x="2817771" y="3924726"/>
                  </a:cubicBezTo>
                  <a:cubicBezTo>
                    <a:pt x="2817577" y="3925179"/>
                    <a:pt x="2817512" y="3925631"/>
                    <a:pt x="2817254" y="3926019"/>
                  </a:cubicBezTo>
                  <a:cubicBezTo>
                    <a:pt x="2817318" y="3925049"/>
                    <a:pt x="2817383" y="3924144"/>
                    <a:pt x="2817512" y="3923240"/>
                  </a:cubicBezTo>
                  <a:close/>
                  <a:moveTo>
                    <a:pt x="3577968" y="3865260"/>
                  </a:moveTo>
                  <a:cubicBezTo>
                    <a:pt x="3578098" y="3865195"/>
                    <a:pt x="3578162" y="3865195"/>
                    <a:pt x="3578292" y="3865195"/>
                  </a:cubicBezTo>
                  <a:cubicBezTo>
                    <a:pt x="3578938" y="3865002"/>
                    <a:pt x="3579390" y="3864679"/>
                    <a:pt x="3579908" y="3864355"/>
                  </a:cubicBezTo>
                  <a:cubicBezTo>
                    <a:pt x="3579972" y="3865454"/>
                    <a:pt x="3580037" y="3866618"/>
                    <a:pt x="3580166" y="3867781"/>
                  </a:cubicBezTo>
                  <a:cubicBezTo>
                    <a:pt x="3579390" y="3866941"/>
                    <a:pt x="3578679" y="3866100"/>
                    <a:pt x="3577968" y="3865260"/>
                  </a:cubicBezTo>
                  <a:close/>
                </a:path>
              </a:pathLst>
            </a:custGeom>
            <a:solidFill>
              <a:srgbClr val="000000"/>
            </a:solidFill>
            <a:ln w="64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709ED70B-8849-4233-A90B-60F1E2252533}"/>
                </a:ext>
              </a:extLst>
            </p:cNvPr>
            <p:cNvSpPr/>
            <p:nvPr/>
          </p:nvSpPr>
          <p:spPr>
            <a:xfrm>
              <a:off x="5964745" y="1794789"/>
              <a:ext cx="1061346" cy="1895223"/>
            </a:xfrm>
            <a:custGeom>
              <a:avLst/>
              <a:gdLst>
                <a:gd name="connsiteX0" fmla="*/ 819642 w 1061346"/>
                <a:gd name="connsiteY0" fmla="*/ 1227069 h 1895223"/>
                <a:gd name="connsiteX1" fmla="*/ 823132 w 1061346"/>
                <a:gd name="connsiteY1" fmla="*/ 1491564 h 1895223"/>
                <a:gd name="connsiteX2" fmla="*/ 882922 w 1061346"/>
                <a:gd name="connsiteY2" fmla="*/ 1557688 h 1895223"/>
                <a:gd name="connsiteX3" fmla="*/ 905609 w 1061346"/>
                <a:gd name="connsiteY3" fmla="*/ 1584577 h 1895223"/>
                <a:gd name="connsiteX4" fmla="*/ 849052 w 1061346"/>
                <a:gd name="connsiteY4" fmla="*/ 1895223 h 1895223"/>
                <a:gd name="connsiteX5" fmla="*/ 826300 w 1061346"/>
                <a:gd name="connsiteY5" fmla="*/ 1856829 h 1895223"/>
                <a:gd name="connsiteX6" fmla="*/ 748218 w 1061346"/>
                <a:gd name="connsiteY6" fmla="*/ 1782237 h 1895223"/>
                <a:gd name="connsiteX7" fmla="*/ 669878 w 1061346"/>
                <a:gd name="connsiteY7" fmla="*/ 1740288 h 1895223"/>
                <a:gd name="connsiteX8" fmla="*/ 575766 w 1061346"/>
                <a:gd name="connsiteY8" fmla="*/ 1604937 h 1895223"/>
                <a:gd name="connsiteX9" fmla="*/ 507832 w 1061346"/>
                <a:gd name="connsiteY9" fmla="*/ 1384719 h 1895223"/>
                <a:gd name="connsiteX10" fmla="*/ 480556 w 1061346"/>
                <a:gd name="connsiteY10" fmla="*/ 1358864 h 1895223"/>
                <a:gd name="connsiteX11" fmla="*/ 165256 w 1061346"/>
                <a:gd name="connsiteY11" fmla="*/ 1194686 h 1895223"/>
                <a:gd name="connsiteX12" fmla="*/ 148902 w 1061346"/>
                <a:gd name="connsiteY12" fmla="*/ 1171093 h 1895223"/>
                <a:gd name="connsiteX13" fmla="*/ 137332 w 1061346"/>
                <a:gd name="connsiteY13" fmla="*/ 808867 h 1895223"/>
                <a:gd name="connsiteX14" fmla="*/ 113546 w 1061346"/>
                <a:gd name="connsiteY14" fmla="*/ 778423 h 1895223"/>
                <a:gd name="connsiteX15" fmla="*/ 21373 w 1061346"/>
                <a:gd name="connsiteY15" fmla="*/ 695235 h 1895223"/>
                <a:gd name="connsiteX16" fmla="*/ 9028 w 1061346"/>
                <a:gd name="connsiteY16" fmla="*/ 495635 h 1895223"/>
                <a:gd name="connsiteX17" fmla="*/ 54080 w 1061346"/>
                <a:gd name="connsiteY17" fmla="*/ 439918 h 1895223"/>
                <a:gd name="connsiteX18" fmla="*/ 96353 w 1061346"/>
                <a:gd name="connsiteY18" fmla="*/ 462864 h 1895223"/>
                <a:gd name="connsiteX19" fmla="*/ 133260 w 1061346"/>
                <a:gd name="connsiteY19" fmla="*/ 538684 h 1895223"/>
                <a:gd name="connsiteX20" fmla="*/ 147933 w 1061346"/>
                <a:gd name="connsiteY20" fmla="*/ 575268 h 1895223"/>
                <a:gd name="connsiteX21" fmla="*/ 150130 w 1061346"/>
                <a:gd name="connsiteY21" fmla="*/ 549349 h 1895223"/>
                <a:gd name="connsiteX22" fmla="*/ 150066 w 1061346"/>
                <a:gd name="connsiteY22" fmla="*/ 467130 h 1895223"/>
                <a:gd name="connsiteX23" fmla="*/ 198932 w 1061346"/>
                <a:gd name="connsiteY23" fmla="*/ 306636 h 1895223"/>
                <a:gd name="connsiteX24" fmla="*/ 232995 w 1061346"/>
                <a:gd name="connsiteY24" fmla="*/ 202247 h 1895223"/>
                <a:gd name="connsiteX25" fmla="*/ 244630 w 1061346"/>
                <a:gd name="connsiteY25" fmla="*/ 118801 h 1895223"/>
                <a:gd name="connsiteX26" fmla="*/ 382436 w 1061346"/>
                <a:gd name="connsiteY26" fmla="*/ 4393 h 1895223"/>
                <a:gd name="connsiteX27" fmla="*/ 757784 w 1061346"/>
                <a:gd name="connsiteY27" fmla="*/ 8530 h 1895223"/>
                <a:gd name="connsiteX28" fmla="*/ 892423 w 1061346"/>
                <a:gd name="connsiteY28" fmla="*/ 39685 h 1895223"/>
                <a:gd name="connsiteX29" fmla="*/ 973478 w 1061346"/>
                <a:gd name="connsiteY29" fmla="*/ 131470 h 1895223"/>
                <a:gd name="connsiteX30" fmla="*/ 1009546 w 1061346"/>
                <a:gd name="connsiteY30" fmla="*/ 314522 h 1895223"/>
                <a:gd name="connsiteX31" fmla="*/ 1019371 w 1061346"/>
                <a:gd name="connsiteY31" fmla="*/ 464609 h 1895223"/>
                <a:gd name="connsiteX32" fmla="*/ 1017949 w 1061346"/>
                <a:gd name="connsiteY32" fmla="*/ 490206 h 1895223"/>
                <a:gd name="connsiteX33" fmla="*/ 1050590 w 1061346"/>
                <a:gd name="connsiteY33" fmla="*/ 483548 h 1895223"/>
                <a:gd name="connsiteX34" fmla="*/ 1054210 w 1061346"/>
                <a:gd name="connsiteY34" fmla="*/ 655677 h 1895223"/>
                <a:gd name="connsiteX35" fmla="*/ 993645 w 1061346"/>
                <a:gd name="connsiteY35" fmla="*/ 828258 h 1895223"/>
                <a:gd name="connsiteX36" fmla="*/ 961197 w 1061346"/>
                <a:gd name="connsiteY36" fmla="*/ 932065 h 1895223"/>
                <a:gd name="connsiteX37" fmla="*/ 824748 w 1061346"/>
                <a:gd name="connsiteY37" fmla="*/ 1214853 h 1895223"/>
                <a:gd name="connsiteX38" fmla="*/ 819642 w 1061346"/>
                <a:gd name="connsiteY38" fmla="*/ 1227069 h 1895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061346" h="1895223">
                  <a:moveTo>
                    <a:pt x="819642" y="1227069"/>
                  </a:moveTo>
                  <a:cubicBezTo>
                    <a:pt x="816733" y="1315298"/>
                    <a:pt x="813372" y="1403593"/>
                    <a:pt x="823132" y="1491564"/>
                  </a:cubicBezTo>
                  <a:cubicBezTo>
                    <a:pt x="828303" y="1538168"/>
                    <a:pt x="838387" y="1548639"/>
                    <a:pt x="882922" y="1557688"/>
                  </a:cubicBezTo>
                  <a:cubicBezTo>
                    <a:pt x="898176" y="1560791"/>
                    <a:pt x="904252" y="1569969"/>
                    <a:pt x="905609" y="1584577"/>
                  </a:cubicBezTo>
                  <a:cubicBezTo>
                    <a:pt x="909165" y="1623036"/>
                    <a:pt x="851573" y="1887854"/>
                    <a:pt x="849052" y="1895223"/>
                  </a:cubicBezTo>
                  <a:cubicBezTo>
                    <a:pt x="840714" y="1881068"/>
                    <a:pt x="833862" y="1868722"/>
                    <a:pt x="826300" y="1856829"/>
                  </a:cubicBezTo>
                  <a:cubicBezTo>
                    <a:pt x="806456" y="1825609"/>
                    <a:pt x="781894" y="1799301"/>
                    <a:pt x="748218" y="1782237"/>
                  </a:cubicBezTo>
                  <a:cubicBezTo>
                    <a:pt x="721781" y="1768858"/>
                    <a:pt x="696638" y="1752827"/>
                    <a:pt x="669878" y="1740288"/>
                  </a:cubicBezTo>
                  <a:cubicBezTo>
                    <a:pt x="611963" y="1713140"/>
                    <a:pt x="583458" y="1666989"/>
                    <a:pt x="575766" y="1604937"/>
                  </a:cubicBezTo>
                  <a:cubicBezTo>
                    <a:pt x="566200" y="1527632"/>
                    <a:pt x="550558" y="1452071"/>
                    <a:pt x="507832" y="1384719"/>
                  </a:cubicBezTo>
                  <a:cubicBezTo>
                    <a:pt x="500593" y="1373278"/>
                    <a:pt x="492449" y="1365069"/>
                    <a:pt x="480556" y="1358864"/>
                  </a:cubicBezTo>
                  <a:cubicBezTo>
                    <a:pt x="375391" y="1304310"/>
                    <a:pt x="270485" y="1249240"/>
                    <a:pt x="165256" y="1194686"/>
                  </a:cubicBezTo>
                  <a:cubicBezTo>
                    <a:pt x="154978" y="1189385"/>
                    <a:pt x="147222" y="1183956"/>
                    <a:pt x="148902" y="1171093"/>
                  </a:cubicBezTo>
                  <a:cubicBezTo>
                    <a:pt x="144895" y="1050351"/>
                    <a:pt x="140370" y="929609"/>
                    <a:pt x="137332" y="808867"/>
                  </a:cubicBezTo>
                  <a:cubicBezTo>
                    <a:pt x="136880" y="790510"/>
                    <a:pt x="132161" y="782624"/>
                    <a:pt x="113546" y="778423"/>
                  </a:cubicBezTo>
                  <a:cubicBezTo>
                    <a:pt x="67848" y="768210"/>
                    <a:pt x="36369" y="738606"/>
                    <a:pt x="21373" y="695235"/>
                  </a:cubicBezTo>
                  <a:cubicBezTo>
                    <a:pt x="-1056" y="630274"/>
                    <a:pt x="-6938" y="563181"/>
                    <a:pt x="9028" y="495635"/>
                  </a:cubicBezTo>
                  <a:cubicBezTo>
                    <a:pt x="14910" y="470750"/>
                    <a:pt x="26803" y="448515"/>
                    <a:pt x="54080" y="439918"/>
                  </a:cubicBezTo>
                  <a:cubicBezTo>
                    <a:pt x="76186" y="432678"/>
                    <a:pt x="86398" y="448967"/>
                    <a:pt x="96353" y="462864"/>
                  </a:cubicBezTo>
                  <a:cubicBezTo>
                    <a:pt x="112900" y="485875"/>
                    <a:pt x="121949" y="512958"/>
                    <a:pt x="133260" y="538684"/>
                  </a:cubicBezTo>
                  <a:cubicBezTo>
                    <a:pt x="138173" y="549801"/>
                    <a:pt x="142762" y="561113"/>
                    <a:pt x="147933" y="575268"/>
                  </a:cubicBezTo>
                  <a:cubicBezTo>
                    <a:pt x="150906" y="565185"/>
                    <a:pt x="150066" y="557170"/>
                    <a:pt x="150130" y="549349"/>
                  </a:cubicBezTo>
                  <a:cubicBezTo>
                    <a:pt x="150324" y="521942"/>
                    <a:pt x="150842" y="494472"/>
                    <a:pt x="150066" y="467130"/>
                  </a:cubicBezTo>
                  <a:cubicBezTo>
                    <a:pt x="148450" y="408052"/>
                    <a:pt x="162993" y="354144"/>
                    <a:pt x="198932" y="306636"/>
                  </a:cubicBezTo>
                  <a:cubicBezTo>
                    <a:pt x="222266" y="275804"/>
                    <a:pt x="232091" y="240835"/>
                    <a:pt x="232995" y="202247"/>
                  </a:cubicBezTo>
                  <a:cubicBezTo>
                    <a:pt x="233642" y="174195"/>
                    <a:pt x="238037" y="146207"/>
                    <a:pt x="244630" y="118801"/>
                  </a:cubicBezTo>
                  <a:cubicBezTo>
                    <a:pt x="262017" y="46342"/>
                    <a:pt x="313792" y="14799"/>
                    <a:pt x="382436" y="4393"/>
                  </a:cubicBezTo>
                  <a:cubicBezTo>
                    <a:pt x="448043" y="-5626"/>
                    <a:pt x="698641" y="4005"/>
                    <a:pt x="757784" y="8530"/>
                  </a:cubicBezTo>
                  <a:cubicBezTo>
                    <a:pt x="804194" y="12085"/>
                    <a:pt x="850086" y="17837"/>
                    <a:pt x="892423" y="39685"/>
                  </a:cubicBezTo>
                  <a:cubicBezTo>
                    <a:pt x="931529" y="59851"/>
                    <a:pt x="958289" y="90166"/>
                    <a:pt x="973478" y="131470"/>
                  </a:cubicBezTo>
                  <a:cubicBezTo>
                    <a:pt x="995261" y="190612"/>
                    <a:pt x="1003212" y="252535"/>
                    <a:pt x="1009546" y="314522"/>
                  </a:cubicBezTo>
                  <a:cubicBezTo>
                    <a:pt x="1014652" y="364357"/>
                    <a:pt x="1018013" y="414451"/>
                    <a:pt x="1019371" y="464609"/>
                  </a:cubicBezTo>
                  <a:cubicBezTo>
                    <a:pt x="1019629" y="473400"/>
                    <a:pt x="1020211" y="482320"/>
                    <a:pt x="1017949" y="490206"/>
                  </a:cubicBezTo>
                  <a:cubicBezTo>
                    <a:pt x="1027321" y="481803"/>
                    <a:pt x="1035465" y="467259"/>
                    <a:pt x="1050590" y="483548"/>
                  </a:cubicBezTo>
                  <a:cubicBezTo>
                    <a:pt x="1067396" y="540623"/>
                    <a:pt x="1061191" y="598150"/>
                    <a:pt x="1054210" y="655677"/>
                  </a:cubicBezTo>
                  <a:cubicBezTo>
                    <a:pt x="1046712" y="717599"/>
                    <a:pt x="1027192" y="774350"/>
                    <a:pt x="993645" y="828258"/>
                  </a:cubicBezTo>
                  <a:cubicBezTo>
                    <a:pt x="975094" y="858055"/>
                    <a:pt x="970570" y="896902"/>
                    <a:pt x="961197" y="932065"/>
                  </a:cubicBezTo>
                  <a:cubicBezTo>
                    <a:pt x="933727" y="1035097"/>
                    <a:pt x="895526" y="1132763"/>
                    <a:pt x="824748" y="1214853"/>
                  </a:cubicBezTo>
                  <a:cubicBezTo>
                    <a:pt x="822034" y="1218020"/>
                    <a:pt x="821323" y="1222932"/>
                    <a:pt x="819642" y="1227069"/>
                  </a:cubicBezTo>
                  <a:close/>
                </a:path>
              </a:pathLst>
            </a:custGeom>
            <a:solidFill>
              <a:srgbClr val="FDC791"/>
            </a:solidFill>
            <a:ln w="64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" name="자유형: 도형 38">
              <a:extLst>
                <a:ext uri="{FF2B5EF4-FFF2-40B4-BE49-F238E27FC236}">
                  <a16:creationId xmlns:a16="http://schemas.microsoft.com/office/drawing/2014/main" id="{7169C6F4-6F12-41AA-9430-7F759C69E6FE}"/>
                </a:ext>
              </a:extLst>
            </p:cNvPr>
            <p:cNvSpPr/>
            <p:nvPr/>
          </p:nvSpPr>
          <p:spPr>
            <a:xfrm>
              <a:off x="7981661" y="4979487"/>
              <a:ext cx="1335726" cy="626189"/>
            </a:xfrm>
            <a:custGeom>
              <a:avLst/>
              <a:gdLst>
                <a:gd name="connsiteX0" fmla="*/ 0 w 1335726"/>
                <a:gd name="connsiteY0" fmla="*/ 416752 h 626189"/>
                <a:gd name="connsiteX1" fmla="*/ 45634 w 1335726"/>
                <a:gd name="connsiteY1" fmla="*/ 375061 h 626189"/>
                <a:gd name="connsiteX2" fmla="*/ 247108 w 1335726"/>
                <a:gd name="connsiteY2" fmla="*/ 358449 h 626189"/>
                <a:gd name="connsiteX3" fmla="*/ 378709 w 1335726"/>
                <a:gd name="connsiteY3" fmla="*/ 348107 h 626189"/>
                <a:gd name="connsiteX4" fmla="*/ 560081 w 1335726"/>
                <a:gd name="connsiteY4" fmla="*/ 333952 h 626189"/>
                <a:gd name="connsiteX5" fmla="*/ 586130 w 1335726"/>
                <a:gd name="connsiteY5" fmla="*/ 279139 h 626189"/>
                <a:gd name="connsiteX6" fmla="*/ 658459 w 1335726"/>
                <a:gd name="connsiteY6" fmla="*/ 300082 h 626189"/>
                <a:gd name="connsiteX7" fmla="*/ 755479 w 1335726"/>
                <a:gd name="connsiteY7" fmla="*/ 401304 h 626189"/>
                <a:gd name="connsiteX8" fmla="*/ 753216 w 1335726"/>
                <a:gd name="connsiteY8" fmla="*/ 372088 h 626189"/>
                <a:gd name="connsiteX9" fmla="*/ 760003 w 1335726"/>
                <a:gd name="connsiteY9" fmla="*/ 279398 h 626189"/>
                <a:gd name="connsiteX10" fmla="*/ 775775 w 1335726"/>
                <a:gd name="connsiteY10" fmla="*/ 246756 h 626189"/>
                <a:gd name="connsiteX11" fmla="*/ 832203 w 1335726"/>
                <a:gd name="connsiteY11" fmla="*/ 218187 h 626189"/>
                <a:gd name="connsiteX12" fmla="*/ 869434 w 1335726"/>
                <a:gd name="connsiteY12" fmla="*/ 260007 h 626189"/>
                <a:gd name="connsiteX13" fmla="*/ 897551 w 1335726"/>
                <a:gd name="connsiteY13" fmla="*/ 410870 h 626189"/>
                <a:gd name="connsiteX14" fmla="*/ 906212 w 1335726"/>
                <a:gd name="connsiteY14" fmla="*/ 332982 h 626189"/>
                <a:gd name="connsiteX15" fmla="*/ 952428 w 1335726"/>
                <a:gd name="connsiteY15" fmla="*/ 66483 h 626189"/>
                <a:gd name="connsiteX16" fmla="*/ 1069421 w 1335726"/>
                <a:gd name="connsiteY16" fmla="*/ 4496 h 626189"/>
                <a:gd name="connsiteX17" fmla="*/ 1125203 w 1335726"/>
                <a:gd name="connsiteY17" fmla="*/ 65061 h 626189"/>
                <a:gd name="connsiteX18" fmla="*/ 1142720 w 1335726"/>
                <a:gd name="connsiteY18" fmla="*/ 221095 h 626189"/>
                <a:gd name="connsiteX19" fmla="*/ 1169415 w 1335726"/>
                <a:gd name="connsiteY19" fmla="*/ 246756 h 626189"/>
                <a:gd name="connsiteX20" fmla="*/ 1217311 w 1335726"/>
                <a:gd name="connsiteY20" fmla="*/ 246627 h 626189"/>
                <a:gd name="connsiteX21" fmla="*/ 1297849 w 1335726"/>
                <a:gd name="connsiteY21" fmla="*/ 260976 h 626189"/>
                <a:gd name="connsiteX22" fmla="*/ 1335533 w 1335726"/>
                <a:gd name="connsiteY22" fmla="*/ 302280 h 626189"/>
                <a:gd name="connsiteX23" fmla="*/ 1304507 w 1335726"/>
                <a:gd name="connsiteY23" fmla="*/ 348301 h 626189"/>
                <a:gd name="connsiteX24" fmla="*/ 1167217 w 1335726"/>
                <a:gd name="connsiteY24" fmla="*/ 378422 h 626189"/>
                <a:gd name="connsiteX25" fmla="*/ 1144465 w 1335726"/>
                <a:gd name="connsiteY25" fmla="*/ 403631 h 626189"/>
                <a:gd name="connsiteX26" fmla="*/ 1127207 w 1335726"/>
                <a:gd name="connsiteY26" fmla="*/ 525148 h 626189"/>
                <a:gd name="connsiteX27" fmla="*/ 1080604 w 1335726"/>
                <a:gd name="connsiteY27" fmla="*/ 560634 h 626189"/>
                <a:gd name="connsiteX28" fmla="*/ 962447 w 1335726"/>
                <a:gd name="connsiteY28" fmla="*/ 595474 h 626189"/>
                <a:gd name="connsiteX29" fmla="*/ 757159 w 1335726"/>
                <a:gd name="connsiteY29" fmla="*/ 594956 h 626189"/>
                <a:gd name="connsiteX30" fmla="*/ 541594 w 1335726"/>
                <a:gd name="connsiteY30" fmla="*/ 556045 h 626189"/>
                <a:gd name="connsiteX31" fmla="*/ 175296 w 1335726"/>
                <a:gd name="connsiteY31" fmla="*/ 618290 h 626189"/>
                <a:gd name="connsiteX32" fmla="*/ 169349 w 1335726"/>
                <a:gd name="connsiteY32" fmla="*/ 621522 h 626189"/>
                <a:gd name="connsiteX33" fmla="*/ 52162 w 1335726"/>
                <a:gd name="connsiteY33" fmla="*/ 582611 h 626189"/>
                <a:gd name="connsiteX34" fmla="*/ 1034 w 1335726"/>
                <a:gd name="connsiteY34" fmla="*/ 485008 h 626189"/>
                <a:gd name="connsiteX35" fmla="*/ 0 w 1335726"/>
                <a:gd name="connsiteY35" fmla="*/ 416752 h 626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35726" h="626189">
                  <a:moveTo>
                    <a:pt x="0" y="416752"/>
                  </a:moveTo>
                  <a:cubicBezTo>
                    <a:pt x="3297" y="375966"/>
                    <a:pt x="3426" y="377711"/>
                    <a:pt x="45634" y="375061"/>
                  </a:cubicBezTo>
                  <a:cubicBezTo>
                    <a:pt x="112856" y="370859"/>
                    <a:pt x="179950" y="364008"/>
                    <a:pt x="247108" y="358449"/>
                  </a:cubicBezTo>
                  <a:cubicBezTo>
                    <a:pt x="290996" y="354830"/>
                    <a:pt x="334885" y="351533"/>
                    <a:pt x="378709" y="348107"/>
                  </a:cubicBezTo>
                  <a:cubicBezTo>
                    <a:pt x="438886" y="343389"/>
                    <a:pt x="499128" y="338670"/>
                    <a:pt x="560081" y="333952"/>
                  </a:cubicBezTo>
                  <a:cubicBezTo>
                    <a:pt x="538104" y="301956"/>
                    <a:pt x="547218" y="284246"/>
                    <a:pt x="586130" y="279139"/>
                  </a:cubicBezTo>
                  <a:cubicBezTo>
                    <a:pt x="613471" y="275520"/>
                    <a:pt x="636805" y="284052"/>
                    <a:pt x="658459" y="300082"/>
                  </a:cubicBezTo>
                  <a:cubicBezTo>
                    <a:pt x="694978" y="327100"/>
                    <a:pt x="721868" y="363232"/>
                    <a:pt x="755479" y="401304"/>
                  </a:cubicBezTo>
                  <a:cubicBezTo>
                    <a:pt x="754509" y="388505"/>
                    <a:pt x="754186" y="380232"/>
                    <a:pt x="753216" y="372088"/>
                  </a:cubicBezTo>
                  <a:cubicBezTo>
                    <a:pt x="749532" y="340739"/>
                    <a:pt x="751795" y="309842"/>
                    <a:pt x="760003" y="279398"/>
                  </a:cubicBezTo>
                  <a:cubicBezTo>
                    <a:pt x="763171" y="267634"/>
                    <a:pt x="768148" y="256452"/>
                    <a:pt x="775775" y="246756"/>
                  </a:cubicBezTo>
                  <a:cubicBezTo>
                    <a:pt x="790189" y="228593"/>
                    <a:pt x="808675" y="215666"/>
                    <a:pt x="832203" y="218187"/>
                  </a:cubicBezTo>
                  <a:cubicBezTo>
                    <a:pt x="855149" y="220708"/>
                    <a:pt x="863229" y="241133"/>
                    <a:pt x="869434" y="260007"/>
                  </a:cubicBezTo>
                  <a:cubicBezTo>
                    <a:pt x="885529" y="308743"/>
                    <a:pt x="889795" y="359548"/>
                    <a:pt x="897551" y="410870"/>
                  </a:cubicBezTo>
                  <a:cubicBezTo>
                    <a:pt x="900395" y="384886"/>
                    <a:pt x="903045" y="358902"/>
                    <a:pt x="906212" y="332982"/>
                  </a:cubicBezTo>
                  <a:cubicBezTo>
                    <a:pt x="917136" y="243331"/>
                    <a:pt x="921920" y="152515"/>
                    <a:pt x="952428" y="66483"/>
                  </a:cubicBezTo>
                  <a:cubicBezTo>
                    <a:pt x="972142" y="10960"/>
                    <a:pt x="1014674" y="-10112"/>
                    <a:pt x="1069421" y="4496"/>
                  </a:cubicBezTo>
                  <a:cubicBezTo>
                    <a:pt x="1101223" y="12964"/>
                    <a:pt x="1116736" y="36168"/>
                    <a:pt x="1125203" y="65061"/>
                  </a:cubicBezTo>
                  <a:cubicBezTo>
                    <a:pt x="1140134" y="115931"/>
                    <a:pt x="1140781" y="168739"/>
                    <a:pt x="1142720" y="221095"/>
                  </a:cubicBezTo>
                  <a:cubicBezTo>
                    <a:pt x="1143495" y="241650"/>
                    <a:pt x="1148666" y="249083"/>
                    <a:pt x="1169415" y="246756"/>
                  </a:cubicBezTo>
                  <a:cubicBezTo>
                    <a:pt x="1185187" y="244946"/>
                    <a:pt x="1201346" y="246562"/>
                    <a:pt x="1217311" y="246627"/>
                  </a:cubicBezTo>
                  <a:cubicBezTo>
                    <a:pt x="1244006" y="252186"/>
                    <a:pt x="1271994" y="249923"/>
                    <a:pt x="1297849" y="260976"/>
                  </a:cubicBezTo>
                  <a:cubicBezTo>
                    <a:pt x="1316982" y="269185"/>
                    <a:pt x="1333529" y="279592"/>
                    <a:pt x="1335533" y="302280"/>
                  </a:cubicBezTo>
                  <a:cubicBezTo>
                    <a:pt x="1337601" y="325290"/>
                    <a:pt x="1322864" y="338735"/>
                    <a:pt x="1304507" y="348301"/>
                  </a:cubicBezTo>
                  <a:cubicBezTo>
                    <a:pt x="1261588" y="370665"/>
                    <a:pt x="1213756" y="372799"/>
                    <a:pt x="1167217" y="378422"/>
                  </a:cubicBezTo>
                  <a:cubicBezTo>
                    <a:pt x="1148860" y="380620"/>
                    <a:pt x="1144724" y="387407"/>
                    <a:pt x="1144465" y="403631"/>
                  </a:cubicBezTo>
                  <a:cubicBezTo>
                    <a:pt x="1143948" y="444804"/>
                    <a:pt x="1138712" y="485332"/>
                    <a:pt x="1127207" y="525148"/>
                  </a:cubicBezTo>
                  <a:cubicBezTo>
                    <a:pt x="1120162" y="549452"/>
                    <a:pt x="1103744" y="561733"/>
                    <a:pt x="1080604" y="560634"/>
                  </a:cubicBezTo>
                  <a:cubicBezTo>
                    <a:pt x="1036650" y="558566"/>
                    <a:pt x="999548" y="574984"/>
                    <a:pt x="962447" y="595474"/>
                  </a:cubicBezTo>
                  <a:cubicBezTo>
                    <a:pt x="894384" y="633092"/>
                    <a:pt x="827355" y="635742"/>
                    <a:pt x="757159" y="594956"/>
                  </a:cubicBezTo>
                  <a:cubicBezTo>
                    <a:pt x="691294" y="556691"/>
                    <a:pt x="618448" y="545573"/>
                    <a:pt x="541594" y="556045"/>
                  </a:cubicBezTo>
                  <a:cubicBezTo>
                    <a:pt x="418784" y="572721"/>
                    <a:pt x="297331" y="597348"/>
                    <a:pt x="175296" y="618290"/>
                  </a:cubicBezTo>
                  <a:cubicBezTo>
                    <a:pt x="173227" y="618678"/>
                    <a:pt x="171353" y="620423"/>
                    <a:pt x="169349" y="621522"/>
                  </a:cubicBezTo>
                  <a:cubicBezTo>
                    <a:pt x="120483" y="638134"/>
                    <a:pt x="87001" y="606914"/>
                    <a:pt x="52162" y="582611"/>
                  </a:cubicBezTo>
                  <a:cubicBezTo>
                    <a:pt x="18809" y="559406"/>
                    <a:pt x="3878" y="524696"/>
                    <a:pt x="1034" y="485008"/>
                  </a:cubicBezTo>
                  <a:cubicBezTo>
                    <a:pt x="-453" y="462385"/>
                    <a:pt x="258" y="439504"/>
                    <a:pt x="0" y="416752"/>
                  </a:cubicBezTo>
                  <a:close/>
                </a:path>
              </a:pathLst>
            </a:custGeom>
            <a:solidFill>
              <a:srgbClr val="FDC791"/>
            </a:solidFill>
            <a:ln w="64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" name="자유형: 도형 39">
              <a:extLst>
                <a:ext uri="{FF2B5EF4-FFF2-40B4-BE49-F238E27FC236}">
                  <a16:creationId xmlns:a16="http://schemas.microsoft.com/office/drawing/2014/main" id="{8C29143D-1413-429D-A089-387E612B4F20}"/>
                </a:ext>
              </a:extLst>
            </p:cNvPr>
            <p:cNvSpPr/>
            <p:nvPr/>
          </p:nvSpPr>
          <p:spPr>
            <a:xfrm>
              <a:off x="6096371" y="5051584"/>
              <a:ext cx="1847348" cy="711553"/>
            </a:xfrm>
            <a:custGeom>
              <a:avLst/>
              <a:gdLst>
                <a:gd name="connsiteX0" fmla="*/ 1576842 w 1847348"/>
                <a:gd name="connsiteY0" fmla="*/ 244338 h 711553"/>
                <a:gd name="connsiteX1" fmla="*/ 1717234 w 1847348"/>
                <a:gd name="connsiteY1" fmla="*/ 323518 h 711553"/>
                <a:gd name="connsiteX2" fmla="*/ 1741667 w 1847348"/>
                <a:gd name="connsiteY2" fmla="*/ 326750 h 711553"/>
                <a:gd name="connsiteX3" fmla="*/ 1792730 w 1847348"/>
                <a:gd name="connsiteY3" fmla="*/ 329852 h 711553"/>
                <a:gd name="connsiteX4" fmla="*/ 1806239 w 1847348"/>
                <a:gd name="connsiteY4" fmla="*/ 330693 h 711553"/>
                <a:gd name="connsiteX5" fmla="*/ 1847349 w 1847348"/>
                <a:gd name="connsiteY5" fmla="*/ 371479 h 711553"/>
                <a:gd name="connsiteX6" fmla="*/ 1701786 w 1847348"/>
                <a:gd name="connsiteY6" fmla="*/ 443937 h 711553"/>
                <a:gd name="connsiteX7" fmla="*/ 1675931 w 1847348"/>
                <a:gd name="connsiteY7" fmla="*/ 454085 h 711553"/>
                <a:gd name="connsiteX8" fmla="*/ 1603990 w 1847348"/>
                <a:gd name="connsiteY8" fmla="*/ 490799 h 711553"/>
                <a:gd name="connsiteX9" fmla="*/ 1539482 w 1847348"/>
                <a:gd name="connsiteY9" fmla="*/ 519498 h 711553"/>
                <a:gd name="connsiteX10" fmla="*/ 1483183 w 1847348"/>
                <a:gd name="connsiteY10" fmla="*/ 545611 h 711553"/>
                <a:gd name="connsiteX11" fmla="*/ 1422359 w 1847348"/>
                <a:gd name="connsiteY11" fmla="*/ 573793 h 711553"/>
                <a:gd name="connsiteX12" fmla="*/ 1286944 w 1847348"/>
                <a:gd name="connsiteY12" fmla="*/ 646574 h 711553"/>
                <a:gd name="connsiteX13" fmla="*/ 1092128 w 1847348"/>
                <a:gd name="connsiteY13" fmla="*/ 625567 h 711553"/>
                <a:gd name="connsiteX14" fmla="*/ 805074 w 1847348"/>
                <a:gd name="connsiteY14" fmla="*/ 503920 h 711553"/>
                <a:gd name="connsiteX15" fmla="*/ 772950 w 1847348"/>
                <a:gd name="connsiteY15" fmla="*/ 501141 h 711553"/>
                <a:gd name="connsiteX16" fmla="*/ 112681 w 1847348"/>
                <a:gd name="connsiteY16" fmla="*/ 709531 h 711553"/>
                <a:gd name="connsiteX17" fmla="*/ 82431 w 1847348"/>
                <a:gd name="connsiteY17" fmla="*/ 700094 h 711553"/>
                <a:gd name="connsiteX18" fmla="*/ 2992 w 1847348"/>
                <a:gd name="connsiteY18" fmla="*/ 548455 h 711553"/>
                <a:gd name="connsiteX19" fmla="*/ 16307 w 1847348"/>
                <a:gd name="connsiteY19" fmla="*/ 397075 h 711553"/>
                <a:gd name="connsiteX20" fmla="*/ 66143 w 1847348"/>
                <a:gd name="connsiteY20" fmla="*/ 236193 h 711553"/>
                <a:gd name="connsiteX21" fmla="*/ 87150 w 1847348"/>
                <a:gd name="connsiteY21" fmla="*/ 219969 h 711553"/>
                <a:gd name="connsiteX22" fmla="*/ 534116 w 1847348"/>
                <a:gd name="connsiteY22" fmla="*/ 154169 h 711553"/>
                <a:gd name="connsiteX23" fmla="*/ 1029947 w 1847348"/>
                <a:gd name="connsiteY23" fmla="*/ 54369 h 711553"/>
                <a:gd name="connsiteX24" fmla="*/ 1235946 w 1847348"/>
                <a:gd name="connsiteY24" fmla="*/ 4534 h 711553"/>
                <a:gd name="connsiteX25" fmla="*/ 1341240 w 1847348"/>
                <a:gd name="connsiteY25" fmla="*/ 12743 h 711553"/>
                <a:gd name="connsiteX26" fmla="*/ 1442591 w 1847348"/>
                <a:gd name="connsiteY26" fmla="*/ 46871 h 711553"/>
                <a:gd name="connsiteX27" fmla="*/ 1585891 w 1847348"/>
                <a:gd name="connsiteY27" fmla="*/ 131158 h 711553"/>
                <a:gd name="connsiteX28" fmla="*/ 1643871 w 1847348"/>
                <a:gd name="connsiteY28" fmla="*/ 158241 h 711553"/>
                <a:gd name="connsiteX29" fmla="*/ 1697390 w 1847348"/>
                <a:gd name="connsiteY29" fmla="*/ 212148 h 711553"/>
                <a:gd name="connsiteX30" fmla="*/ 1623510 w 1847348"/>
                <a:gd name="connsiteY30" fmla="*/ 240459 h 711553"/>
                <a:gd name="connsiteX31" fmla="*/ 1576842 w 1847348"/>
                <a:gd name="connsiteY31" fmla="*/ 244338 h 711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47348" h="711553">
                  <a:moveTo>
                    <a:pt x="1576842" y="244338"/>
                  </a:moveTo>
                  <a:cubicBezTo>
                    <a:pt x="1619955" y="277238"/>
                    <a:pt x="1664684" y="307165"/>
                    <a:pt x="1717234" y="323518"/>
                  </a:cubicBezTo>
                  <a:cubicBezTo>
                    <a:pt x="1725507" y="326103"/>
                    <a:pt x="1733522" y="325910"/>
                    <a:pt x="1741667" y="326750"/>
                  </a:cubicBezTo>
                  <a:cubicBezTo>
                    <a:pt x="1758472" y="331533"/>
                    <a:pt x="1775860" y="326103"/>
                    <a:pt x="1792730" y="329852"/>
                  </a:cubicBezTo>
                  <a:cubicBezTo>
                    <a:pt x="1797255" y="330111"/>
                    <a:pt x="1801715" y="330563"/>
                    <a:pt x="1806239" y="330693"/>
                  </a:cubicBezTo>
                  <a:cubicBezTo>
                    <a:pt x="1841014" y="331662"/>
                    <a:pt x="1845991" y="336575"/>
                    <a:pt x="1847349" y="371479"/>
                  </a:cubicBezTo>
                  <a:cubicBezTo>
                    <a:pt x="1819231" y="432561"/>
                    <a:pt x="1775536" y="454796"/>
                    <a:pt x="1701786" y="443937"/>
                  </a:cubicBezTo>
                  <a:cubicBezTo>
                    <a:pt x="1689763" y="442192"/>
                    <a:pt x="1682912" y="442838"/>
                    <a:pt x="1675931" y="454085"/>
                  </a:cubicBezTo>
                  <a:cubicBezTo>
                    <a:pt x="1659707" y="480392"/>
                    <a:pt x="1633722" y="490217"/>
                    <a:pt x="1603990" y="490799"/>
                  </a:cubicBezTo>
                  <a:cubicBezTo>
                    <a:pt x="1578329" y="491316"/>
                    <a:pt x="1554671" y="490023"/>
                    <a:pt x="1539482" y="519498"/>
                  </a:cubicBezTo>
                  <a:cubicBezTo>
                    <a:pt x="1529592" y="538630"/>
                    <a:pt x="1504125" y="541862"/>
                    <a:pt x="1483183" y="545611"/>
                  </a:cubicBezTo>
                  <a:cubicBezTo>
                    <a:pt x="1460172" y="549748"/>
                    <a:pt x="1440781" y="558991"/>
                    <a:pt x="1422359" y="573793"/>
                  </a:cubicBezTo>
                  <a:cubicBezTo>
                    <a:pt x="1381896" y="606241"/>
                    <a:pt x="1338719" y="635005"/>
                    <a:pt x="1286944" y="646574"/>
                  </a:cubicBezTo>
                  <a:cubicBezTo>
                    <a:pt x="1219786" y="661570"/>
                    <a:pt x="1155408" y="646187"/>
                    <a:pt x="1092128" y="625567"/>
                  </a:cubicBezTo>
                  <a:cubicBezTo>
                    <a:pt x="992975" y="593249"/>
                    <a:pt x="898734" y="549231"/>
                    <a:pt x="805074" y="503920"/>
                  </a:cubicBezTo>
                  <a:cubicBezTo>
                    <a:pt x="793957" y="498555"/>
                    <a:pt x="784455" y="497521"/>
                    <a:pt x="772950" y="501141"/>
                  </a:cubicBezTo>
                  <a:cubicBezTo>
                    <a:pt x="552860" y="570626"/>
                    <a:pt x="332706" y="639788"/>
                    <a:pt x="112681" y="709531"/>
                  </a:cubicBezTo>
                  <a:cubicBezTo>
                    <a:pt x="99108" y="713862"/>
                    <a:pt x="91480" y="711470"/>
                    <a:pt x="82431" y="700094"/>
                  </a:cubicBezTo>
                  <a:cubicBezTo>
                    <a:pt x="46170" y="654460"/>
                    <a:pt x="12494" y="607663"/>
                    <a:pt x="2992" y="548455"/>
                  </a:cubicBezTo>
                  <a:cubicBezTo>
                    <a:pt x="-5217" y="497133"/>
                    <a:pt x="4867" y="446846"/>
                    <a:pt x="16307" y="397075"/>
                  </a:cubicBezTo>
                  <a:cubicBezTo>
                    <a:pt x="28912" y="342263"/>
                    <a:pt x="47204" y="289131"/>
                    <a:pt x="66143" y="236193"/>
                  </a:cubicBezTo>
                  <a:cubicBezTo>
                    <a:pt x="70086" y="225140"/>
                    <a:pt x="76032" y="221650"/>
                    <a:pt x="87150" y="219969"/>
                  </a:cubicBezTo>
                  <a:cubicBezTo>
                    <a:pt x="236138" y="198057"/>
                    <a:pt x="384674" y="172461"/>
                    <a:pt x="534116" y="154169"/>
                  </a:cubicBezTo>
                  <a:cubicBezTo>
                    <a:pt x="702172" y="133614"/>
                    <a:pt x="865963" y="94185"/>
                    <a:pt x="1029947" y="54369"/>
                  </a:cubicBezTo>
                  <a:cubicBezTo>
                    <a:pt x="1098592" y="37693"/>
                    <a:pt x="1167107" y="20434"/>
                    <a:pt x="1235946" y="4534"/>
                  </a:cubicBezTo>
                  <a:cubicBezTo>
                    <a:pt x="1271561" y="-3740"/>
                    <a:pt x="1306659" y="-508"/>
                    <a:pt x="1341240" y="12743"/>
                  </a:cubicBezTo>
                  <a:cubicBezTo>
                    <a:pt x="1374528" y="25476"/>
                    <a:pt x="1408139" y="37951"/>
                    <a:pt x="1442591" y="46871"/>
                  </a:cubicBezTo>
                  <a:cubicBezTo>
                    <a:pt x="1498825" y="61414"/>
                    <a:pt x="1546527" y="89014"/>
                    <a:pt x="1585891" y="131158"/>
                  </a:cubicBezTo>
                  <a:cubicBezTo>
                    <a:pt x="1601856" y="148222"/>
                    <a:pt x="1620407" y="156237"/>
                    <a:pt x="1643871" y="158241"/>
                  </a:cubicBezTo>
                  <a:cubicBezTo>
                    <a:pt x="1687565" y="161990"/>
                    <a:pt x="1698360" y="174206"/>
                    <a:pt x="1697390" y="212148"/>
                  </a:cubicBezTo>
                  <a:cubicBezTo>
                    <a:pt x="1678387" y="236129"/>
                    <a:pt x="1649882" y="235482"/>
                    <a:pt x="1623510" y="240459"/>
                  </a:cubicBezTo>
                  <a:cubicBezTo>
                    <a:pt x="1608191" y="244919"/>
                    <a:pt x="1591902" y="237745"/>
                    <a:pt x="1576842" y="244338"/>
                  </a:cubicBezTo>
                  <a:close/>
                </a:path>
              </a:pathLst>
            </a:custGeom>
            <a:solidFill>
              <a:srgbClr val="FDC791"/>
            </a:solidFill>
            <a:ln w="64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1" name="자유형: 도형 40">
              <a:extLst>
                <a:ext uri="{FF2B5EF4-FFF2-40B4-BE49-F238E27FC236}">
                  <a16:creationId xmlns:a16="http://schemas.microsoft.com/office/drawing/2014/main" id="{8DA35371-718E-4903-9B6D-9BF2BB0A55A6}"/>
                </a:ext>
              </a:extLst>
            </p:cNvPr>
            <p:cNvSpPr/>
            <p:nvPr/>
          </p:nvSpPr>
          <p:spPr>
            <a:xfrm>
              <a:off x="7673213" y="5290897"/>
              <a:ext cx="46668" cy="5173"/>
            </a:xfrm>
            <a:custGeom>
              <a:avLst/>
              <a:gdLst>
                <a:gd name="connsiteX0" fmla="*/ 0 w 46668"/>
                <a:gd name="connsiteY0" fmla="*/ 5025 h 5173"/>
                <a:gd name="connsiteX1" fmla="*/ 46668 w 46668"/>
                <a:gd name="connsiteY1" fmla="*/ 1082 h 5173"/>
                <a:gd name="connsiteX2" fmla="*/ 0 w 46668"/>
                <a:gd name="connsiteY2" fmla="*/ 5025 h 5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668" h="5173">
                  <a:moveTo>
                    <a:pt x="0" y="5025"/>
                  </a:moveTo>
                  <a:cubicBezTo>
                    <a:pt x="14866" y="-4218"/>
                    <a:pt x="31090" y="2375"/>
                    <a:pt x="46668" y="1082"/>
                  </a:cubicBezTo>
                  <a:cubicBezTo>
                    <a:pt x="31608" y="8580"/>
                    <a:pt x="15448" y="3086"/>
                    <a:pt x="0" y="5025"/>
                  </a:cubicBezTo>
                  <a:close/>
                </a:path>
              </a:pathLst>
            </a:custGeom>
            <a:solidFill>
              <a:srgbClr val="081600"/>
            </a:solidFill>
            <a:ln w="64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2" name="자유형: 도형 41">
              <a:extLst>
                <a:ext uri="{FF2B5EF4-FFF2-40B4-BE49-F238E27FC236}">
                  <a16:creationId xmlns:a16="http://schemas.microsoft.com/office/drawing/2014/main" id="{8911EC4F-2C65-4291-B716-3AA32ABA3860}"/>
                </a:ext>
              </a:extLst>
            </p:cNvPr>
            <p:cNvSpPr/>
            <p:nvPr/>
          </p:nvSpPr>
          <p:spPr>
            <a:xfrm>
              <a:off x="7837973" y="5377308"/>
              <a:ext cx="51063" cy="4739"/>
            </a:xfrm>
            <a:custGeom>
              <a:avLst/>
              <a:gdLst>
                <a:gd name="connsiteX0" fmla="*/ 51063 w 51063"/>
                <a:gd name="connsiteY0" fmla="*/ 4128 h 4739"/>
                <a:gd name="connsiteX1" fmla="*/ 0 w 51063"/>
                <a:gd name="connsiteY1" fmla="*/ 1026 h 4739"/>
                <a:gd name="connsiteX2" fmla="*/ 51063 w 51063"/>
                <a:gd name="connsiteY2" fmla="*/ 4128 h 4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063" h="4739">
                  <a:moveTo>
                    <a:pt x="51063" y="4128"/>
                  </a:moveTo>
                  <a:cubicBezTo>
                    <a:pt x="33934" y="4516"/>
                    <a:pt x="16741" y="6326"/>
                    <a:pt x="0" y="1026"/>
                  </a:cubicBezTo>
                  <a:cubicBezTo>
                    <a:pt x="17129" y="1091"/>
                    <a:pt x="34387" y="-2788"/>
                    <a:pt x="51063" y="4128"/>
                  </a:cubicBezTo>
                  <a:close/>
                </a:path>
              </a:pathLst>
            </a:custGeom>
            <a:solidFill>
              <a:srgbClr val="081600"/>
            </a:solidFill>
            <a:ln w="64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69" name="그룹 68">
            <a:extLst>
              <a:ext uri="{FF2B5EF4-FFF2-40B4-BE49-F238E27FC236}">
                <a16:creationId xmlns:a16="http://schemas.microsoft.com/office/drawing/2014/main" id="{F62F2117-901C-4F0B-93FA-D52B29799166}"/>
              </a:ext>
            </a:extLst>
          </p:cNvPr>
          <p:cNvGrpSpPr/>
          <p:nvPr/>
        </p:nvGrpSpPr>
        <p:grpSpPr>
          <a:xfrm>
            <a:off x="3757132" y="1552972"/>
            <a:ext cx="964460" cy="1350994"/>
            <a:chOff x="5699535" y="2793781"/>
            <a:chExt cx="693722" cy="971750"/>
          </a:xfrm>
          <a:solidFill>
            <a:schemeClr val="accent2">
              <a:lumMod val="75000"/>
            </a:schemeClr>
          </a:solidFill>
        </p:grpSpPr>
        <p:sp>
          <p:nvSpPr>
            <p:cNvPr id="66" name="자유형: 도형 65">
              <a:extLst>
                <a:ext uri="{FF2B5EF4-FFF2-40B4-BE49-F238E27FC236}">
                  <a16:creationId xmlns:a16="http://schemas.microsoft.com/office/drawing/2014/main" id="{992E80B4-ADF7-440E-B8DD-9930492566F4}"/>
                </a:ext>
              </a:extLst>
            </p:cNvPr>
            <p:cNvSpPr/>
            <p:nvPr/>
          </p:nvSpPr>
          <p:spPr>
            <a:xfrm>
              <a:off x="5699535" y="2793781"/>
              <a:ext cx="429705" cy="971750"/>
            </a:xfrm>
            <a:custGeom>
              <a:avLst/>
              <a:gdLst>
                <a:gd name="connsiteX0" fmla="*/ 2442593 w 2689853"/>
                <a:gd name="connsiteY0" fmla="*/ 2964085 h 6082939"/>
                <a:gd name="connsiteX1" fmla="*/ 1768127 w 2689853"/>
                <a:gd name="connsiteY1" fmla="*/ 1883188 h 6082939"/>
                <a:gd name="connsiteX2" fmla="*/ 788957 w 2689853"/>
                <a:gd name="connsiteY2" fmla="*/ 1364647 h 6082939"/>
                <a:gd name="connsiteX3" fmla="*/ 925641 w 2689853"/>
                <a:gd name="connsiteY3" fmla="*/ 1428464 h 6082939"/>
                <a:gd name="connsiteX4" fmla="*/ 1063563 w 2689853"/>
                <a:gd name="connsiteY4" fmla="*/ 1502950 h 6082939"/>
                <a:gd name="connsiteX5" fmla="*/ 2260094 w 2689853"/>
                <a:gd name="connsiteY5" fmla="*/ 2810828 h 6082939"/>
                <a:gd name="connsiteX6" fmla="*/ 2438973 w 2689853"/>
                <a:gd name="connsiteY6" fmla="*/ 3463576 h 6082939"/>
                <a:gd name="connsiteX7" fmla="*/ 2577943 w 2689853"/>
                <a:gd name="connsiteY7" fmla="*/ 4442174 h 6082939"/>
                <a:gd name="connsiteX8" fmla="*/ 2649285 w 2689853"/>
                <a:gd name="connsiteY8" fmla="*/ 5209223 h 6082939"/>
                <a:gd name="connsiteX9" fmla="*/ 2688909 w 2689853"/>
                <a:gd name="connsiteY9" fmla="*/ 5945695 h 6082939"/>
                <a:gd name="connsiteX10" fmla="*/ 2683480 w 2689853"/>
                <a:gd name="connsiteY10" fmla="*/ 6016276 h 6082939"/>
                <a:gd name="connsiteX11" fmla="*/ 2568609 w 2689853"/>
                <a:gd name="connsiteY11" fmla="*/ 6081332 h 6082939"/>
                <a:gd name="connsiteX12" fmla="*/ 2484598 w 2689853"/>
                <a:gd name="connsiteY12" fmla="*/ 5980557 h 6082939"/>
                <a:gd name="connsiteX13" fmla="*/ 2492980 w 2689853"/>
                <a:gd name="connsiteY13" fmla="*/ 5680805 h 6082939"/>
                <a:gd name="connsiteX14" fmla="*/ 2460119 w 2689853"/>
                <a:gd name="connsiteY14" fmla="*/ 4439603 h 6082939"/>
                <a:gd name="connsiteX15" fmla="*/ 2278286 w 2689853"/>
                <a:gd name="connsiteY15" fmla="*/ 3388138 h 6082939"/>
                <a:gd name="connsiteX16" fmla="*/ 1625633 w 2689853"/>
                <a:gd name="connsiteY16" fmla="*/ 2730627 h 6082939"/>
                <a:gd name="connsiteX17" fmla="*/ 1005937 w 2689853"/>
                <a:gd name="connsiteY17" fmla="*/ 2549271 h 6082939"/>
                <a:gd name="connsiteX18" fmla="*/ 32387 w 2689853"/>
                <a:gd name="connsiteY18" fmla="*/ 1389793 h 6082939"/>
                <a:gd name="connsiteX19" fmla="*/ 352141 w 2689853"/>
                <a:gd name="connsiteY19" fmla="*/ 26003 h 6082939"/>
                <a:gd name="connsiteX20" fmla="*/ 376620 w 2689853"/>
                <a:gd name="connsiteY20" fmla="*/ 0 h 6082939"/>
                <a:gd name="connsiteX21" fmla="*/ 914973 w 2689853"/>
                <a:gd name="connsiteY21" fmla="*/ 539496 h 6082939"/>
                <a:gd name="connsiteX22" fmla="*/ 1490855 w 2689853"/>
                <a:gd name="connsiteY22" fmla="*/ 682752 h 6082939"/>
                <a:gd name="connsiteX23" fmla="*/ 2093120 w 2689853"/>
                <a:gd name="connsiteY23" fmla="*/ 1006126 h 6082939"/>
                <a:gd name="connsiteX24" fmla="*/ 2515459 w 2689853"/>
                <a:gd name="connsiteY24" fmla="*/ 1842802 h 6082939"/>
                <a:gd name="connsiteX25" fmla="*/ 2442593 w 2689853"/>
                <a:gd name="connsiteY25" fmla="*/ 2964085 h 608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689853" h="6082939">
                  <a:moveTo>
                    <a:pt x="2442593" y="2964085"/>
                  </a:moveTo>
                  <a:cubicBezTo>
                    <a:pt x="2331055" y="2531269"/>
                    <a:pt x="2107217" y="2171033"/>
                    <a:pt x="1768127" y="1883188"/>
                  </a:cubicBezTo>
                  <a:cubicBezTo>
                    <a:pt x="1480091" y="1638681"/>
                    <a:pt x="1149002" y="1474375"/>
                    <a:pt x="788957" y="1364647"/>
                  </a:cubicBezTo>
                  <a:cubicBezTo>
                    <a:pt x="834582" y="1385792"/>
                    <a:pt x="880778" y="1405890"/>
                    <a:pt x="925641" y="1428464"/>
                  </a:cubicBezTo>
                  <a:cubicBezTo>
                    <a:pt x="972314" y="1451896"/>
                    <a:pt x="1018796" y="1476185"/>
                    <a:pt x="1063563" y="1502950"/>
                  </a:cubicBezTo>
                  <a:cubicBezTo>
                    <a:pt x="1593153" y="1819180"/>
                    <a:pt x="1988441" y="2259425"/>
                    <a:pt x="2260094" y="2810828"/>
                  </a:cubicBezTo>
                  <a:cubicBezTo>
                    <a:pt x="2361154" y="3015901"/>
                    <a:pt x="2405636" y="3239072"/>
                    <a:pt x="2438973" y="3463576"/>
                  </a:cubicBezTo>
                  <a:cubicBezTo>
                    <a:pt x="2487360" y="3789521"/>
                    <a:pt x="2535652" y="4115467"/>
                    <a:pt x="2577943" y="4442174"/>
                  </a:cubicBezTo>
                  <a:cubicBezTo>
                    <a:pt x="2610995" y="4696778"/>
                    <a:pt x="2631664" y="4952905"/>
                    <a:pt x="2649285" y="5209223"/>
                  </a:cubicBezTo>
                  <a:cubicBezTo>
                    <a:pt x="2666240" y="5454492"/>
                    <a:pt x="2681099" y="5699855"/>
                    <a:pt x="2688909" y="5945695"/>
                  </a:cubicBezTo>
                  <a:cubicBezTo>
                    <a:pt x="2689671" y="5969413"/>
                    <a:pt x="2692243" y="5993320"/>
                    <a:pt x="2683480" y="6016276"/>
                  </a:cubicBezTo>
                  <a:cubicBezTo>
                    <a:pt x="2666240" y="6061615"/>
                    <a:pt x="2615662" y="6090190"/>
                    <a:pt x="2568609" y="6081332"/>
                  </a:cubicBezTo>
                  <a:cubicBezTo>
                    <a:pt x="2520221" y="6072188"/>
                    <a:pt x="2483931" y="6031706"/>
                    <a:pt x="2484598" y="5980557"/>
                  </a:cubicBezTo>
                  <a:cubicBezTo>
                    <a:pt x="2485931" y="5880640"/>
                    <a:pt x="2490789" y="5780723"/>
                    <a:pt x="2492980" y="5680805"/>
                  </a:cubicBezTo>
                  <a:cubicBezTo>
                    <a:pt x="2501934" y="5266563"/>
                    <a:pt x="2494790" y="4852797"/>
                    <a:pt x="2460119" y="4439603"/>
                  </a:cubicBezTo>
                  <a:cubicBezTo>
                    <a:pt x="2430210" y="4083749"/>
                    <a:pt x="2385919" y="3730181"/>
                    <a:pt x="2278286" y="3388138"/>
                  </a:cubicBezTo>
                  <a:cubicBezTo>
                    <a:pt x="2174369" y="3058097"/>
                    <a:pt x="1954532" y="2838831"/>
                    <a:pt x="1625633" y="2730627"/>
                  </a:cubicBezTo>
                  <a:cubicBezTo>
                    <a:pt x="1421132" y="2663381"/>
                    <a:pt x="1208057" y="2624519"/>
                    <a:pt x="1005937" y="2549271"/>
                  </a:cubicBezTo>
                  <a:cubicBezTo>
                    <a:pt x="462631" y="2347151"/>
                    <a:pt x="143448" y="1949101"/>
                    <a:pt x="32387" y="1389793"/>
                  </a:cubicBezTo>
                  <a:cubicBezTo>
                    <a:pt x="-66578" y="891921"/>
                    <a:pt x="67248" y="438817"/>
                    <a:pt x="352141" y="26003"/>
                  </a:cubicBezTo>
                  <a:cubicBezTo>
                    <a:pt x="358808" y="16288"/>
                    <a:pt x="362999" y="2858"/>
                    <a:pt x="376620" y="0"/>
                  </a:cubicBezTo>
                  <a:cubicBezTo>
                    <a:pt x="434627" y="301657"/>
                    <a:pt x="640558" y="456629"/>
                    <a:pt x="914973" y="539496"/>
                  </a:cubicBezTo>
                  <a:cubicBezTo>
                    <a:pt x="1104330" y="596741"/>
                    <a:pt x="1301974" y="622268"/>
                    <a:pt x="1490855" y="682752"/>
                  </a:cubicBezTo>
                  <a:cubicBezTo>
                    <a:pt x="1711644" y="753428"/>
                    <a:pt x="1920242" y="846487"/>
                    <a:pt x="2093120" y="1006126"/>
                  </a:cubicBezTo>
                  <a:cubicBezTo>
                    <a:pt x="2338103" y="1232345"/>
                    <a:pt x="2462595" y="1519904"/>
                    <a:pt x="2515459" y="1842802"/>
                  </a:cubicBezTo>
                  <a:cubicBezTo>
                    <a:pt x="2577371" y="2221611"/>
                    <a:pt x="2535938" y="2594515"/>
                    <a:pt x="2442593" y="29640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7" name="자유형: 도형 66">
              <a:extLst>
                <a:ext uri="{FF2B5EF4-FFF2-40B4-BE49-F238E27FC236}">
                  <a16:creationId xmlns:a16="http://schemas.microsoft.com/office/drawing/2014/main" id="{8A66D4E8-2AF8-411A-954F-1881534A3CEA}"/>
                </a:ext>
              </a:extLst>
            </p:cNvPr>
            <p:cNvSpPr/>
            <p:nvPr/>
          </p:nvSpPr>
          <p:spPr>
            <a:xfrm>
              <a:off x="6129426" y="2968508"/>
              <a:ext cx="263831" cy="333478"/>
            </a:xfrm>
            <a:custGeom>
              <a:avLst/>
              <a:gdLst>
                <a:gd name="connsiteX0" fmla="*/ 1408348 w 1651519"/>
                <a:gd name="connsiteY0" fmla="*/ 0 h 2087498"/>
                <a:gd name="connsiteX1" fmla="*/ 1629900 w 1651519"/>
                <a:gd name="connsiteY1" fmla="*/ 495205 h 2087498"/>
                <a:gd name="connsiteX2" fmla="*/ 1279665 w 1651519"/>
                <a:gd name="connsiteY2" fmla="*/ 1507427 h 2087498"/>
                <a:gd name="connsiteX3" fmla="*/ 807606 w 1651519"/>
                <a:gd name="connsiteY3" fmla="*/ 1721168 h 2087498"/>
                <a:gd name="connsiteX4" fmla="*/ 638252 w 1651519"/>
                <a:gd name="connsiteY4" fmla="*/ 1767840 h 2087498"/>
                <a:gd name="connsiteX5" fmla="*/ 151905 w 1651519"/>
                <a:gd name="connsiteY5" fmla="*/ 2087499 h 2087498"/>
                <a:gd name="connsiteX6" fmla="*/ 1131456 w 1651519"/>
                <a:gd name="connsiteY6" fmla="*/ 894397 h 2087498"/>
                <a:gd name="connsiteX7" fmla="*/ 66562 w 1651519"/>
                <a:gd name="connsiteY7" fmla="*/ 1934051 h 2087498"/>
                <a:gd name="connsiteX8" fmla="*/ 19508 w 1651519"/>
                <a:gd name="connsiteY8" fmla="*/ 1702975 h 2087498"/>
                <a:gd name="connsiteX9" fmla="*/ 47797 w 1651519"/>
                <a:gd name="connsiteY9" fmla="*/ 1070991 h 2087498"/>
                <a:gd name="connsiteX10" fmla="*/ 691878 w 1651519"/>
                <a:gd name="connsiteY10" fmla="*/ 446437 h 2087498"/>
                <a:gd name="connsiteX11" fmla="*/ 1046970 w 1651519"/>
                <a:gd name="connsiteY11" fmla="*/ 359855 h 2087498"/>
                <a:gd name="connsiteX12" fmla="*/ 1317480 w 1651519"/>
                <a:gd name="connsiteY12" fmla="*/ 200596 h 2087498"/>
                <a:gd name="connsiteX13" fmla="*/ 1408348 w 1651519"/>
                <a:gd name="connsiteY13" fmla="*/ 0 h 2087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51519" h="2087498">
                  <a:moveTo>
                    <a:pt x="1408348" y="0"/>
                  </a:moveTo>
                  <a:cubicBezTo>
                    <a:pt x="1521981" y="152400"/>
                    <a:pt x="1597134" y="315182"/>
                    <a:pt x="1629900" y="495205"/>
                  </a:cubicBezTo>
                  <a:cubicBezTo>
                    <a:pt x="1703052" y="897350"/>
                    <a:pt x="1591609" y="1238155"/>
                    <a:pt x="1279665" y="1507427"/>
                  </a:cubicBezTo>
                  <a:cubicBezTo>
                    <a:pt x="1143934" y="1624584"/>
                    <a:pt x="976675" y="1675638"/>
                    <a:pt x="807606" y="1721168"/>
                  </a:cubicBezTo>
                  <a:cubicBezTo>
                    <a:pt x="751028" y="1736408"/>
                    <a:pt x="694259" y="1750790"/>
                    <a:pt x="638252" y="1767840"/>
                  </a:cubicBezTo>
                  <a:cubicBezTo>
                    <a:pt x="394983" y="1841944"/>
                    <a:pt x="316688" y="1893094"/>
                    <a:pt x="151905" y="2087499"/>
                  </a:cubicBezTo>
                  <a:cubicBezTo>
                    <a:pt x="258204" y="1497806"/>
                    <a:pt x="641967" y="1152811"/>
                    <a:pt x="1131456" y="894397"/>
                  </a:cubicBezTo>
                  <a:cubicBezTo>
                    <a:pt x="612154" y="1067467"/>
                    <a:pt x="219057" y="1371219"/>
                    <a:pt x="66562" y="1934051"/>
                  </a:cubicBezTo>
                  <a:cubicBezTo>
                    <a:pt x="42273" y="1853756"/>
                    <a:pt x="29890" y="1778413"/>
                    <a:pt x="19508" y="1702975"/>
                  </a:cubicBezTo>
                  <a:cubicBezTo>
                    <a:pt x="-9734" y="1490662"/>
                    <a:pt x="-10496" y="1279208"/>
                    <a:pt x="47797" y="1070991"/>
                  </a:cubicBezTo>
                  <a:cubicBezTo>
                    <a:pt x="141047" y="738092"/>
                    <a:pt x="367361" y="542068"/>
                    <a:pt x="691878" y="446437"/>
                  </a:cubicBezTo>
                  <a:cubicBezTo>
                    <a:pt x="809035" y="411956"/>
                    <a:pt x="929526" y="392049"/>
                    <a:pt x="1046970" y="359855"/>
                  </a:cubicBezTo>
                  <a:cubicBezTo>
                    <a:pt x="1151173" y="331280"/>
                    <a:pt x="1244709" y="283369"/>
                    <a:pt x="1317480" y="200596"/>
                  </a:cubicBezTo>
                  <a:cubicBezTo>
                    <a:pt x="1366629" y="144685"/>
                    <a:pt x="1396632" y="80010"/>
                    <a:pt x="1408348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8" name="자유형: 도형 67">
              <a:extLst>
                <a:ext uri="{FF2B5EF4-FFF2-40B4-BE49-F238E27FC236}">
                  <a16:creationId xmlns:a16="http://schemas.microsoft.com/office/drawing/2014/main" id="{9459095B-6FCE-4FE2-B420-CF7D01DE0F7E}"/>
                </a:ext>
              </a:extLst>
            </p:cNvPr>
            <p:cNvSpPr/>
            <p:nvPr/>
          </p:nvSpPr>
          <p:spPr>
            <a:xfrm>
              <a:off x="6110524" y="2831243"/>
              <a:ext cx="144226" cy="210729"/>
            </a:xfrm>
            <a:custGeom>
              <a:avLst/>
              <a:gdLst>
                <a:gd name="connsiteX0" fmla="*/ 685807 w 902824"/>
                <a:gd name="connsiteY0" fmla="*/ 0 h 1319117"/>
                <a:gd name="connsiteX1" fmla="*/ 758197 w 902824"/>
                <a:gd name="connsiteY1" fmla="*/ 878586 h 1319117"/>
                <a:gd name="connsiteX2" fmla="*/ 589128 w 902824"/>
                <a:gd name="connsiteY2" fmla="*/ 1007745 h 1319117"/>
                <a:gd name="connsiteX3" fmla="*/ 426346 w 902824"/>
                <a:gd name="connsiteY3" fmla="*/ 1085660 h 1319117"/>
                <a:gd name="connsiteX4" fmla="*/ 169361 w 902824"/>
                <a:gd name="connsiteY4" fmla="*/ 1319117 h 1319117"/>
                <a:gd name="connsiteX5" fmla="*/ 588080 w 902824"/>
                <a:gd name="connsiteY5" fmla="*/ 558260 h 1319117"/>
                <a:gd name="connsiteX6" fmla="*/ 99353 w 902824"/>
                <a:gd name="connsiteY6" fmla="*/ 1241203 h 1319117"/>
                <a:gd name="connsiteX7" fmla="*/ 25629 w 902824"/>
                <a:gd name="connsiteY7" fmla="*/ 1026604 h 1319117"/>
                <a:gd name="connsiteX8" fmla="*/ 6770 w 902824"/>
                <a:gd name="connsiteY8" fmla="*/ 725043 h 1319117"/>
                <a:gd name="connsiteX9" fmla="*/ 242609 w 902824"/>
                <a:gd name="connsiteY9" fmla="*/ 363474 h 1319117"/>
                <a:gd name="connsiteX10" fmla="*/ 491783 w 902824"/>
                <a:gd name="connsiteY10" fmla="*/ 246507 h 1319117"/>
                <a:gd name="connsiteX11" fmla="*/ 685807 w 902824"/>
                <a:gd name="connsiteY11" fmla="*/ 0 h 1319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2824" h="1319117">
                  <a:moveTo>
                    <a:pt x="685807" y="0"/>
                  </a:moveTo>
                  <a:cubicBezTo>
                    <a:pt x="944982" y="230696"/>
                    <a:pt x="975653" y="632746"/>
                    <a:pt x="758197" y="878586"/>
                  </a:cubicBezTo>
                  <a:cubicBezTo>
                    <a:pt x="710191" y="932783"/>
                    <a:pt x="653422" y="975360"/>
                    <a:pt x="589128" y="1007745"/>
                  </a:cubicBezTo>
                  <a:cubicBezTo>
                    <a:pt x="535407" y="1034796"/>
                    <a:pt x="480448" y="1059275"/>
                    <a:pt x="426346" y="1085660"/>
                  </a:cubicBezTo>
                  <a:cubicBezTo>
                    <a:pt x="319476" y="1137666"/>
                    <a:pt x="221368" y="1199864"/>
                    <a:pt x="169361" y="1319117"/>
                  </a:cubicBezTo>
                  <a:cubicBezTo>
                    <a:pt x="154788" y="1108329"/>
                    <a:pt x="255753" y="813340"/>
                    <a:pt x="588080" y="558260"/>
                  </a:cubicBezTo>
                  <a:cubicBezTo>
                    <a:pt x="385484" y="597027"/>
                    <a:pt x="142025" y="933641"/>
                    <a:pt x="99353" y="1241203"/>
                  </a:cubicBezTo>
                  <a:cubicBezTo>
                    <a:pt x="63634" y="1168146"/>
                    <a:pt x="42298" y="1098233"/>
                    <a:pt x="25629" y="1026604"/>
                  </a:cubicBezTo>
                  <a:cubicBezTo>
                    <a:pt x="2579" y="927068"/>
                    <a:pt x="-7899" y="827246"/>
                    <a:pt x="6770" y="725043"/>
                  </a:cubicBezTo>
                  <a:cubicBezTo>
                    <a:pt x="29439" y="567309"/>
                    <a:pt x="108592" y="447866"/>
                    <a:pt x="242609" y="363474"/>
                  </a:cubicBezTo>
                  <a:cubicBezTo>
                    <a:pt x="320904" y="314230"/>
                    <a:pt x="407582" y="283178"/>
                    <a:pt x="491783" y="246507"/>
                  </a:cubicBezTo>
                  <a:cubicBezTo>
                    <a:pt x="598272" y="200120"/>
                    <a:pt x="676187" y="129254"/>
                    <a:pt x="68580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70" name="그룹 20">
            <a:extLst>
              <a:ext uri="{FF2B5EF4-FFF2-40B4-BE49-F238E27FC236}">
                <a16:creationId xmlns:a16="http://schemas.microsoft.com/office/drawing/2014/main" id="{4FA8FEE9-3769-4713-B64B-539CD58181FE}"/>
              </a:ext>
            </a:extLst>
          </p:cNvPr>
          <p:cNvGrpSpPr/>
          <p:nvPr/>
        </p:nvGrpSpPr>
        <p:grpSpPr>
          <a:xfrm>
            <a:off x="6241648" y="3644911"/>
            <a:ext cx="5020197" cy="646331"/>
            <a:chOff x="959011" y="3630156"/>
            <a:chExt cx="5020197" cy="646331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BDB47022-4452-418D-812A-DC44F7DD2583}"/>
                </a:ext>
              </a:extLst>
            </p:cNvPr>
            <p:cNvSpPr txBox="1"/>
            <p:nvPr/>
          </p:nvSpPr>
          <p:spPr>
            <a:xfrm>
              <a:off x="959011" y="3725844"/>
              <a:ext cx="1513664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39709113-3668-4AC2-84AF-6DCA817CC841}"/>
                </a:ext>
              </a:extLst>
            </p:cNvPr>
            <p:cNvSpPr txBox="1"/>
            <p:nvPr/>
          </p:nvSpPr>
          <p:spPr>
            <a:xfrm>
              <a:off x="2968085" y="363015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73" name="Chevron 26">
              <a:extLst>
                <a:ext uri="{FF2B5EF4-FFF2-40B4-BE49-F238E27FC236}">
                  <a16:creationId xmlns:a16="http://schemas.microsoft.com/office/drawing/2014/main" id="{87ECAC0F-5688-4BB1-A092-DE7E6445BCBE}"/>
                </a:ext>
              </a:extLst>
            </p:cNvPr>
            <p:cNvSpPr/>
            <p:nvPr/>
          </p:nvSpPr>
          <p:spPr>
            <a:xfrm>
              <a:off x="2601327" y="376456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4" name="그룹 4">
            <a:extLst>
              <a:ext uri="{FF2B5EF4-FFF2-40B4-BE49-F238E27FC236}">
                <a16:creationId xmlns:a16="http://schemas.microsoft.com/office/drawing/2014/main" id="{F04482E4-A2B2-4D68-927A-F6967EA919AD}"/>
              </a:ext>
            </a:extLst>
          </p:cNvPr>
          <p:cNvGrpSpPr/>
          <p:nvPr/>
        </p:nvGrpSpPr>
        <p:grpSpPr>
          <a:xfrm>
            <a:off x="6241648" y="5709971"/>
            <a:ext cx="5020197" cy="646331"/>
            <a:chOff x="959011" y="4662686"/>
            <a:chExt cx="5020197" cy="646331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7A13CCD7-B423-44CF-8F7A-1CE659EA3C68}"/>
                </a:ext>
              </a:extLst>
            </p:cNvPr>
            <p:cNvSpPr txBox="1"/>
            <p:nvPr/>
          </p:nvSpPr>
          <p:spPr>
            <a:xfrm>
              <a:off x="959011" y="4759793"/>
              <a:ext cx="15136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PRESENTATION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F96DC4B2-706F-4B7E-97C4-A00B74D7DCD3}"/>
                </a:ext>
              </a:extLst>
            </p:cNvPr>
            <p:cNvSpPr txBox="1"/>
            <p:nvPr/>
          </p:nvSpPr>
          <p:spPr>
            <a:xfrm>
              <a:off x="2968085" y="466268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77" name="Chevron 27">
              <a:extLst>
                <a:ext uri="{FF2B5EF4-FFF2-40B4-BE49-F238E27FC236}">
                  <a16:creationId xmlns:a16="http://schemas.microsoft.com/office/drawing/2014/main" id="{81EC287E-4432-4B84-A371-1E7814AA5D85}"/>
                </a:ext>
              </a:extLst>
            </p:cNvPr>
            <p:cNvSpPr/>
            <p:nvPr/>
          </p:nvSpPr>
          <p:spPr>
            <a:xfrm>
              <a:off x="2601327" y="479709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8" name="그룹 3">
            <a:extLst>
              <a:ext uri="{FF2B5EF4-FFF2-40B4-BE49-F238E27FC236}">
                <a16:creationId xmlns:a16="http://schemas.microsoft.com/office/drawing/2014/main" id="{BC9FD5A6-4959-4D0D-B035-E8E47398F170}"/>
              </a:ext>
            </a:extLst>
          </p:cNvPr>
          <p:cNvGrpSpPr/>
          <p:nvPr/>
        </p:nvGrpSpPr>
        <p:grpSpPr>
          <a:xfrm>
            <a:off x="6241648" y="4635889"/>
            <a:ext cx="5020197" cy="646331"/>
            <a:chOff x="959011" y="5695216"/>
            <a:chExt cx="5020197" cy="646331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615F6E8E-1A0C-421F-9AF7-C6B21B052A83}"/>
                </a:ext>
              </a:extLst>
            </p:cNvPr>
            <p:cNvSpPr txBox="1"/>
            <p:nvPr/>
          </p:nvSpPr>
          <p:spPr>
            <a:xfrm>
              <a:off x="959011" y="5789485"/>
              <a:ext cx="1513664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TEXT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7B23151D-CFB8-4C3D-B6C4-489B1E5C0AB3}"/>
                </a:ext>
              </a:extLst>
            </p:cNvPr>
            <p:cNvSpPr txBox="1"/>
            <p:nvPr/>
          </p:nvSpPr>
          <p:spPr>
            <a:xfrm>
              <a:off x="2968085" y="569521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81" name="Chevron 28">
              <a:extLst>
                <a:ext uri="{FF2B5EF4-FFF2-40B4-BE49-F238E27FC236}">
                  <a16:creationId xmlns:a16="http://schemas.microsoft.com/office/drawing/2014/main" id="{82970FF3-0CED-4B81-A171-75BD4B58FD60}"/>
                </a:ext>
              </a:extLst>
            </p:cNvPr>
            <p:cNvSpPr/>
            <p:nvPr/>
          </p:nvSpPr>
          <p:spPr>
            <a:xfrm>
              <a:off x="2601327" y="582962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id="{A6F7F24B-52CB-45BD-A958-88F3ABBEE24D}"/>
              </a:ext>
            </a:extLst>
          </p:cNvPr>
          <p:cNvSpPr txBox="1"/>
          <p:nvPr/>
        </p:nvSpPr>
        <p:spPr>
          <a:xfrm>
            <a:off x="6517577" y="1743434"/>
            <a:ext cx="5207883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solidFill>
                  <a:schemeClr val="accent4"/>
                </a:solidFill>
                <a:cs typeface="Arial" pitchFamily="34" charset="0"/>
              </a:rPr>
              <a:t>ALLPPT</a:t>
            </a:r>
            <a:r>
              <a:rPr lang="en-GB" altLang="ko-KR" sz="2800" dirty="0">
                <a:solidFill>
                  <a:schemeClr val="accent3"/>
                </a:solidFill>
                <a:cs typeface="Arial" pitchFamily="34" charset="0"/>
              </a:rPr>
              <a:t> </a:t>
            </a:r>
            <a:r>
              <a:rPr lang="en-GB" altLang="ko-KR" sz="2800" dirty="0">
                <a:cs typeface="Arial" pitchFamily="34" charset="0"/>
              </a:rPr>
              <a:t>Layout</a:t>
            </a:r>
          </a:p>
          <a:p>
            <a:r>
              <a:rPr lang="en-GB" altLang="ko-KR" sz="2800" dirty="0">
                <a:cs typeface="Arial" pitchFamily="34" charset="0"/>
              </a:rPr>
              <a:t>Clean </a:t>
            </a:r>
            <a:r>
              <a:rPr lang="en-GB" altLang="ko-KR" sz="2800" dirty="0">
                <a:solidFill>
                  <a:schemeClr val="accent4"/>
                </a:solidFill>
                <a:cs typeface="Arial" pitchFamily="34" charset="0"/>
              </a:rPr>
              <a:t>Text Slide </a:t>
            </a:r>
            <a:r>
              <a:rPr lang="en-GB" altLang="ko-KR" sz="2800" dirty="0">
                <a:cs typeface="Arial" pitchFamily="34" charset="0"/>
              </a:rPr>
              <a:t>for your </a:t>
            </a:r>
            <a:r>
              <a:rPr lang="en-GB" altLang="ko-KR" sz="2800" dirty="0">
                <a:solidFill>
                  <a:schemeClr val="accent4"/>
                </a:solidFill>
                <a:cs typeface="Arial" pitchFamily="34" charset="0"/>
              </a:rPr>
              <a:t>Presentation</a:t>
            </a:r>
            <a:endParaRPr lang="ko-KR" altLang="en-US" sz="2800" dirty="0">
              <a:solidFill>
                <a:schemeClr val="accent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6508B0E-A1EB-4F1D-9893-147FA1FF4AE9}"/>
              </a:ext>
            </a:extLst>
          </p:cNvPr>
          <p:cNvSpPr txBox="1"/>
          <p:nvPr/>
        </p:nvSpPr>
        <p:spPr>
          <a:xfrm>
            <a:off x="4596098" y="517111"/>
            <a:ext cx="30087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 SLIDE</a:t>
            </a:r>
          </a:p>
        </p:txBody>
      </p:sp>
      <p:cxnSp>
        <p:nvCxnSpPr>
          <p:cNvPr id="6" name="Straight Connector 4">
            <a:extLst>
              <a:ext uri="{FF2B5EF4-FFF2-40B4-BE49-F238E27FC236}">
                <a16:creationId xmlns:a16="http://schemas.microsoft.com/office/drawing/2014/main" id="{04F5224B-5C8C-4A06-AB17-1C01C6BED2F9}"/>
              </a:ext>
            </a:extLst>
          </p:cNvPr>
          <p:cNvCxnSpPr>
            <a:cxnSpLocks/>
          </p:cNvCxnSpPr>
          <p:nvPr/>
        </p:nvCxnSpPr>
        <p:spPr>
          <a:xfrm>
            <a:off x="4365815" y="689058"/>
            <a:ext cx="0" cy="979544"/>
          </a:xfrm>
          <a:prstGeom prst="line">
            <a:avLst/>
          </a:prstGeom>
          <a:ln w="317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5">
            <a:extLst>
              <a:ext uri="{FF2B5EF4-FFF2-40B4-BE49-F238E27FC236}">
                <a16:creationId xmlns:a16="http://schemas.microsoft.com/office/drawing/2014/main" id="{3255DECB-A1C8-4F2C-9D83-9B994EE6512D}"/>
              </a:ext>
            </a:extLst>
          </p:cNvPr>
          <p:cNvCxnSpPr>
            <a:cxnSpLocks/>
          </p:cNvCxnSpPr>
          <p:nvPr/>
        </p:nvCxnSpPr>
        <p:spPr>
          <a:xfrm>
            <a:off x="7835156" y="689058"/>
            <a:ext cx="0" cy="979544"/>
          </a:xfrm>
          <a:prstGeom prst="line">
            <a:avLst/>
          </a:prstGeom>
          <a:ln w="317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6">
            <a:extLst>
              <a:ext uri="{FF2B5EF4-FFF2-40B4-BE49-F238E27FC236}">
                <a16:creationId xmlns:a16="http://schemas.microsoft.com/office/drawing/2014/main" id="{AAD50E3C-DCCD-47E2-B8C6-AD9CFF9F1CB4}"/>
              </a:ext>
            </a:extLst>
          </p:cNvPr>
          <p:cNvGrpSpPr/>
          <p:nvPr/>
        </p:nvGrpSpPr>
        <p:grpSpPr>
          <a:xfrm>
            <a:off x="474577" y="583312"/>
            <a:ext cx="3422101" cy="1191037"/>
            <a:chOff x="4822352" y="1916832"/>
            <a:chExt cx="3422056" cy="1191037"/>
          </a:xfrm>
        </p:grpSpPr>
        <p:sp>
          <p:nvSpPr>
            <p:cNvPr id="9" name="Text Placeholder 10">
              <a:extLst>
                <a:ext uri="{FF2B5EF4-FFF2-40B4-BE49-F238E27FC236}">
                  <a16:creationId xmlns:a16="http://schemas.microsoft.com/office/drawing/2014/main" id="{7E2BE841-231E-419C-87D7-82386A586D94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8BE2A31-32CA-47BA-A1DC-FC6A49186A6E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9">
            <a:extLst>
              <a:ext uri="{FF2B5EF4-FFF2-40B4-BE49-F238E27FC236}">
                <a16:creationId xmlns:a16="http://schemas.microsoft.com/office/drawing/2014/main" id="{0C5E44A6-F1CD-4142-8DE0-A5A26A37A62A}"/>
              </a:ext>
            </a:extLst>
          </p:cNvPr>
          <p:cNvGrpSpPr/>
          <p:nvPr/>
        </p:nvGrpSpPr>
        <p:grpSpPr>
          <a:xfrm>
            <a:off x="8304293" y="583312"/>
            <a:ext cx="3422101" cy="1191037"/>
            <a:chOff x="4822352" y="1916832"/>
            <a:chExt cx="3422056" cy="1191037"/>
          </a:xfrm>
        </p:grpSpPr>
        <p:sp>
          <p:nvSpPr>
            <p:cNvPr id="12" name="Text Placeholder 10">
              <a:extLst>
                <a:ext uri="{FF2B5EF4-FFF2-40B4-BE49-F238E27FC236}">
                  <a16:creationId xmlns:a16="http://schemas.microsoft.com/office/drawing/2014/main" id="{82F2BD54-B92F-446E-B510-3B6C6E039471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D30DB01-D025-467A-A592-B217013DE973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42F76EC6-83CF-42D6-B498-1CFB6E382827}"/>
              </a:ext>
            </a:extLst>
          </p:cNvPr>
          <p:cNvSpPr txBox="1"/>
          <p:nvPr/>
        </p:nvSpPr>
        <p:spPr>
          <a:xfrm>
            <a:off x="8586651" y="5272333"/>
            <a:ext cx="2847261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ALLPPT Layout Clean Text Slide for your Presentation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096263-7FE5-4C90-B873-BD4BA1D1644A}"/>
              </a:ext>
            </a:extLst>
          </p:cNvPr>
          <p:cNvSpPr txBox="1"/>
          <p:nvPr/>
        </p:nvSpPr>
        <p:spPr>
          <a:xfrm>
            <a:off x="441768" y="5813023"/>
            <a:ext cx="29582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271565-93CC-4C40-BA75-58471AF9D910}"/>
              </a:ext>
            </a:extLst>
          </p:cNvPr>
          <p:cNvSpPr txBox="1"/>
          <p:nvPr/>
        </p:nvSpPr>
        <p:spPr>
          <a:xfrm>
            <a:off x="474577" y="4933905"/>
            <a:ext cx="2925391" cy="83741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 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자유형: 도형 47">
            <a:extLst>
              <a:ext uri="{FF2B5EF4-FFF2-40B4-BE49-F238E27FC236}">
                <a16:creationId xmlns:a16="http://schemas.microsoft.com/office/drawing/2014/main" id="{7E95B7AC-3597-4B28-AE1F-1FB81F239342}"/>
              </a:ext>
            </a:extLst>
          </p:cNvPr>
          <p:cNvSpPr/>
          <p:nvPr/>
        </p:nvSpPr>
        <p:spPr>
          <a:xfrm>
            <a:off x="6853105" y="2838403"/>
            <a:ext cx="751" cy="1236"/>
          </a:xfrm>
          <a:custGeom>
            <a:avLst/>
            <a:gdLst>
              <a:gd name="connsiteX0" fmla="*/ 751 w 751"/>
              <a:gd name="connsiteY0" fmla="*/ 0 h 1236"/>
              <a:gd name="connsiteX1" fmla="*/ 564 w 751"/>
              <a:gd name="connsiteY1" fmla="*/ 1066 h 1236"/>
              <a:gd name="connsiteX2" fmla="*/ 0 w 751"/>
              <a:gd name="connsiteY2" fmla="*/ 1236 h 1236"/>
              <a:gd name="connsiteX3" fmla="*/ 751 w 751"/>
              <a:gd name="connsiteY3" fmla="*/ 0 h 1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1" h="1236">
                <a:moveTo>
                  <a:pt x="751" y="0"/>
                </a:moveTo>
                <a:lnTo>
                  <a:pt x="564" y="1066"/>
                </a:lnTo>
                <a:lnTo>
                  <a:pt x="0" y="1236"/>
                </a:lnTo>
                <a:lnTo>
                  <a:pt x="751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8F19A5C2-2F83-48BF-BCA4-F9499B7D89D5}"/>
              </a:ext>
            </a:extLst>
          </p:cNvPr>
          <p:cNvGrpSpPr/>
          <p:nvPr/>
        </p:nvGrpSpPr>
        <p:grpSpPr>
          <a:xfrm>
            <a:off x="872717" y="2604050"/>
            <a:ext cx="3954836" cy="3110599"/>
            <a:chOff x="872717" y="2604050"/>
            <a:chExt cx="3954836" cy="3110599"/>
          </a:xfrm>
        </p:grpSpPr>
        <p:sp>
          <p:nvSpPr>
            <p:cNvPr id="16" name="Freeform: Shape 4">
              <a:extLst>
                <a:ext uri="{FF2B5EF4-FFF2-40B4-BE49-F238E27FC236}">
                  <a16:creationId xmlns:a16="http://schemas.microsoft.com/office/drawing/2014/main" id="{DFB981D9-ED05-4A25-9310-CB2893533BDC}"/>
                </a:ext>
              </a:extLst>
            </p:cNvPr>
            <p:cNvSpPr/>
            <p:nvPr/>
          </p:nvSpPr>
          <p:spPr>
            <a:xfrm>
              <a:off x="1564614" y="2604050"/>
              <a:ext cx="2595962" cy="1801149"/>
            </a:xfrm>
            <a:custGeom>
              <a:avLst/>
              <a:gdLst>
                <a:gd name="connsiteX0" fmla="*/ 3863340 w 3857625"/>
                <a:gd name="connsiteY0" fmla="*/ 153352 h 2676525"/>
                <a:gd name="connsiteX1" fmla="*/ 3707130 w 3857625"/>
                <a:gd name="connsiteY1" fmla="*/ 0 h 2676525"/>
                <a:gd name="connsiteX2" fmla="*/ 1952625 w 3857625"/>
                <a:gd name="connsiteY2" fmla="*/ 952 h 2676525"/>
                <a:gd name="connsiteX3" fmla="*/ 156210 w 3857625"/>
                <a:gd name="connsiteY3" fmla="*/ 0 h 2676525"/>
                <a:gd name="connsiteX4" fmla="*/ 0 w 3857625"/>
                <a:gd name="connsiteY4" fmla="*/ 153352 h 2676525"/>
                <a:gd name="connsiteX5" fmla="*/ 0 w 3857625"/>
                <a:gd name="connsiteY5" fmla="*/ 2525078 h 2676525"/>
                <a:gd name="connsiteX6" fmla="*/ 156210 w 3857625"/>
                <a:gd name="connsiteY6" fmla="*/ 2680335 h 2676525"/>
                <a:gd name="connsiteX7" fmla="*/ 2029778 w 3857625"/>
                <a:gd name="connsiteY7" fmla="*/ 2680335 h 2676525"/>
                <a:gd name="connsiteX8" fmla="*/ 2029778 w 3857625"/>
                <a:gd name="connsiteY8" fmla="*/ 2680335 h 2676525"/>
                <a:gd name="connsiteX9" fmla="*/ 3708083 w 3857625"/>
                <a:gd name="connsiteY9" fmla="*/ 2680335 h 2676525"/>
                <a:gd name="connsiteX10" fmla="*/ 3864293 w 3857625"/>
                <a:gd name="connsiteY10" fmla="*/ 2525078 h 2676525"/>
                <a:gd name="connsiteX11" fmla="*/ 3863340 w 3857625"/>
                <a:gd name="connsiteY11" fmla="*/ 153352 h 2676525"/>
                <a:gd name="connsiteX12" fmla="*/ 3618548 w 3857625"/>
                <a:gd name="connsiteY12" fmla="*/ 2458403 h 2676525"/>
                <a:gd name="connsiteX13" fmla="*/ 2455545 w 3857625"/>
                <a:gd name="connsiteY13" fmla="*/ 2458403 h 2676525"/>
                <a:gd name="connsiteX14" fmla="*/ 2455545 w 3857625"/>
                <a:gd name="connsiteY14" fmla="*/ 2458403 h 2676525"/>
                <a:gd name="connsiteX15" fmla="*/ 244792 w 3857625"/>
                <a:gd name="connsiteY15" fmla="*/ 2458403 h 2676525"/>
                <a:gd name="connsiteX16" fmla="*/ 143827 w 3857625"/>
                <a:gd name="connsiteY16" fmla="*/ 2355533 h 2676525"/>
                <a:gd name="connsiteX17" fmla="*/ 143827 w 3857625"/>
                <a:gd name="connsiteY17" fmla="*/ 345757 h 2676525"/>
                <a:gd name="connsiteX18" fmla="*/ 237172 w 3857625"/>
                <a:gd name="connsiteY18" fmla="*/ 249555 h 2676525"/>
                <a:gd name="connsiteX19" fmla="*/ 1890713 w 3857625"/>
                <a:gd name="connsiteY19" fmla="*/ 249555 h 2676525"/>
                <a:gd name="connsiteX20" fmla="*/ 1890713 w 3857625"/>
                <a:gd name="connsiteY20" fmla="*/ 249555 h 2676525"/>
                <a:gd name="connsiteX21" fmla="*/ 3626168 w 3857625"/>
                <a:gd name="connsiteY21" fmla="*/ 249555 h 2676525"/>
                <a:gd name="connsiteX22" fmla="*/ 3719513 w 3857625"/>
                <a:gd name="connsiteY22" fmla="*/ 345757 h 2676525"/>
                <a:gd name="connsiteX23" fmla="*/ 3719513 w 3857625"/>
                <a:gd name="connsiteY23" fmla="*/ 2355533 h 2676525"/>
                <a:gd name="connsiteX24" fmla="*/ 3618548 w 3857625"/>
                <a:gd name="connsiteY24" fmla="*/ 2458403 h 2676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857625" h="2676525">
                  <a:moveTo>
                    <a:pt x="3863340" y="153352"/>
                  </a:moveTo>
                  <a:cubicBezTo>
                    <a:pt x="3863340" y="49530"/>
                    <a:pt x="3811905" y="0"/>
                    <a:pt x="3707130" y="0"/>
                  </a:cubicBezTo>
                  <a:cubicBezTo>
                    <a:pt x="3122295" y="0"/>
                    <a:pt x="2537460" y="0"/>
                    <a:pt x="1952625" y="952"/>
                  </a:cubicBezTo>
                  <a:cubicBezTo>
                    <a:pt x="1353503" y="0"/>
                    <a:pt x="755333" y="0"/>
                    <a:pt x="156210" y="0"/>
                  </a:cubicBezTo>
                  <a:cubicBezTo>
                    <a:pt x="51435" y="0"/>
                    <a:pt x="0" y="49530"/>
                    <a:pt x="0" y="153352"/>
                  </a:cubicBezTo>
                  <a:cubicBezTo>
                    <a:pt x="0" y="943927"/>
                    <a:pt x="0" y="1734502"/>
                    <a:pt x="0" y="2525078"/>
                  </a:cubicBezTo>
                  <a:cubicBezTo>
                    <a:pt x="0" y="2627948"/>
                    <a:pt x="53340" y="2680335"/>
                    <a:pt x="156210" y="2680335"/>
                  </a:cubicBezTo>
                  <a:cubicBezTo>
                    <a:pt x="781050" y="2680335"/>
                    <a:pt x="1404938" y="2680335"/>
                    <a:pt x="2029778" y="2680335"/>
                  </a:cubicBezTo>
                  <a:cubicBezTo>
                    <a:pt x="2029778" y="2680335"/>
                    <a:pt x="2029778" y="2680335"/>
                    <a:pt x="2029778" y="2680335"/>
                  </a:cubicBezTo>
                  <a:cubicBezTo>
                    <a:pt x="2588895" y="2680335"/>
                    <a:pt x="3148965" y="2680335"/>
                    <a:pt x="3708083" y="2680335"/>
                  </a:cubicBezTo>
                  <a:cubicBezTo>
                    <a:pt x="3810953" y="2680335"/>
                    <a:pt x="3864293" y="2627948"/>
                    <a:pt x="3864293" y="2525078"/>
                  </a:cubicBezTo>
                  <a:cubicBezTo>
                    <a:pt x="3864293" y="1733550"/>
                    <a:pt x="3864293" y="943927"/>
                    <a:pt x="3863340" y="153352"/>
                  </a:cubicBezTo>
                  <a:close/>
                  <a:moveTo>
                    <a:pt x="3618548" y="2458403"/>
                  </a:moveTo>
                  <a:cubicBezTo>
                    <a:pt x="3230880" y="2458403"/>
                    <a:pt x="2843213" y="2458403"/>
                    <a:pt x="2455545" y="2458403"/>
                  </a:cubicBezTo>
                  <a:lnTo>
                    <a:pt x="2455545" y="2458403"/>
                  </a:lnTo>
                  <a:cubicBezTo>
                    <a:pt x="1718310" y="2458403"/>
                    <a:pt x="982028" y="2458403"/>
                    <a:pt x="244792" y="2458403"/>
                  </a:cubicBezTo>
                  <a:cubicBezTo>
                    <a:pt x="158115" y="2458403"/>
                    <a:pt x="143827" y="2444115"/>
                    <a:pt x="143827" y="2355533"/>
                  </a:cubicBezTo>
                  <a:cubicBezTo>
                    <a:pt x="143827" y="1685925"/>
                    <a:pt x="143827" y="1016318"/>
                    <a:pt x="143827" y="345757"/>
                  </a:cubicBezTo>
                  <a:cubicBezTo>
                    <a:pt x="143827" y="265747"/>
                    <a:pt x="159067" y="249555"/>
                    <a:pt x="237172" y="249555"/>
                  </a:cubicBezTo>
                  <a:cubicBezTo>
                    <a:pt x="788670" y="249555"/>
                    <a:pt x="1339215" y="249555"/>
                    <a:pt x="1890713" y="249555"/>
                  </a:cubicBezTo>
                  <a:cubicBezTo>
                    <a:pt x="1890713" y="249555"/>
                    <a:pt x="1890713" y="249555"/>
                    <a:pt x="1890713" y="249555"/>
                  </a:cubicBezTo>
                  <a:cubicBezTo>
                    <a:pt x="2468880" y="249555"/>
                    <a:pt x="3047048" y="249555"/>
                    <a:pt x="3626168" y="249555"/>
                  </a:cubicBezTo>
                  <a:cubicBezTo>
                    <a:pt x="3704273" y="249555"/>
                    <a:pt x="3719513" y="265747"/>
                    <a:pt x="3719513" y="345757"/>
                  </a:cubicBezTo>
                  <a:cubicBezTo>
                    <a:pt x="3719513" y="1015365"/>
                    <a:pt x="3719513" y="1684973"/>
                    <a:pt x="3719513" y="2355533"/>
                  </a:cubicBezTo>
                  <a:cubicBezTo>
                    <a:pt x="3719513" y="2444115"/>
                    <a:pt x="3705225" y="2458403"/>
                    <a:pt x="3618548" y="245840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6">
              <a:extLst>
                <a:ext uri="{FF2B5EF4-FFF2-40B4-BE49-F238E27FC236}">
                  <a16:creationId xmlns:a16="http://schemas.microsoft.com/office/drawing/2014/main" id="{2FFDDD4D-516B-4F30-8D3A-96D3C8F66333}"/>
                </a:ext>
              </a:extLst>
            </p:cNvPr>
            <p:cNvSpPr/>
            <p:nvPr/>
          </p:nvSpPr>
          <p:spPr>
            <a:xfrm>
              <a:off x="872717" y="4496791"/>
              <a:ext cx="3954836" cy="1217858"/>
            </a:xfrm>
            <a:custGeom>
              <a:avLst/>
              <a:gdLst>
                <a:gd name="connsiteX0" fmla="*/ 2940786 w 5876925"/>
                <a:gd name="connsiteY0" fmla="*/ 1810802 h 1809750"/>
                <a:gd name="connsiteX1" fmla="*/ 265213 w 5876925"/>
                <a:gd name="connsiteY1" fmla="*/ 1810802 h 1809750"/>
                <a:gd name="connsiteX2" fmla="*/ 10896 w 5876925"/>
                <a:gd name="connsiteY2" fmla="*/ 1631732 h 1809750"/>
                <a:gd name="connsiteX3" fmla="*/ 54711 w 5876925"/>
                <a:gd name="connsiteY3" fmla="*/ 1386940 h 1809750"/>
                <a:gd name="connsiteX4" fmla="*/ 1051978 w 5876925"/>
                <a:gd name="connsiteY4" fmla="*/ 88682 h 1809750"/>
                <a:gd name="connsiteX5" fmla="*/ 1066266 w 5876925"/>
                <a:gd name="connsiteY5" fmla="*/ 69632 h 1809750"/>
                <a:gd name="connsiteX6" fmla="*/ 1208188 w 5876925"/>
                <a:gd name="connsiteY6" fmla="*/ 99 h 1809750"/>
                <a:gd name="connsiteX7" fmla="*/ 3893286 w 5876925"/>
                <a:gd name="connsiteY7" fmla="*/ 18197 h 1809750"/>
                <a:gd name="connsiteX8" fmla="*/ 4812448 w 5876925"/>
                <a:gd name="connsiteY8" fmla="*/ 24864 h 1809750"/>
                <a:gd name="connsiteX9" fmla="*/ 4868646 w 5876925"/>
                <a:gd name="connsiteY9" fmla="*/ 61059 h 1809750"/>
                <a:gd name="connsiteX10" fmla="*/ 4895316 w 5876925"/>
                <a:gd name="connsiteY10" fmla="*/ 105827 h 1809750"/>
                <a:gd name="connsiteX11" fmla="*/ 5849721 w 5876925"/>
                <a:gd name="connsiteY11" fmla="*/ 1482190 h 1809750"/>
                <a:gd name="connsiteX12" fmla="*/ 5862103 w 5876925"/>
                <a:gd name="connsiteY12" fmla="*/ 1672690 h 1809750"/>
                <a:gd name="connsiteX13" fmla="*/ 5635408 w 5876925"/>
                <a:gd name="connsiteY13" fmla="*/ 1810802 h 1809750"/>
                <a:gd name="connsiteX14" fmla="*/ 5287746 w 5876925"/>
                <a:gd name="connsiteY14" fmla="*/ 1810802 h 1809750"/>
                <a:gd name="connsiteX15" fmla="*/ 2940786 w 5876925"/>
                <a:gd name="connsiteY15" fmla="*/ 1810802 h 1809750"/>
                <a:gd name="connsiteX16" fmla="*/ 714793 w 5876925"/>
                <a:gd name="connsiteY16" fmla="*/ 760194 h 1809750"/>
                <a:gd name="connsiteX17" fmla="*/ 5211546 w 5876925"/>
                <a:gd name="connsiteY17" fmla="*/ 760194 h 1809750"/>
                <a:gd name="connsiteX18" fmla="*/ 5184876 w 5876925"/>
                <a:gd name="connsiteY18" fmla="*/ 717332 h 1809750"/>
                <a:gd name="connsiteX19" fmla="*/ 4838166 w 5876925"/>
                <a:gd name="connsiteY19" fmla="*/ 217269 h 1809750"/>
                <a:gd name="connsiteX20" fmla="*/ 4760061 w 5876925"/>
                <a:gd name="connsiteY20" fmla="*/ 177264 h 1809750"/>
                <a:gd name="connsiteX21" fmla="*/ 1142466 w 5876925"/>
                <a:gd name="connsiteY21" fmla="*/ 173454 h 1809750"/>
                <a:gd name="connsiteX22" fmla="*/ 1069123 w 5876925"/>
                <a:gd name="connsiteY22" fmla="*/ 211554 h 1809750"/>
                <a:gd name="connsiteX23" fmla="*/ 739558 w 5876925"/>
                <a:gd name="connsiteY23" fmla="*/ 718284 h 1809750"/>
                <a:gd name="connsiteX24" fmla="*/ 714793 w 5876925"/>
                <a:gd name="connsiteY24" fmla="*/ 760194 h 1809750"/>
                <a:gd name="connsiteX25" fmla="*/ 3505618 w 5876925"/>
                <a:gd name="connsiteY25" fmla="*/ 1132622 h 1809750"/>
                <a:gd name="connsiteX26" fmla="*/ 3443706 w 5876925"/>
                <a:gd name="connsiteY26" fmla="*/ 870684 h 1809750"/>
                <a:gd name="connsiteX27" fmla="*/ 3407511 w 5876925"/>
                <a:gd name="connsiteY27" fmla="*/ 851634 h 1809750"/>
                <a:gd name="connsiteX28" fmla="*/ 3255111 w 5876925"/>
                <a:gd name="connsiteY28" fmla="*/ 850682 h 1809750"/>
                <a:gd name="connsiteX29" fmla="*/ 2546451 w 5876925"/>
                <a:gd name="connsiteY29" fmla="*/ 854492 h 1809750"/>
                <a:gd name="connsiteX30" fmla="*/ 2495016 w 5876925"/>
                <a:gd name="connsiteY30" fmla="*/ 872589 h 1809750"/>
                <a:gd name="connsiteX31" fmla="*/ 2435008 w 5876925"/>
                <a:gd name="connsiteY31" fmla="*/ 1131669 h 1809750"/>
                <a:gd name="connsiteX32" fmla="*/ 3505618 w 5876925"/>
                <a:gd name="connsiteY32" fmla="*/ 1132622 h 1809750"/>
                <a:gd name="connsiteX33" fmla="*/ 2922688 w 5876925"/>
                <a:gd name="connsiteY33" fmla="*/ 1231682 h 1809750"/>
                <a:gd name="connsiteX34" fmla="*/ 2491206 w 5876925"/>
                <a:gd name="connsiteY34" fmla="*/ 1231682 h 1809750"/>
                <a:gd name="connsiteX35" fmla="*/ 2494063 w 5876925"/>
                <a:gd name="connsiteY35" fmla="*/ 1199297 h 1809750"/>
                <a:gd name="connsiteX36" fmla="*/ 2496921 w 5876925"/>
                <a:gd name="connsiteY36" fmla="*/ 1168817 h 1809750"/>
                <a:gd name="connsiteX37" fmla="*/ 2435008 w 5876925"/>
                <a:gd name="connsiteY37" fmla="*/ 1250732 h 1809750"/>
                <a:gd name="connsiteX38" fmla="*/ 3478948 w 5876925"/>
                <a:gd name="connsiteY38" fmla="*/ 1250732 h 1809750"/>
                <a:gd name="connsiteX39" fmla="*/ 3409416 w 5876925"/>
                <a:gd name="connsiteY39" fmla="*/ 1170722 h 1809750"/>
                <a:gd name="connsiteX40" fmla="*/ 3413226 w 5876925"/>
                <a:gd name="connsiteY40" fmla="*/ 1234540 h 1809750"/>
                <a:gd name="connsiteX41" fmla="*/ 2990316 w 5876925"/>
                <a:gd name="connsiteY41" fmla="*/ 1234540 h 1809750"/>
                <a:gd name="connsiteX42" fmla="*/ 2986506 w 5876925"/>
                <a:gd name="connsiteY42" fmla="*/ 1167865 h 1809750"/>
                <a:gd name="connsiteX43" fmla="*/ 2928403 w 5876925"/>
                <a:gd name="connsiteY43" fmla="*/ 1167865 h 1809750"/>
                <a:gd name="connsiteX44" fmla="*/ 2922688 w 5876925"/>
                <a:gd name="connsiteY44" fmla="*/ 1231682 h 1809750"/>
                <a:gd name="connsiteX45" fmla="*/ 4566703 w 5876925"/>
                <a:gd name="connsiteY45" fmla="*/ 1389797 h 1809750"/>
                <a:gd name="connsiteX46" fmla="*/ 4764823 w 5876925"/>
                <a:gd name="connsiteY46" fmla="*/ 1389797 h 1809750"/>
                <a:gd name="connsiteX47" fmla="*/ 4725771 w 5876925"/>
                <a:gd name="connsiteY47" fmla="*/ 1339315 h 1809750"/>
                <a:gd name="connsiteX48" fmla="*/ 4602898 w 5876925"/>
                <a:gd name="connsiteY48" fmla="*/ 1337409 h 1809750"/>
                <a:gd name="connsiteX49" fmla="*/ 4566703 w 5876925"/>
                <a:gd name="connsiteY49" fmla="*/ 1389797 h 1809750"/>
                <a:gd name="connsiteX50" fmla="*/ 1342491 w 5876925"/>
                <a:gd name="connsiteY50" fmla="*/ 1383129 h 1809750"/>
                <a:gd name="connsiteX51" fmla="*/ 1313916 w 5876925"/>
                <a:gd name="connsiteY51" fmla="*/ 1337409 h 1809750"/>
                <a:gd name="connsiteX52" fmla="*/ 1175803 w 5876925"/>
                <a:gd name="connsiteY52" fmla="*/ 1334552 h 1809750"/>
                <a:gd name="connsiteX53" fmla="*/ 1127226 w 5876925"/>
                <a:gd name="connsiteY53" fmla="*/ 1383129 h 1809750"/>
                <a:gd name="connsiteX54" fmla="*/ 1342491 w 5876925"/>
                <a:gd name="connsiteY54" fmla="*/ 1383129 h 180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876925" h="1809750">
                  <a:moveTo>
                    <a:pt x="2940786" y="1810802"/>
                  </a:moveTo>
                  <a:cubicBezTo>
                    <a:pt x="2049246" y="1810802"/>
                    <a:pt x="1156753" y="1810802"/>
                    <a:pt x="265213" y="1810802"/>
                  </a:cubicBezTo>
                  <a:cubicBezTo>
                    <a:pt x="134721" y="1810802"/>
                    <a:pt x="35661" y="1745079"/>
                    <a:pt x="10896" y="1631732"/>
                  </a:cubicBezTo>
                  <a:cubicBezTo>
                    <a:pt x="-8154" y="1546959"/>
                    <a:pt x="-7202" y="1466949"/>
                    <a:pt x="54711" y="1386940"/>
                  </a:cubicBezTo>
                  <a:cubicBezTo>
                    <a:pt x="390943" y="956409"/>
                    <a:pt x="720508" y="522069"/>
                    <a:pt x="1051978" y="88682"/>
                  </a:cubicBezTo>
                  <a:cubicBezTo>
                    <a:pt x="1056741" y="82014"/>
                    <a:pt x="1064361" y="76299"/>
                    <a:pt x="1066266" y="69632"/>
                  </a:cubicBezTo>
                  <a:cubicBezTo>
                    <a:pt x="1088173" y="-5616"/>
                    <a:pt x="1145323" y="99"/>
                    <a:pt x="1208188" y="99"/>
                  </a:cubicBezTo>
                  <a:cubicBezTo>
                    <a:pt x="2103538" y="7719"/>
                    <a:pt x="2997936" y="12482"/>
                    <a:pt x="3893286" y="18197"/>
                  </a:cubicBezTo>
                  <a:cubicBezTo>
                    <a:pt x="4199991" y="20102"/>
                    <a:pt x="4505743" y="22959"/>
                    <a:pt x="4812448" y="24864"/>
                  </a:cubicBezTo>
                  <a:cubicBezTo>
                    <a:pt x="4841976" y="24864"/>
                    <a:pt x="4859121" y="32484"/>
                    <a:pt x="4868646" y="61059"/>
                  </a:cubicBezTo>
                  <a:cubicBezTo>
                    <a:pt x="4874361" y="77252"/>
                    <a:pt x="4885791" y="91539"/>
                    <a:pt x="4895316" y="105827"/>
                  </a:cubicBezTo>
                  <a:cubicBezTo>
                    <a:pt x="5213451" y="564932"/>
                    <a:pt x="5529681" y="1024989"/>
                    <a:pt x="5849721" y="1482190"/>
                  </a:cubicBezTo>
                  <a:cubicBezTo>
                    <a:pt x="5896393" y="1548865"/>
                    <a:pt x="5893536" y="1607920"/>
                    <a:pt x="5862103" y="1672690"/>
                  </a:cubicBezTo>
                  <a:cubicBezTo>
                    <a:pt x="5817336" y="1766034"/>
                    <a:pt x="5737326" y="1808897"/>
                    <a:pt x="5635408" y="1810802"/>
                  </a:cubicBezTo>
                  <a:cubicBezTo>
                    <a:pt x="5519203" y="1811754"/>
                    <a:pt x="5403951" y="1810802"/>
                    <a:pt x="5287746" y="1810802"/>
                  </a:cubicBezTo>
                  <a:cubicBezTo>
                    <a:pt x="4505743" y="1810802"/>
                    <a:pt x="3722788" y="1810802"/>
                    <a:pt x="2940786" y="1810802"/>
                  </a:cubicBezTo>
                  <a:close/>
                  <a:moveTo>
                    <a:pt x="714793" y="760194"/>
                  </a:moveTo>
                  <a:cubicBezTo>
                    <a:pt x="2214981" y="760194"/>
                    <a:pt x="3709453" y="760194"/>
                    <a:pt x="5211546" y="760194"/>
                  </a:cubicBezTo>
                  <a:cubicBezTo>
                    <a:pt x="5199164" y="740192"/>
                    <a:pt x="5193448" y="728762"/>
                    <a:pt x="5184876" y="717332"/>
                  </a:cubicBezTo>
                  <a:cubicBezTo>
                    <a:pt x="5069623" y="550644"/>
                    <a:pt x="4952466" y="384909"/>
                    <a:pt x="4838166" y="217269"/>
                  </a:cubicBezTo>
                  <a:cubicBezTo>
                    <a:pt x="4817211" y="186789"/>
                    <a:pt x="4795303" y="177264"/>
                    <a:pt x="4760061" y="177264"/>
                  </a:cubicBezTo>
                  <a:cubicBezTo>
                    <a:pt x="3554196" y="177264"/>
                    <a:pt x="2348331" y="175359"/>
                    <a:pt x="1142466" y="173454"/>
                  </a:cubicBezTo>
                  <a:cubicBezTo>
                    <a:pt x="1109128" y="173454"/>
                    <a:pt x="1088173" y="182027"/>
                    <a:pt x="1069123" y="211554"/>
                  </a:cubicBezTo>
                  <a:cubicBezTo>
                    <a:pt x="960538" y="381099"/>
                    <a:pt x="849096" y="549692"/>
                    <a:pt x="739558" y="718284"/>
                  </a:cubicBezTo>
                  <a:cubicBezTo>
                    <a:pt x="730986" y="731619"/>
                    <a:pt x="724318" y="744954"/>
                    <a:pt x="714793" y="760194"/>
                  </a:cubicBezTo>
                  <a:close/>
                  <a:moveTo>
                    <a:pt x="3505618" y="1132622"/>
                  </a:moveTo>
                  <a:cubicBezTo>
                    <a:pt x="3484663" y="1042134"/>
                    <a:pt x="3465613" y="955457"/>
                    <a:pt x="3443706" y="870684"/>
                  </a:cubicBezTo>
                  <a:cubicBezTo>
                    <a:pt x="3441801" y="862112"/>
                    <a:pt x="3419893" y="852587"/>
                    <a:pt x="3407511" y="851634"/>
                  </a:cubicBezTo>
                  <a:cubicBezTo>
                    <a:pt x="3357028" y="849729"/>
                    <a:pt x="3306546" y="850682"/>
                    <a:pt x="3255111" y="850682"/>
                  </a:cubicBezTo>
                  <a:cubicBezTo>
                    <a:pt x="3018891" y="851634"/>
                    <a:pt x="2782671" y="852587"/>
                    <a:pt x="2546451" y="854492"/>
                  </a:cubicBezTo>
                  <a:cubicBezTo>
                    <a:pt x="2528353" y="854492"/>
                    <a:pt x="2497873" y="862112"/>
                    <a:pt x="2495016" y="872589"/>
                  </a:cubicBezTo>
                  <a:cubicBezTo>
                    <a:pt x="2472156" y="956409"/>
                    <a:pt x="2455011" y="1041182"/>
                    <a:pt x="2435008" y="1131669"/>
                  </a:cubicBezTo>
                  <a:cubicBezTo>
                    <a:pt x="2794101" y="1132622"/>
                    <a:pt x="3145573" y="1132622"/>
                    <a:pt x="3505618" y="1132622"/>
                  </a:cubicBezTo>
                  <a:close/>
                  <a:moveTo>
                    <a:pt x="2922688" y="1231682"/>
                  </a:moveTo>
                  <a:cubicBezTo>
                    <a:pt x="2776003" y="1231682"/>
                    <a:pt x="2634081" y="1231682"/>
                    <a:pt x="2491206" y="1231682"/>
                  </a:cubicBezTo>
                  <a:cubicBezTo>
                    <a:pt x="2492158" y="1218347"/>
                    <a:pt x="2493111" y="1208822"/>
                    <a:pt x="2494063" y="1199297"/>
                  </a:cubicBezTo>
                  <a:cubicBezTo>
                    <a:pt x="2495016" y="1188819"/>
                    <a:pt x="2495968" y="1178342"/>
                    <a:pt x="2496921" y="1168817"/>
                  </a:cubicBezTo>
                  <a:cubicBezTo>
                    <a:pt x="2438818" y="1161197"/>
                    <a:pt x="2432151" y="1169769"/>
                    <a:pt x="2435008" y="1250732"/>
                  </a:cubicBezTo>
                  <a:cubicBezTo>
                    <a:pt x="2782671" y="1250732"/>
                    <a:pt x="3130333" y="1250732"/>
                    <a:pt x="3478948" y="1250732"/>
                  </a:cubicBezTo>
                  <a:cubicBezTo>
                    <a:pt x="3483711" y="1167865"/>
                    <a:pt x="3474186" y="1157387"/>
                    <a:pt x="3409416" y="1170722"/>
                  </a:cubicBezTo>
                  <a:cubicBezTo>
                    <a:pt x="3410368" y="1191677"/>
                    <a:pt x="3412273" y="1213584"/>
                    <a:pt x="3413226" y="1234540"/>
                  </a:cubicBezTo>
                  <a:cubicBezTo>
                    <a:pt x="3270351" y="1234540"/>
                    <a:pt x="3130333" y="1234540"/>
                    <a:pt x="2990316" y="1234540"/>
                  </a:cubicBezTo>
                  <a:cubicBezTo>
                    <a:pt x="2989363" y="1208822"/>
                    <a:pt x="2988411" y="1188819"/>
                    <a:pt x="2986506" y="1167865"/>
                  </a:cubicBezTo>
                  <a:cubicBezTo>
                    <a:pt x="2965551" y="1167865"/>
                    <a:pt x="2947453" y="1167865"/>
                    <a:pt x="2928403" y="1167865"/>
                  </a:cubicBezTo>
                  <a:cubicBezTo>
                    <a:pt x="2925546" y="1189772"/>
                    <a:pt x="2923641" y="1208822"/>
                    <a:pt x="2922688" y="1231682"/>
                  </a:cubicBezTo>
                  <a:close/>
                  <a:moveTo>
                    <a:pt x="4566703" y="1389797"/>
                  </a:moveTo>
                  <a:cubicBezTo>
                    <a:pt x="4634331" y="1389797"/>
                    <a:pt x="4700053" y="1389797"/>
                    <a:pt x="4764823" y="1389797"/>
                  </a:cubicBezTo>
                  <a:cubicBezTo>
                    <a:pt x="4771491" y="1353602"/>
                    <a:pt x="4759108" y="1338362"/>
                    <a:pt x="4725771" y="1339315"/>
                  </a:cubicBezTo>
                  <a:cubicBezTo>
                    <a:pt x="4684813" y="1340267"/>
                    <a:pt x="4643856" y="1340267"/>
                    <a:pt x="4602898" y="1337409"/>
                  </a:cubicBezTo>
                  <a:cubicBezTo>
                    <a:pt x="4563846" y="1335504"/>
                    <a:pt x="4556226" y="1353602"/>
                    <a:pt x="4566703" y="1389797"/>
                  </a:cubicBezTo>
                  <a:close/>
                  <a:moveTo>
                    <a:pt x="1342491" y="1383129"/>
                  </a:moveTo>
                  <a:cubicBezTo>
                    <a:pt x="1347253" y="1339315"/>
                    <a:pt x="1347253" y="1338362"/>
                    <a:pt x="1313916" y="1337409"/>
                  </a:cubicBezTo>
                  <a:cubicBezTo>
                    <a:pt x="1268196" y="1335504"/>
                    <a:pt x="1222476" y="1336457"/>
                    <a:pt x="1175803" y="1334552"/>
                  </a:cubicBezTo>
                  <a:cubicBezTo>
                    <a:pt x="1143418" y="1333599"/>
                    <a:pt x="1132941" y="1351697"/>
                    <a:pt x="1127226" y="1383129"/>
                  </a:cubicBezTo>
                  <a:cubicBezTo>
                    <a:pt x="1201521" y="1383129"/>
                    <a:pt x="1272006" y="1383129"/>
                    <a:pt x="1342491" y="138312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7">
              <a:extLst>
                <a:ext uri="{FF2B5EF4-FFF2-40B4-BE49-F238E27FC236}">
                  <a16:creationId xmlns:a16="http://schemas.microsoft.com/office/drawing/2014/main" id="{426B2124-3575-482B-970F-B4AEF1013A41}"/>
                </a:ext>
              </a:extLst>
            </p:cNvPr>
            <p:cNvSpPr/>
            <p:nvPr/>
          </p:nvSpPr>
          <p:spPr>
            <a:xfrm>
              <a:off x="1535771" y="4645130"/>
              <a:ext cx="2652368" cy="333742"/>
            </a:xfrm>
            <a:custGeom>
              <a:avLst/>
              <a:gdLst>
                <a:gd name="connsiteX0" fmla="*/ 2048566 w 2652368"/>
                <a:gd name="connsiteY0" fmla="*/ 278539 h 333742"/>
                <a:gd name="connsiteX1" fmla="*/ 2127406 w 2652368"/>
                <a:gd name="connsiteY1" fmla="*/ 281182 h 333742"/>
                <a:gd name="connsiteX2" fmla="*/ 2162660 w 2652368"/>
                <a:gd name="connsiteY2" fmla="*/ 321564 h 333742"/>
                <a:gd name="connsiteX3" fmla="*/ 2156250 w 2652368"/>
                <a:gd name="connsiteY3" fmla="*/ 331178 h 333742"/>
                <a:gd name="connsiteX4" fmla="*/ 1996006 w 2652368"/>
                <a:gd name="connsiteY4" fmla="*/ 329256 h 333742"/>
                <a:gd name="connsiteX5" fmla="*/ 1963316 w 2652368"/>
                <a:gd name="connsiteY5" fmla="*/ 286951 h 333742"/>
                <a:gd name="connsiteX6" fmla="*/ 1969726 w 2652368"/>
                <a:gd name="connsiteY6" fmla="*/ 279260 h 333742"/>
                <a:gd name="connsiteX7" fmla="*/ 2048566 w 2652368"/>
                <a:gd name="connsiteY7" fmla="*/ 278539 h 333742"/>
                <a:gd name="connsiteX8" fmla="*/ 517269 w 2652368"/>
                <a:gd name="connsiteY8" fmla="*/ 277977 h 333742"/>
                <a:gd name="connsiteX9" fmla="*/ 622390 w 2652368"/>
                <a:gd name="connsiteY9" fmla="*/ 277977 h 333742"/>
                <a:gd name="connsiteX10" fmla="*/ 565984 w 2652368"/>
                <a:gd name="connsiteY10" fmla="*/ 333101 h 333742"/>
                <a:gd name="connsiteX11" fmla="*/ 461504 w 2652368"/>
                <a:gd name="connsiteY11" fmla="*/ 333101 h 333742"/>
                <a:gd name="connsiteX12" fmla="*/ 517269 w 2652368"/>
                <a:gd name="connsiteY12" fmla="*/ 277977 h 333742"/>
                <a:gd name="connsiteX13" fmla="*/ 353819 w 2652368"/>
                <a:gd name="connsiteY13" fmla="*/ 277977 h 333742"/>
                <a:gd name="connsiteX14" fmla="*/ 458299 w 2652368"/>
                <a:gd name="connsiteY14" fmla="*/ 277977 h 333742"/>
                <a:gd name="connsiteX15" fmla="*/ 393560 w 2652368"/>
                <a:gd name="connsiteY15" fmla="*/ 333742 h 333742"/>
                <a:gd name="connsiteX16" fmla="*/ 291645 w 2652368"/>
                <a:gd name="connsiteY16" fmla="*/ 333742 h 333742"/>
                <a:gd name="connsiteX17" fmla="*/ 353819 w 2652368"/>
                <a:gd name="connsiteY17" fmla="*/ 277977 h 333742"/>
                <a:gd name="connsiteX18" fmla="*/ 1709408 w 2652368"/>
                <a:gd name="connsiteY18" fmla="*/ 277898 h 333742"/>
                <a:gd name="connsiteX19" fmla="*/ 1776791 w 2652368"/>
                <a:gd name="connsiteY19" fmla="*/ 280541 h 333742"/>
                <a:gd name="connsiteX20" fmla="*/ 1803712 w 2652368"/>
                <a:gd name="connsiteY20" fmla="*/ 320282 h 333742"/>
                <a:gd name="connsiteX21" fmla="*/ 1796661 w 2652368"/>
                <a:gd name="connsiteY21" fmla="*/ 331819 h 333742"/>
                <a:gd name="connsiteX22" fmla="*/ 1663979 w 2652368"/>
                <a:gd name="connsiteY22" fmla="*/ 329897 h 333742"/>
                <a:gd name="connsiteX23" fmla="*/ 1633853 w 2652368"/>
                <a:gd name="connsiteY23" fmla="*/ 278619 h 333742"/>
                <a:gd name="connsiteX24" fmla="*/ 1709408 w 2652368"/>
                <a:gd name="connsiteY24" fmla="*/ 277898 h 333742"/>
                <a:gd name="connsiteX25" fmla="*/ 2225797 w 2652368"/>
                <a:gd name="connsiteY25" fmla="*/ 277657 h 333742"/>
                <a:gd name="connsiteX26" fmla="*/ 2291497 w 2652368"/>
                <a:gd name="connsiteY26" fmla="*/ 280541 h 333742"/>
                <a:gd name="connsiteX27" fmla="*/ 2325469 w 2652368"/>
                <a:gd name="connsiteY27" fmla="*/ 320923 h 333742"/>
                <a:gd name="connsiteX28" fmla="*/ 2319700 w 2652368"/>
                <a:gd name="connsiteY28" fmla="*/ 330537 h 333742"/>
                <a:gd name="connsiteX29" fmla="*/ 2193427 w 2652368"/>
                <a:gd name="connsiteY29" fmla="*/ 328615 h 333742"/>
                <a:gd name="connsiteX30" fmla="*/ 2153687 w 2652368"/>
                <a:gd name="connsiteY30" fmla="*/ 288874 h 333742"/>
                <a:gd name="connsiteX31" fmla="*/ 2160097 w 2652368"/>
                <a:gd name="connsiteY31" fmla="*/ 278618 h 333742"/>
                <a:gd name="connsiteX32" fmla="*/ 2225797 w 2652368"/>
                <a:gd name="connsiteY32" fmla="*/ 277657 h 333742"/>
                <a:gd name="connsiteX33" fmla="*/ 2545325 w 2652368"/>
                <a:gd name="connsiteY33" fmla="*/ 277416 h 333742"/>
                <a:gd name="connsiteX34" fmla="*/ 2608782 w 2652368"/>
                <a:gd name="connsiteY34" fmla="*/ 280541 h 333742"/>
                <a:gd name="connsiteX35" fmla="*/ 2652368 w 2652368"/>
                <a:gd name="connsiteY35" fmla="*/ 320282 h 333742"/>
                <a:gd name="connsiteX36" fmla="*/ 2647881 w 2652368"/>
                <a:gd name="connsiteY36" fmla="*/ 328614 h 333742"/>
                <a:gd name="connsiteX37" fmla="*/ 2511353 w 2652368"/>
                <a:gd name="connsiteY37" fmla="*/ 326691 h 333742"/>
                <a:gd name="connsiteX38" fmla="*/ 2474176 w 2652368"/>
                <a:gd name="connsiteY38" fmla="*/ 278618 h 333742"/>
                <a:gd name="connsiteX39" fmla="*/ 2545325 w 2652368"/>
                <a:gd name="connsiteY39" fmla="*/ 277416 h 333742"/>
                <a:gd name="connsiteX40" fmla="*/ 686487 w 2652368"/>
                <a:gd name="connsiteY40" fmla="*/ 277336 h 333742"/>
                <a:gd name="connsiteX41" fmla="*/ 787762 w 2652368"/>
                <a:gd name="connsiteY41" fmla="*/ 277336 h 333742"/>
                <a:gd name="connsiteX42" fmla="*/ 735202 w 2652368"/>
                <a:gd name="connsiteY42" fmla="*/ 333101 h 333742"/>
                <a:gd name="connsiteX43" fmla="*/ 627517 w 2652368"/>
                <a:gd name="connsiteY43" fmla="*/ 333101 h 333742"/>
                <a:gd name="connsiteX44" fmla="*/ 686487 w 2652368"/>
                <a:gd name="connsiteY44" fmla="*/ 277336 h 333742"/>
                <a:gd name="connsiteX45" fmla="*/ 69226 w 2652368"/>
                <a:gd name="connsiteY45" fmla="*/ 277336 h 333742"/>
                <a:gd name="connsiteX46" fmla="*/ 290363 w 2652368"/>
                <a:gd name="connsiteY46" fmla="*/ 277336 h 333742"/>
                <a:gd name="connsiteX47" fmla="*/ 230111 w 2652368"/>
                <a:gd name="connsiteY47" fmla="*/ 333101 h 333742"/>
                <a:gd name="connsiteX48" fmla="*/ 31408 w 2652368"/>
                <a:gd name="connsiteY48" fmla="*/ 333101 h 333742"/>
                <a:gd name="connsiteX49" fmla="*/ 0 w 2652368"/>
                <a:gd name="connsiteY49" fmla="*/ 331819 h 333742"/>
                <a:gd name="connsiteX50" fmla="*/ 69226 w 2652368"/>
                <a:gd name="connsiteY50" fmla="*/ 277336 h 333742"/>
                <a:gd name="connsiteX51" fmla="*/ 1870534 w 2652368"/>
                <a:gd name="connsiteY51" fmla="*/ 277016 h 333742"/>
                <a:gd name="connsiteX52" fmla="*/ 1935112 w 2652368"/>
                <a:gd name="connsiteY52" fmla="*/ 279900 h 333742"/>
                <a:gd name="connsiteX53" fmla="*/ 1969084 w 2652368"/>
                <a:gd name="connsiteY53" fmla="*/ 320922 h 333742"/>
                <a:gd name="connsiteX54" fmla="*/ 1963315 w 2652368"/>
                <a:gd name="connsiteY54" fmla="*/ 329896 h 333742"/>
                <a:gd name="connsiteX55" fmla="*/ 1827428 w 2652368"/>
                <a:gd name="connsiteY55" fmla="*/ 327974 h 333742"/>
                <a:gd name="connsiteX56" fmla="*/ 1797302 w 2652368"/>
                <a:gd name="connsiteY56" fmla="*/ 277977 h 333742"/>
                <a:gd name="connsiteX57" fmla="*/ 1870534 w 2652368"/>
                <a:gd name="connsiteY57" fmla="*/ 277016 h 333742"/>
                <a:gd name="connsiteX58" fmla="*/ 2384278 w 2652368"/>
                <a:gd name="connsiteY58" fmla="*/ 276775 h 333742"/>
                <a:gd name="connsiteX59" fmla="*/ 2444048 w 2652368"/>
                <a:gd name="connsiteY59" fmla="*/ 279900 h 333742"/>
                <a:gd name="connsiteX60" fmla="*/ 2490200 w 2652368"/>
                <a:gd name="connsiteY60" fmla="*/ 318999 h 333742"/>
                <a:gd name="connsiteX61" fmla="*/ 2484430 w 2652368"/>
                <a:gd name="connsiteY61" fmla="*/ 329255 h 333742"/>
                <a:gd name="connsiteX62" fmla="*/ 2349825 w 2652368"/>
                <a:gd name="connsiteY62" fmla="*/ 327332 h 333742"/>
                <a:gd name="connsiteX63" fmla="*/ 2316494 w 2652368"/>
                <a:gd name="connsiteY63" fmla="*/ 286310 h 333742"/>
                <a:gd name="connsiteX64" fmla="*/ 2323545 w 2652368"/>
                <a:gd name="connsiteY64" fmla="*/ 277977 h 333742"/>
                <a:gd name="connsiteX65" fmla="*/ 2384278 w 2652368"/>
                <a:gd name="connsiteY65" fmla="*/ 276775 h 333742"/>
                <a:gd name="connsiteX66" fmla="*/ 848655 w 2652368"/>
                <a:gd name="connsiteY66" fmla="*/ 276695 h 333742"/>
                <a:gd name="connsiteX67" fmla="*/ 1588985 w 2652368"/>
                <a:gd name="connsiteY67" fmla="*/ 277337 h 333742"/>
                <a:gd name="connsiteX68" fmla="*/ 1630007 w 2652368"/>
                <a:gd name="connsiteY68" fmla="*/ 329897 h 333742"/>
                <a:gd name="connsiteX69" fmla="*/ 799941 w 2652368"/>
                <a:gd name="connsiteY69" fmla="*/ 329897 h 333742"/>
                <a:gd name="connsiteX70" fmla="*/ 848655 w 2652368"/>
                <a:gd name="connsiteY70" fmla="*/ 276695 h 333742"/>
                <a:gd name="connsiteX71" fmla="*/ 1376820 w 2652368"/>
                <a:gd name="connsiteY71" fmla="*/ 216444 h 333742"/>
                <a:gd name="connsiteX72" fmla="*/ 1522963 w 2652368"/>
                <a:gd name="connsiteY72" fmla="*/ 216444 h 333742"/>
                <a:gd name="connsiteX73" fmla="*/ 1530655 w 2652368"/>
                <a:gd name="connsiteY73" fmla="*/ 263235 h 333742"/>
                <a:gd name="connsiteX74" fmla="*/ 1396049 w 2652368"/>
                <a:gd name="connsiteY74" fmla="*/ 261312 h 333742"/>
                <a:gd name="connsiteX75" fmla="*/ 1376820 w 2652368"/>
                <a:gd name="connsiteY75" fmla="*/ 216444 h 333742"/>
                <a:gd name="connsiteX76" fmla="*/ 1768377 w 2652368"/>
                <a:gd name="connsiteY76" fmla="*/ 215322 h 333742"/>
                <a:gd name="connsiteX77" fmla="*/ 1835119 w 2652368"/>
                <a:gd name="connsiteY77" fmla="*/ 217726 h 333742"/>
                <a:gd name="connsiteX78" fmla="*/ 1856913 w 2652368"/>
                <a:gd name="connsiteY78" fmla="*/ 263876 h 333742"/>
                <a:gd name="connsiteX79" fmla="*/ 1728717 w 2652368"/>
                <a:gd name="connsiteY79" fmla="*/ 261953 h 333742"/>
                <a:gd name="connsiteX80" fmla="*/ 1694745 w 2652368"/>
                <a:gd name="connsiteY80" fmla="*/ 227982 h 333742"/>
                <a:gd name="connsiteX81" fmla="*/ 1701155 w 2652368"/>
                <a:gd name="connsiteY81" fmla="*/ 215803 h 333742"/>
                <a:gd name="connsiteX82" fmla="*/ 1768377 w 2652368"/>
                <a:gd name="connsiteY82" fmla="*/ 215322 h 333742"/>
                <a:gd name="connsiteX83" fmla="*/ 2508708 w 2652368"/>
                <a:gd name="connsiteY83" fmla="*/ 214841 h 333742"/>
                <a:gd name="connsiteX84" fmla="*/ 2570963 w 2652368"/>
                <a:gd name="connsiteY84" fmla="*/ 217726 h 333742"/>
                <a:gd name="connsiteX85" fmla="*/ 2610063 w 2652368"/>
                <a:gd name="connsiteY85" fmla="*/ 254261 h 333742"/>
                <a:gd name="connsiteX86" fmla="*/ 2604293 w 2652368"/>
                <a:gd name="connsiteY86" fmla="*/ 263875 h 333742"/>
                <a:gd name="connsiteX87" fmla="*/ 2481867 w 2652368"/>
                <a:gd name="connsiteY87" fmla="*/ 261952 h 333742"/>
                <a:gd name="connsiteX88" fmla="*/ 2441485 w 2652368"/>
                <a:gd name="connsiteY88" fmla="*/ 224776 h 333742"/>
                <a:gd name="connsiteX89" fmla="*/ 2445972 w 2652368"/>
                <a:gd name="connsiteY89" fmla="*/ 215802 h 333742"/>
                <a:gd name="connsiteX90" fmla="*/ 2508708 w 2652368"/>
                <a:gd name="connsiteY90" fmla="*/ 214841 h 333742"/>
                <a:gd name="connsiteX91" fmla="*/ 1545398 w 2652368"/>
                <a:gd name="connsiteY91" fmla="*/ 214521 h 333742"/>
                <a:gd name="connsiteX92" fmla="*/ 1666542 w 2652368"/>
                <a:gd name="connsiteY92" fmla="*/ 215161 h 333742"/>
                <a:gd name="connsiteX93" fmla="*/ 1690900 w 2652368"/>
                <a:gd name="connsiteY93" fmla="*/ 263875 h 333742"/>
                <a:gd name="connsiteX94" fmla="*/ 1562063 w 2652368"/>
                <a:gd name="connsiteY94" fmla="*/ 261953 h 333742"/>
                <a:gd name="connsiteX95" fmla="*/ 1536424 w 2652368"/>
                <a:gd name="connsiteY95" fmla="*/ 223494 h 333742"/>
                <a:gd name="connsiteX96" fmla="*/ 1545398 w 2652368"/>
                <a:gd name="connsiteY96" fmla="*/ 214521 h 333742"/>
                <a:gd name="connsiteX97" fmla="*/ 2351028 w 2652368"/>
                <a:gd name="connsiteY97" fmla="*/ 214200 h 333742"/>
                <a:gd name="connsiteX98" fmla="*/ 2412001 w 2652368"/>
                <a:gd name="connsiteY98" fmla="*/ 217085 h 333742"/>
                <a:gd name="connsiteX99" fmla="*/ 2449178 w 2652368"/>
                <a:gd name="connsiteY99" fmla="*/ 254260 h 333742"/>
                <a:gd name="connsiteX100" fmla="*/ 2443409 w 2652368"/>
                <a:gd name="connsiteY100" fmla="*/ 263875 h 333742"/>
                <a:gd name="connsiteX101" fmla="*/ 2322905 w 2652368"/>
                <a:gd name="connsiteY101" fmla="*/ 261953 h 333742"/>
                <a:gd name="connsiteX102" fmla="*/ 2283805 w 2652368"/>
                <a:gd name="connsiteY102" fmla="*/ 226058 h 333742"/>
                <a:gd name="connsiteX103" fmla="*/ 2289574 w 2652368"/>
                <a:gd name="connsiteY103" fmla="*/ 215161 h 333742"/>
                <a:gd name="connsiteX104" fmla="*/ 2351028 w 2652368"/>
                <a:gd name="connsiteY104" fmla="*/ 214200 h 333742"/>
                <a:gd name="connsiteX105" fmla="*/ 2136460 w 2652368"/>
                <a:gd name="connsiteY105" fmla="*/ 214040 h 333742"/>
                <a:gd name="connsiteX106" fmla="*/ 2251756 w 2652368"/>
                <a:gd name="connsiteY106" fmla="*/ 216444 h 333742"/>
                <a:gd name="connsiteX107" fmla="*/ 2290855 w 2652368"/>
                <a:gd name="connsiteY107" fmla="*/ 252979 h 333742"/>
                <a:gd name="connsiteX108" fmla="*/ 2285087 w 2652368"/>
                <a:gd name="connsiteY108" fmla="*/ 263876 h 333742"/>
                <a:gd name="connsiteX109" fmla="*/ 2203682 w 2652368"/>
                <a:gd name="connsiteY109" fmla="*/ 263876 h 333742"/>
                <a:gd name="connsiteX110" fmla="*/ 2069718 w 2652368"/>
                <a:gd name="connsiteY110" fmla="*/ 263876 h 333742"/>
                <a:gd name="connsiteX111" fmla="*/ 2019722 w 2652368"/>
                <a:gd name="connsiteY111" fmla="*/ 214521 h 333742"/>
                <a:gd name="connsiteX112" fmla="*/ 2136460 w 2652368"/>
                <a:gd name="connsiteY112" fmla="*/ 214040 h 333742"/>
                <a:gd name="connsiteX113" fmla="*/ 1288205 w 2652368"/>
                <a:gd name="connsiteY113" fmla="*/ 214040 h 333742"/>
                <a:gd name="connsiteX114" fmla="*/ 1353104 w 2652368"/>
                <a:gd name="connsiteY114" fmla="*/ 216444 h 333742"/>
                <a:gd name="connsiteX115" fmla="*/ 1374898 w 2652368"/>
                <a:gd name="connsiteY115" fmla="*/ 263876 h 333742"/>
                <a:gd name="connsiteX116" fmla="*/ 1238369 w 2652368"/>
                <a:gd name="connsiteY116" fmla="*/ 263235 h 333742"/>
                <a:gd name="connsiteX117" fmla="*/ 1220421 w 2652368"/>
                <a:gd name="connsiteY117" fmla="*/ 214521 h 333742"/>
                <a:gd name="connsiteX118" fmla="*/ 1288205 w 2652368"/>
                <a:gd name="connsiteY118" fmla="*/ 214040 h 333742"/>
                <a:gd name="connsiteX119" fmla="*/ 1100560 w 2652368"/>
                <a:gd name="connsiteY119" fmla="*/ 213880 h 333742"/>
                <a:gd name="connsiteX120" fmla="*/ 1200551 w 2652368"/>
                <a:gd name="connsiteY120" fmla="*/ 213880 h 333742"/>
                <a:gd name="connsiteX121" fmla="*/ 1164657 w 2652368"/>
                <a:gd name="connsiteY121" fmla="*/ 264517 h 333742"/>
                <a:gd name="connsiteX122" fmla="*/ 1060818 w 2652368"/>
                <a:gd name="connsiteY122" fmla="*/ 264517 h 333742"/>
                <a:gd name="connsiteX123" fmla="*/ 1100560 w 2652368"/>
                <a:gd name="connsiteY123" fmla="*/ 213880 h 333742"/>
                <a:gd name="connsiteX124" fmla="*/ 937110 w 2652368"/>
                <a:gd name="connsiteY124" fmla="*/ 213880 h 333742"/>
                <a:gd name="connsiteX125" fmla="*/ 1040948 w 2652368"/>
                <a:gd name="connsiteY125" fmla="*/ 213880 h 333742"/>
                <a:gd name="connsiteX126" fmla="*/ 1000567 w 2652368"/>
                <a:gd name="connsiteY126" fmla="*/ 263876 h 333742"/>
                <a:gd name="connsiteX127" fmla="*/ 899292 w 2652368"/>
                <a:gd name="connsiteY127" fmla="*/ 263876 h 333742"/>
                <a:gd name="connsiteX128" fmla="*/ 937110 w 2652368"/>
                <a:gd name="connsiteY128" fmla="*/ 213880 h 333742"/>
                <a:gd name="connsiteX129" fmla="*/ 778146 w 2652368"/>
                <a:gd name="connsiteY129" fmla="*/ 213880 h 333742"/>
                <a:gd name="connsiteX130" fmla="*/ 878780 w 2652368"/>
                <a:gd name="connsiteY130" fmla="*/ 213880 h 333742"/>
                <a:gd name="connsiteX131" fmla="*/ 840322 w 2652368"/>
                <a:gd name="connsiteY131" fmla="*/ 263876 h 333742"/>
                <a:gd name="connsiteX132" fmla="*/ 733278 w 2652368"/>
                <a:gd name="connsiteY132" fmla="*/ 263876 h 333742"/>
                <a:gd name="connsiteX133" fmla="*/ 778146 w 2652368"/>
                <a:gd name="connsiteY133" fmla="*/ 213880 h 333742"/>
                <a:gd name="connsiteX134" fmla="*/ 616620 w 2652368"/>
                <a:gd name="connsiteY134" fmla="*/ 213880 h 333742"/>
                <a:gd name="connsiteX135" fmla="*/ 721099 w 2652368"/>
                <a:gd name="connsiteY135" fmla="*/ 213880 h 333742"/>
                <a:gd name="connsiteX136" fmla="*/ 674308 w 2652368"/>
                <a:gd name="connsiteY136" fmla="*/ 263876 h 333742"/>
                <a:gd name="connsiteX137" fmla="*/ 569188 w 2652368"/>
                <a:gd name="connsiteY137" fmla="*/ 263876 h 333742"/>
                <a:gd name="connsiteX138" fmla="*/ 616620 w 2652368"/>
                <a:gd name="connsiteY138" fmla="*/ 213880 h 333742"/>
                <a:gd name="connsiteX139" fmla="*/ 455094 w 2652368"/>
                <a:gd name="connsiteY139" fmla="*/ 213880 h 333742"/>
                <a:gd name="connsiteX140" fmla="*/ 560215 w 2652368"/>
                <a:gd name="connsiteY140" fmla="*/ 213880 h 333742"/>
                <a:gd name="connsiteX141" fmla="*/ 508936 w 2652368"/>
                <a:gd name="connsiteY141" fmla="*/ 263876 h 333742"/>
                <a:gd name="connsiteX142" fmla="*/ 403816 w 2652368"/>
                <a:gd name="connsiteY142" fmla="*/ 263876 h 333742"/>
                <a:gd name="connsiteX143" fmla="*/ 455094 w 2652368"/>
                <a:gd name="connsiteY143" fmla="*/ 213880 h 333742"/>
                <a:gd name="connsiteX144" fmla="*/ 1923254 w 2652368"/>
                <a:gd name="connsiteY144" fmla="*/ 213559 h 333742"/>
                <a:gd name="connsiteX145" fmla="*/ 1985109 w 2652368"/>
                <a:gd name="connsiteY145" fmla="*/ 216443 h 333742"/>
                <a:gd name="connsiteX146" fmla="*/ 2017799 w 2652368"/>
                <a:gd name="connsiteY146" fmla="*/ 254261 h 333742"/>
                <a:gd name="connsiteX147" fmla="*/ 2009466 w 2652368"/>
                <a:gd name="connsiteY147" fmla="*/ 263875 h 333742"/>
                <a:gd name="connsiteX148" fmla="*/ 1888321 w 2652368"/>
                <a:gd name="connsiteY148" fmla="*/ 261953 h 333742"/>
                <a:gd name="connsiteX149" fmla="*/ 1854349 w 2652368"/>
                <a:gd name="connsiteY149" fmla="*/ 223494 h 333742"/>
                <a:gd name="connsiteX150" fmla="*/ 1861400 w 2652368"/>
                <a:gd name="connsiteY150" fmla="*/ 214520 h 333742"/>
                <a:gd name="connsiteX151" fmla="*/ 1923254 w 2652368"/>
                <a:gd name="connsiteY151" fmla="*/ 213559 h 333742"/>
                <a:gd name="connsiteX152" fmla="*/ 292926 w 2652368"/>
                <a:gd name="connsiteY152" fmla="*/ 212598 h 333742"/>
                <a:gd name="connsiteX153" fmla="*/ 398047 w 2652368"/>
                <a:gd name="connsiteY153" fmla="*/ 213239 h 333742"/>
                <a:gd name="connsiteX154" fmla="*/ 342282 w 2652368"/>
                <a:gd name="connsiteY154" fmla="*/ 263876 h 333742"/>
                <a:gd name="connsiteX155" fmla="*/ 236520 w 2652368"/>
                <a:gd name="connsiteY155" fmla="*/ 263876 h 333742"/>
                <a:gd name="connsiteX156" fmla="*/ 292926 w 2652368"/>
                <a:gd name="connsiteY156" fmla="*/ 212598 h 333742"/>
                <a:gd name="connsiteX157" fmla="*/ 109606 w 2652368"/>
                <a:gd name="connsiteY157" fmla="*/ 212597 h 333742"/>
                <a:gd name="connsiteX158" fmla="*/ 233956 w 2652368"/>
                <a:gd name="connsiteY158" fmla="*/ 213239 h 333742"/>
                <a:gd name="connsiteX159" fmla="*/ 179473 w 2652368"/>
                <a:gd name="connsiteY159" fmla="*/ 263235 h 333742"/>
                <a:gd name="connsiteX160" fmla="*/ 40381 w 2652368"/>
                <a:gd name="connsiteY160" fmla="*/ 263875 h 333742"/>
                <a:gd name="connsiteX161" fmla="*/ 109606 w 2652368"/>
                <a:gd name="connsiteY161" fmla="*/ 212597 h 333742"/>
                <a:gd name="connsiteX162" fmla="*/ 1309518 w 2652368"/>
                <a:gd name="connsiteY162" fmla="*/ 157473 h 333742"/>
                <a:gd name="connsiteX163" fmla="*/ 1444123 w 2652368"/>
                <a:gd name="connsiteY163" fmla="*/ 157473 h 333742"/>
                <a:gd name="connsiteX164" fmla="*/ 1450533 w 2652368"/>
                <a:gd name="connsiteY164" fmla="*/ 196574 h 333742"/>
                <a:gd name="connsiteX165" fmla="*/ 1309518 w 2652368"/>
                <a:gd name="connsiteY165" fmla="*/ 196574 h 333742"/>
                <a:gd name="connsiteX166" fmla="*/ 1309518 w 2652368"/>
                <a:gd name="connsiteY166" fmla="*/ 157473 h 333742"/>
                <a:gd name="connsiteX167" fmla="*/ 2473775 w 2652368"/>
                <a:gd name="connsiteY167" fmla="*/ 156753 h 333742"/>
                <a:gd name="connsiteX168" fmla="*/ 2535710 w 2652368"/>
                <a:gd name="connsiteY168" fmla="*/ 159396 h 333742"/>
                <a:gd name="connsiteX169" fmla="*/ 2573528 w 2652368"/>
                <a:gd name="connsiteY169" fmla="*/ 199779 h 333742"/>
                <a:gd name="connsiteX170" fmla="*/ 2441486 w 2652368"/>
                <a:gd name="connsiteY170" fmla="*/ 198497 h 333742"/>
                <a:gd name="connsiteX171" fmla="*/ 2408155 w 2652368"/>
                <a:gd name="connsiteY171" fmla="*/ 165806 h 333742"/>
                <a:gd name="connsiteX172" fmla="*/ 2411360 w 2652368"/>
                <a:gd name="connsiteY172" fmla="*/ 157474 h 333742"/>
                <a:gd name="connsiteX173" fmla="*/ 2473775 w 2652368"/>
                <a:gd name="connsiteY173" fmla="*/ 156753 h 333742"/>
                <a:gd name="connsiteX174" fmla="*/ 1679283 w 2652368"/>
                <a:gd name="connsiteY174" fmla="*/ 156352 h 333742"/>
                <a:gd name="connsiteX175" fmla="*/ 1741538 w 2652368"/>
                <a:gd name="connsiteY175" fmla="*/ 158756 h 333742"/>
                <a:gd name="connsiteX176" fmla="*/ 1767818 w 2652368"/>
                <a:gd name="connsiteY176" fmla="*/ 200420 h 333742"/>
                <a:gd name="connsiteX177" fmla="*/ 1637699 w 2652368"/>
                <a:gd name="connsiteY177" fmla="*/ 199138 h 333742"/>
                <a:gd name="connsiteX178" fmla="*/ 1610137 w 2652368"/>
                <a:gd name="connsiteY178" fmla="*/ 167088 h 333742"/>
                <a:gd name="connsiteX179" fmla="*/ 1616547 w 2652368"/>
                <a:gd name="connsiteY179" fmla="*/ 156833 h 333742"/>
                <a:gd name="connsiteX180" fmla="*/ 1679283 w 2652368"/>
                <a:gd name="connsiteY180" fmla="*/ 156352 h 333742"/>
                <a:gd name="connsiteX181" fmla="*/ 1831836 w 2652368"/>
                <a:gd name="connsiteY181" fmla="*/ 156112 h 333742"/>
                <a:gd name="connsiteX182" fmla="*/ 1892808 w 2652368"/>
                <a:gd name="connsiteY182" fmla="*/ 158755 h 333742"/>
                <a:gd name="connsiteX183" fmla="*/ 1919089 w 2652368"/>
                <a:gd name="connsiteY183" fmla="*/ 194009 h 333742"/>
                <a:gd name="connsiteX184" fmla="*/ 1909474 w 2652368"/>
                <a:gd name="connsiteY184" fmla="*/ 201059 h 333742"/>
                <a:gd name="connsiteX185" fmla="*/ 1811404 w 2652368"/>
                <a:gd name="connsiteY185" fmla="*/ 201059 h 333742"/>
                <a:gd name="connsiteX186" fmla="*/ 1770382 w 2652368"/>
                <a:gd name="connsiteY186" fmla="*/ 156833 h 333742"/>
                <a:gd name="connsiteX187" fmla="*/ 1831836 w 2652368"/>
                <a:gd name="connsiteY187" fmla="*/ 156112 h 333742"/>
                <a:gd name="connsiteX188" fmla="*/ 1525127 w 2652368"/>
                <a:gd name="connsiteY188" fmla="*/ 154830 h 333742"/>
                <a:gd name="connsiteX189" fmla="*/ 1585139 w 2652368"/>
                <a:gd name="connsiteY189" fmla="*/ 157473 h 333742"/>
                <a:gd name="connsiteX190" fmla="*/ 1610137 w 2652368"/>
                <a:gd name="connsiteY190" fmla="*/ 192086 h 333742"/>
                <a:gd name="connsiteX191" fmla="*/ 1603727 w 2652368"/>
                <a:gd name="connsiteY191" fmla="*/ 200419 h 333742"/>
                <a:gd name="connsiteX192" fmla="*/ 1480018 w 2652368"/>
                <a:gd name="connsiteY192" fmla="*/ 198495 h 333742"/>
                <a:gd name="connsiteX193" fmla="*/ 1456943 w 2652368"/>
                <a:gd name="connsiteY193" fmla="*/ 163883 h 333742"/>
                <a:gd name="connsiteX194" fmla="*/ 1464635 w 2652368"/>
                <a:gd name="connsiteY194" fmla="*/ 155551 h 333742"/>
                <a:gd name="connsiteX195" fmla="*/ 1525127 w 2652368"/>
                <a:gd name="connsiteY195" fmla="*/ 154830 h 333742"/>
                <a:gd name="connsiteX196" fmla="*/ 2131653 w 2652368"/>
                <a:gd name="connsiteY196" fmla="*/ 154509 h 333742"/>
                <a:gd name="connsiteX197" fmla="*/ 2188299 w 2652368"/>
                <a:gd name="connsiteY197" fmla="*/ 156832 h 333742"/>
                <a:gd name="connsiteX198" fmla="*/ 2228681 w 2652368"/>
                <a:gd name="connsiteY198" fmla="*/ 186958 h 333742"/>
                <a:gd name="connsiteX199" fmla="*/ 2223553 w 2652368"/>
                <a:gd name="connsiteY199" fmla="*/ 198496 h 333742"/>
                <a:gd name="connsiteX200" fmla="*/ 2093434 w 2652368"/>
                <a:gd name="connsiteY200" fmla="*/ 196573 h 333742"/>
                <a:gd name="connsiteX201" fmla="*/ 2067795 w 2652368"/>
                <a:gd name="connsiteY201" fmla="*/ 155550 h 333742"/>
                <a:gd name="connsiteX202" fmla="*/ 2131653 w 2652368"/>
                <a:gd name="connsiteY202" fmla="*/ 154509 h 333742"/>
                <a:gd name="connsiteX203" fmla="*/ 1981184 w 2652368"/>
                <a:gd name="connsiteY203" fmla="*/ 154509 h 333742"/>
                <a:gd name="connsiteX204" fmla="*/ 2037670 w 2652368"/>
                <a:gd name="connsiteY204" fmla="*/ 156832 h 333742"/>
                <a:gd name="connsiteX205" fmla="*/ 2074206 w 2652368"/>
                <a:gd name="connsiteY205" fmla="*/ 189521 h 333742"/>
                <a:gd name="connsiteX206" fmla="*/ 2067796 w 2652368"/>
                <a:gd name="connsiteY206" fmla="*/ 199777 h 333742"/>
                <a:gd name="connsiteX207" fmla="*/ 1945369 w 2652368"/>
                <a:gd name="connsiteY207" fmla="*/ 197854 h 333742"/>
                <a:gd name="connsiteX208" fmla="*/ 1916525 w 2652368"/>
                <a:gd name="connsiteY208" fmla="*/ 163883 h 333742"/>
                <a:gd name="connsiteX209" fmla="*/ 1924217 w 2652368"/>
                <a:gd name="connsiteY209" fmla="*/ 155550 h 333742"/>
                <a:gd name="connsiteX210" fmla="*/ 1981184 w 2652368"/>
                <a:gd name="connsiteY210" fmla="*/ 154509 h 333742"/>
                <a:gd name="connsiteX211" fmla="*/ 1190296 w 2652368"/>
                <a:gd name="connsiteY211" fmla="*/ 154268 h 333742"/>
                <a:gd name="connsiteX212" fmla="*/ 1257599 w 2652368"/>
                <a:gd name="connsiteY212" fmla="*/ 154910 h 333742"/>
                <a:gd name="connsiteX213" fmla="*/ 1289006 w 2652368"/>
                <a:gd name="connsiteY213" fmla="*/ 198496 h 333742"/>
                <a:gd name="connsiteX214" fmla="*/ 1156965 w 2652368"/>
                <a:gd name="connsiteY214" fmla="*/ 198496 h 333742"/>
                <a:gd name="connsiteX215" fmla="*/ 1190296 w 2652368"/>
                <a:gd name="connsiteY215" fmla="*/ 154268 h 333742"/>
                <a:gd name="connsiteX216" fmla="*/ 1039666 w 2652368"/>
                <a:gd name="connsiteY216" fmla="*/ 152987 h 333742"/>
                <a:gd name="connsiteX217" fmla="*/ 1122351 w 2652368"/>
                <a:gd name="connsiteY217" fmla="*/ 154909 h 333742"/>
                <a:gd name="connsiteX218" fmla="*/ 1137735 w 2652368"/>
                <a:gd name="connsiteY218" fmla="*/ 175420 h 333742"/>
                <a:gd name="connsiteX219" fmla="*/ 1121710 w 2652368"/>
                <a:gd name="connsiteY219" fmla="*/ 199137 h 333742"/>
                <a:gd name="connsiteX220" fmla="*/ 998002 w 2652368"/>
                <a:gd name="connsiteY220" fmla="*/ 200418 h 333742"/>
                <a:gd name="connsiteX221" fmla="*/ 1039666 w 2652368"/>
                <a:gd name="connsiteY221" fmla="*/ 152987 h 333742"/>
                <a:gd name="connsiteX222" fmla="*/ 879422 w 2652368"/>
                <a:gd name="connsiteY222" fmla="*/ 152987 h 333742"/>
                <a:gd name="connsiteX223" fmla="*/ 981978 w 2652368"/>
                <a:gd name="connsiteY223" fmla="*/ 152987 h 333742"/>
                <a:gd name="connsiteX224" fmla="*/ 945442 w 2652368"/>
                <a:gd name="connsiteY224" fmla="*/ 201701 h 333742"/>
                <a:gd name="connsiteX225" fmla="*/ 844168 w 2652368"/>
                <a:gd name="connsiteY225" fmla="*/ 201060 h 333742"/>
                <a:gd name="connsiteX226" fmla="*/ 879422 w 2652368"/>
                <a:gd name="connsiteY226" fmla="*/ 152987 h 333742"/>
                <a:gd name="connsiteX227" fmla="*/ 727509 w 2652368"/>
                <a:gd name="connsiteY227" fmla="*/ 152346 h 333742"/>
                <a:gd name="connsiteX228" fmla="*/ 828143 w 2652368"/>
                <a:gd name="connsiteY228" fmla="*/ 152988 h 333742"/>
                <a:gd name="connsiteX229" fmla="*/ 786479 w 2652368"/>
                <a:gd name="connsiteY229" fmla="*/ 201060 h 333742"/>
                <a:gd name="connsiteX230" fmla="*/ 684564 w 2652368"/>
                <a:gd name="connsiteY230" fmla="*/ 200419 h 333742"/>
                <a:gd name="connsiteX231" fmla="*/ 727509 w 2652368"/>
                <a:gd name="connsiteY231" fmla="*/ 152346 h 333742"/>
                <a:gd name="connsiteX232" fmla="*/ 136528 w 2652368"/>
                <a:gd name="connsiteY232" fmla="*/ 152346 h 333742"/>
                <a:gd name="connsiteX233" fmla="*/ 351896 w 2652368"/>
                <a:gd name="connsiteY233" fmla="*/ 152346 h 333742"/>
                <a:gd name="connsiteX234" fmla="*/ 295491 w 2652368"/>
                <a:gd name="connsiteY234" fmla="*/ 201060 h 333742"/>
                <a:gd name="connsiteX235" fmla="*/ 79481 w 2652368"/>
                <a:gd name="connsiteY235" fmla="*/ 200418 h 333742"/>
                <a:gd name="connsiteX236" fmla="*/ 136528 w 2652368"/>
                <a:gd name="connsiteY236" fmla="*/ 152346 h 333742"/>
                <a:gd name="connsiteX237" fmla="*/ 570471 w 2652368"/>
                <a:gd name="connsiteY237" fmla="*/ 151705 h 333742"/>
                <a:gd name="connsiteX238" fmla="*/ 673027 w 2652368"/>
                <a:gd name="connsiteY238" fmla="*/ 152346 h 333742"/>
                <a:gd name="connsiteX239" fmla="*/ 623671 w 2652368"/>
                <a:gd name="connsiteY239" fmla="*/ 200419 h 333742"/>
                <a:gd name="connsiteX240" fmla="*/ 523679 w 2652368"/>
                <a:gd name="connsiteY240" fmla="*/ 199778 h 333742"/>
                <a:gd name="connsiteX241" fmla="*/ 570471 w 2652368"/>
                <a:gd name="connsiteY241" fmla="*/ 151705 h 333742"/>
                <a:gd name="connsiteX242" fmla="*/ 415353 w 2652368"/>
                <a:gd name="connsiteY242" fmla="*/ 151704 h 333742"/>
                <a:gd name="connsiteX243" fmla="*/ 517910 w 2652368"/>
                <a:gd name="connsiteY243" fmla="*/ 152345 h 333742"/>
                <a:gd name="connsiteX244" fmla="*/ 467913 w 2652368"/>
                <a:gd name="connsiteY244" fmla="*/ 201059 h 333742"/>
                <a:gd name="connsiteX245" fmla="*/ 365357 w 2652368"/>
                <a:gd name="connsiteY245" fmla="*/ 200418 h 333742"/>
                <a:gd name="connsiteX246" fmla="*/ 415353 w 2652368"/>
                <a:gd name="connsiteY246" fmla="*/ 151704 h 333742"/>
                <a:gd name="connsiteX247" fmla="*/ 1239010 w 2652368"/>
                <a:gd name="connsiteY247" fmla="*/ 101067 h 333742"/>
                <a:gd name="connsiteX248" fmla="*/ 1370411 w 2652368"/>
                <a:gd name="connsiteY248" fmla="*/ 101067 h 333742"/>
                <a:gd name="connsiteX249" fmla="*/ 1372334 w 2652368"/>
                <a:gd name="connsiteY249" fmla="*/ 139526 h 333742"/>
                <a:gd name="connsiteX250" fmla="*/ 1239010 w 2652368"/>
                <a:gd name="connsiteY250" fmla="*/ 139526 h 333742"/>
                <a:gd name="connsiteX251" fmla="*/ 1239010 w 2652368"/>
                <a:gd name="connsiteY251" fmla="*/ 101067 h 333742"/>
                <a:gd name="connsiteX252" fmla="*/ 1088380 w 2652368"/>
                <a:gd name="connsiteY252" fmla="*/ 100426 h 333742"/>
                <a:gd name="connsiteX253" fmla="*/ 1220421 w 2652368"/>
                <a:gd name="connsiteY253" fmla="*/ 100426 h 333742"/>
                <a:gd name="connsiteX254" fmla="*/ 1220421 w 2652368"/>
                <a:gd name="connsiteY254" fmla="*/ 138885 h 333742"/>
                <a:gd name="connsiteX255" fmla="*/ 1083894 w 2652368"/>
                <a:gd name="connsiteY255" fmla="*/ 138885 h 333742"/>
                <a:gd name="connsiteX256" fmla="*/ 1088380 w 2652368"/>
                <a:gd name="connsiteY256" fmla="*/ 100426 h 333742"/>
                <a:gd name="connsiteX257" fmla="*/ 2437240 w 2652368"/>
                <a:gd name="connsiteY257" fmla="*/ 99385 h 333742"/>
                <a:gd name="connsiteX258" fmla="*/ 2493405 w 2652368"/>
                <a:gd name="connsiteY258" fmla="*/ 101708 h 333742"/>
                <a:gd name="connsiteX259" fmla="*/ 2530582 w 2652368"/>
                <a:gd name="connsiteY259" fmla="*/ 133757 h 333742"/>
                <a:gd name="connsiteX260" fmla="*/ 2526095 w 2652368"/>
                <a:gd name="connsiteY260" fmla="*/ 142090 h 333742"/>
                <a:gd name="connsiteX261" fmla="*/ 2409437 w 2652368"/>
                <a:gd name="connsiteY261" fmla="*/ 140809 h 333742"/>
                <a:gd name="connsiteX262" fmla="*/ 2376106 w 2652368"/>
                <a:gd name="connsiteY262" fmla="*/ 109400 h 333742"/>
                <a:gd name="connsiteX263" fmla="*/ 2380593 w 2652368"/>
                <a:gd name="connsiteY263" fmla="*/ 100426 h 333742"/>
                <a:gd name="connsiteX264" fmla="*/ 2437240 w 2652368"/>
                <a:gd name="connsiteY264" fmla="*/ 99385 h 333742"/>
                <a:gd name="connsiteX265" fmla="*/ 1595314 w 2652368"/>
                <a:gd name="connsiteY265" fmla="*/ 99225 h 333742"/>
                <a:gd name="connsiteX266" fmla="*/ 1655005 w 2652368"/>
                <a:gd name="connsiteY266" fmla="*/ 101067 h 333742"/>
                <a:gd name="connsiteX267" fmla="*/ 1678721 w 2652368"/>
                <a:gd name="connsiteY267" fmla="*/ 133116 h 333742"/>
                <a:gd name="connsiteX268" fmla="*/ 1672952 w 2652368"/>
                <a:gd name="connsiteY268" fmla="*/ 141450 h 333742"/>
                <a:gd name="connsiteX269" fmla="*/ 1553089 w 2652368"/>
                <a:gd name="connsiteY269" fmla="*/ 140168 h 333742"/>
                <a:gd name="connsiteX270" fmla="*/ 1527450 w 2652368"/>
                <a:gd name="connsiteY270" fmla="*/ 99785 h 333742"/>
                <a:gd name="connsiteX271" fmla="*/ 1595314 w 2652368"/>
                <a:gd name="connsiteY271" fmla="*/ 99225 h 333742"/>
                <a:gd name="connsiteX272" fmla="*/ 1447969 w 2652368"/>
                <a:gd name="connsiteY272" fmla="*/ 99225 h 333742"/>
                <a:gd name="connsiteX273" fmla="*/ 1507580 w 2652368"/>
                <a:gd name="connsiteY273" fmla="*/ 101067 h 333742"/>
                <a:gd name="connsiteX274" fmla="*/ 1532578 w 2652368"/>
                <a:gd name="connsiteY274" fmla="*/ 142090 h 333742"/>
                <a:gd name="connsiteX275" fmla="*/ 1404382 w 2652368"/>
                <a:gd name="connsiteY275" fmla="*/ 140808 h 333742"/>
                <a:gd name="connsiteX276" fmla="*/ 1381307 w 2652368"/>
                <a:gd name="connsiteY276" fmla="*/ 109400 h 333742"/>
                <a:gd name="connsiteX277" fmla="*/ 1388358 w 2652368"/>
                <a:gd name="connsiteY277" fmla="*/ 99785 h 333742"/>
                <a:gd name="connsiteX278" fmla="*/ 1447969 w 2652368"/>
                <a:gd name="connsiteY278" fmla="*/ 99225 h 333742"/>
                <a:gd name="connsiteX279" fmla="*/ 2138303 w 2652368"/>
                <a:gd name="connsiteY279" fmla="*/ 99144 h 333742"/>
                <a:gd name="connsiteX280" fmla="*/ 2264575 w 2652368"/>
                <a:gd name="connsiteY280" fmla="*/ 99144 h 333742"/>
                <a:gd name="connsiteX281" fmla="*/ 2408156 w 2652368"/>
                <a:gd name="connsiteY281" fmla="*/ 186318 h 333742"/>
                <a:gd name="connsiteX282" fmla="*/ 2415206 w 2652368"/>
                <a:gd name="connsiteY282" fmla="*/ 202342 h 333742"/>
                <a:gd name="connsiteX283" fmla="*/ 2262011 w 2652368"/>
                <a:gd name="connsiteY283" fmla="*/ 201060 h 333742"/>
                <a:gd name="connsiteX284" fmla="*/ 2238296 w 2652368"/>
                <a:gd name="connsiteY284" fmla="*/ 174780 h 333742"/>
                <a:gd name="connsiteX285" fmla="*/ 2185735 w 2652368"/>
                <a:gd name="connsiteY285" fmla="*/ 141449 h 333742"/>
                <a:gd name="connsiteX286" fmla="*/ 2138303 w 2652368"/>
                <a:gd name="connsiteY286" fmla="*/ 99144 h 333742"/>
                <a:gd name="connsiteX287" fmla="*/ 2041435 w 2652368"/>
                <a:gd name="connsiteY287" fmla="*/ 98984 h 333742"/>
                <a:gd name="connsiteX288" fmla="*/ 2099203 w 2652368"/>
                <a:gd name="connsiteY288" fmla="*/ 101067 h 333742"/>
                <a:gd name="connsiteX289" fmla="*/ 2128688 w 2652368"/>
                <a:gd name="connsiteY289" fmla="*/ 131835 h 333742"/>
                <a:gd name="connsiteX290" fmla="*/ 2122919 w 2652368"/>
                <a:gd name="connsiteY290" fmla="*/ 142090 h 333742"/>
                <a:gd name="connsiteX291" fmla="*/ 2008824 w 2652368"/>
                <a:gd name="connsiteY291" fmla="*/ 140808 h 333742"/>
                <a:gd name="connsiteX292" fmla="*/ 1977417 w 2652368"/>
                <a:gd name="connsiteY292" fmla="*/ 109400 h 333742"/>
                <a:gd name="connsiteX293" fmla="*/ 1983185 w 2652368"/>
                <a:gd name="connsiteY293" fmla="*/ 99785 h 333742"/>
                <a:gd name="connsiteX294" fmla="*/ 2041435 w 2652368"/>
                <a:gd name="connsiteY294" fmla="*/ 98984 h 333742"/>
                <a:gd name="connsiteX295" fmla="*/ 1892487 w 2652368"/>
                <a:gd name="connsiteY295" fmla="*/ 98984 h 333742"/>
                <a:gd name="connsiteX296" fmla="*/ 1949214 w 2652368"/>
                <a:gd name="connsiteY296" fmla="*/ 101067 h 333742"/>
                <a:gd name="connsiteX297" fmla="*/ 1979981 w 2652368"/>
                <a:gd name="connsiteY297" fmla="*/ 132476 h 333742"/>
                <a:gd name="connsiteX298" fmla="*/ 1971648 w 2652368"/>
                <a:gd name="connsiteY298" fmla="*/ 142090 h 333742"/>
                <a:gd name="connsiteX299" fmla="*/ 1860759 w 2652368"/>
                <a:gd name="connsiteY299" fmla="*/ 140808 h 333742"/>
                <a:gd name="connsiteX300" fmla="*/ 1828710 w 2652368"/>
                <a:gd name="connsiteY300" fmla="*/ 110041 h 333742"/>
                <a:gd name="connsiteX301" fmla="*/ 1835761 w 2652368"/>
                <a:gd name="connsiteY301" fmla="*/ 99785 h 333742"/>
                <a:gd name="connsiteX302" fmla="*/ 1892487 w 2652368"/>
                <a:gd name="connsiteY302" fmla="*/ 98984 h 333742"/>
                <a:gd name="connsiteX303" fmla="*/ 1744021 w 2652368"/>
                <a:gd name="connsiteY303" fmla="*/ 98343 h 333742"/>
                <a:gd name="connsiteX304" fmla="*/ 1799225 w 2652368"/>
                <a:gd name="connsiteY304" fmla="*/ 100426 h 333742"/>
                <a:gd name="connsiteX305" fmla="*/ 1828710 w 2652368"/>
                <a:gd name="connsiteY305" fmla="*/ 130553 h 333742"/>
                <a:gd name="connsiteX306" fmla="*/ 1822300 w 2652368"/>
                <a:gd name="connsiteY306" fmla="*/ 140809 h 333742"/>
                <a:gd name="connsiteX307" fmla="*/ 1703078 w 2652368"/>
                <a:gd name="connsiteY307" fmla="*/ 139527 h 333742"/>
                <a:gd name="connsiteX308" fmla="*/ 1681285 w 2652368"/>
                <a:gd name="connsiteY308" fmla="*/ 108118 h 333742"/>
                <a:gd name="connsiteX309" fmla="*/ 1688336 w 2652368"/>
                <a:gd name="connsiteY309" fmla="*/ 99144 h 333742"/>
                <a:gd name="connsiteX310" fmla="*/ 1744021 w 2652368"/>
                <a:gd name="connsiteY310" fmla="*/ 98343 h 333742"/>
                <a:gd name="connsiteX311" fmla="*/ 971723 w 2652368"/>
                <a:gd name="connsiteY311" fmla="*/ 97222 h 333742"/>
                <a:gd name="connsiteX312" fmla="*/ 1070432 w 2652368"/>
                <a:gd name="connsiteY312" fmla="*/ 97863 h 333742"/>
                <a:gd name="connsiteX313" fmla="*/ 1033897 w 2652368"/>
                <a:gd name="connsiteY313" fmla="*/ 142090 h 333742"/>
                <a:gd name="connsiteX314" fmla="*/ 935827 w 2652368"/>
                <a:gd name="connsiteY314" fmla="*/ 141449 h 333742"/>
                <a:gd name="connsiteX315" fmla="*/ 971723 w 2652368"/>
                <a:gd name="connsiteY315" fmla="*/ 97222 h 333742"/>
                <a:gd name="connsiteX316" fmla="*/ 819810 w 2652368"/>
                <a:gd name="connsiteY316" fmla="*/ 97222 h 333742"/>
                <a:gd name="connsiteX317" fmla="*/ 917880 w 2652368"/>
                <a:gd name="connsiteY317" fmla="*/ 97863 h 333742"/>
                <a:gd name="connsiteX318" fmla="*/ 884549 w 2652368"/>
                <a:gd name="connsiteY318" fmla="*/ 142090 h 333742"/>
                <a:gd name="connsiteX319" fmla="*/ 783916 w 2652368"/>
                <a:gd name="connsiteY319" fmla="*/ 141449 h 333742"/>
                <a:gd name="connsiteX320" fmla="*/ 819810 w 2652368"/>
                <a:gd name="connsiteY320" fmla="*/ 97222 h 333742"/>
                <a:gd name="connsiteX321" fmla="*/ 519191 w 2652368"/>
                <a:gd name="connsiteY321" fmla="*/ 96581 h 333742"/>
                <a:gd name="connsiteX322" fmla="*/ 619184 w 2652368"/>
                <a:gd name="connsiteY322" fmla="*/ 97221 h 333742"/>
                <a:gd name="connsiteX323" fmla="*/ 574956 w 2652368"/>
                <a:gd name="connsiteY323" fmla="*/ 142089 h 333742"/>
                <a:gd name="connsiteX324" fmla="*/ 474964 w 2652368"/>
                <a:gd name="connsiteY324" fmla="*/ 141449 h 333742"/>
                <a:gd name="connsiteX325" fmla="*/ 519191 w 2652368"/>
                <a:gd name="connsiteY325" fmla="*/ 96581 h 333742"/>
                <a:gd name="connsiteX326" fmla="*/ 670463 w 2652368"/>
                <a:gd name="connsiteY326" fmla="*/ 96580 h 333742"/>
                <a:gd name="connsiteX327" fmla="*/ 769814 w 2652368"/>
                <a:gd name="connsiteY327" fmla="*/ 97221 h 333742"/>
                <a:gd name="connsiteX328" fmla="*/ 726869 w 2652368"/>
                <a:gd name="connsiteY328" fmla="*/ 142089 h 333742"/>
                <a:gd name="connsiteX329" fmla="*/ 628799 w 2652368"/>
                <a:gd name="connsiteY329" fmla="*/ 141448 h 333742"/>
                <a:gd name="connsiteX330" fmla="*/ 670463 w 2652368"/>
                <a:gd name="connsiteY330" fmla="*/ 96580 h 333742"/>
                <a:gd name="connsiteX331" fmla="*/ 381621 w 2652368"/>
                <a:gd name="connsiteY331" fmla="*/ 95539 h 333742"/>
                <a:gd name="connsiteX332" fmla="*/ 467271 w 2652368"/>
                <a:gd name="connsiteY332" fmla="*/ 100426 h 333742"/>
                <a:gd name="connsiteX333" fmla="*/ 423044 w 2652368"/>
                <a:gd name="connsiteY333" fmla="*/ 141448 h 333742"/>
                <a:gd name="connsiteX334" fmla="*/ 146142 w 2652368"/>
                <a:gd name="connsiteY334" fmla="*/ 141448 h 333742"/>
                <a:gd name="connsiteX335" fmla="*/ 116657 w 2652368"/>
                <a:gd name="connsiteY335" fmla="*/ 138884 h 333742"/>
                <a:gd name="connsiteX336" fmla="*/ 168576 w 2652368"/>
                <a:gd name="connsiteY336" fmla="*/ 96580 h 333742"/>
                <a:gd name="connsiteX337" fmla="*/ 299336 w 2652368"/>
                <a:gd name="connsiteY337" fmla="*/ 97862 h 333742"/>
                <a:gd name="connsiteX338" fmla="*/ 330103 w 2652368"/>
                <a:gd name="connsiteY338" fmla="*/ 107477 h 333742"/>
                <a:gd name="connsiteX339" fmla="*/ 381621 w 2652368"/>
                <a:gd name="connsiteY339" fmla="*/ 95539 h 333742"/>
                <a:gd name="connsiteX340" fmla="*/ 1482582 w 2652368"/>
                <a:gd name="connsiteY340" fmla="*/ 48507 h 333742"/>
                <a:gd name="connsiteX341" fmla="*/ 1611418 w 2652368"/>
                <a:gd name="connsiteY341" fmla="*/ 48507 h 333742"/>
                <a:gd name="connsiteX342" fmla="*/ 1617187 w 2652368"/>
                <a:gd name="connsiteY342" fmla="*/ 83761 h 333742"/>
                <a:gd name="connsiteX343" fmla="*/ 1488992 w 2652368"/>
                <a:gd name="connsiteY343" fmla="*/ 83761 h 333742"/>
                <a:gd name="connsiteX344" fmla="*/ 1482582 w 2652368"/>
                <a:gd name="connsiteY344" fmla="*/ 48507 h 333742"/>
                <a:gd name="connsiteX345" fmla="*/ 2407114 w 2652368"/>
                <a:gd name="connsiteY345" fmla="*/ 47705 h 333742"/>
                <a:gd name="connsiteX346" fmla="*/ 2463279 w 2652368"/>
                <a:gd name="connsiteY346" fmla="*/ 49788 h 333742"/>
                <a:gd name="connsiteX347" fmla="*/ 2501097 w 2652368"/>
                <a:gd name="connsiteY347" fmla="*/ 86325 h 333742"/>
                <a:gd name="connsiteX348" fmla="*/ 2379311 w 2652368"/>
                <a:gd name="connsiteY348" fmla="*/ 85043 h 333742"/>
                <a:gd name="connsiteX349" fmla="*/ 2345980 w 2652368"/>
                <a:gd name="connsiteY349" fmla="*/ 58121 h 333742"/>
                <a:gd name="connsiteX350" fmla="*/ 2350467 w 2652368"/>
                <a:gd name="connsiteY350" fmla="*/ 48506 h 333742"/>
                <a:gd name="connsiteX351" fmla="*/ 2407114 w 2652368"/>
                <a:gd name="connsiteY351" fmla="*/ 47705 h 333742"/>
                <a:gd name="connsiteX352" fmla="*/ 1830873 w 2652368"/>
                <a:gd name="connsiteY352" fmla="*/ 47306 h 333742"/>
                <a:gd name="connsiteX353" fmla="*/ 1887039 w 2652368"/>
                <a:gd name="connsiteY353" fmla="*/ 49148 h 333742"/>
                <a:gd name="connsiteX354" fmla="*/ 1912037 w 2652368"/>
                <a:gd name="connsiteY354" fmla="*/ 77993 h 333742"/>
                <a:gd name="connsiteX355" fmla="*/ 1906268 w 2652368"/>
                <a:gd name="connsiteY355" fmla="*/ 85685 h 333742"/>
                <a:gd name="connsiteX356" fmla="*/ 1794738 w 2652368"/>
                <a:gd name="connsiteY356" fmla="*/ 84403 h 333742"/>
                <a:gd name="connsiteX357" fmla="*/ 1768458 w 2652368"/>
                <a:gd name="connsiteY357" fmla="*/ 57481 h 333742"/>
                <a:gd name="connsiteX358" fmla="*/ 1774226 w 2652368"/>
                <a:gd name="connsiteY358" fmla="*/ 47866 h 333742"/>
                <a:gd name="connsiteX359" fmla="*/ 1830873 w 2652368"/>
                <a:gd name="connsiteY359" fmla="*/ 47306 h 333742"/>
                <a:gd name="connsiteX360" fmla="*/ 1972851 w 2652368"/>
                <a:gd name="connsiteY360" fmla="*/ 46665 h 333742"/>
                <a:gd name="connsiteX361" fmla="*/ 2029336 w 2652368"/>
                <a:gd name="connsiteY361" fmla="*/ 48507 h 333742"/>
                <a:gd name="connsiteX362" fmla="*/ 2057539 w 2652368"/>
                <a:gd name="connsiteY362" fmla="*/ 75429 h 333742"/>
                <a:gd name="connsiteX363" fmla="*/ 2053053 w 2652368"/>
                <a:gd name="connsiteY363" fmla="*/ 85044 h 333742"/>
                <a:gd name="connsiteX364" fmla="*/ 1938318 w 2652368"/>
                <a:gd name="connsiteY364" fmla="*/ 83762 h 333742"/>
                <a:gd name="connsiteX365" fmla="*/ 1908192 w 2652368"/>
                <a:gd name="connsiteY365" fmla="*/ 47225 h 333742"/>
                <a:gd name="connsiteX366" fmla="*/ 1972851 w 2652368"/>
                <a:gd name="connsiteY366" fmla="*/ 46665 h 333742"/>
                <a:gd name="connsiteX367" fmla="*/ 1687695 w 2652368"/>
                <a:gd name="connsiteY367" fmla="*/ 46665 h 333742"/>
                <a:gd name="connsiteX368" fmla="*/ 1745383 w 2652368"/>
                <a:gd name="connsiteY368" fmla="*/ 48507 h 333742"/>
                <a:gd name="connsiteX369" fmla="*/ 1766535 w 2652368"/>
                <a:gd name="connsiteY369" fmla="*/ 77352 h 333742"/>
                <a:gd name="connsiteX370" fmla="*/ 1759484 w 2652368"/>
                <a:gd name="connsiteY370" fmla="*/ 85684 h 333742"/>
                <a:gd name="connsiteX371" fmla="*/ 1652441 w 2652368"/>
                <a:gd name="connsiteY371" fmla="*/ 84402 h 333742"/>
                <a:gd name="connsiteX372" fmla="*/ 1623597 w 2652368"/>
                <a:gd name="connsiteY372" fmla="*/ 59404 h 333742"/>
                <a:gd name="connsiteX373" fmla="*/ 1630007 w 2652368"/>
                <a:gd name="connsiteY373" fmla="*/ 47225 h 333742"/>
                <a:gd name="connsiteX374" fmla="*/ 1687695 w 2652368"/>
                <a:gd name="connsiteY374" fmla="*/ 46665 h 333742"/>
                <a:gd name="connsiteX375" fmla="*/ 2062666 w 2652368"/>
                <a:gd name="connsiteY375" fmla="*/ 46584 h 333742"/>
                <a:gd name="connsiteX376" fmla="*/ 2205605 w 2652368"/>
                <a:gd name="connsiteY376" fmla="*/ 46584 h 333742"/>
                <a:gd name="connsiteX377" fmla="*/ 2298547 w 2652368"/>
                <a:gd name="connsiteY377" fmla="*/ 46584 h 333742"/>
                <a:gd name="connsiteX378" fmla="*/ 2346620 w 2652368"/>
                <a:gd name="connsiteY378" fmla="*/ 85683 h 333742"/>
                <a:gd name="connsiteX379" fmla="*/ 2090229 w 2652368"/>
                <a:gd name="connsiteY379" fmla="*/ 84402 h 333742"/>
                <a:gd name="connsiteX380" fmla="*/ 2056898 w 2652368"/>
                <a:gd name="connsiteY380" fmla="*/ 56840 h 333742"/>
                <a:gd name="connsiteX381" fmla="*/ 2062666 w 2652368"/>
                <a:gd name="connsiteY381" fmla="*/ 46584 h 333742"/>
                <a:gd name="connsiteX382" fmla="*/ 1367205 w 2652368"/>
                <a:gd name="connsiteY382" fmla="*/ 45303 h 333742"/>
                <a:gd name="connsiteX383" fmla="*/ 1440278 w 2652368"/>
                <a:gd name="connsiteY383" fmla="*/ 45303 h 333742"/>
                <a:gd name="connsiteX384" fmla="*/ 1467840 w 2652368"/>
                <a:gd name="connsiteY384" fmla="*/ 83121 h 333742"/>
                <a:gd name="connsiteX385" fmla="*/ 1342849 w 2652368"/>
                <a:gd name="connsiteY385" fmla="*/ 83121 h 333742"/>
                <a:gd name="connsiteX386" fmla="*/ 1367205 w 2652368"/>
                <a:gd name="connsiteY386" fmla="*/ 45303 h 333742"/>
                <a:gd name="connsiteX387" fmla="*/ 1223627 w 2652368"/>
                <a:gd name="connsiteY387" fmla="*/ 44021 h 333742"/>
                <a:gd name="connsiteX388" fmla="*/ 1293493 w 2652368"/>
                <a:gd name="connsiteY388" fmla="*/ 45302 h 333742"/>
                <a:gd name="connsiteX389" fmla="*/ 1320414 w 2652368"/>
                <a:gd name="connsiteY389" fmla="*/ 83761 h 333742"/>
                <a:gd name="connsiteX390" fmla="*/ 1195423 w 2652368"/>
                <a:gd name="connsiteY390" fmla="*/ 83761 h 333742"/>
                <a:gd name="connsiteX391" fmla="*/ 1223627 w 2652368"/>
                <a:gd name="connsiteY391" fmla="*/ 44021 h 333742"/>
                <a:gd name="connsiteX392" fmla="*/ 919162 w 2652368"/>
                <a:gd name="connsiteY392" fmla="*/ 44020 h 333742"/>
                <a:gd name="connsiteX393" fmla="*/ 1028129 w 2652368"/>
                <a:gd name="connsiteY393" fmla="*/ 44020 h 333742"/>
                <a:gd name="connsiteX394" fmla="*/ 995439 w 2652368"/>
                <a:gd name="connsiteY394" fmla="*/ 85684 h 333742"/>
                <a:gd name="connsiteX395" fmla="*/ 900574 w 2652368"/>
                <a:gd name="connsiteY395" fmla="*/ 85043 h 333742"/>
                <a:gd name="connsiteX396" fmla="*/ 919162 w 2652368"/>
                <a:gd name="connsiteY396" fmla="*/ 44020 h 333742"/>
                <a:gd name="connsiteX397" fmla="*/ 1076842 w 2652368"/>
                <a:gd name="connsiteY397" fmla="*/ 43380 h 333742"/>
                <a:gd name="connsiteX398" fmla="*/ 1175553 w 2652368"/>
                <a:gd name="connsiteY398" fmla="*/ 43380 h 333742"/>
                <a:gd name="connsiteX399" fmla="*/ 1175553 w 2652368"/>
                <a:gd name="connsiteY399" fmla="*/ 82479 h 333742"/>
                <a:gd name="connsiteX400" fmla="*/ 1047998 w 2652368"/>
                <a:gd name="connsiteY400" fmla="*/ 82479 h 333742"/>
                <a:gd name="connsiteX401" fmla="*/ 1076842 w 2652368"/>
                <a:gd name="connsiteY401" fmla="*/ 43380 h 333742"/>
                <a:gd name="connsiteX402" fmla="*/ 643541 w 2652368"/>
                <a:gd name="connsiteY402" fmla="*/ 42739 h 333742"/>
                <a:gd name="connsiteX403" fmla="*/ 737765 w 2652368"/>
                <a:gd name="connsiteY403" fmla="*/ 43380 h 333742"/>
                <a:gd name="connsiteX404" fmla="*/ 698665 w 2652368"/>
                <a:gd name="connsiteY404" fmla="*/ 85685 h 333742"/>
                <a:gd name="connsiteX405" fmla="*/ 601237 w 2652368"/>
                <a:gd name="connsiteY405" fmla="*/ 85044 h 333742"/>
                <a:gd name="connsiteX406" fmla="*/ 643541 w 2652368"/>
                <a:gd name="connsiteY406" fmla="*/ 42739 h 333742"/>
                <a:gd name="connsiteX407" fmla="*/ 783915 w 2652368"/>
                <a:gd name="connsiteY407" fmla="*/ 42738 h 333742"/>
                <a:gd name="connsiteX408" fmla="*/ 883268 w 2652368"/>
                <a:gd name="connsiteY408" fmla="*/ 43379 h 333742"/>
                <a:gd name="connsiteX409" fmla="*/ 847373 w 2652368"/>
                <a:gd name="connsiteY409" fmla="*/ 85684 h 333742"/>
                <a:gd name="connsiteX410" fmla="*/ 751226 w 2652368"/>
                <a:gd name="connsiteY410" fmla="*/ 85043 h 333742"/>
                <a:gd name="connsiteX411" fmla="*/ 783915 w 2652368"/>
                <a:gd name="connsiteY411" fmla="*/ 42738 h 333742"/>
                <a:gd name="connsiteX412" fmla="*/ 496757 w 2652368"/>
                <a:gd name="connsiteY412" fmla="*/ 42097 h 333742"/>
                <a:gd name="connsiteX413" fmla="*/ 592262 w 2652368"/>
                <a:gd name="connsiteY413" fmla="*/ 42739 h 333742"/>
                <a:gd name="connsiteX414" fmla="*/ 547394 w 2652368"/>
                <a:gd name="connsiteY414" fmla="*/ 85044 h 333742"/>
                <a:gd name="connsiteX415" fmla="*/ 451889 w 2652368"/>
                <a:gd name="connsiteY415" fmla="*/ 84402 h 333742"/>
                <a:gd name="connsiteX416" fmla="*/ 496757 w 2652368"/>
                <a:gd name="connsiteY416" fmla="*/ 42097 h 333742"/>
                <a:gd name="connsiteX417" fmla="*/ 352537 w 2652368"/>
                <a:gd name="connsiteY417" fmla="*/ 42097 h 333742"/>
                <a:gd name="connsiteX418" fmla="*/ 444837 w 2652368"/>
                <a:gd name="connsiteY418" fmla="*/ 42738 h 333742"/>
                <a:gd name="connsiteX419" fmla="*/ 401252 w 2652368"/>
                <a:gd name="connsiteY419" fmla="*/ 85684 h 333742"/>
                <a:gd name="connsiteX420" fmla="*/ 301900 w 2652368"/>
                <a:gd name="connsiteY420" fmla="*/ 85043 h 333742"/>
                <a:gd name="connsiteX421" fmla="*/ 352537 w 2652368"/>
                <a:gd name="connsiteY421" fmla="*/ 42097 h 333742"/>
                <a:gd name="connsiteX422" fmla="*/ 229870 w 2652368"/>
                <a:gd name="connsiteY422" fmla="*/ 39344 h 333742"/>
                <a:gd name="connsiteX423" fmla="*/ 296772 w 2652368"/>
                <a:gd name="connsiteY423" fmla="*/ 45303 h 333742"/>
                <a:gd name="connsiteX424" fmla="*/ 253186 w 2652368"/>
                <a:gd name="connsiteY424" fmla="*/ 85684 h 333742"/>
                <a:gd name="connsiteX425" fmla="*/ 151270 w 2652368"/>
                <a:gd name="connsiteY425" fmla="*/ 85043 h 333742"/>
                <a:gd name="connsiteX426" fmla="*/ 229870 w 2652368"/>
                <a:gd name="connsiteY426" fmla="*/ 39344 h 333742"/>
                <a:gd name="connsiteX427" fmla="*/ 1149914 w 2652368"/>
                <a:gd name="connsiteY427" fmla="*/ 5561 h 333742"/>
                <a:gd name="connsiteX428" fmla="*/ 1242856 w 2652368"/>
                <a:gd name="connsiteY428" fmla="*/ 5561 h 333742"/>
                <a:gd name="connsiteX429" fmla="*/ 1253753 w 2652368"/>
                <a:gd name="connsiteY429" fmla="*/ 17099 h 333742"/>
                <a:gd name="connsiteX430" fmla="*/ 1242856 w 2652368"/>
                <a:gd name="connsiteY430" fmla="*/ 31841 h 333742"/>
                <a:gd name="connsiteX431" fmla="*/ 1194783 w 2652368"/>
                <a:gd name="connsiteY431" fmla="*/ 32482 h 333742"/>
                <a:gd name="connsiteX432" fmla="*/ 1149914 w 2652368"/>
                <a:gd name="connsiteY432" fmla="*/ 31841 h 333742"/>
                <a:gd name="connsiteX433" fmla="*/ 1137095 w 2652368"/>
                <a:gd name="connsiteY433" fmla="*/ 19022 h 333742"/>
                <a:gd name="connsiteX434" fmla="*/ 1149914 w 2652368"/>
                <a:gd name="connsiteY434" fmla="*/ 5561 h 333742"/>
                <a:gd name="connsiteX435" fmla="*/ 2398300 w 2652368"/>
                <a:gd name="connsiteY435" fmla="*/ 5401 h 333742"/>
                <a:gd name="connsiteX436" fmla="*/ 2461356 w 2652368"/>
                <a:gd name="connsiteY436" fmla="*/ 26714 h 333742"/>
                <a:gd name="connsiteX437" fmla="*/ 2331878 w 2652368"/>
                <a:gd name="connsiteY437" fmla="*/ 6202 h 333742"/>
                <a:gd name="connsiteX438" fmla="*/ 2398300 w 2652368"/>
                <a:gd name="connsiteY438" fmla="*/ 5401 h 333742"/>
                <a:gd name="connsiteX439" fmla="*/ 2240910 w 2652368"/>
                <a:gd name="connsiteY439" fmla="*/ 4950 h 333742"/>
                <a:gd name="connsiteX440" fmla="*/ 2324828 w 2652368"/>
                <a:gd name="connsiteY440" fmla="*/ 35687 h 333742"/>
                <a:gd name="connsiteX441" fmla="*/ 2193427 w 2652368"/>
                <a:gd name="connsiteY441" fmla="*/ 12612 h 333742"/>
                <a:gd name="connsiteX442" fmla="*/ 2240910 w 2652368"/>
                <a:gd name="connsiteY442" fmla="*/ 4950 h 333742"/>
                <a:gd name="connsiteX443" fmla="*/ 1557576 w 2652368"/>
                <a:gd name="connsiteY443" fmla="*/ 4921 h 333742"/>
                <a:gd name="connsiteX444" fmla="*/ 1637699 w 2652368"/>
                <a:gd name="connsiteY444" fmla="*/ 5562 h 333742"/>
                <a:gd name="connsiteX445" fmla="*/ 1661415 w 2652368"/>
                <a:gd name="connsiteY445" fmla="*/ 22868 h 333742"/>
                <a:gd name="connsiteX446" fmla="*/ 1655646 w 2652368"/>
                <a:gd name="connsiteY446" fmla="*/ 33124 h 333742"/>
                <a:gd name="connsiteX447" fmla="*/ 1557576 w 2652368"/>
                <a:gd name="connsiteY447" fmla="*/ 32483 h 333742"/>
                <a:gd name="connsiteX448" fmla="*/ 1538988 w 2652368"/>
                <a:gd name="connsiteY448" fmla="*/ 16459 h 333742"/>
                <a:gd name="connsiteX449" fmla="*/ 1557576 w 2652368"/>
                <a:gd name="connsiteY449" fmla="*/ 4921 h 333742"/>
                <a:gd name="connsiteX450" fmla="*/ 1421689 w 2652368"/>
                <a:gd name="connsiteY450" fmla="*/ 4921 h 333742"/>
                <a:gd name="connsiteX451" fmla="*/ 1505016 w 2652368"/>
                <a:gd name="connsiteY451" fmla="*/ 5562 h 333742"/>
                <a:gd name="connsiteX452" fmla="*/ 1526168 w 2652368"/>
                <a:gd name="connsiteY452" fmla="*/ 24150 h 333742"/>
                <a:gd name="connsiteX453" fmla="*/ 1520400 w 2652368"/>
                <a:gd name="connsiteY453" fmla="*/ 33124 h 333742"/>
                <a:gd name="connsiteX454" fmla="*/ 1421689 w 2652368"/>
                <a:gd name="connsiteY454" fmla="*/ 32483 h 333742"/>
                <a:gd name="connsiteX455" fmla="*/ 1405024 w 2652368"/>
                <a:gd name="connsiteY455" fmla="*/ 18381 h 333742"/>
                <a:gd name="connsiteX456" fmla="*/ 1421689 w 2652368"/>
                <a:gd name="connsiteY456" fmla="*/ 4921 h 333742"/>
                <a:gd name="connsiteX457" fmla="*/ 2020523 w 2652368"/>
                <a:gd name="connsiteY457" fmla="*/ 4920 h 333742"/>
                <a:gd name="connsiteX458" fmla="*/ 2058181 w 2652368"/>
                <a:gd name="connsiteY458" fmla="*/ 29277 h 333742"/>
                <a:gd name="connsiteX459" fmla="*/ 1937677 w 2652368"/>
                <a:gd name="connsiteY459" fmla="*/ 9407 h 333742"/>
                <a:gd name="connsiteX460" fmla="*/ 2020523 w 2652368"/>
                <a:gd name="connsiteY460" fmla="*/ 4920 h 333742"/>
                <a:gd name="connsiteX461" fmla="*/ 2107156 w 2652368"/>
                <a:gd name="connsiteY461" fmla="*/ 4429 h 333742"/>
                <a:gd name="connsiteX462" fmla="*/ 2192787 w 2652368"/>
                <a:gd name="connsiteY462" fmla="*/ 36970 h 333742"/>
                <a:gd name="connsiteX463" fmla="*/ 2061386 w 2652368"/>
                <a:gd name="connsiteY463" fmla="*/ 13253 h 333742"/>
                <a:gd name="connsiteX464" fmla="*/ 2107156 w 2652368"/>
                <a:gd name="connsiteY464" fmla="*/ 4429 h 333742"/>
                <a:gd name="connsiteX465" fmla="*/ 888716 w 2652368"/>
                <a:gd name="connsiteY465" fmla="*/ 4359 h 333742"/>
                <a:gd name="connsiteX466" fmla="*/ 993516 w 2652368"/>
                <a:gd name="connsiteY466" fmla="*/ 5562 h 333742"/>
                <a:gd name="connsiteX467" fmla="*/ 968518 w 2652368"/>
                <a:gd name="connsiteY467" fmla="*/ 31201 h 333742"/>
                <a:gd name="connsiteX468" fmla="*/ 866602 w 2652368"/>
                <a:gd name="connsiteY468" fmla="*/ 32483 h 333742"/>
                <a:gd name="connsiteX469" fmla="*/ 888716 w 2652368"/>
                <a:gd name="connsiteY469" fmla="*/ 4359 h 333742"/>
                <a:gd name="connsiteX470" fmla="*/ 1331312 w 2652368"/>
                <a:gd name="connsiteY470" fmla="*/ 4279 h 333742"/>
                <a:gd name="connsiteX471" fmla="*/ 1372334 w 2652368"/>
                <a:gd name="connsiteY471" fmla="*/ 4920 h 333742"/>
                <a:gd name="connsiteX472" fmla="*/ 1389641 w 2652368"/>
                <a:gd name="connsiteY472" fmla="*/ 18381 h 333742"/>
                <a:gd name="connsiteX473" fmla="*/ 1373616 w 2652368"/>
                <a:gd name="connsiteY473" fmla="*/ 32483 h 333742"/>
                <a:gd name="connsiteX474" fmla="*/ 1287725 w 2652368"/>
                <a:gd name="connsiteY474" fmla="*/ 32483 h 333742"/>
                <a:gd name="connsiteX475" fmla="*/ 1270419 w 2652368"/>
                <a:gd name="connsiteY475" fmla="*/ 19022 h 333742"/>
                <a:gd name="connsiteX476" fmla="*/ 1289648 w 2652368"/>
                <a:gd name="connsiteY476" fmla="*/ 4920 h 333742"/>
                <a:gd name="connsiteX477" fmla="*/ 1331312 w 2652368"/>
                <a:gd name="connsiteY477" fmla="*/ 4279 h 333742"/>
                <a:gd name="connsiteX478" fmla="*/ 1759405 w 2652368"/>
                <a:gd name="connsiteY478" fmla="*/ 3799 h 333742"/>
                <a:gd name="connsiteX479" fmla="*/ 1790252 w 2652368"/>
                <a:gd name="connsiteY479" fmla="*/ 27996 h 333742"/>
                <a:gd name="connsiteX480" fmla="*/ 1674235 w 2652368"/>
                <a:gd name="connsiteY480" fmla="*/ 7485 h 333742"/>
                <a:gd name="connsiteX481" fmla="*/ 1759405 w 2652368"/>
                <a:gd name="connsiteY481" fmla="*/ 3799 h 333742"/>
                <a:gd name="connsiteX482" fmla="*/ 1117224 w 2652368"/>
                <a:gd name="connsiteY482" fmla="*/ 3638 h 333742"/>
                <a:gd name="connsiteX483" fmla="*/ 1124916 w 2652368"/>
                <a:gd name="connsiteY483" fmla="*/ 13253 h 333742"/>
                <a:gd name="connsiteX484" fmla="*/ 1105045 w 2652368"/>
                <a:gd name="connsiteY484" fmla="*/ 31201 h 333742"/>
                <a:gd name="connsiteX485" fmla="*/ 1003771 w 2652368"/>
                <a:gd name="connsiteY485" fmla="*/ 31842 h 333742"/>
                <a:gd name="connsiteX486" fmla="*/ 998643 w 2652368"/>
                <a:gd name="connsiteY486" fmla="*/ 20945 h 333742"/>
                <a:gd name="connsiteX487" fmla="*/ 1021718 w 2652368"/>
                <a:gd name="connsiteY487" fmla="*/ 4280 h 333742"/>
                <a:gd name="connsiteX488" fmla="*/ 1117224 w 2652368"/>
                <a:gd name="connsiteY488" fmla="*/ 3638 h 333742"/>
                <a:gd name="connsiteX489" fmla="*/ 1848320 w 2652368"/>
                <a:gd name="connsiteY489" fmla="*/ 2697 h 333742"/>
                <a:gd name="connsiteX490" fmla="*/ 1924216 w 2652368"/>
                <a:gd name="connsiteY490" fmla="*/ 29919 h 333742"/>
                <a:gd name="connsiteX491" fmla="*/ 1806917 w 2652368"/>
                <a:gd name="connsiteY491" fmla="*/ 10049 h 333742"/>
                <a:gd name="connsiteX492" fmla="*/ 1848320 w 2652368"/>
                <a:gd name="connsiteY492" fmla="*/ 2697 h 333742"/>
                <a:gd name="connsiteX493" fmla="*/ 360550 w 2652368"/>
                <a:gd name="connsiteY493" fmla="*/ 1876 h 333742"/>
                <a:gd name="connsiteX494" fmla="*/ 446120 w 2652368"/>
                <a:gd name="connsiteY494" fmla="*/ 6203 h 333742"/>
                <a:gd name="connsiteX495" fmla="*/ 323052 w 2652368"/>
                <a:gd name="connsiteY495" fmla="*/ 27355 h 333742"/>
                <a:gd name="connsiteX496" fmla="*/ 360550 w 2652368"/>
                <a:gd name="connsiteY496" fmla="*/ 1876 h 333742"/>
                <a:gd name="connsiteX497" fmla="*/ 716613 w 2652368"/>
                <a:gd name="connsiteY497" fmla="*/ 1716 h 333742"/>
                <a:gd name="connsiteX498" fmla="*/ 595468 w 2652368"/>
                <a:gd name="connsiteY498" fmla="*/ 23509 h 333742"/>
                <a:gd name="connsiteX499" fmla="*/ 716613 w 2652368"/>
                <a:gd name="connsiteY499" fmla="*/ 1716 h 333742"/>
                <a:gd name="connsiteX500" fmla="*/ 800382 w 2652368"/>
                <a:gd name="connsiteY500" fmla="*/ 1645 h 333742"/>
                <a:gd name="connsiteX501" fmla="*/ 859552 w 2652368"/>
                <a:gd name="connsiteY501" fmla="*/ 6843 h 333742"/>
                <a:gd name="connsiteX502" fmla="*/ 833913 w 2652368"/>
                <a:gd name="connsiteY502" fmla="*/ 30559 h 333742"/>
                <a:gd name="connsiteX503" fmla="*/ 730074 w 2652368"/>
                <a:gd name="connsiteY503" fmla="*/ 31841 h 333742"/>
                <a:gd name="connsiteX504" fmla="*/ 800382 w 2652368"/>
                <a:gd name="connsiteY504" fmla="*/ 1645 h 333742"/>
                <a:gd name="connsiteX505" fmla="*/ 529888 w 2652368"/>
                <a:gd name="connsiteY505" fmla="*/ 603 h 333742"/>
                <a:gd name="connsiteX506" fmla="*/ 581367 w 2652368"/>
                <a:gd name="connsiteY506" fmla="*/ 6202 h 333742"/>
                <a:gd name="connsiteX507" fmla="*/ 459581 w 2652368"/>
                <a:gd name="connsiteY507" fmla="*/ 28637 h 333742"/>
                <a:gd name="connsiteX508" fmla="*/ 529888 w 2652368"/>
                <a:gd name="connsiteY508" fmla="*/ 603 h 333742"/>
                <a:gd name="connsiteX509" fmla="*/ 310875 w 2652368"/>
                <a:gd name="connsiteY509" fmla="*/ 434 h 333742"/>
                <a:gd name="connsiteX510" fmla="*/ 179474 w 2652368"/>
                <a:gd name="connsiteY510" fmla="*/ 24151 h 333742"/>
                <a:gd name="connsiteX511" fmla="*/ 310875 w 2652368"/>
                <a:gd name="connsiteY511" fmla="*/ 434 h 333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</a:cxnLst>
              <a:rect l="l" t="t" r="r" b="b"/>
              <a:pathLst>
                <a:path w="2652368" h="333742">
                  <a:moveTo>
                    <a:pt x="2048566" y="278539"/>
                  </a:moveTo>
                  <a:cubicBezTo>
                    <a:pt x="2074846" y="278458"/>
                    <a:pt x="2101126" y="278939"/>
                    <a:pt x="2127406" y="281182"/>
                  </a:cubicBezTo>
                  <a:cubicBezTo>
                    <a:pt x="2140226" y="282464"/>
                    <a:pt x="2150481" y="307463"/>
                    <a:pt x="2162660" y="321564"/>
                  </a:cubicBezTo>
                  <a:cubicBezTo>
                    <a:pt x="2160096" y="324128"/>
                    <a:pt x="2158173" y="327333"/>
                    <a:pt x="2156250" y="331178"/>
                  </a:cubicBezTo>
                  <a:cubicBezTo>
                    <a:pt x="2102408" y="331178"/>
                    <a:pt x="2049207" y="333742"/>
                    <a:pt x="1996006" y="329256"/>
                  </a:cubicBezTo>
                  <a:cubicBezTo>
                    <a:pt x="1983827" y="327974"/>
                    <a:pt x="1974213" y="301694"/>
                    <a:pt x="1963316" y="286951"/>
                  </a:cubicBezTo>
                  <a:cubicBezTo>
                    <a:pt x="1965239" y="284388"/>
                    <a:pt x="1967803" y="281824"/>
                    <a:pt x="1969726" y="279260"/>
                  </a:cubicBezTo>
                  <a:cubicBezTo>
                    <a:pt x="1996006" y="279260"/>
                    <a:pt x="2022286" y="278619"/>
                    <a:pt x="2048566" y="278539"/>
                  </a:cubicBezTo>
                  <a:close/>
                  <a:moveTo>
                    <a:pt x="517269" y="277977"/>
                  </a:moveTo>
                  <a:cubicBezTo>
                    <a:pt x="552523" y="277977"/>
                    <a:pt x="587136" y="277977"/>
                    <a:pt x="622390" y="277977"/>
                  </a:cubicBezTo>
                  <a:cubicBezTo>
                    <a:pt x="615980" y="331178"/>
                    <a:pt x="614057" y="333101"/>
                    <a:pt x="565984" y="333101"/>
                  </a:cubicBezTo>
                  <a:cubicBezTo>
                    <a:pt x="532012" y="333101"/>
                    <a:pt x="498039" y="333101"/>
                    <a:pt x="461504" y="333101"/>
                  </a:cubicBezTo>
                  <a:cubicBezTo>
                    <a:pt x="469837" y="279900"/>
                    <a:pt x="472400" y="277977"/>
                    <a:pt x="517269" y="277977"/>
                  </a:cubicBezTo>
                  <a:close/>
                  <a:moveTo>
                    <a:pt x="353819" y="277977"/>
                  </a:moveTo>
                  <a:cubicBezTo>
                    <a:pt x="388433" y="277336"/>
                    <a:pt x="421764" y="277977"/>
                    <a:pt x="458299" y="277977"/>
                  </a:cubicBezTo>
                  <a:cubicBezTo>
                    <a:pt x="443556" y="333742"/>
                    <a:pt x="443556" y="333742"/>
                    <a:pt x="393560" y="333742"/>
                  </a:cubicBezTo>
                  <a:cubicBezTo>
                    <a:pt x="360229" y="333742"/>
                    <a:pt x="326258" y="333742"/>
                    <a:pt x="291645" y="333742"/>
                  </a:cubicBezTo>
                  <a:cubicBezTo>
                    <a:pt x="303183" y="281182"/>
                    <a:pt x="306388" y="278618"/>
                    <a:pt x="353819" y="277977"/>
                  </a:cubicBezTo>
                  <a:close/>
                  <a:moveTo>
                    <a:pt x="1709408" y="277898"/>
                  </a:moveTo>
                  <a:cubicBezTo>
                    <a:pt x="1732884" y="277817"/>
                    <a:pt x="1754998" y="278298"/>
                    <a:pt x="1776791" y="280541"/>
                  </a:cubicBezTo>
                  <a:cubicBezTo>
                    <a:pt x="1787046" y="281823"/>
                    <a:pt x="1794738" y="306822"/>
                    <a:pt x="1803712" y="320282"/>
                  </a:cubicBezTo>
                  <a:cubicBezTo>
                    <a:pt x="1801148" y="324128"/>
                    <a:pt x="1798584" y="327973"/>
                    <a:pt x="1796661" y="331819"/>
                  </a:cubicBezTo>
                  <a:cubicBezTo>
                    <a:pt x="1752434" y="331819"/>
                    <a:pt x="1708206" y="334383"/>
                    <a:pt x="1663979" y="329897"/>
                  </a:cubicBezTo>
                  <a:cubicBezTo>
                    <a:pt x="1653723" y="328615"/>
                    <a:pt x="1646672" y="302334"/>
                    <a:pt x="1633853" y="278619"/>
                  </a:cubicBezTo>
                  <a:cubicBezTo>
                    <a:pt x="1661095" y="278619"/>
                    <a:pt x="1685933" y="277978"/>
                    <a:pt x="1709408" y="277898"/>
                  </a:cubicBezTo>
                  <a:close/>
                  <a:moveTo>
                    <a:pt x="2225797" y="277657"/>
                  </a:moveTo>
                  <a:cubicBezTo>
                    <a:pt x="2247751" y="277497"/>
                    <a:pt x="2269704" y="277977"/>
                    <a:pt x="2291497" y="280541"/>
                  </a:cubicBezTo>
                  <a:cubicBezTo>
                    <a:pt x="2304317" y="281823"/>
                    <a:pt x="2314572" y="306821"/>
                    <a:pt x="2325469" y="320923"/>
                  </a:cubicBezTo>
                  <a:cubicBezTo>
                    <a:pt x="2323546" y="324127"/>
                    <a:pt x="2321623" y="327333"/>
                    <a:pt x="2319700" y="330537"/>
                  </a:cubicBezTo>
                  <a:cubicBezTo>
                    <a:pt x="2277395" y="330537"/>
                    <a:pt x="2234450" y="334383"/>
                    <a:pt x="2193427" y="328615"/>
                  </a:cubicBezTo>
                  <a:cubicBezTo>
                    <a:pt x="2178685" y="326691"/>
                    <a:pt x="2167148" y="302334"/>
                    <a:pt x="2153687" y="288874"/>
                  </a:cubicBezTo>
                  <a:cubicBezTo>
                    <a:pt x="2155609" y="285669"/>
                    <a:pt x="2158174" y="282464"/>
                    <a:pt x="2160097" y="278618"/>
                  </a:cubicBezTo>
                  <a:cubicBezTo>
                    <a:pt x="2181890" y="278618"/>
                    <a:pt x="2203843" y="277817"/>
                    <a:pt x="2225797" y="277657"/>
                  </a:cubicBezTo>
                  <a:close/>
                  <a:moveTo>
                    <a:pt x="2545325" y="277416"/>
                  </a:moveTo>
                  <a:cubicBezTo>
                    <a:pt x="2567439" y="277176"/>
                    <a:pt x="2588271" y="277657"/>
                    <a:pt x="2608782" y="280541"/>
                  </a:cubicBezTo>
                  <a:cubicBezTo>
                    <a:pt x="2624806" y="282464"/>
                    <a:pt x="2637626" y="306180"/>
                    <a:pt x="2652368" y="320282"/>
                  </a:cubicBezTo>
                  <a:cubicBezTo>
                    <a:pt x="2651086" y="322846"/>
                    <a:pt x="2649804" y="326050"/>
                    <a:pt x="2647881" y="328614"/>
                  </a:cubicBezTo>
                  <a:cubicBezTo>
                    <a:pt x="2602372" y="328614"/>
                    <a:pt x="2556221" y="331819"/>
                    <a:pt x="2511353" y="326691"/>
                  </a:cubicBezTo>
                  <a:cubicBezTo>
                    <a:pt x="2499815" y="324768"/>
                    <a:pt x="2490201" y="299129"/>
                    <a:pt x="2474176" y="278618"/>
                  </a:cubicBezTo>
                  <a:cubicBezTo>
                    <a:pt x="2499815" y="278618"/>
                    <a:pt x="2523211" y="277656"/>
                    <a:pt x="2545325" y="277416"/>
                  </a:cubicBezTo>
                  <a:close/>
                  <a:moveTo>
                    <a:pt x="686487" y="277336"/>
                  </a:moveTo>
                  <a:cubicBezTo>
                    <a:pt x="720459" y="277336"/>
                    <a:pt x="753790" y="277336"/>
                    <a:pt x="787762" y="277336"/>
                  </a:cubicBezTo>
                  <a:cubicBezTo>
                    <a:pt x="785839" y="331178"/>
                    <a:pt x="783275" y="333101"/>
                    <a:pt x="735202" y="333101"/>
                  </a:cubicBezTo>
                  <a:cubicBezTo>
                    <a:pt x="699948" y="333101"/>
                    <a:pt x="665335" y="333101"/>
                    <a:pt x="627517" y="333101"/>
                  </a:cubicBezTo>
                  <a:cubicBezTo>
                    <a:pt x="640978" y="277978"/>
                    <a:pt x="640978" y="277978"/>
                    <a:pt x="686487" y="277336"/>
                  </a:cubicBezTo>
                  <a:close/>
                  <a:moveTo>
                    <a:pt x="69226" y="277336"/>
                  </a:moveTo>
                  <a:cubicBezTo>
                    <a:pt x="142938" y="277336"/>
                    <a:pt x="216009" y="277336"/>
                    <a:pt x="290363" y="277336"/>
                  </a:cubicBezTo>
                  <a:cubicBezTo>
                    <a:pt x="279466" y="328614"/>
                    <a:pt x="274979" y="333101"/>
                    <a:pt x="230111" y="333101"/>
                  </a:cubicBezTo>
                  <a:cubicBezTo>
                    <a:pt x="164090" y="333101"/>
                    <a:pt x="97429" y="333101"/>
                    <a:pt x="31408" y="333101"/>
                  </a:cubicBezTo>
                  <a:cubicBezTo>
                    <a:pt x="21153" y="333101"/>
                    <a:pt x="10896" y="332460"/>
                    <a:pt x="0" y="331819"/>
                  </a:cubicBezTo>
                  <a:cubicBezTo>
                    <a:pt x="16665" y="281182"/>
                    <a:pt x="21153" y="277336"/>
                    <a:pt x="69226" y="277336"/>
                  </a:cubicBezTo>
                  <a:close/>
                  <a:moveTo>
                    <a:pt x="1870534" y="277016"/>
                  </a:moveTo>
                  <a:cubicBezTo>
                    <a:pt x="1893128" y="276855"/>
                    <a:pt x="1914280" y="277336"/>
                    <a:pt x="1935112" y="279900"/>
                  </a:cubicBezTo>
                  <a:cubicBezTo>
                    <a:pt x="1947932" y="281823"/>
                    <a:pt x="1957546" y="306821"/>
                    <a:pt x="1969084" y="320922"/>
                  </a:cubicBezTo>
                  <a:cubicBezTo>
                    <a:pt x="1967161" y="324128"/>
                    <a:pt x="1965238" y="327332"/>
                    <a:pt x="1963315" y="329896"/>
                  </a:cubicBezTo>
                  <a:cubicBezTo>
                    <a:pt x="1917806" y="329896"/>
                    <a:pt x="1872297" y="332460"/>
                    <a:pt x="1827428" y="327974"/>
                  </a:cubicBezTo>
                  <a:cubicBezTo>
                    <a:pt x="1817172" y="326692"/>
                    <a:pt x="1810121" y="299771"/>
                    <a:pt x="1797302" y="277977"/>
                  </a:cubicBezTo>
                  <a:cubicBezTo>
                    <a:pt x="1823903" y="277977"/>
                    <a:pt x="1847939" y="277176"/>
                    <a:pt x="1870534" y="277016"/>
                  </a:cubicBezTo>
                  <a:close/>
                  <a:moveTo>
                    <a:pt x="2384278" y="276775"/>
                  </a:moveTo>
                  <a:cubicBezTo>
                    <a:pt x="2404468" y="276535"/>
                    <a:pt x="2424499" y="277016"/>
                    <a:pt x="2444048" y="279900"/>
                  </a:cubicBezTo>
                  <a:cubicBezTo>
                    <a:pt x="2460714" y="282463"/>
                    <a:pt x="2474816" y="305539"/>
                    <a:pt x="2490200" y="318999"/>
                  </a:cubicBezTo>
                  <a:cubicBezTo>
                    <a:pt x="2488276" y="322205"/>
                    <a:pt x="2486354" y="325409"/>
                    <a:pt x="2484430" y="329255"/>
                  </a:cubicBezTo>
                  <a:cubicBezTo>
                    <a:pt x="2439562" y="329255"/>
                    <a:pt x="2394693" y="332460"/>
                    <a:pt x="2349825" y="327332"/>
                  </a:cubicBezTo>
                  <a:cubicBezTo>
                    <a:pt x="2337647" y="326050"/>
                    <a:pt x="2327391" y="301052"/>
                    <a:pt x="2316494" y="286310"/>
                  </a:cubicBezTo>
                  <a:cubicBezTo>
                    <a:pt x="2319699" y="283105"/>
                    <a:pt x="2321622" y="280541"/>
                    <a:pt x="2323545" y="277977"/>
                  </a:cubicBezTo>
                  <a:cubicBezTo>
                    <a:pt x="2343736" y="277977"/>
                    <a:pt x="2364087" y="277015"/>
                    <a:pt x="2384278" y="276775"/>
                  </a:cubicBezTo>
                  <a:close/>
                  <a:moveTo>
                    <a:pt x="848655" y="276695"/>
                  </a:moveTo>
                  <a:cubicBezTo>
                    <a:pt x="1095432" y="276695"/>
                    <a:pt x="1342208" y="276695"/>
                    <a:pt x="1588985" y="277337"/>
                  </a:cubicBezTo>
                  <a:cubicBezTo>
                    <a:pt x="1630649" y="277337"/>
                    <a:pt x="1633213" y="280541"/>
                    <a:pt x="1630007" y="329897"/>
                  </a:cubicBezTo>
                  <a:cubicBezTo>
                    <a:pt x="1353105" y="329897"/>
                    <a:pt x="1076843" y="329897"/>
                    <a:pt x="799941" y="329897"/>
                  </a:cubicBezTo>
                  <a:cubicBezTo>
                    <a:pt x="801223" y="279900"/>
                    <a:pt x="803146" y="276695"/>
                    <a:pt x="848655" y="276695"/>
                  </a:cubicBezTo>
                  <a:close/>
                  <a:moveTo>
                    <a:pt x="1376820" y="216444"/>
                  </a:moveTo>
                  <a:cubicBezTo>
                    <a:pt x="1430662" y="216444"/>
                    <a:pt x="1476172" y="216444"/>
                    <a:pt x="1522963" y="216444"/>
                  </a:cubicBezTo>
                  <a:cubicBezTo>
                    <a:pt x="1525527" y="230546"/>
                    <a:pt x="1527450" y="244006"/>
                    <a:pt x="1530655" y="263235"/>
                  </a:cubicBezTo>
                  <a:cubicBezTo>
                    <a:pt x="1483864" y="263235"/>
                    <a:pt x="1439636" y="265158"/>
                    <a:pt x="1396049" y="261312"/>
                  </a:cubicBezTo>
                  <a:cubicBezTo>
                    <a:pt x="1389639" y="260671"/>
                    <a:pt x="1384512" y="235673"/>
                    <a:pt x="1376820" y="216444"/>
                  </a:cubicBezTo>
                  <a:close/>
                  <a:moveTo>
                    <a:pt x="1768377" y="215322"/>
                  </a:moveTo>
                  <a:cubicBezTo>
                    <a:pt x="1790732" y="215322"/>
                    <a:pt x="1813006" y="215803"/>
                    <a:pt x="1835119" y="217726"/>
                  </a:cubicBezTo>
                  <a:cubicBezTo>
                    <a:pt x="1842170" y="218367"/>
                    <a:pt x="1847298" y="243365"/>
                    <a:pt x="1856913" y="263876"/>
                  </a:cubicBezTo>
                  <a:cubicBezTo>
                    <a:pt x="1807557" y="263876"/>
                    <a:pt x="1767817" y="266440"/>
                    <a:pt x="1728717" y="261953"/>
                  </a:cubicBezTo>
                  <a:cubicBezTo>
                    <a:pt x="1716538" y="260671"/>
                    <a:pt x="1706283" y="239519"/>
                    <a:pt x="1694745" y="227982"/>
                  </a:cubicBezTo>
                  <a:cubicBezTo>
                    <a:pt x="1696668" y="224136"/>
                    <a:pt x="1699232" y="219649"/>
                    <a:pt x="1701155" y="215803"/>
                  </a:cubicBezTo>
                  <a:cubicBezTo>
                    <a:pt x="1723589" y="215803"/>
                    <a:pt x="1746023" y="215322"/>
                    <a:pt x="1768377" y="215322"/>
                  </a:cubicBezTo>
                  <a:close/>
                  <a:moveTo>
                    <a:pt x="2508708" y="214841"/>
                  </a:moveTo>
                  <a:cubicBezTo>
                    <a:pt x="2529620" y="214681"/>
                    <a:pt x="2550452" y="215162"/>
                    <a:pt x="2570963" y="217726"/>
                  </a:cubicBezTo>
                  <a:cubicBezTo>
                    <a:pt x="2585064" y="219648"/>
                    <a:pt x="2596602" y="241441"/>
                    <a:pt x="2610063" y="254261"/>
                  </a:cubicBezTo>
                  <a:cubicBezTo>
                    <a:pt x="2607498" y="256825"/>
                    <a:pt x="2605575" y="260670"/>
                    <a:pt x="2604293" y="263875"/>
                  </a:cubicBezTo>
                  <a:cubicBezTo>
                    <a:pt x="2563271" y="263875"/>
                    <a:pt x="2521608" y="267080"/>
                    <a:pt x="2481867" y="261952"/>
                  </a:cubicBezTo>
                  <a:cubicBezTo>
                    <a:pt x="2467124" y="260029"/>
                    <a:pt x="2454946" y="237595"/>
                    <a:pt x="2441485" y="224776"/>
                  </a:cubicBezTo>
                  <a:cubicBezTo>
                    <a:pt x="2442767" y="221571"/>
                    <a:pt x="2444690" y="218366"/>
                    <a:pt x="2445972" y="215802"/>
                  </a:cubicBezTo>
                  <a:cubicBezTo>
                    <a:pt x="2466804" y="215802"/>
                    <a:pt x="2487796" y="215001"/>
                    <a:pt x="2508708" y="214841"/>
                  </a:cubicBezTo>
                  <a:close/>
                  <a:moveTo>
                    <a:pt x="1545398" y="214521"/>
                  </a:moveTo>
                  <a:cubicBezTo>
                    <a:pt x="1585779" y="214521"/>
                    <a:pt x="1626161" y="213239"/>
                    <a:pt x="1666542" y="215161"/>
                  </a:cubicBezTo>
                  <a:cubicBezTo>
                    <a:pt x="1696027" y="216444"/>
                    <a:pt x="1685772" y="242083"/>
                    <a:pt x="1690900" y="263875"/>
                  </a:cubicBezTo>
                  <a:cubicBezTo>
                    <a:pt x="1646031" y="263875"/>
                    <a:pt x="1603727" y="266439"/>
                    <a:pt x="1562063" y="261953"/>
                  </a:cubicBezTo>
                  <a:cubicBezTo>
                    <a:pt x="1552449" y="260671"/>
                    <a:pt x="1544756" y="236955"/>
                    <a:pt x="1536424" y="223494"/>
                  </a:cubicBezTo>
                  <a:cubicBezTo>
                    <a:pt x="1539629" y="220290"/>
                    <a:pt x="1542834" y="217726"/>
                    <a:pt x="1545398" y="214521"/>
                  </a:cubicBezTo>
                  <a:close/>
                  <a:moveTo>
                    <a:pt x="2351028" y="214200"/>
                  </a:moveTo>
                  <a:cubicBezTo>
                    <a:pt x="2371459" y="214040"/>
                    <a:pt x="2391810" y="214521"/>
                    <a:pt x="2412001" y="217085"/>
                  </a:cubicBezTo>
                  <a:cubicBezTo>
                    <a:pt x="2426103" y="219007"/>
                    <a:pt x="2437000" y="241441"/>
                    <a:pt x="2449178" y="254260"/>
                  </a:cubicBezTo>
                  <a:cubicBezTo>
                    <a:pt x="2447255" y="256824"/>
                    <a:pt x="2445332" y="260029"/>
                    <a:pt x="2443409" y="263875"/>
                  </a:cubicBezTo>
                  <a:cubicBezTo>
                    <a:pt x="2403027" y="263875"/>
                    <a:pt x="2362646" y="267080"/>
                    <a:pt x="2322905" y="261953"/>
                  </a:cubicBezTo>
                  <a:cubicBezTo>
                    <a:pt x="2308803" y="260029"/>
                    <a:pt x="2296624" y="238236"/>
                    <a:pt x="2283805" y="226058"/>
                  </a:cubicBezTo>
                  <a:cubicBezTo>
                    <a:pt x="2285728" y="222212"/>
                    <a:pt x="2287651" y="219007"/>
                    <a:pt x="2289574" y="215161"/>
                  </a:cubicBezTo>
                  <a:cubicBezTo>
                    <a:pt x="2310085" y="215161"/>
                    <a:pt x="2330597" y="214360"/>
                    <a:pt x="2351028" y="214200"/>
                  </a:cubicBezTo>
                  <a:close/>
                  <a:moveTo>
                    <a:pt x="2136460" y="214040"/>
                  </a:moveTo>
                  <a:cubicBezTo>
                    <a:pt x="2174999" y="214040"/>
                    <a:pt x="2213297" y="214521"/>
                    <a:pt x="2251756" y="216444"/>
                  </a:cubicBezTo>
                  <a:cubicBezTo>
                    <a:pt x="2265216" y="217085"/>
                    <a:pt x="2278036" y="240160"/>
                    <a:pt x="2290855" y="252979"/>
                  </a:cubicBezTo>
                  <a:cubicBezTo>
                    <a:pt x="2288933" y="256825"/>
                    <a:pt x="2287010" y="260671"/>
                    <a:pt x="2285087" y="263876"/>
                  </a:cubicBezTo>
                  <a:cubicBezTo>
                    <a:pt x="2258166" y="263876"/>
                    <a:pt x="2231245" y="263876"/>
                    <a:pt x="2203682" y="263876"/>
                  </a:cubicBezTo>
                  <a:cubicBezTo>
                    <a:pt x="2158814" y="263876"/>
                    <a:pt x="2113945" y="263876"/>
                    <a:pt x="2069718" y="263876"/>
                  </a:cubicBezTo>
                  <a:cubicBezTo>
                    <a:pt x="2028696" y="263876"/>
                    <a:pt x="2027414" y="263235"/>
                    <a:pt x="2019722" y="214521"/>
                  </a:cubicBezTo>
                  <a:cubicBezTo>
                    <a:pt x="2059142" y="214521"/>
                    <a:pt x="2097921" y="214040"/>
                    <a:pt x="2136460" y="214040"/>
                  </a:cubicBezTo>
                  <a:close/>
                  <a:moveTo>
                    <a:pt x="1288205" y="214040"/>
                  </a:moveTo>
                  <a:cubicBezTo>
                    <a:pt x="1310159" y="214040"/>
                    <a:pt x="1331631" y="214521"/>
                    <a:pt x="1353104" y="216444"/>
                  </a:cubicBezTo>
                  <a:cubicBezTo>
                    <a:pt x="1360796" y="217726"/>
                    <a:pt x="1365283" y="242723"/>
                    <a:pt x="1374898" y="263876"/>
                  </a:cubicBezTo>
                  <a:cubicBezTo>
                    <a:pt x="1321055" y="263876"/>
                    <a:pt x="1280033" y="265798"/>
                    <a:pt x="1238369" y="263235"/>
                  </a:cubicBezTo>
                  <a:cubicBezTo>
                    <a:pt x="1203115" y="261312"/>
                    <a:pt x="1226831" y="235032"/>
                    <a:pt x="1220421" y="214521"/>
                  </a:cubicBezTo>
                  <a:cubicBezTo>
                    <a:pt x="1243817" y="214521"/>
                    <a:pt x="1266252" y="214040"/>
                    <a:pt x="1288205" y="214040"/>
                  </a:cubicBezTo>
                  <a:close/>
                  <a:moveTo>
                    <a:pt x="1100560" y="213880"/>
                  </a:moveTo>
                  <a:cubicBezTo>
                    <a:pt x="1133890" y="213880"/>
                    <a:pt x="1167862" y="213880"/>
                    <a:pt x="1200551" y="213880"/>
                  </a:cubicBezTo>
                  <a:cubicBezTo>
                    <a:pt x="1208884" y="262594"/>
                    <a:pt x="1208243" y="264517"/>
                    <a:pt x="1164657" y="264517"/>
                  </a:cubicBezTo>
                  <a:cubicBezTo>
                    <a:pt x="1130044" y="264517"/>
                    <a:pt x="1095431" y="264517"/>
                    <a:pt x="1060818" y="264517"/>
                  </a:cubicBezTo>
                  <a:cubicBezTo>
                    <a:pt x="1056973" y="215803"/>
                    <a:pt x="1058254" y="214522"/>
                    <a:pt x="1100560" y="213880"/>
                  </a:cubicBezTo>
                  <a:close/>
                  <a:moveTo>
                    <a:pt x="937110" y="213880"/>
                  </a:moveTo>
                  <a:cubicBezTo>
                    <a:pt x="971081" y="213880"/>
                    <a:pt x="1005053" y="213880"/>
                    <a:pt x="1040948" y="213880"/>
                  </a:cubicBezTo>
                  <a:cubicBezTo>
                    <a:pt x="1044794" y="263235"/>
                    <a:pt x="1044153" y="263876"/>
                    <a:pt x="1000567" y="263876"/>
                  </a:cubicBezTo>
                  <a:cubicBezTo>
                    <a:pt x="966595" y="263876"/>
                    <a:pt x="932623" y="263876"/>
                    <a:pt x="899292" y="263876"/>
                  </a:cubicBezTo>
                  <a:cubicBezTo>
                    <a:pt x="893523" y="218367"/>
                    <a:pt x="896728" y="213880"/>
                    <a:pt x="937110" y="213880"/>
                  </a:cubicBezTo>
                  <a:close/>
                  <a:moveTo>
                    <a:pt x="778146" y="213880"/>
                  </a:moveTo>
                  <a:cubicBezTo>
                    <a:pt x="812119" y="213880"/>
                    <a:pt x="845449" y="213880"/>
                    <a:pt x="878780" y="213880"/>
                  </a:cubicBezTo>
                  <a:cubicBezTo>
                    <a:pt x="884549" y="258748"/>
                    <a:pt x="880703" y="263876"/>
                    <a:pt x="840322" y="263876"/>
                  </a:cubicBezTo>
                  <a:cubicBezTo>
                    <a:pt x="804427" y="263876"/>
                    <a:pt x="769173" y="263876"/>
                    <a:pt x="733278" y="263876"/>
                  </a:cubicBezTo>
                  <a:cubicBezTo>
                    <a:pt x="736483" y="215803"/>
                    <a:pt x="737765" y="213880"/>
                    <a:pt x="778146" y="213880"/>
                  </a:cubicBezTo>
                  <a:close/>
                  <a:moveTo>
                    <a:pt x="616620" y="213880"/>
                  </a:moveTo>
                  <a:cubicBezTo>
                    <a:pt x="650592" y="213880"/>
                    <a:pt x="684564" y="213880"/>
                    <a:pt x="721099" y="213880"/>
                  </a:cubicBezTo>
                  <a:cubicBezTo>
                    <a:pt x="716613" y="263235"/>
                    <a:pt x="715972" y="263876"/>
                    <a:pt x="674308" y="263876"/>
                  </a:cubicBezTo>
                  <a:cubicBezTo>
                    <a:pt x="639695" y="263876"/>
                    <a:pt x="604442" y="263876"/>
                    <a:pt x="569188" y="263876"/>
                  </a:cubicBezTo>
                  <a:cubicBezTo>
                    <a:pt x="572393" y="217085"/>
                    <a:pt x="575598" y="213880"/>
                    <a:pt x="616620" y="213880"/>
                  </a:cubicBezTo>
                  <a:close/>
                  <a:moveTo>
                    <a:pt x="455094" y="213880"/>
                  </a:moveTo>
                  <a:cubicBezTo>
                    <a:pt x="489707" y="213880"/>
                    <a:pt x="524961" y="213880"/>
                    <a:pt x="560215" y="213880"/>
                  </a:cubicBezTo>
                  <a:cubicBezTo>
                    <a:pt x="552523" y="263235"/>
                    <a:pt x="551241" y="263876"/>
                    <a:pt x="508936" y="263876"/>
                  </a:cubicBezTo>
                  <a:cubicBezTo>
                    <a:pt x="473682" y="263876"/>
                    <a:pt x="439070" y="263876"/>
                    <a:pt x="403816" y="263876"/>
                  </a:cubicBezTo>
                  <a:cubicBezTo>
                    <a:pt x="410867" y="217726"/>
                    <a:pt x="414712" y="213880"/>
                    <a:pt x="455094" y="213880"/>
                  </a:cubicBezTo>
                  <a:close/>
                  <a:moveTo>
                    <a:pt x="1923254" y="213559"/>
                  </a:moveTo>
                  <a:cubicBezTo>
                    <a:pt x="1943926" y="213398"/>
                    <a:pt x="1964598" y="213879"/>
                    <a:pt x="1985109" y="216443"/>
                  </a:cubicBezTo>
                  <a:cubicBezTo>
                    <a:pt x="1997288" y="217725"/>
                    <a:pt x="2006902" y="241441"/>
                    <a:pt x="2017799" y="254261"/>
                  </a:cubicBezTo>
                  <a:cubicBezTo>
                    <a:pt x="2015235" y="257465"/>
                    <a:pt x="2012030" y="260671"/>
                    <a:pt x="2009466" y="263875"/>
                  </a:cubicBezTo>
                  <a:cubicBezTo>
                    <a:pt x="1969085" y="263875"/>
                    <a:pt x="1928062" y="267080"/>
                    <a:pt x="1888321" y="261953"/>
                  </a:cubicBezTo>
                  <a:cubicBezTo>
                    <a:pt x="1875502" y="260029"/>
                    <a:pt x="1865246" y="236954"/>
                    <a:pt x="1854349" y="223494"/>
                  </a:cubicBezTo>
                  <a:cubicBezTo>
                    <a:pt x="1856913" y="220289"/>
                    <a:pt x="1859477" y="217084"/>
                    <a:pt x="1861400" y="214520"/>
                  </a:cubicBezTo>
                  <a:cubicBezTo>
                    <a:pt x="1881911" y="214520"/>
                    <a:pt x="1902583" y="213719"/>
                    <a:pt x="1923254" y="213559"/>
                  </a:cubicBezTo>
                  <a:close/>
                  <a:moveTo>
                    <a:pt x="292926" y="212598"/>
                  </a:moveTo>
                  <a:cubicBezTo>
                    <a:pt x="327539" y="215803"/>
                    <a:pt x="362793" y="213239"/>
                    <a:pt x="398047" y="213239"/>
                  </a:cubicBezTo>
                  <a:cubicBezTo>
                    <a:pt x="387791" y="261953"/>
                    <a:pt x="385869" y="263235"/>
                    <a:pt x="342282" y="263876"/>
                  </a:cubicBezTo>
                  <a:cubicBezTo>
                    <a:pt x="308951" y="263876"/>
                    <a:pt x="274979" y="263876"/>
                    <a:pt x="236520" y="263876"/>
                  </a:cubicBezTo>
                  <a:cubicBezTo>
                    <a:pt x="244212" y="229263"/>
                    <a:pt x="257031" y="210034"/>
                    <a:pt x="292926" y="212598"/>
                  </a:cubicBezTo>
                  <a:close/>
                  <a:moveTo>
                    <a:pt x="109606" y="212597"/>
                  </a:moveTo>
                  <a:cubicBezTo>
                    <a:pt x="150629" y="215803"/>
                    <a:pt x="192292" y="213239"/>
                    <a:pt x="233956" y="213239"/>
                  </a:cubicBezTo>
                  <a:cubicBezTo>
                    <a:pt x="226264" y="257466"/>
                    <a:pt x="219854" y="263235"/>
                    <a:pt x="179473" y="263235"/>
                  </a:cubicBezTo>
                  <a:cubicBezTo>
                    <a:pt x="133964" y="263875"/>
                    <a:pt x="88455" y="263875"/>
                    <a:pt x="40381" y="263875"/>
                  </a:cubicBezTo>
                  <a:cubicBezTo>
                    <a:pt x="51277" y="223494"/>
                    <a:pt x="73070" y="210033"/>
                    <a:pt x="109606" y="212597"/>
                  </a:cubicBezTo>
                  <a:close/>
                  <a:moveTo>
                    <a:pt x="1309518" y="157473"/>
                  </a:moveTo>
                  <a:cubicBezTo>
                    <a:pt x="1354386" y="157473"/>
                    <a:pt x="1397973" y="157473"/>
                    <a:pt x="1444123" y="157473"/>
                  </a:cubicBezTo>
                  <a:cubicBezTo>
                    <a:pt x="1446046" y="169652"/>
                    <a:pt x="1447969" y="180549"/>
                    <a:pt x="1450533" y="196574"/>
                  </a:cubicBezTo>
                  <a:cubicBezTo>
                    <a:pt x="1403742" y="196574"/>
                    <a:pt x="1358232" y="196574"/>
                    <a:pt x="1309518" y="196574"/>
                  </a:cubicBezTo>
                  <a:cubicBezTo>
                    <a:pt x="1309518" y="183754"/>
                    <a:pt x="1309518" y="172857"/>
                    <a:pt x="1309518" y="157473"/>
                  </a:cubicBezTo>
                  <a:close/>
                  <a:moveTo>
                    <a:pt x="2473775" y="156753"/>
                  </a:moveTo>
                  <a:cubicBezTo>
                    <a:pt x="2494527" y="156672"/>
                    <a:pt x="2515199" y="157153"/>
                    <a:pt x="2535710" y="159396"/>
                  </a:cubicBezTo>
                  <a:cubicBezTo>
                    <a:pt x="2547889" y="160678"/>
                    <a:pt x="2557503" y="181831"/>
                    <a:pt x="2573528" y="199779"/>
                  </a:cubicBezTo>
                  <a:cubicBezTo>
                    <a:pt x="2522890" y="199779"/>
                    <a:pt x="2481868" y="202343"/>
                    <a:pt x="2441486" y="198497"/>
                  </a:cubicBezTo>
                  <a:cubicBezTo>
                    <a:pt x="2429307" y="197215"/>
                    <a:pt x="2419051" y="177344"/>
                    <a:pt x="2408155" y="165806"/>
                  </a:cubicBezTo>
                  <a:cubicBezTo>
                    <a:pt x="2409437" y="163242"/>
                    <a:pt x="2410719" y="160038"/>
                    <a:pt x="2411360" y="157474"/>
                  </a:cubicBezTo>
                  <a:cubicBezTo>
                    <a:pt x="2432192" y="157474"/>
                    <a:pt x="2453024" y="156833"/>
                    <a:pt x="2473775" y="156753"/>
                  </a:cubicBezTo>
                  <a:close/>
                  <a:moveTo>
                    <a:pt x="1679283" y="156352"/>
                  </a:moveTo>
                  <a:cubicBezTo>
                    <a:pt x="1700194" y="156352"/>
                    <a:pt x="1721026" y="156833"/>
                    <a:pt x="1741538" y="158756"/>
                  </a:cubicBezTo>
                  <a:cubicBezTo>
                    <a:pt x="1750511" y="158756"/>
                    <a:pt x="1756921" y="181190"/>
                    <a:pt x="1767818" y="200420"/>
                  </a:cubicBezTo>
                  <a:cubicBezTo>
                    <a:pt x="1718462" y="200420"/>
                    <a:pt x="1678081" y="202343"/>
                    <a:pt x="1637699" y="199138"/>
                  </a:cubicBezTo>
                  <a:cubicBezTo>
                    <a:pt x="1627443" y="198497"/>
                    <a:pt x="1619111" y="177986"/>
                    <a:pt x="1610137" y="167088"/>
                  </a:cubicBezTo>
                  <a:cubicBezTo>
                    <a:pt x="1612059" y="163884"/>
                    <a:pt x="1614623" y="160679"/>
                    <a:pt x="1616547" y="156833"/>
                  </a:cubicBezTo>
                  <a:cubicBezTo>
                    <a:pt x="1637379" y="156833"/>
                    <a:pt x="1658371" y="156352"/>
                    <a:pt x="1679283" y="156352"/>
                  </a:cubicBezTo>
                  <a:close/>
                  <a:moveTo>
                    <a:pt x="1831836" y="156112"/>
                  </a:moveTo>
                  <a:cubicBezTo>
                    <a:pt x="1852267" y="156031"/>
                    <a:pt x="1872618" y="156512"/>
                    <a:pt x="1892808" y="158755"/>
                  </a:cubicBezTo>
                  <a:cubicBezTo>
                    <a:pt x="1902423" y="160037"/>
                    <a:pt x="1910115" y="181830"/>
                    <a:pt x="1919089" y="194009"/>
                  </a:cubicBezTo>
                  <a:cubicBezTo>
                    <a:pt x="1915243" y="195932"/>
                    <a:pt x="1912679" y="198496"/>
                    <a:pt x="1909474" y="201059"/>
                  </a:cubicBezTo>
                  <a:cubicBezTo>
                    <a:pt x="1876784" y="201059"/>
                    <a:pt x="1844095" y="201059"/>
                    <a:pt x="1811404" y="201059"/>
                  </a:cubicBezTo>
                  <a:cubicBezTo>
                    <a:pt x="1774868" y="201059"/>
                    <a:pt x="1774868" y="200419"/>
                    <a:pt x="1770382" y="156833"/>
                  </a:cubicBezTo>
                  <a:cubicBezTo>
                    <a:pt x="1790893" y="156833"/>
                    <a:pt x="1811404" y="156192"/>
                    <a:pt x="1831836" y="156112"/>
                  </a:cubicBezTo>
                  <a:close/>
                  <a:moveTo>
                    <a:pt x="1525127" y="154830"/>
                  </a:moveTo>
                  <a:cubicBezTo>
                    <a:pt x="1545238" y="154749"/>
                    <a:pt x="1565268" y="155230"/>
                    <a:pt x="1585139" y="157473"/>
                  </a:cubicBezTo>
                  <a:cubicBezTo>
                    <a:pt x="1594754" y="158115"/>
                    <a:pt x="1601804" y="179908"/>
                    <a:pt x="1610137" y="192086"/>
                  </a:cubicBezTo>
                  <a:cubicBezTo>
                    <a:pt x="1608214" y="194650"/>
                    <a:pt x="1605650" y="197855"/>
                    <a:pt x="1603727" y="200419"/>
                  </a:cubicBezTo>
                  <a:cubicBezTo>
                    <a:pt x="1562705" y="200419"/>
                    <a:pt x="1521041" y="202341"/>
                    <a:pt x="1480018" y="198495"/>
                  </a:cubicBezTo>
                  <a:cubicBezTo>
                    <a:pt x="1471686" y="197855"/>
                    <a:pt x="1464635" y="176062"/>
                    <a:pt x="1456943" y="163883"/>
                  </a:cubicBezTo>
                  <a:cubicBezTo>
                    <a:pt x="1459507" y="161319"/>
                    <a:pt x="1462071" y="158755"/>
                    <a:pt x="1464635" y="155551"/>
                  </a:cubicBezTo>
                  <a:cubicBezTo>
                    <a:pt x="1484826" y="155551"/>
                    <a:pt x="1505016" y="154910"/>
                    <a:pt x="1525127" y="154830"/>
                  </a:cubicBezTo>
                  <a:close/>
                  <a:moveTo>
                    <a:pt x="2131653" y="154509"/>
                  </a:moveTo>
                  <a:cubicBezTo>
                    <a:pt x="2151443" y="154268"/>
                    <a:pt x="2170031" y="154589"/>
                    <a:pt x="2188299" y="156832"/>
                  </a:cubicBezTo>
                  <a:cubicBezTo>
                    <a:pt x="2203042" y="158755"/>
                    <a:pt x="2215220" y="176062"/>
                    <a:pt x="2228681" y="186958"/>
                  </a:cubicBezTo>
                  <a:cubicBezTo>
                    <a:pt x="2226758" y="190804"/>
                    <a:pt x="2225476" y="194650"/>
                    <a:pt x="2223553" y="198496"/>
                  </a:cubicBezTo>
                  <a:cubicBezTo>
                    <a:pt x="2179967" y="198496"/>
                    <a:pt x="2136379" y="200419"/>
                    <a:pt x="2093434" y="196573"/>
                  </a:cubicBezTo>
                  <a:cubicBezTo>
                    <a:pt x="2085101" y="196573"/>
                    <a:pt x="2078691" y="174780"/>
                    <a:pt x="2067795" y="155550"/>
                  </a:cubicBezTo>
                  <a:cubicBezTo>
                    <a:pt x="2090870" y="155550"/>
                    <a:pt x="2111862" y="154749"/>
                    <a:pt x="2131653" y="154509"/>
                  </a:cubicBezTo>
                  <a:close/>
                  <a:moveTo>
                    <a:pt x="1981184" y="154509"/>
                  </a:moveTo>
                  <a:cubicBezTo>
                    <a:pt x="2000173" y="154268"/>
                    <a:pt x="2019082" y="154589"/>
                    <a:pt x="2037670" y="156832"/>
                  </a:cubicBezTo>
                  <a:cubicBezTo>
                    <a:pt x="2051130" y="158755"/>
                    <a:pt x="2062027" y="177984"/>
                    <a:pt x="2074206" y="189521"/>
                  </a:cubicBezTo>
                  <a:cubicBezTo>
                    <a:pt x="2072282" y="192727"/>
                    <a:pt x="2069719" y="196572"/>
                    <a:pt x="2067796" y="199777"/>
                  </a:cubicBezTo>
                  <a:cubicBezTo>
                    <a:pt x="2026773" y="199777"/>
                    <a:pt x="1985751" y="202341"/>
                    <a:pt x="1945369" y="197854"/>
                  </a:cubicBezTo>
                  <a:cubicBezTo>
                    <a:pt x="1934472" y="196572"/>
                    <a:pt x="1926140" y="176061"/>
                    <a:pt x="1916525" y="163883"/>
                  </a:cubicBezTo>
                  <a:cubicBezTo>
                    <a:pt x="1919730" y="161960"/>
                    <a:pt x="1922293" y="158755"/>
                    <a:pt x="1924217" y="155550"/>
                  </a:cubicBezTo>
                  <a:cubicBezTo>
                    <a:pt x="1943126" y="155550"/>
                    <a:pt x="1962195" y="154749"/>
                    <a:pt x="1981184" y="154509"/>
                  </a:cubicBezTo>
                  <a:close/>
                  <a:moveTo>
                    <a:pt x="1190296" y="154268"/>
                  </a:moveTo>
                  <a:cubicBezTo>
                    <a:pt x="1212731" y="154268"/>
                    <a:pt x="1235164" y="154268"/>
                    <a:pt x="1257599" y="154910"/>
                  </a:cubicBezTo>
                  <a:cubicBezTo>
                    <a:pt x="1296058" y="155550"/>
                    <a:pt x="1296698" y="156192"/>
                    <a:pt x="1289006" y="198496"/>
                  </a:cubicBezTo>
                  <a:cubicBezTo>
                    <a:pt x="1245420" y="198496"/>
                    <a:pt x="1201193" y="198496"/>
                    <a:pt x="1156965" y="198496"/>
                  </a:cubicBezTo>
                  <a:cubicBezTo>
                    <a:pt x="1149274" y="156832"/>
                    <a:pt x="1151197" y="154910"/>
                    <a:pt x="1190296" y="154268"/>
                  </a:cubicBezTo>
                  <a:close/>
                  <a:moveTo>
                    <a:pt x="1039666" y="152987"/>
                  </a:moveTo>
                  <a:cubicBezTo>
                    <a:pt x="1067227" y="152987"/>
                    <a:pt x="1094789" y="152345"/>
                    <a:pt x="1122351" y="154909"/>
                  </a:cubicBezTo>
                  <a:cubicBezTo>
                    <a:pt x="1128120" y="155550"/>
                    <a:pt x="1138375" y="169011"/>
                    <a:pt x="1137735" y="175420"/>
                  </a:cubicBezTo>
                  <a:cubicBezTo>
                    <a:pt x="1137093" y="184394"/>
                    <a:pt x="1128120" y="199137"/>
                    <a:pt x="1121710" y="199137"/>
                  </a:cubicBezTo>
                  <a:cubicBezTo>
                    <a:pt x="1080047" y="201059"/>
                    <a:pt x="1039024" y="200418"/>
                    <a:pt x="998002" y="200418"/>
                  </a:cubicBezTo>
                  <a:cubicBezTo>
                    <a:pt x="998643" y="154269"/>
                    <a:pt x="999284" y="152987"/>
                    <a:pt x="1039666" y="152987"/>
                  </a:cubicBezTo>
                  <a:close/>
                  <a:moveTo>
                    <a:pt x="879422" y="152987"/>
                  </a:moveTo>
                  <a:cubicBezTo>
                    <a:pt x="912752" y="152346"/>
                    <a:pt x="946724" y="152987"/>
                    <a:pt x="981978" y="152987"/>
                  </a:cubicBezTo>
                  <a:cubicBezTo>
                    <a:pt x="986464" y="188241"/>
                    <a:pt x="978132" y="203624"/>
                    <a:pt x="945442" y="201701"/>
                  </a:cubicBezTo>
                  <a:cubicBezTo>
                    <a:pt x="911470" y="199137"/>
                    <a:pt x="877498" y="201060"/>
                    <a:pt x="844168" y="201060"/>
                  </a:cubicBezTo>
                  <a:cubicBezTo>
                    <a:pt x="839040" y="160679"/>
                    <a:pt x="844168" y="153628"/>
                    <a:pt x="879422" y="152987"/>
                  </a:cubicBezTo>
                  <a:close/>
                  <a:moveTo>
                    <a:pt x="727509" y="152346"/>
                  </a:moveTo>
                  <a:cubicBezTo>
                    <a:pt x="760840" y="152346"/>
                    <a:pt x="794171" y="152988"/>
                    <a:pt x="828143" y="152988"/>
                  </a:cubicBezTo>
                  <a:cubicBezTo>
                    <a:pt x="830065" y="189523"/>
                    <a:pt x="819169" y="203624"/>
                    <a:pt x="786479" y="201060"/>
                  </a:cubicBezTo>
                  <a:cubicBezTo>
                    <a:pt x="752507" y="198496"/>
                    <a:pt x="718536" y="200419"/>
                    <a:pt x="684564" y="200419"/>
                  </a:cubicBezTo>
                  <a:cubicBezTo>
                    <a:pt x="686487" y="156833"/>
                    <a:pt x="689692" y="152988"/>
                    <a:pt x="727509" y="152346"/>
                  </a:cubicBezTo>
                  <a:close/>
                  <a:moveTo>
                    <a:pt x="136528" y="152346"/>
                  </a:moveTo>
                  <a:cubicBezTo>
                    <a:pt x="207677" y="153628"/>
                    <a:pt x="278826" y="152346"/>
                    <a:pt x="351896" y="152346"/>
                  </a:cubicBezTo>
                  <a:cubicBezTo>
                    <a:pt x="346128" y="190804"/>
                    <a:pt x="328181" y="201700"/>
                    <a:pt x="295491" y="201060"/>
                  </a:cubicBezTo>
                  <a:cubicBezTo>
                    <a:pt x="224342" y="198496"/>
                    <a:pt x="153194" y="200418"/>
                    <a:pt x="79481" y="200418"/>
                  </a:cubicBezTo>
                  <a:cubicBezTo>
                    <a:pt x="88455" y="169011"/>
                    <a:pt x="101916" y="151063"/>
                    <a:pt x="136528" y="152346"/>
                  </a:cubicBezTo>
                  <a:close/>
                  <a:moveTo>
                    <a:pt x="570471" y="151705"/>
                  </a:moveTo>
                  <a:cubicBezTo>
                    <a:pt x="605083" y="154269"/>
                    <a:pt x="639055" y="152346"/>
                    <a:pt x="673027" y="152346"/>
                  </a:cubicBezTo>
                  <a:cubicBezTo>
                    <a:pt x="673668" y="194009"/>
                    <a:pt x="655080" y="202983"/>
                    <a:pt x="623671" y="200419"/>
                  </a:cubicBezTo>
                  <a:cubicBezTo>
                    <a:pt x="590982" y="197855"/>
                    <a:pt x="558292" y="199778"/>
                    <a:pt x="523679" y="199778"/>
                  </a:cubicBezTo>
                  <a:cubicBezTo>
                    <a:pt x="525602" y="167088"/>
                    <a:pt x="537140" y="149782"/>
                    <a:pt x="570471" y="151705"/>
                  </a:cubicBezTo>
                  <a:close/>
                  <a:moveTo>
                    <a:pt x="415353" y="151704"/>
                  </a:moveTo>
                  <a:cubicBezTo>
                    <a:pt x="448684" y="153627"/>
                    <a:pt x="482656" y="152345"/>
                    <a:pt x="517910" y="152345"/>
                  </a:cubicBezTo>
                  <a:cubicBezTo>
                    <a:pt x="515987" y="188881"/>
                    <a:pt x="501886" y="203623"/>
                    <a:pt x="467913" y="201059"/>
                  </a:cubicBezTo>
                  <a:cubicBezTo>
                    <a:pt x="434583" y="197854"/>
                    <a:pt x="400611" y="200418"/>
                    <a:pt x="365357" y="200418"/>
                  </a:cubicBezTo>
                  <a:cubicBezTo>
                    <a:pt x="369843" y="165806"/>
                    <a:pt x="382663" y="150422"/>
                    <a:pt x="415353" y="151704"/>
                  </a:cubicBezTo>
                  <a:close/>
                  <a:moveTo>
                    <a:pt x="1239010" y="101067"/>
                  </a:moveTo>
                  <a:cubicBezTo>
                    <a:pt x="1281315" y="101067"/>
                    <a:pt x="1324261" y="101067"/>
                    <a:pt x="1370411" y="101067"/>
                  </a:cubicBezTo>
                  <a:cubicBezTo>
                    <a:pt x="1371052" y="115169"/>
                    <a:pt x="1371693" y="126065"/>
                    <a:pt x="1372334" y="139526"/>
                  </a:cubicBezTo>
                  <a:cubicBezTo>
                    <a:pt x="1326183" y="139526"/>
                    <a:pt x="1283878" y="139526"/>
                    <a:pt x="1239010" y="139526"/>
                  </a:cubicBezTo>
                  <a:cubicBezTo>
                    <a:pt x="1239010" y="126707"/>
                    <a:pt x="1239010" y="115169"/>
                    <a:pt x="1239010" y="101067"/>
                  </a:cubicBezTo>
                  <a:close/>
                  <a:moveTo>
                    <a:pt x="1088380" y="100426"/>
                  </a:moveTo>
                  <a:cubicBezTo>
                    <a:pt x="1133249" y="100426"/>
                    <a:pt x="1175553" y="100426"/>
                    <a:pt x="1220421" y="100426"/>
                  </a:cubicBezTo>
                  <a:cubicBezTo>
                    <a:pt x="1220421" y="113887"/>
                    <a:pt x="1220421" y="124784"/>
                    <a:pt x="1220421" y="138885"/>
                  </a:cubicBezTo>
                  <a:cubicBezTo>
                    <a:pt x="1175553" y="138885"/>
                    <a:pt x="1131967" y="138885"/>
                    <a:pt x="1083894" y="138885"/>
                  </a:cubicBezTo>
                  <a:cubicBezTo>
                    <a:pt x="1085816" y="125424"/>
                    <a:pt x="1087099" y="113887"/>
                    <a:pt x="1088380" y="100426"/>
                  </a:cubicBezTo>
                  <a:close/>
                  <a:moveTo>
                    <a:pt x="2437240" y="99385"/>
                  </a:moveTo>
                  <a:cubicBezTo>
                    <a:pt x="2456068" y="99144"/>
                    <a:pt x="2474817" y="99465"/>
                    <a:pt x="2493405" y="101708"/>
                  </a:cubicBezTo>
                  <a:cubicBezTo>
                    <a:pt x="2506866" y="103631"/>
                    <a:pt x="2518404" y="122860"/>
                    <a:pt x="2530582" y="133757"/>
                  </a:cubicBezTo>
                  <a:cubicBezTo>
                    <a:pt x="2529300" y="136963"/>
                    <a:pt x="2528018" y="139526"/>
                    <a:pt x="2526095" y="142090"/>
                  </a:cubicBezTo>
                  <a:cubicBezTo>
                    <a:pt x="2486995" y="142090"/>
                    <a:pt x="2447896" y="144654"/>
                    <a:pt x="2409437" y="140809"/>
                  </a:cubicBezTo>
                  <a:cubicBezTo>
                    <a:pt x="2397258" y="139526"/>
                    <a:pt x="2387002" y="120296"/>
                    <a:pt x="2376106" y="109400"/>
                  </a:cubicBezTo>
                  <a:cubicBezTo>
                    <a:pt x="2377388" y="106195"/>
                    <a:pt x="2379311" y="103631"/>
                    <a:pt x="2380593" y="100426"/>
                  </a:cubicBezTo>
                  <a:cubicBezTo>
                    <a:pt x="2399502" y="100426"/>
                    <a:pt x="2418411" y="99625"/>
                    <a:pt x="2437240" y="99385"/>
                  </a:cubicBezTo>
                  <a:close/>
                  <a:moveTo>
                    <a:pt x="1595314" y="99225"/>
                  </a:moveTo>
                  <a:cubicBezTo>
                    <a:pt x="1616226" y="99145"/>
                    <a:pt x="1635776" y="99465"/>
                    <a:pt x="1655005" y="101067"/>
                  </a:cubicBezTo>
                  <a:cubicBezTo>
                    <a:pt x="1663979" y="101709"/>
                    <a:pt x="1671029" y="122220"/>
                    <a:pt x="1678721" y="133116"/>
                  </a:cubicBezTo>
                  <a:cubicBezTo>
                    <a:pt x="1676798" y="136322"/>
                    <a:pt x="1674875" y="138886"/>
                    <a:pt x="1672952" y="141450"/>
                  </a:cubicBezTo>
                  <a:cubicBezTo>
                    <a:pt x="1633212" y="141450"/>
                    <a:pt x="1592830" y="143372"/>
                    <a:pt x="1553089" y="140168"/>
                  </a:cubicBezTo>
                  <a:cubicBezTo>
                    <a:pt x="1544757" y="139526"/>
                    <a:pt x="1538987" y="118374"/>
                    <a:pt x="1527450" y="99785"/>
                  </a:cubicBezTo>
                  <a:cubicBezTo>
                    <a:pt x="1552128" y="99785"/>
                    <a:pt x="1574402" y="99305"/>
                    <a:pt x="1595314" y="99225"/>
                  </a:cubicBezTo>
                  <a:close/>
                  <a:moveTo>
                    <a:pt x="1447969" y="99225"/>
                  </a:moveTo>
                  <a:cubicBezTo>
                    <a:pt x="1467839" y="99145"/>
                    <a:pt x="1487710" y="99465"/>
                    <a:pt x="1507580" y="101067"/>
                  </a:cubicBezTo>
                  <a:cubicBezTo>
                    <a:pt x="1515271" y="101709"/>
                    <a:pt x="1521040" y="122861"/>
                    <a:pt x="1532578" y="142090"/>
                  </a:cubicBezTo>
                  <a:cubicBezTo>
                    <a:pt x="1481941" y="142090"/>
                    <a:pt x="1442841" y="144013"/>
                    <a:pt x="1404382" y="140808"/>
                  </a:cubicBezTo>
                  <a:cubicBezTo>
                    <a:pt x="1396049" y="140168"/>
                    <a:pt x="1388999" y="120297"/>
                    <a:pt x="1381307" y="109400"/>
                  </a:cubicBezTo>
                  <a:cubicBezTo>
                    <a:pt x="1383871" y="106195"/>
                    <a:pt x="1385794" y="102991"/>
                    <a:pt x="1388358" y="99785"/>
                  </a:cubicBezTo>
                  <a:cubicBezTo>
                    <a:pt x="1408228" y="99785"/>
                    <a:pt x="1428098" y="99305"/>
                    <a:pt x="1447969" y="99225"/>
                  </a:cubicBezTo>
                  <a:close/>
                  <a:moveTo>
                    <a:pt x="2138303" y="99144"/>
                  </a:moveTo>
                  <a:cubicBezTo>
                    <a:pt x="2180607" y="99144"/>
                    <a:pt x="2222912" y="99144"/>
                    <a:pt x="2264575" y="99144"/>
                  </a:cubicBezTo>
                  <a:cubicBezTo>
                    <a:pt x="2362646" y="99144"/>
                    <a:pt x="2362646" y="99144"/>
                    <a:pt x="2408156" y="186318"/>
                  </a:cubicBezTo>
                  <a:cubicBezTo>
                    <a:pt x="2410078" y="190164"/>
                    <a:pt x="2412001" y="194009"/>
                    <a:pt x="2415206" y="202342"/>
                  </a:cubicBezTo>
                  <a:cubicBezTo>
                    <a:pt x="2361364" y="202342"/>
                    <a:pt x="2311367" y="203624"/>
                    <a:pt x="2262011" y="201060"/>
                  </a:cubicBezTo>
                  <a:cubicBezTo>
                    <a:pt x="2253679" y="200419"/>
                    <a:pt x="2242141" y="185677"/>
                    <a:pt x="2238296" y="174780"/>
                  </a:cubicBezTo>
                  <a:cubicBezTo>
                    <a:pt x="2228681" y="148499"/>
                    <a:pt x="2213297" y="137603"/>
                    <a:pt x="2185735" y="141449"/>
                  </a:cubicBezTo>
                  <a:cubicBezTo>
                    <a:pt x="2157532" y="145936"/>
                    <a:pt x="2141508" y="133116"/>
                    <a:pt x="2138303" y="99144"/>
                  </a:cubicBezTo>
                  <a:close/>
                  <a:moveTo>
                    <a:pt x="2041435" y="98984"/>
                  </a:moveTo>
                  <a:cubicBezTo>
                    <a:pt x="2060744" y="98824"/>
                    <a:pt x="2079973" y="99144"/>
                    <a:pt x="2099203" y="101067"/>
                  </a:cubicBezTo>
                  <a:cubicBezTo>
                    <a:pt x="2110100" y="102349"/>
                    <a:pt x="2119073" y="120938"/>
                    <a:pt x="2128688" y="131835"/>
                  </a:cubicBezTo>
                  <a:cubicBezTo>
                    <a:pt x="2126764" y="135680"/>
                    <a:pt x="2124842" y="138886"/>
                    <a:pt x="2122919" y="142090"/>
                  </a:cubicBezTo>
                  <a:cubicBezTo>
                    <a:pt x="2084461" y="142090"/>
                    <a:pt x="2046002" y="144654"/>
                    <a:pt x="2008824" y="140808"/>
                  </a:cubicBezTo>
                  <a:cubicBezTo>
                    <a:pt x="1997288" y="139526"/>
                    <a:pt x="1987673" y="120297"/>
                    <a:pt x="1977417" y="109400"/>
                  </a:cubicBezTo>
                  <a:cubicBezTo>
                    <a:pt x="1979339" y="106195"/>
                    <a:pt x="1981263" y="102991"/>
                    <a:pt x="1983185" y="99785"/>
                  </a:cubicBezTo>
                  <a:cubicBezTo>
                    <a:pt x="2002735" y="99785"/>
                    <a:pt x="2022125" y="99144"/>
                    <a:pt x="2041435" y="98984"/>
                  </a:cubicBezTo>
                  <a:close/>
                  <a:moveTo>
                    <a:pt x="1892487" y="98984"/>
                  </a:moveTo>
                  <a:cubicBezTo>
                    <a:pt x="1911396" y="98824"/>
                    <a:pt x="1930305" y="99144"/>
                    <a:pt x="1949214" y="101067"/>
                  </a:cubicBezTo>
                  <a:cubicBezTo>
                    <a:pt x="1960111" y="102349"/>
                    <a:pt x="1969725" y="121579"/>
                    <a:pt x="1979981" y="132476"/>
                  </a:cubicBezTo>
                  <a:cubicBezTo>
                    <a:pt x="1976776" y="135680"/>
                    <a:pt x="1974212" y="138886"/>
                    <a:pt x="1971648" y="142090"/>
                  </a:cubicBezTo>
                  <a:cubicBezTo>
                    <a:pt x="1934472" y="142090"/>
                    <a:pt x="1897295" y="144654"/>
                    <a:pt x="1860759" y="140808"/>
                  </a:cubicBezTo>
                  <a:cubicBezTo>
                    <a:pt x="1849221" y="139526"/>
                    <a:pt x="1838966" y="120938"/>
                    <a:pt x="1828710" y="110041"/>
                  </a:cubicBezTo>
                  <a:cubicBezTo>
                    <a:pt x="1831274" y="106837"/>
                    <a:pt x="1833197" y="102991"/>
                    <a:pt x="1835761" y="99785"/>
                  </a:cubicBezTo>
                  <a:cubicBezTo>
                    <a:pt x="1854670" y="99785"/>
                    <a:pt x="1873579" y="99144"/>
                    <a:pt x="1892487" y="98984"/>
                  </a:cubicBezTo>
                  <a:close/>
                  <a:moveTo>
                    <a:pt x="1744021" y="98343"/>
                  </a:moveTo>
                  <a:cubicBezTo>
                    <a:pt x="1762529" y="98183"/>
                    <a:pt x="1780957" y="98503"/>
                    <a:pt x="1799225" y="100426"/>
                  </a:cubicBezTo>
                  <a:cubicBezTo>
                    <a:pt x="1810122" y="101708"/>
                    <a:pt x="1819096" y="120297"/>
                    <a:pt x="1828710" y="130553"/>
                  </a:cubicBezTo>
                  <a:cubicBezTo>
                    <a:pt x="1826787" y="133757"/>
                    <a:pt x="1824223" y="137603"/>
                    <a:pt x="1822300" y="140809"/>
                  </a:cubicBezTo>
                  <a:cubicBezTo>
                    <a:pt x="1782559" y="140809"/>
                    <a:pt x="1742178" y="142731"/>
                    <a:pt x="1703078" y="139527"/>
                  </a:cubicBezTo>
                  <a:cubicBezTo>
                    <a:pt x="1694746" y="138885"/>
                    <a:pt x="1688336" y="119015"/>
                    <a:pt x="1681285" y="108118"/>
                  </a:cubicBezTo>
                  <a:cubicBezTo>
                    <a:pt x="1683849" y="105554"/>
                    <a:pt x="1686413" y="102350"/>
                    <a:pt x="1688336" y="99144"/>
                  </a:cubicBezTo>
                  <a:cubicBezTo>
                    <a:pt x="1706924" y="99144"/>
                    <a:pt x="1725513" y="98503"/>
                    <a:pt x="1744021" y="98343"/>
                  </a:cubicBezTo>
                  <a:close/>
                  <a:moveTo>
                    <a:pt x="971723" y="97222"/>
                  </a:moveTo>
                  <a:cubicBezTo>
                    <a:pt x="1004412" y="99145"/>
                    <a:pt x="1037101" y="97863"/>
                    <a:pt x="1070432" y="97863"/>
                  </a:cubicBezTo>
                  <a:cubicBezTo>
                    <a:pt x="1075560" y="130553"/>
                    <a:pt x="1065946" y="144013"/>
                    <a:pt x="1033897" y="142090"/>
                  </a:cubicBezTo>
                  <a:cubicBezTo>
                    <a:pt x="1001848" y="140167"/>
                    <a:pt x="969158" y="141449"/>
                    <a:pt x="935827" y="141449"/>
                  </a:cubicBezTo>
                  <a:cubicBezTo>
                    <a:pt x="930699" y="106196"/>
                    <a:pt x="942878" y="95299"/>
                    <a:pt x="971723" y="97222"/>
                  </a:cubicBezTo>
                  <a:close/>
                  <a:moveTo>
                    <a:pt x="819810" y="97222"/>
                  </a:moveTo>
                  <a:cubicBezTo>
                    <a:pt x="852500" y="99145"/>
                    <a:pt x="885190" y="97863"/>
                    <a:pt x="917880" y="97863"/>
                  </a:cubicBezTo>
                  <a:cubicBezTo>
                    <a:pt x="924930" y="130553"/>
                    <a:pt x="915316" y="143372"/>
                    <a:pt x="884549" y="142090"/>
                  </a:cubicBezTo>
                  <a:cubicBezTo>
                    <a:pt x="851218" y="140167"/>
                    <a:pt x="817246" y="141449"/>
                    <a:pt x="783916" y="141449"/>
                  </a:cubicBezTo>
                  <a:cubicBezTo>
                    <a:pt x="779429" y="108118"/>
                    <a:pt x="790325" y="95940"/>
                    <a:pt x="819810" y="97222"/>
                  </a:cubicBezTo>
                  <a:close/>
                  <a:moveTo>
                    <a:pt x="519191" y="96581"/>
                  </a:moveTo>
                  <a:cubicBezTo>
                    <a:pt x="551881" y="98503"/>
                    <a:pt x="584571" y="97221"/>
                    <a:pt x="619184" y="97221"/>
                  </a:cubicBezTo>
                  <a:cubicBezTo>
                    <a:pt x="618543" y="131834"/>
                    <a:pt x="604441" y="144013"/>
                    <a:pt x="574956" y="142089"/>
                  </a:cubicBezTo>
                  <a:cubicBezTo>
                    <a:pt x="542267" y="140167"/>
                    <a:pt x="509577" y="141449"/>
                    <a:pt x="474964" y="141449"/>
                  </a:cubicBezTo>
                  <a:cubicBezTo>
                    <a:pt x="476886" y="108759"/>
                    <a:pt x="489065" y="95299"/>
                    <a:pt x="519191" y="96581"/>
                  </a:cubicBezTo>
                  <a:close/>
                  <a:moveTo>
                    <a:pt x="670463" y="96580"/>
                  </a:moveTo>
                  <a:cubicBezTo>
                    <a:pt x="703152" y="98503"/>
                    <a:pt x="736483" y="97221"/>
                    <a:pt x="769814" y="97221"/>
                  </a:cubicBezTo>
                  <a:cubicBezTo>
                    <a:pt x="771096" y="133116"/>
                    <a:pt x="756353" y="144012"/>
                    <a:pt x="726869" y="142089"/>
                  </a:cubicBezTo>
                  <a:cubicBezTo>
                    <a:pt x="694820" y="140166"/>
                    <a:pt x="662130" y="141448"/>
                    <a:pt x="628799" y="141448"/>
                  </a:cubicBezTo>
                  <a:cubicBezTo>
                    <a:pt x="627517" y="106836"/>
                    <a:pt x="640336" y="95298"/>
                    <a:pt x="670463" y="96580"/>
                  </a:cubicBezTo>
                  <a:close/>
                  <a:moveTo>
                    <a:pt x="381621" y="95539"/>
                  </a:moveTo>
                  <a:cubicBezTo>
                    <a:pt x="406699" y="94016"/>
                    <a:pt x="437466" y="95298"/>
                    <a:pt x="467271" y="100426"/>
                  </a:cubicBezTo>
                  <a:cubicBezTo>
                    <a:pt x="460862" y="138243"/>
                    <a:pt x="458298" y="141448"/>
                    <a:pt x="423044" y="141448"/>
                  </a:cubicBezTo>
                  <a:cubicBezTo>
                    <a:pt x="330744" y="141448"/>
                    <a:pt x="238443" y="141448"/>
                    <a:pt x="146142" y="141448"/>
                  </a:cubicBezTo>
                  <a:cubicBezTo>
                    <a:pt x="136528" y="141448"/>
                    <a:pt x="127554" y="139526"/>
                    <a:pt x="116657" y="138884"/>
                  </a:cubicBezTo>
                  <a:cubicBezTo>
                    <a:pt x="124349" y="109400"/>
                    <a:pt x="138450" y="95298"/>
                    <a:pt x="168576" y="96580"/>
                  </a:cubicBezTo>
                  <a:cubicBezTo>
                    <a:pt x="212163" y="98503"/>
                    <a:pt x="255749" y="96580"/>
                    <a:pt x="299336" y="97862"/>
                  </a:cubicBezTo>
                  <a:cubicBezTo>
                    <a:pt x="308310" y="97862"/>
                    <a:pt x="316642" y="103631"/>
                    <a:pt x="330103" y="107477"/>
                  </a:cubicBezTo>
                  <a:cubicBezTo>
                    <a:pt x="337154" y="101388"/>
                    <a:pt x="356543" y="97061"/>
                    <a:pt x="381621" y="95539"/>
                  </a:cubicBezTo>
                  <a:close/>
                  <a:moveTo>
                    <a:pt x="1482582" y="48507"/>
                  </a:moveTo>
                  <a:cubicBezTo>
                    <a:pt x="1526810" y="48507"/>
                    <a:pt x="1569114" y="48507"/>
                    <a:pt x="1611418" y="48507"/>
                  </a:cubicBezTo>
                  <a:cubicBezTo>
                    <a:pt x="1613341" y="61327"/>
                    <a:pt x="1615264" y="71583"/>
                    <a:pt x="1617187" y="83761"/>
                  </a:cubicBezTo>
                  <a:cubicBezTo>
                    <a:pt x="1573600" y="83761"/>
                    <a:pt x="1532578" y="83761"/>
                    <a:pt x="1488992" y="83761"/>
                  </a:cubicBezTo>
                  <a:cubicBezTo>
                    <a:pt x="1487069" y="72864"/>
                    <a:pt x="1485146" y="61968"/>
                    <a:pt x="1482582" y="48507"/>
                  </a:cubicBezTo>
                  <a:close/>
                  <a:moveTo>
                    <a:pt x="2407114" y="47705"/>
                  </a:moveTo>
                  <a:cubicBezTo>
                    <a:pt x="2425942" y="47545"/>
                    <a:pt x="2444691" y="47865"/>
                    <a:pt x="2463279" y="49788"/>
                  </a:cubicBezTo>
                  <a:cubicBezTo>
                    <a:pt x="2474176" y="51070"/>
                    <a:pt x="2483791" y="69018"/>
                    <a:pt x="2501097" y="86325"/>
                  </a:cubicBezTo>
                  <a:cubicBezTo>
                    <a:pt x="2453024" y="86325"/>
                    <a:pt x="2415847" y="88889"/>
                    <a:pt x="2379311" y="85043"/>
                  </a:cubicBezTo>
                  <a:cubicBezTo>
                    <a:pt x="2367773" y="83761"/>
                    <a:pt x="2356877" y="67095"/>
                    <a:pt x="2345980" y="58121"/>
                  </a:cubicBezTo>
                  <a:cubicBezTo>
                    <a:pt x="2347262" y="54916"/>
                    <a:pt x="2348544" y="51712"/>
                    <a:pt x="2350467" y="48506"/>
                  </a:cubicBezTo>
                  <a:cubicBezTo>
                    <a:pt x="2369376" y="48506"/>
                    <a:pt x="2388285" y="47865"/>
                    <a:pt x="2407114" y="47705"/>
                  </a:cubicBezTo>
                  <a:close/>
                  <a:moveTo>
                    <a:pt x="1830873" y="47306"/>
                  </a:moveTo>
                  <a:cubicBezTo>
                    <a:pt x="1849702" y="47226"/>
                    <a:pt x="1868451" y="47546"/>
                    <a:pt x="1887039" y="49148"/>
                  </a:cubicBezTo>
                  <a:cubicBezTo>
                    <a:pt x="1896012" y="49790"/>
                    <a:pt x="1903704" y="67737"/>
                    <a:pt x="1912037" y="77993"/>
                  </a:cubicBezTo>
                  <a:cubicBezTo>
                    <a:pt x="1909473" y="80557"/>
                    <a:pt x="1907550" y="83121"/>
                    <a:pt x="1906268" y="85685"/>
                  </a:cubicBezTo>
                  <a:cubicBezTo>
                    <a:pt x="1869092" y="85685"/>
                    <a:pt x="1831914" y="87607"/>
                    <a:pt x="1794738" y="84403"/>
                  </a:cubicBezTo>
                  <a:cubicBezTo>
                    <a:pt x="1785123" y="83761"/>
                    <a:pt x="1776791" y="67096"/>
                    <a:pt x="1768458" y="57481"/>
                  </a:cubicBezTo>
                  <a:cubicBezTo>
                    <a:pt x="1770381" y="54276"/>
                    <a:pt x="1772304" y="51072"/>
                    <a:pt x="1774226" y="47866"/>
                  </a:cubicBezTo>
                  <a:cubicBezTo>
                    <a:pt x="1793135" y="47866"/>
                    <a:pt x="1812044" y="47386"/>
                    <a:pt x="1830873" y="47306"/>
                  </a:cubicBezTo>
                  <a:close/>
                  <a:moveTo>
                    <a:pt x="1972851" y="46665"/>
                  </a:moveTo>
                  <a:cubicBezTo>
                    <a:pt x="1992641" y="46585"/>
                    <a:pt x="2011069" y="46905"/>
                    <a:pt x="2029336" y="48507"/>
                  </a:cubicBezTo>
                  <a:cubicBezTo>
                    <a:pt x="2039593" y="49149"/>
                    <a:pt x="2047925" y="65814"/>
                    <a:pt x="2057539" y="75429"/>
                  </a:cubicBezTo>
                  <a:cubicBezTo>
                    <a:pt x="2056258" y="78634"/>
                    <a:pt x="2054335" y="81838"/>
                    <a:pt x="2053053" y="85044"/>
                  </a:cubicBezTo>
                  <a:cubicBezTo>
                    <a:pt x="2014594" y="85044"/>
                    <a:pt x="1976136" y="86966"/>
                    <a:pt x="1938318" y="83762"/>
                  </a:cubicBezTo>
                  <a:cubicBezTo>
                    <a:pt x="1929344" y="83120"/>
                    <a:pt x="1921652" y="64532"/>
                    <a:pt x="1908192" y="47225"/>
                  </a:cubicBezTo>
                  <a:cubicBezTo>
                    <a:pt x="1931908" y="47225"/>
                    <a:pt x="1953060" y="46745"/>
                    <a:pt x="1972851" y="46665"/>
                  </a:cubicBezTo>
                  <a:close/>
                  <a:moveTo>
                    <a:pt x="1687695" y="46665"/>
                  </a:moveTo>
                  <a:cubicBezTo>
                    <a:pt x="1706924" y="46585"/>
                    <a:pt x="1726153" y="46905"/>
                    <a:pt x="1745383" y="48507"/>
                  </a:cubicBezTo>
                  <a:cubicBezTo>
                    <a:pt x="1753074" y="49149"/>
                    <a:pt x="1759484" y="67096"/>
                    <a:pt x="1766535" y="77352"/>
                  </a:cubicBezTo>
                  <a:cubicBezTo>
                    <a:pt x="1763330" y="79916"/>
                    <a:pt x="1761407" y="83120"/>
                    <a:pt x="1759484" y="85684"/>
                  </a:cubicBezTo>
                  <a:cubicBezTo>
                    <a:pt x="1723589" y="85684"/>
                    <a:pt x="1687695" y="87608"/>
                    <a:pt x="1652441" y="84402"/>
                  </a:cubicBezTo>
                  <a:cubicBezTo>
                    <a:pt x="1642186" y="83762"/>
                    <a:pt x="1633212" y="68378"/>
                    <a:pt x="1623597" y="59404"/>
                  </a:cubicBezTo>
                  <a:cubicBezTo>
                    <a:pt x="1625520" y="55558"/>
                    <a:pt x="1627443" y="51071"/>
                    <a:pt x="1630007" y="47225"/>
                  </a:cubicBezTo>
                  <a:cubicBezTo>
                    <a:pt x="1649236" y="47225"/>
                    <a:pt x="1668465" y="46745"/>
                    <a:pt x="1687695" y="46665"/>
                  </a:cubicBezTo>
                  <a:close/>
                  <a:moveTo>
                    <a:pt x="2062666" y="46584"/>
                  </a:moveTo>
                  <a:cubicBezTo>
                    <a:pt x="2110099" y="46584"/>
                    <a:pt x="2158172" y="46584"/>
                    <a:pt x="2205605" y="46584"/>
                  </a:cubicBezTo>
                  <a:cubicBezTo>
                    <a:pt x="2236372" y="46584"/>
                    <a:pt x="2267779" y="48506"/>
                    <a:pt x="2298547" y="46584"/>
                  </a:cubicBezTo>
                  <a:cubicBezTo>
                    <a:pt x="2325467" y="44661"/>
                    <a:pt x="2339570" y="56198"/>
                    <a:pt x="2346620" y="85683"/>
                  </a:cubicBezTo>
                  <a:cubicBezTo>
                    <a:pt x="2258806" y="85683"/>
                    <a:pt x="2174197" y="86965"/>
                    <a:pt x="2090229" y="84402"/>
                  </a:cubicBezTo>
                  <a:cubicBezTo>
                    <a:pt x="2078691" y="84402"/>
                    <a:pt x="2067795" y="66454"/>
                    <a:pt x="2056898" y="56840"/>
                  </a:cubicBezTo>
                  <a:cubicBezTo>
                    <a:pt x="2058821" y="53634"/>
                    <a:pt x="2060744" y="50430"/>
                    <a:pt x="2062666" y="46584"/>
                  </a:cubicBezTo>
                  <a:close/>
                  <a:moveTo>
                    <a:pt x="1367205" y="45303"/>
                  </a:moveTo>
                  <a:cubicBezTo>
                    <a:pt x="1391563" y="46585"/>
                    <a:pt x="1415920" y="46585"/>
                    <a:pt x="1440278" y="45303"/>
                  </a:cubicBezTo>
                  <a:cubicBezTo>
                    <a:pt x="1467840" y="44662"/>
                    <a:pt x="1473608" y="58122"/>
                    <a:pt x="1467840" y="83121"/>
                  </a:cubicBezTo>
                  <a:cubicBezTo>
                    <a:pt x="1426176" y="83121"/>
                    <a:pt x="1385153" y="83121"/>
                    <a:pt x="1342849" y="83121"/>
                  </a:cubicBezTo>
                  <a:cubicBezTo>
                    <a:pt x="1334516" y="58763"/>
                    <a:pt x="1336439" y="44021"/>
                    <a:pt x="1367205" y="45303"/>
                  </a:cubicBezTo>
                  <a:close/>
                  <a:moveTo>
                    <a:pt x="1223627" y="44021"/>
                  </a:moveTo>
                  <a:cubicBezTo>
                    <a:pt x="1246702" y="45302"/>
                    <a:pt x="1270418" y="45943"/>
                    <a:pt x="1293493" y="45302"/>
                  </a:cubicBezTo>
                  <a:cubicBezTo>
                    <a:pt x="1319132" y="44021"/>
                    <a:pt x="1329388" y="53635"/>
                    <a:pt x="1320414" y="83761"/>
                  </a:cubicBezTo>
                  <a:cubicBezTo>
                    <a:pt x="1278751" y="83761"/>
                    <a:pt x="1237728" y="83761"/>
                    <a:pt x="1195423" y="83761"/>
                  </a:cubicBezTo>
                  <a:cubicBezTo>
                    <a:pt x="1187090" y="56840"/>
                    <a:pt x="1192859" y="42098"/>
                    <a:pt x="1223627" y="44021"/>
                  </a:cubicBezTo>
                  <a:close/>
                  <a:moveTo>
                    <a:pt x="919162" y="44020"/>
                  </a:moveTo>
                  <a:cubicBezTo>
                    <a:pt x="955057" y="42097"/>
                    <a:pt x="991593" y="44020"/>
                    <a:pt x="1028129" y="44020"/>
                  </a:cubicBezTo>
                  <a:cubicBezTo>
                    <a:pt x="1036462" y="78633"/>
                    <a:pt x="1023001" y="87607"/>
                    <a:pt x="995439" y="85684"/>
                  </a:cubicBezTo>
                  <a:cubicBezTo>
                    <a:pt x="964672" y="83761"/>
                    <a:pt x="933905" y="85043"/>
                    <a:pt x="900574" y="85043"/>
                  </a:cubicBezTo>
                  <a:cubicBezTo>
                    <a:pt x="896728" y="65172"/>
                    <a:pt x="892882" y="45943"/>
                    <a:pt x="919162" y="44020"/>
                  </a:cubicBezTo>
                  <a:close/>
                  <a:moveTo>
                    <a:pt x="1076842" y="43380"/>
                  </a:moveTo>
                  <a:cubicBezTo>
                    <a:pt x="1109533" y="44020"/>
                    <a:pt x="1141582" y="43380"/>
                    <a:pt x="1175553" y="43380"/>
                  </a:cubicBezTo>
                  <a:cubicBezTo>
                    <a:pt x="1175553" y="59404"/>
                    <a:pt x="1175553" y="69660"/>
                    <a:pt x="1175553" y="82479"/>
                  </a:cubicBezTo>
                  <a:cubicBezTo>
                    <a:pt x="1132608" y="82479"/>
                    <a:pt x="1090944" y="82479"/>
                    <a:pt x="1047998" y="82479"/>
                  </a:cubicBezTo>
                  <a:cubicBezTo>
                    <a:pt x="1040947" y="56840"/>
                    <a:pt x="1046716" y="42098"/>
                    <a:pt x="1076842" y="43380"/>
                  </a:cubicBezTo>
                  <a:close/>
                  <a:moveTo>
                    <a:pt x="643541" y="42739"/>
                  </a:moveTo>
                  <a:cubicBezTo>
                    <a:pt x="674949" y="44021"/>
                    <a:pt x="706357" y="43380"/>
                    <a:pt x="737765" y="43380"/>
                  </a:cubicBezTo>
                  <a:cubicBezTo>
                    <a:pt x="739688" y="77352"/>
                    <a:pt x="726868" y="87608"/>
                    <a:pt x="698665" y="85685"/>
                  </a:cubicBezTo>
                  <a:cubicBezTo>
                    <a:pt x="666616" y="83762"/>
                    <a:pt x="635209" y="85044"/>
                    <a:pt x="601237" y="85044"/>
                  </a:cubicBezTo>
                  <a:cubicBezTo>
                    <a:pt x="601237" y="52354"/>
                    <a:pt x="615338" y="41458"/>
                    <a:pt x="643541" y="42739"/>
                  </a:cubicBezTo>
                  <a:close/>
                  <a:moveTo>
                    <a:pt x="783915" y="42738"/>
                  </a:moveTo>
                  <a:cubicBezTo>
                    <a:pt x="817246" y="44020"/>
                    <a:pt x="849937" y="43379"/>
                    <a:pt x="883268" y="43379"/>
                  </a:cubicBezTo>
                  <a:cubicBezTo>
                    <a:pt x="887114" y="77351"/>
                    <a:pt x="874294" y="87607"/>
                    <a:pt x="847373" y="85684"/>
                  </a:cubicBezTo>
                  <a:cubicBezTo>
                    <a:pt x="815964" y="83761"/>
                    <a:pt x="783915" y="85043"/>
                    <a:pt x="751226" y="85043"/>
                  </a:cubicBezTo>
                  <a:cubicBezTo>
                    <a:pt x="747380" y="56199"/>
                    <a:pt x="755712" y="42097"/>
                    <a:pt x="783915" y="42738"/>
                  </a:cubicBezTo>
                  <a:close/>
                  <a:moveTo>
                    <a:pt x="496757" y="42097"/>
                  </a:moveTo>
                  <a:cubicBezTo>
                    <a:pt x="528165" y="44021"/>
                    <a:pt x="559573" y="42739"/>
                    <a:pt x="592262" y="42739"/>
                  </a:cubicBezTo>
                  <a:cubicBezTo>
                    <a:pt x="590340" y="78634"/>
                    <a:pt x="574316" y="86966"/>
                    <a:pt x="547394" y="85044"/>
                  </a:cubicBezTo>
                  <a:cubicBezTo>
                    <a:pt x="515986" y="83120"/>
                    <a:pt x="484579" y="84402"/>
                    <a:pt x="451889" y="84402"/>
                  </a:cubicBezTo>
                  <a:cubicBezTo>
                    <a:pt x="453812" y="52994"/>
                    <a:pt x="467914" y="40175"/>
                    <a:pt x="496757" y="42097"/>
                  </a:cubicBezTo>
                  <a:close/>
                  <a:moveTo>
                    <a:pt x="352537" y="42097"/>
                  </a:moveTo>
                  <a:cubicBezTo>
                    <a:pt x="382663" y="44020"/>
                    <a:pt x="413430" y="42738"/>
                    <a:pt x="444837" y="42738"/>
                  </a:cubicBezTo>
                  <a:cubicBezTo>
                    <a:pt x="440992" y="72864"/>
                    <a:pt x="430095" y="86966"/>
                    <a:pt x="401252" y="85684"/>
                  </a:cubicBezTo>
                  <a:cubicBezTo>
                    <a:pt x="369203" y="83120"/>
                    <a:pt x="336513" y="85043"/>
                    <a:pt x="301900" y="85043"/>
                  </a:cubicBezTo>
                  <a:cubicBezTo>
                    <a:pt x="307668" y="49788"/>
                    <a:pt x="324975" y="40815"/>
                    <a:pt x="352537" y="42097"/>
                  </a:cubicBezTo>
                  <a:close/>
                  <a:moveTo>
                    <a:pt x="229870" y="39344"/>
                  </a:moveTo>
                  <a:cubicBezTo>
                    <a:pt x="247377" y="39975"/>
                    <a:pt x="269210" y="42098"/>
                    <a:pt x="296772" y="45303"/>
                  </a:cubicBezTo>
                  <a:cubicBezTo>
                    <a:pt x="294208" y="72223"/>
                    <a:pt x="282671" y="86966"/>
                    <a:pt x="253186" y="85684"/>
                  </a:cubicBezTo>
                  <a:cubicBezTo>
                    <a:pt x="219214" y="83761"/>
                    <a:pt x="185883" y="85043"/>
                    <a:pt x="151270" y="85043"/>
                  </a:cubicBezTo>
                  <a:cubicBezTo>
                    <a:pt x="163769" y="48988"/>
                    <a:pt x="177350" y="37451"/>
                    <a:pt x="229870" y="39344"/>
                  </a:cubicBezTo>
                  <a:close/>
                  <a:moveTo>
                    <a:pt x="1149914" y="5561"/>
                  </a:moveTo>
                  <a:cubicBezTo>
                    <a:pt x="1180681" y="4279"/>
                    <a:pt x="1212090" y="4920"/>
                    <a:pt x="1242856" y="5561"/>
                  </a:cubicBezTo>
                  <a:cubicBezTo>
                    <a:pt x="1246702" y="5561"/>
                    <a:pt x="1254394" y="13894"/>
                    <a:pt x="1253753" y="17099"/>
                  </a:cubicBezTo>
                  <a:cubicBezTo>
                    <a:pt x="1252471" y="22867"/>
                    <a:pt x="1247343" y="31841"/>
                    <a:pt x="1242856" y="31841"/>
                  </a:cubicBezTo>
                  <a:cubicBezTo>
                    <a:pt x="1226832" y="33764"/>
                    <a:pt x="1210807" y="32482"/>
                    <a:pt x="1194783" y="32482"/>
                  </a:cubicBezTo>
                  <a:cubicBezTo>
                    <a:pt x="1180041" y="32482"/>
                    <a:pt x="1164657" y="33764"/>
                    <a:pt x="1149914" y="31841"/>
                  </a:cubicBezTo>
                  <a:cubicBezTo>
                    <a:pt x="1144787" y="31200"/>
                    <a:pt x="1136454" y="22867"/>
                    <a:pt x="1137095" y="19022"/>
                  </a:cubicBezTo>
                  <a:cubicBezTo>
                    <a:pt x="1137736" y="13894"/>
                    <a:pt x="1145428" y="5561"/>
                    <a:pt x="1149914" y="5561"/>
                  </a:cubicBezTo>
                  <a:close/>
                  <a:moveTo>
                    <a:pt x="2398300" y="5401"/>
                  </a:moveTo>
                  <a:cubicBezTo>
                    <a:pt x="2420013" y="5241"/>
                    <a:pt x="2441165" y="8767"/>
                    <a:pt x="2461356" y="26714"/>
                  </a:cubicBezTo>
                  <a:cubicBezTo>
                    <a:pt x="2405591" y="43379"/>
                    <a:pt x="2347903" y="36329"/>
                    <a:pt x="2331878" y="6202"/>
                  </a:cubicBezTo>
                  <a:cubicBezTo>
                    <a:pt x="2354312" y="9407"/>
                    <a:pt x="2376587" y="5562"/>
                    <a:pt x="2398300" y="5401"/>
                  </a:cubicBezTo>
                  <a:close/>
                  <a:moveTo>
                    <a:pt x="2240910" y="4950"/>
                  </a:moveTo>
                  <a:cubicBezTo>
                    <a:pt x="2284566" y="2035"/>
                    <a:pt x="2315694" y="13093"/>
                    <a:pt x="2324828" y="35687"/>
                  </a:cubicBezTo>
                  <a:cubicBezTo>
                    <a:pt x="2282523" y="26072"/>
                    <a:pt x="2237654" y="50429"/>
                    <a:pt x="2193427" y="12612"/>
                  </a:cubicBezTo>
                  <a:cubicBezTo>
                    <a:pt x="2210413" y="8445"/>
                    <a:pt x="2226357" y="5922"/>
                    <a:pt x="2240910" y="4950"/>
                  </a:cubicBezTo>
                  <a:close/>
                  <a:moveTo>
                    <a:pt x="1557576" y="4921"/>
                  </a:moveTo>
                  <a:cubicBezTo>
                    <a:pt x="1583856" y="3639"/>
                    <a:pt x="1610778" y="2997"/>
                    <a:pt x="1637699" y="5562"/>
                  </a:cubicBezTo>
                  <a:cubicBezTo>
                    <a:pt x="1646031" y="6203"/>
                    <a:pt x="1653082" y="17099"/>
                    <a:pt x="1661415" y="22868"/>
                  </a:cubicBezTo>
                  <a:cubicBezTo>
                    <a:pt x="1658851" y="26714"/>
                    <a:pt x="1657569" y="29919"/>
                    <a:pt x="1655646" y="33124"/>
                  </a:cubicBezTo>
                  <a:cubicBezTo>
                    <a:pt x="1622956" y="33124"/>
                    <a:pt x="1590266" y="33765"/>
                    <a:pt x="1557576" y="32483"/>
                  </a:cubicBezTo>
                  <a:cubicBezTo>
                    <a:pt x="1551166" y="32483"/>
                    <a:pt x="1545398" y="22227"/>
                    <a:pt x="1538988" y="16459"/>
                  </a:cubicBezTo>
                  <a:cubicBezTo>
                    <a:pt x="1545398" y="12613"/>
                    <a:pt x="1551166" y="5562"/>
                    <a:pt x="1557576" y="4921"/>
                  </a:cubicBezTo>
                  <a:close/>
                  <a:moveTo>
                    <a:pt x="1421689" y="4921"/>
                  </a:moveTo>
                  <a:cubicBezTo>
                    <a:pt x="1449251" y="3639"/>
                    <a:pt x="1477454" y="2997"/>
                    <a:pt x="1505016" y="5562"/>
                  </a:cubicBezTo>
                  <a:cubicBezTo>
                    <a:pt x="1512708" y="6203"/>
                    <a:pt x="1519118" y="17741"/>
                    <a:pt x="1526168" y="24150"/>
                  </a:cubicBezTo>
                  <a:cubicBezTo>
                    <a:pt x="1524246" y="26714"/>
                    <a:pt x="1522322" y="29919"/>
                    <a:pt x="1520400" y="33124"/>
                  </a:cubicBezTo>
                  <a:cubicBezTo>
                    <a:pt x="1487710" y="33124"/>
                    <a:pt x="1454379" y="33765"/>
                    <a:pt x="1421689" y="32483"/>
                  </a:cubicBezTo>
                  <a:cubicBezTo>
                    <a:pt x="1415920" y="32483"/>
                    <a:pt x="1410152" y="23509"/>
                    <a:pt x="1405024" y="18381"/>
                  </a:cubicBezTo>
                  <a:cubicBezTo>
                    <a:pt x="1410792" y="13895"/>
                    <a:pt x="1415920" y="5562"/>
                    <a:pt x="1421689" y="4921"/>
                  </a:cubicBezTo>
                  <a:close/>
                  <a:moveTo>
                    <a:pt x="2020523" y="4920"/>
                  </a:moveTo>
                  <a:cubicBezTo>
                    <a:pt x="2040554" y="8285"/>
                    <a:pt x="2053053" y="16458"/>
                    <a:pt x="2058181" y="29277"/>
                  </a:cubicBezTo>
                  <a:cubicBezTo>
                    <a:pt x="1999852" y="44020"/>
                    <a:pt x="1947292" y="35687"/>
                    <a:pt x="1937677" y="9407"/>
                  </a:cubicBezTo>
                  <a:cubicBezTo>
                    <a:pt x="1972931" y="2997"/>
                    <a:pt x="2000493" y="1555"/>
                    <a:pt x="2020523" y="4920"/>
                  </a:cubicBezTo>
                  <a:close/>
                  <a:moveTo>
                    <a:pt x="2107156" y="4429"/>
                  </a:moveTo>
                  <a:cubicBezTo>
                    <a:pt x="2150122" y="674"/>
                    <a:pt x="2183173" y="11972"/>
                    <a:pt x="2192787" y="36970"/>
                  </a:cubicBezTo>
                  <a:cubicBezTo>
                    <a:pt x="2148559" y="25432"/>
                    <a:pt x="2103691" y="50430"/>
                    <a:pt x="2061386" y="13253"/>
                  </a:cubicBezTo>
                  <a:cubicBezTo>
                    <a:pt x="2077410" y="8606"/>
                    <a:pt x="2092834" y="5682"/>
                    <a:pt x="2107156" y="4429"/>
                  </a:cubicBezTo>
                  <a:close/>
                  <a:moveTo>
                    <a:pt x="888716" y="4359"/>
                  </a:moveTo>
                  <a:cubicBezTo>
                    <a:pt x="904901" y="914"/>
                    <a:pt x="934866" y="2356"/>
                    <a:pt x="993516" y="5562"/>
                  </a:cubicBezTo>
                  <a:cubicBezTo>
                    <a:pt x="981978" y="17740"/>
                    <a:pt x="975568" y="30559"/>
                    <a:pt x="968518" y="31201"/>
                  </a:cubicBezTo>
                  <a:cubicBezTo>
                    <a:pt x="935828" y="33123"/>
                    <a:pt x="902497" y="32483"/>
                    <a:pt x="866602" y="32483"/>
                  </a:cubicBezTo>
                  <a:cubicBezTo>
                    <a:pt x="870127" y="16138"/>
                    <a:pt x="872531" y="7805"/>
                    <a:pt x="888716" y="4359"/>
                  </a:cubicBezTo>
                  <a:close/>
                  <a:moveTo>
                    <a:pt x="1331312" y="4279"/>
                  </a:moveTo>
                  <a:cubicBezTo>
                    <a:pt x="1344772" y="4279"/>
                    <a:pt x="1358874" y="2997"/>
                    <a:pt x="1372334" y="4920"/>
                  </a:cubicBezTo>
                  <a:cubicBezTo>
                    <a:pt x="1378744" y="5562"/>
                    <a:pt x="1383872" y="13894"/>
                    <a:pt x="1389641" y="18381"/>
                  </a:cubicBezTo>
                  <a:cubicBezTo>
                    <a:pt x="1384513" y="23509"/>
                    <a:pt x="1379385" y="32483"/>
                    <a:pt x="1373616" y="32483"/>
                  </a:cubicBezTo>
                  <a:cubicBezTo>
                    <a:pt x="1345413" y="33765"/>
                    <a:pt x="1316569" y="33765"/>
                    <a:pt x="1287725" y="32483"/>
                  </a:cubicBezTo>
                  <a:cubicBezTo>
                    <a:pt x="1281956" y="32483"/>
                    <a:pt x="1276187" y="23509"/>
                    <a:pt x="1270419" y="19022"/>
                  </a:cubicBezTo>
                  <a:cubicBezTo>
                    <a:pt x="1276829" y="13894"/>
                    <a:pt x="1282597" y="6202"/>
                    <a:pt x="1289648" y="4920"/>
                  </a:cubicBezTo>
                  <a:cubicBezTo>
                    <a:pt x="1303750" y="2356"/>
                    <a:pt x="1317210" y="4279"/>
                    <a:pt x="1331312" y="4279"/>
                  </a:cubicBezTo>
                  <a:close/>
                  <a:moveTo>
                    <a:pt x="1759405" y="3799"/>
                  </a:moveTo>
                  <a:cubicBezTo>
                    <a:pt x="1777593" y="7004"/>
                    <a:pt x="1786726" y="14856"/>
                    <a:pt x="1790252" y="27996"/>
                  </a:cubicBezTo>
                  <a:cubicBezTo>
                    <a:pt x="1735769" y="44662"/>
                    <a:pt x="1678081" y="35688"/>
                    <a:pt x="1674235" y="7485"/>
                  </a:cubicBezTo>
                  <a:cubicBezTo>
                    <a:pt x="1713975" y="2036"/>
                    <a:pt x="1741217" y="594"/>
                    <a:pt x="1759405" y="3799"/>
                  </a:cubicBezTo>
                  <a:close/>
                  <a:moveTo>
                    <a:pt x="1117224" y="3638"/>
                  </a:moveTo>
                  <a:cubicBezTo>
                    <a:pt x="1119788" y="6843"/>
                    <a:pt x="1122352" y="10049"/>
                    <a:pt x="1124916" y="13253"/>
                  </a:cubicBezTo>
                  <a:cubicBezTo>
                    <a:pt x="1118506" y="19663"/>
                    <a:pt x="1112096" y="30560"/>
                    <a:pt x="1105045" y="31201"/>
                  </a:cubicBezTo>
                  <a:cubicBezTo>
                    <a:pt x="1071074" y="33124"/>
                    <a:pt x="1037743" y="31842"/>
                    <a:pt x="1003771" y="31842"/>
                  </a:cubicBezTo>
                  <a:cubicBezTo>
                    <a:pt x="1001848" y="27996"/>
                    <a:pt x="999925" y="24791"/>
                    <a:pt x="998643" y="20945"/>
                  </a:cubicBezTo>
                  <a:cubicBezTo>
                    <a:pt x="1006335" y="15176"/>
                    <a:pt x="1013386" y="4280"/>
                    <a:pt x="1021718" y="4280"/>
                  </a:cubicBezTo>
                  <a:cubicBezTo>
                    <a:pt x="1053126" y="2356"/>
                    <a:pt x="1085175" y="3638"/>
                    <a:pt x="1117224" y="3638"/>
                  </a:cubicBezTo>
                  <a:close/>
                  <a:moveTo>
                    <a:pt x="1848320" y="2697"/>
                  </a:moveTo>
                  <a:cubicBezTo>
                    <a:pt x="1887680" y="-127"/>
                    <a:pt x="1918928" y="10209"/>
                    <a:pt x="1924216" y="29919"/>
                  </a:cubicBezTo>
                  <a:cubicBezTo>
                    <a:pt x="1856913" y="43380"/>
                    <a:pt x="1812685" y="35688"/>
                    <a:pt x="1806917" y="10049"/>
                  </a:cubicBezTo>
                  <a:cubicBezTo>
                    <a:pt x="1821179" y="6043"/>
                    <a:pt x="1835200" y="3639"/>
                    <a:pt x="1848320" y="2697"/>
                  </a:cubicBezTo>
                  <a:close/>
                  <a:moveTo>
                    <a:pt x="360550" y="1876"/>
                  </a:moveTo>
                  <a:cubicBezTo>
                    <a:pt x="380901" y="-1649"/>
                    <a:pt x="409264" y="-207"/>
                    <a:pt x="446120" y="6203"/>
                  </a:cubicBezTo>
                  <a:cubicBezTo>
                    <a:pt x="437146" y="33765"/>
                    <a:pt x="386509" y="42098"/>
                    <a:pt x="323052" y="27355"/>
                  </a:cubicBezTo>
                  <a:cubicBezTo>
                    <a:pt x="327859" y="13895"/>
                    <a:pt x="340198" y="5402"/>
                    <a:pt x="360550" y="1876"/>
                  </a:cubicBezTo>
                  <a:close/>
                  <a:moveTo>
                    <a:pt x="716613" y="1716"/>
                  </a:moveTo>
                  <a:cubicBezTo>
                    <a:pt x="712126" y="35047"/>
                    <a:pt x="675590" y="41457"/>
                    <a:pt x="595468" y="23509"/>
                  </a:cubicBezTo>
                  <a:cubicBezTo>
                    <a:pt x="630081" y="-13668"/>
                    <a:pt x="675590" y="12613"/>
                    <a:pt x="716613" y="1716"/>
                  </a:cubicBezTo>
                  <a:close/>
                  <a:moveTo>
                    <a:pt x="800382" y="1645"/>
                  </a:moveTo>
                  <a:cubicBezTo>
                    <a:pt x="816246" y="2316"/>
                    <a:pt x="835675" y="4119"/>
                    <a:pt x="859552" y="6843"/>
                  </a:cubicBezTo>
                  <a:cubicBezTo>
                    <a:pt x="848014" y="17740"/>
                    <a:pt x="841604" y="29919"/>
                    <a:pt x="833913" y="30559"/>
                  </a:cubicBezTo>
                  <a:cubicBezTo>
                    <a:pt x="800582" y="33123"/>
                    <a:pt x="767251" y="31841"/>
                    <a:pt x="730074" y="31841"/>
                  </a:cubicBezTo>
                  <a:cubicBezTo>
                    <a:pt x="737285" y="7805"/>
                    <a:pt x="752789" y="-368"/>
                    <a:pt x="800382" y="1645"/>
                  </a:cubicBezTo>
                  <a:close/>
                  <a:moveTo>
                    <a:pt x="529888" y="603"/>
                  </a:moveTo>
                  <a:cubicBezTo>
                    <a:pt x="544430" y="1274"/>
                    <a:pt x="561497" y="3157"/>
                    <a:pt x="581367" y="6202"/>
                  </a:cubicBezTo>
                  <a:cubicBezTo>
                    <a:pt x="574957" y="34406"/>
                    <a:pt x="532652" y="42097"/>
                    <a:pt x="459581" y="28637"/>
                  </a:cubicBezTo>
                  <a:cubicBezTo>
                    <a:pt x="465350" y="7484"/>
                    <a:pt x="486262" y="-1410"/>
                    <a:pt x="529888" y="603"/>
                  </a:cubicBezTo>
                  <a:close/>
                  <a:moveTo>
                    <a:pt x="310875" y="434"/>
                  </a:moveTo>
                  <a:cubicBezTo>
                    <a:pt x="302542" y="33765"/>
                    <a:pt x="253187" y="42098"/>
                    <a:pt x="179474" y="24151"/>
                  </a:cubicBezTo>
                  <a:cubicBezTo>
                    <a:pt x="221138" y="-16232"/>
                    <a:pt x="268570" y="13254"/>
                    <a:pt x="310875" y="43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20" name="Freeform: Shape 8">
              <a:extLst>
                <a:ext uri="{FF2B5EF4-FFF2-40B4-BE49-F238E27FC236}">
                  <a16:creationId xmlns:a16="http://schemas.microsoft.com/office/drawing/2014/main" id="{DDAF45E3-1917-4299-8C2F-0A9545B5B29D}"/>
                </a:ext>
              </a:extLst>
            </p:cNvPr>
            <p:cNvSpPr/>
            <p:nvPr/>
          </p:nvSpPr>
          <p:spPr>
            <a:xfrm>
              <a:off x="2558772" y="5089121"/>
              <a:ext cx="621749" cy="153835"/>
            </a:xfrm>
            <a:custGeom>
              <a:avLst/>
              <a:gdLst>
                <a:gd name="connsiteX0" fmla="*/ 874395 w 923925"/>
                <a:gd name="connsiteY0" fmla="*/ 0 h 228600"/>
                <a:gd name="connsiteX1" fmla="*/ 926782 w 923925"/>
                <a:gd name="connsiteY1" fmla="*/ 228600 h 228600"/>
                <a:gd name="connsiteX2" fmla="*/ 0 w 923925"/>
                <a:gd name="connsiteY2" fmla="*/ 228600 h 228600"/>
                <a:gd name="connsiteX3" fmla="*/ 46672 w 923925"/>
                <a:gd name="connsiteY3" fmla="*/ 18097 h 228600"/>
                <a:gd name="connsiteX4" fmla="*/ 75247 w 923925"/>
                <a:gd name="connsiteY4" fmla="*/ 953 h 228600"/>
                <a:gd name="connsiteX5" fmla="*/ 874395 w 923925"/>
                <a:gd name="connsiteY5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3925" h="228600">
                  <a:moveTo>
                    <a:pt x="874395" y="0"/>
                  </a:moveTo>
                  <a:cubicBezTo>
                    <a:pt x="891540" y="74295"/>
                    <a:pt x="908685" y="149543"/>
                    <a:pt x="926782" y="228600"/>
                  </a:cubicBezTo>
                  <a:cubicBezTo>
                    <a:pt x="618172" y="228600"/>
                    <a:pt x="313372" y="228600"/>
                    <a:pt x="0" y="228600"/>
                  </a:cubicBezTo>
                  <a:cubicBezTo>
                    <a:pt x="16192" y="155257"/>
                    <a:pt x="29528" y="85725"/>
                    <a:pt x="46672" y="18097"/>
                  </a:cubicBezTo>
                  <a:cubicBezTo>
                    <a:pt x="48578" y="10478"/>
                    <a:pt x="64770" y="953"/>
                    <a:pt x="75247" y="953"/>
                  </a:cubicBezTo>
                  <a:cubicBezTo>
                    <a:pt x="339090" y="0"/>
                    <a:pt x="603885" y="0"/>
                    <a:pt x="874395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8E0CB2C9-CFB1-4E94-B042-A5B07D574F3A}"/>
              </a:ext>
            </a:extLst>
          </p:cNvPr>
          <p:cNvGrpSpPr/>
          <p:nvPr/>
        </p:nvGrpSpPr>
        <p:grpSpPr>
          <a:xfrm>
            <a:off x="2183197" y="1557147"/>
            <a:ext cx="1542882" cy="2562512"/>
            <a:chOff x="5537186" y="1755031"/>
            <a:chExt cx="1542882" cy="2562512"/>
          </a:xfrm>
        </p:grpSpPr>
        <p:sp>
          <p:nvSpPr>
            <p:cNvPr id="51" name="자유형: 도형 50">
              <a:extLst>
                <a:ext uri="{FF2B5EF4-FFF2-40B4-BE49-F238E27FC236}">
                  <a16:creationId xmlns:a16="http://schemas.microsoft.com/office/drawing/2014/main" id="{B1EE8879-C0EA-4CA4-8815-3C97A0824295}"/>
                </a:ext>
              </a:extLst>
            </p:cNvPr>
            <p:cNvSpPr/>
            <p:nvPr/>
          </p:nvSpPr>
          <p:spPr>
            <a:xfrm>
              <a:off x="5537186" y="1755031"/>
              <a:ext cx="1542882" cy="2562512"/>
            </a:xfrm>
            <a:custGeom>
              <a:avLst/>
              <a:gdLst>
                <a:gd name="connsiteX0" fmla="*/ 510535 w 1542882"/>
                <a:gd name="connsiteY0" fmla="*/ 2274345 h 2562512"/>
                <a:gd name="connsiteX1" fmla="*/ 537095 w 1542882"/>
                <a:gd name="connsiteY1" fmla="*/ 2285689 h 2562512"/>
                <a:gd name="connsiteX2" fmla="*/ 779322 w 1542882"/>
                <a:gd name="connsiteY2" fmla="*/ 2338725 h 2562512"/>
                <a:gd name="connsiteX3" fmla="*/ 945018 w 1542882"/>
                <a:gd name="connsiteY3" fmla="*/ 2301844 h 2562512"/>
                <a:gd name="connsiteX4" fmla="*/ 984104 w 1542882"/>
                <a:gd name="connsiteY4" fmla="*/ 2286845 h 2562512"/>
                <a:gd name="connsiteX5" fmla="*/ 1008323 w 1542882"/>
                <a:gd name="connsiteY5" fmla="*/ 2289856 h 2562512"/>
                <a:gd name="connsiteX6" fmla="*/ 1011147 w 1542882"/>
                <a:gd name="connsiteY6" fmla="*/ 2312274 h 2562512"/>
                <a:gd name="connsiteX7" fmla="*/ 982920 w 1542882"/>
                <a:gd name="connsiteY7" fmla="*/ 2362461 h 2562512"/>
                <a:gd name="connsiteX8" fmla="*/ 813891 w 1542882"/>
                <a:gd name="connsiteY8" fmla="*/ 2498588 h 2562512"/>
                <a:gd name="connsiteX9" fmla="*/ 802628 w 1542882"/>
                <a:gd name="connsiteY9" fmla="*/ 2511491 h 2562512"/>
                <a:gd name="connsiteX10" fmla="*/ 795343 w 1542882"/>
                <a:gd name="connsiteY10" fmla="*/ 2533184 h 2562512"/>
                <a:gd name="connsiteX11" fmla="*/ 745532 w 1542882"/>
                <a:gd name="connsiteY11" fmla="*/ 2562512 h 2562512"/>
                <a:gd name="connsiteX12" fmla="*/ 689377 w 1542882"/>
                <a:gd name="connsiteY12" fmla="*/ 2516949 h 2562512"/>
                <a:gd name="connsiteX13" fmla="*/ 668463 w 1542882"/>
                <a:gd name="connsiteY13" fmla="*/ 2488857 h 2562512"/>
                <a:gd name="connsiteX14" fmla="*/ 508439 w 1542882"/>
                <a:gd name="connsiteY14" fmla="*/ 2313538 h 2562512"/>
                <a:gd name="connsiteX15" fmla="*/ 497768 w 1542882"/>
                <a:gd name="connsiteY15" fmla="*/ 2285716 h 2562512"/>
                <a:gd name="connsiteX16" fmla="*/ 510535 w 1542882"/>
                <a:gd name="connsiteY16" fmla="*/ 2274345 h 2562512"/>
                <a:gd name="connsiteX17" fmla="*/ 416026 w 1542882"/>
                <a:gd name="connsiteY17" fmla="*/ 2085452 h 2562512"/>
                <a:gd name="connsiteX18" fmla="*/ 427365 w 1542882"/>
                <a:gd name="connsiteY18" fmla="*/ 2086337 h 2562512"/>
                <a:gd name="connsiteX19" fmla="*/ 452795 w 1542882"/>
                <a:gd name="connsiteY19" fmla="*/ 2097627 h 2562512"/>
                <a:gd name="connsiteX20" fmla="*/ 691743 w 1542882"/>
                <a:gd name="connsiteY20" fmla="*/ 2179722 h 2562512"/>
                <a:gd name="connsiteX21" fmla="*/ 918191 w 1542882"/>
                <a:gd name="connsiteY21" fmla="*/ 2164535 h 2562512"/>
                <a:gd name="connsiteX22" fmla="*/ 1072113 w 1542882"/>
                <a:gd name="connsiteY22" fmla="*/ 2107466 h 2562512"/>
                <a:gd name="connsiteX23" fmla="*/ 1089827 w 1542882"/>
                <a:gd name="connsiteY23" fmla="*/ 2107573 h 2562512"/>
                <a:gd name="connsiteX24" fmla="*/ 1091253 w 1542882"/>
                <a:gd name="connsiteY24" fmla="*/ 2196927 h 2562512"/>
                <a:gd name="connsiteX25" fmla="*/ 995555 w 1542882"/>
                <a:gd name="connsiteY25" fmla="*/ 2238620 h 2562512"/>
                <a:gd name="connsiteX26" fmla="*/ 837977 w 1542882"/>
                <a:gd name="connsiteY26" fmla="*/ 2273243 h 2562512"/>
                <a:gd name="connsiteX27" fmla="*/ 777171 w 1542882"/>
                <a:gd name="connsiteY27" fmla="*/ 2276361 h 2562512"/>
                <a:gd name="connsiteX28" fmla="*/ 441182 w 1542882"/>
                <a:gd name="connsiteY28" fmla="*/ 2193915 h 2562512"/>
                <a:gd name="connsiteX29" fmla="*/ 396962 w 1542882"/>
                <a:gd name="connsiteY29" fmla="*/ 2107090 h 2562512"/>
                <a:gd name="connsiteX30" fmla="*/ 416026 w 1542882"/>
                <a:gd name="connsiteY30" fmla="*/ 2085452 h 2562512"/>
                <a:gd name="connsiteX31" fmla="*/ 397827 w 1542882"/>
                <a:gd name="connsiteY31" fmla="*/ 1922730 h 2562512"/>
                <a:gd name="connsiteX32" fmla="*/ 415484 w 1542882"/>
                <a:gd name="connsiteY32" fmla="*/ 1925936 h 2562512"/>
                <a:gd name="connsiteX33" fmla="*/ 501503 w 1542882"/>
                <a:gd name="connsiteY33" fmla="*/ 1965640 h 2562512"/>
                <a:gd name="connsiteX34" fmla="*/ 784187 w 1542882"/>
                <a:gd name="connsiteY34" fmla="*/ 2022144 h 2562512"/>
                <a:gd name="connsiteX35" fmla="*/ 1067570 w 1542882"/>
                <a:gd name="connsiteY35" fmla="*/ 1957925 h 2562512"/>
                <a:gd name="connsiteX36" fmla="*/ 1100446 w 1542882"/>
                <a:gd name="connsiteY36" fmla="*/ 1943462 h 2562512"/>
                <a:gd name="connsiteX37" fmla="*/ 1116305 w 1542882"/>
                <a:gd name="connsiteY37" fmla="*/ 1943893 h 2562512"/>
                <a:gd name="connsiteX38" fmla="*/ 1124639 w 1542882"/>
                <a:gd name="connsiteY38" fmla="*/ 2030827 h 2562512"/>
                <a:gd name="connsiteX39" fmla="*/ 1099478 w 1542882"/>
                <a:gd name="connsiteY39" fmla="*/ 2044993 h 2562512"/>
                <a:gd name="connsiteX40" fmla="*/ 875341 w 1542882"/>
                <a:gd name="connsiteY40" fmla="*/ 2106739 h 2562512"/>
                <a:gd name="connsiteX41" fmla="*/ 779617 w 1542882"/>
                <a:gd name="connsiteY41" fmla="*/ 2112869 h 2562512"/>
                <a:gd name="connsiteX42" fmla="*/ 424515 w 1542882"/>
                <a:gd name="connsiteY42" fmla="*/ 2031015 h 2562512"/>
                <a:gd name="connsiteX43" fmla="*/ 374166 w 1542882"/>
                <a:gd name="connsiteY43" fmla="*/ 1957602 h 2562512"/>
                <a:gd name="connsiteX44" fmla="*/ 397827 w 1542882"/>
                <a:gd name="connsiteY44" fmla="*/ 1922730 h 2562512"/>
                <a:gd name="connsiteX45" fmla="*/ 753310 w 1542882"/>
                <a:gd name="connsiteY45" fmla="*/ 93912 h 2562512"/>
                <a:gd name="connsiteX46" fmla="*/ 471020 w 1542882"/>
                <a:gd name="connsiteY46" fmla="*/ 161529 h 2562512"/>
                <a:gd name="connsiteX47" fmla="*/ 337554 w 1542882"/>
                <a:gd name="connsiteY47" fmla="*/ 243356 h 2562512"/>
                <a:gd name="connsiteX48" fmla="*/ 227664 w 1542882"/>
                <a:gd name="connsiteY48" fmla="*/ 353489 h 2562512"/>
                <a:gd name="connsiteX49" fmla="*/ 93768 w 1542882"/>
                <a:gd name="connsiteY49" fmla="*/ 731090 h 2562512"/>
                <a:gd name="connsiteX50" fmla="*/ 202127 w 1542882"/>
                <a:gd name="connsiteY50" fmla="*/ 1103423 h 2562512"/>
                <a:gd name="connsiteX51" fmla="*/ 385967 w 1542882"/>
                <a:gd name="connsiteY51" fmla="*/ 1437126 h 2562512"/>
                <a:gd name="connsiteX52" fmla="*/ 434435 w 1542882"/>
                <a:gd name="connsiteY52" fmla="*/ 1542098 h 2562512"/>
                <a:gd name="connsiteX53" fmla="*/ 469569 w 1542882"/>
                <a:gd name="connsiteY53" fmla="*/ 1684247 h 2562512"/>
                <a:gd name="connsiteX54" fmla="*/ 477472 w 1542882"/>
                <a:gd name="connsiteY54" fmla="*/ 1695429 h 2562512"/>
                <a:gd name="connsiteX55" fmla="*/ 612980 w 1542882"/>
                <a:gd name="connsiteY55" fmla="*/ 1745858 h 2562512"/>
                <a:gd name="connsiteX56" fmla="*/ 662818 w 1542882"/>
                <a:gd name="connsiteY56" fmla="*/ 1760158 h 2562512"/>
                <a:gd name="connsiteX57" fmla="*/ 754873 w 1542882"/>
                <a:gd name="connsiteY57" fmla="*/ 1777371 h 2562512"/>
                <a:gd name="connsiteX58" fmla="*/ 1016011 w 1542882"/>
                <a:gd name="connsiteY58" fmla="*/ 1723708 h 2562512"/>
                <a:gd name="connsiteX59" fmla="*/ 1023431 w 1542882"/>
                <a:gd name="connsiteY59" fmla="*/ 1713816 h 2562512"/>
                <a:gd name="connsiteX60" fmla="*/ 1027436 w 1542882"/>
                <a:gd name="connsiteY60" fmla="*/ 1672069 h 2562512"/>
                <a:gd name="connsiteX61" fmla="*/ 1111171 w 1542882"/>
                <a:gd name="connsiteY61" fmla="*/ 1440003 h 2562512"/>
                <a:gd name="connsiteX62" fmla="*/ 1277109 w 1542882"/>
                <a:gd name="connsiteY62" fmla="*/ 1167803 h 2562512"/>
                <a:gd name="connsiteX63" fmla="*/ 1365763 w 1542882"/>
                <a:gd name="connsiteY63" fmla="*/ 1023262 h 2562512"/>
                <a:gd name="connsiteX64" fmla="*/ 1420172 w 1542882"/>
                <a:gd name="connsiteY64" fmla="*/ 898856 h 2562512"/>
                <a:gd name="connsiteX65" fmla="*/ 1210847 w 1542882"/>
                <a:gd name="connsiteY65" fmla="*/ 249754 h 2562512"/>
                <a:gd name="connsiteX66" fmla="*/ 753310 w 1542882"/>
                <a:gd name="connsiteY66" fmla="*/ 93912 h 2562512"/>
                <a:gd name="connsiteX67" fmla="*/ 825201 w 1542882"/>
                <a:gd name="connsiteY67" fmla="*/ 825 h 2562512"/>
                <a:gd name="connsiteX68" fmla="*/ 1027409 w 1542882"/>
                <a:gd name="connsiteY68" fmla="*/ 36316 h 2562512"/>
                <a:gd name="connsiteX69" fmla="*/ 1424983 w 1542882"/>
                <a:gd name="connsiteY69" fmla="*/ 333301 h 2562512"/>
                <a:gd name="connsiteX70" fmla="*/ 1541890 w 1542882"/>
                <a:gd name="connsiteY70" fmla="*/ 685311 h 2562512"/>
                <a:gd name="connsiteX71" fmla="*/ 1515089 w 1542882"/>
                <a:gd name="connsiteY71" fmla="*/ 917431 h 2562512"/>
                <a:gd name="connsiteX72" fmla="*/ 1331571 w 1542882"/>
                <a:gd name="connsiteY72" fmla="*/ 1267856 h 2562512"/>
                <a:gd name="connsiteX73" fmla="*/ 1203723 w 1542882"/>
                <a:gd name="connsiteY73" fmla="*/ 1470540 h 2562512"/>
                <a:gd name="connsiteX74" fmla="*/ 1132004 w 1542882"/>
                <a:gd name="connsiteY74" fmla="*/ 1620618 h 2562512"/>
                <a:gd name="connsiteX75" fmla="*/ 1124935 w 1542882"/>
                <a:gd name="connsiteY75" fmla="*/ 1813223 h 2562512"/>
                <a:gd name="connsiteX76" fmla="*/ 1120795 w 1542882"/>
                <a:gd name="connsiteY76" fmla="*/ 1825373 h 2562512"/>
                <a:gd name="connsiteX77" fmla="*/ 1002678 w 1542882"/>
                <a:gd name="connsiteY77" fmla="*/ 1904673 h 2562512"/>
                <a:gd name="connsiteX78" fmla="*/ 831955 w 1542882"/>
                <a:gd name="connsiteY78" fmla="*/ 1938139 h 2562512"/>
                <a:gd name="connsiteX79" fmla="*/ 588303 w 1542882"/>
                <a:gd name="connsiteY79" fmla="*/ 1916904 h 2562512"/>
                <a:gd name="connsiteX80" fmla="*/ 381640 w 1542882"/>
                <a:gd name="connsiteY80" fmla="*/ 1809191 h 2562512"/>
                <a:gd name="connsiteX81" fmla="*/ 373871 w 1542882"/>
                <a:gd name="connsiteY81" fmla="*/ 1785858 h 2562512"/>
                <a:gd name="connsiteX82" fmla="*/ 359436 w 1542882"/>
                <a:gd name="connsiteY82" fmla="*/ 1596962 h 2562512"/>
                <a:gd name="connsiteX83" fmla="*/ 288496 w 1542882"/>
                <a:gd name="connsiteY83" fmla="*/ 1451965 h 2562512"/>
                <a:gd name="connsiteX84" fmla="*/ 19522 w 1542882"/>
                <a:gd name="connsiteY84" fmla="*/ 882728 h 2562512"/>
                <a:gd name="connsiteX85" fmla="*/ 11780 w 1542882"/>
                <a:gd name="connsiteY85" fmla="*/ 587974 h 2562512"/>
                <a:gd name="connsiteX86" fmla="*/ 252099 w 1542882"/>
                <a:gd name="connsiteY86" fmla="*/ 190023 h 2562512"/>
                <a:gd name="connsiteX87" fmla="*/ 825201 w 1542882"/>
                <a:gd name="connsiteY87" fmla="*/ 825 h 2562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542882" h="2562512">
                  <a:moveTo>
                    <a:pt x="510535" y="2274345"/>
                  </a:moveTo>
                  <a:cubicBezTo>
                    <a:pt x="519890" y="2276952"/>
                    <a:pt x="528358" y="2281656"/>
                    <a:pt x="537095" y="2285689"/>
                  </a:cubicBezTo>
                  <a:cubicBezTo>
                    <a:pt x="613948" y="2321173"/>
                    <a:pt x="694027" y="2341790"/>
                    <a:pt x="779322" y="2338725"/>
                  </a:cubicBezTo>
                  <a:cubicBezTo>
                    <a:pt x="836848" y="2336656"/>
                    <a:pt x="891498" y="2321844"/>
                    <a:pt x="945018" y="2301844"/>
                  </a:cubicBezTo>
                  <a:cubicBezTo>
                    <a:pt x="958082" y="2296952"/>
                    <a:pt x="971039" y="2291764"/>
                    <a:pt x="984104" y="2286845"/>
                  </a:cubicBezTo>
                  <a:cubicBezTo>
                    <a:pt x="992624" y="2283646"/>
                    <a:pt x="1001119" y="2282812"/>
                    <a:pt x="1008323" y="2289856"/>
                  </a:cubicBezTo>
                  <a:cubicBezTo>
                    <a:pt x="1015070" y="2296441"/>
                    <a:pt x="1013538" y="2304479"/>
                    <a:pt x="1011147" y="2312274"/>
                  </a:cubicBezTo>
                  <a:cubicBezTo>
                    <a:pt x="1005420" y="2331037"/>
                    <a:pt x="994802" y="2347220"/>
                    <a:pt x="982920" y="2362461"/>
                  </a:cubicBezTo>
                  <a:cubicBezTo>
                    <a:pt x="937276" y="2421089"/>
                    <a:pt x="883783" y="2470068"/>
                    <a:pt x="813891" y="2498588"/>
                  </a:cubicBezTo>
                  <a:cubicBezTo>
                    <a:pt x="807843" y="2501061"/>
                    <a:pt x="804214" y="2505121"/>
                    <a:pt x="802628" y="2511491"/>
                  </a:cubicBezTo>
                  <a:cubicBezTo>
                    <a:pt x="800800" y="2518911"/>
                    <a:pt x="798838" y="2526303"/>
                    <a:pt x="795343" y="2533184"/>
                  </a:cubicBezTo>
                  <a:cubicBezTo>
                    <a:pt x="784376" y="2554931"/>
                    <a:pt x="764806" y="2561222"/>
                    <a:pt x="745532" y="2562512"/>
                  </a:cubicBezTo>
                  <a:cubicBezTo>
                    <a:pt x="719995" y="2562350"/>
                    <a:pt x="694001" y="2541518"/>
                    <a:pt x="689377" y="2516949"/>
                  </a:cubicBezTo>
                  <a:cubicBezTo>
                    <a:pt x="686770" y="2503077"/>
                    <a:pt x="679189" y="2495900"/>
                    <a:pt x="668463" y="2488857"/>
                  </a:cubicBezTo>
                  <a:cubicBezTo>
                    <a:pt x="600266" y="2444073"/>
                    <a:pt x="549083" y="2383590"/>
                    <a:pt x="508439" y="2313538"/>
                  </a:cubicBezTo>
                  <a:cubicBezTo>
                    <a:pt x="503439" y="2304909"/>
                    <a:pt x="499488" y="2295635"/>
                    <a:pt x="497768" y="2285716"/>
                  </a:cubicBezTo>
                  <a:cubicBezTo>
                    <a:pt x="495939" y="2275071"/>
                    <a:pt x="500187" y="2271468"/>
                    <a:pt x="510535" y="2274345"/>
                  </a:cubicBezTo>
                  <a:close/>
                  <a:moveTo>
                    <a:pt x="416026" y="2085452"/>
                  </a:moveTo>
                  <a:cubicBezTo>
                    <a:pt x="419467" y="2085023"/>
                    <a:pt x="423273" y="2085302"/>
                    <a:pt x="427365" y="2086337"/>
                  </a:cubicBezTo>
                  <a:cubicBezTo>
                    <a:pt x="436504" y="2088649"/>
                    <a:pt x="444731" y="2093030"/>
                    <a:pt x="452795" y="2097627"/>
                  </a:cubicBezTo>
                  <a:cubicBezTo>
                    <a:pt x="527257" y="2140127"/>
                    <a:pt x="606691" y="2167949"/>
                    <a:pt x="691743" y="2179722"/>
                  </a:cubicBezTo>
                  <a:cubicBezTo>
                    <a:pt x="768328" y="2190341"/>
                    <a:pt x="843488" y="2183486"/>
                    <a:pt x="918191" y="2164535"/>
                  </a:cubicBezTo>
                  <a:cubicBezTo>
                    <a:pt x="971631" y="2150959"/>
                    <a:pt x="1022732" y="2131632"/>
                    <a:pt x="1072113" y="2107466"/>
                  </a:cubicBezTo>
                  <a:cubicBezTo>
                    <a:pt x="1078645" y="2104266"/>
                    <a:pt x="1083726" y="2104455"/>
                    <a:pt x="1089827" y="2107573"/>
                  </a:cubicBezTo>
                  <a:cubicBezTo>
                    <a:pt x="1127273" y="2126685"/>
                    <a:pt x="1128483" y="2173271"/>
                    <a:pt x="1091253" y="2196927"/>
                  </a:cubicBezTo>
                  <a:cubicBezTo>
                    <a:pt x="1061656" y="2215744"/>
                    <a:pt x="1029184" y="2228808"/>
                    <a:pt x="995555" y="2238620"/>
                  </a:cubicBezTo>
                  <a:cubicBezTo>
                    <a:pt x="943835" y="2253700"/>
                    <a:pt x="891497" y="2266361"/>
                    <a:pt x="837977" y="2273243"/>
                  </a:cubicBezTo>
                  <a:cubicBezTo>
                    <a:pt x="817842" y="2275797"/>
                    <a:pt x="797520" y="2276469"/>
                    <a:pt x="777171" y="2276361"/>
                  </a:cubicBezTo>
                  <a:cubicBezTo>
                    <a:pt x="658733" y="2275205"/>
                    <a:pt x="546933" y="2246603"/>
                    <a:pt x="441182" y="2193915"/>
                  </a:cubicBezTo>
                  <a:cubicBezTo>
                    <a:pt x="413360" y="2180045"/>
                    <a:pt x="392850" y="2137868"/>
                    <a:pt x="396962" y="2107090"/>
                  </a:cubicBezTo>
                  <a:cubicBezTo>
                    <a:pt x="398656" y="2094388"/>
                    <a:pt x="405702" y="2086737"/>
                    <a:pt x="416026" y="2085452"/>
                  </a:cubicBezTo>
                  <a:close/>
                  <a:moveTo>
                    <a:pt x="397827" y="1922730"/>
                  </a:moveTo>
                  <a:cubicBezTo>
                    <a:pt x="403190" y="1922361"/>
                    <a:pt x="409173" y="1923363"/>
                    <a:pt x="415484" y="1925936"/>
                  </a:cubicBezTo>
                  <a:cubicBezTo>
                    <a:pt x="444730" y="1937872"/>
                    <a:pt x="472202" y="1953705"/>
                    <a:pt x="501503" y="1965640"/>
                  </a:cubicBezTo>
                  <a:cubicBezTo>
                    <a:pt x="592147" y="2002548"/>
                    <a:pt x="685774" y="2024483"/>
                    <a:pt x="784187" y="2022144"/>
                  </a:cubicBezTo>
                  <a:cubicBezTo>
                    <a:pt x="882922" y="2019833"/>
                    <a:pt x="976953" y="1996258"/>
                    <a:pt x="1067570" y="1957925"/>
                  </a:cubicBezTo>
                  <a:cubicBezTo>
                    <a:pt x="1078590" y="1953275"/>
                    <a:pt x="1089666" y="1948678"/>
                    <a:pt x="1100446" y="1943462"/>
                  </a:cubicBezTo>
                  <a:cubicBezTo>
                    <a:pt x="1106144" y="1940694"/>
                    <a:pt x="1110634" y="1941447"/>
                    <a:pt x="1116305" y="1943893"/>
                  </a:cubicBezTo>
                  <a:cubicBezTo>
                    <a:pt x="1154369" y="1960478"/>
                    <a:pt x="1158885" y="2003059"/>
                    <a:pt x="1124639" y="2030827"/>
                  </a:cubicBezTo>
                  <a:cubicBezTo>
                    <a:pt x="1117112" y="2036929"/>
                    <a:pt x="1108294" y="2041042"/>
                    <a:pt x="1099478" y="2044993"/>
                  </a:cubicBezTo>
                  <a:cubicBezTo>
                    <a:pt x="1027919" y="2077036"/>
                    <a:pt x="953082" y="2097143"/>
                    <a:pt x="875341" y="2106739"/>
                  </a:cubicBezTo>
                  <a:cubicBezTo>
                    <a:pt x="843514" y="2110664"/>
                    <a:pt x="811687" y="2112976"/>
                    <a:pt x="779617" y="2112869"/>
                  </a:cubicBezTo>
                  <a:cubicBezTo>
                    <a:pt x="655265" y="2111686"/>
                    <a:pt x="537336" y="2081874"/>
                    <a:pt x="424515" y="2031015"/>
                  </a:cubicBezTo>
                  <a:cubicBezTo>
                    <a:pt x="393898" y="2017198"/>
                    <a:pt x="378817" y="1989752"/>
                    <a:pt x="374166" y="1957602"/>
                  </a:cubicBezTo>
                  <a:cubicBezTo>
                    <a:pt x="371223" y="1937280"/>
                    <a:pt x="381737" y="1923838"/>
                    <a:pt x="397827" y="1922730"/>
                  </a:cubicBezTo>
                  <a:close/>
                  <a:moveTo>
                    <a:pt x="753310" y="93912"/>
                  </a:moveTo>
                  <a:cubicBezTo>
                    <a:pt x="654219" y="94395"/>
                    <a:pt x="556543" y="115784"/>
                    <a:pt x="471020" y="161529"/>
                  </a:cubicBezTo>
                  <a:cubicBezTo>
                    <a:pt x="424865" y="186234"/>
                    <a:pt x="379033" y="211555"/>
                    <a:pt x="337554" y="243356"/>
                  </a:cubicBezTo>
                  <a:cubicBezTo>
                    <a:pt x="296211" y="275022"/>
                    <a:pt x="260835" y="313301"/>
                    <a:pt x="227664" y="353489"/>
                  </a:cubicBezTo>
                  <a:cubicBezTo>
                    <a:pt x="137209" y="463110"/>
                    <a:pt x="92263" y="589049"/>
                    <a:pt x="93768" y="731090"/>
                  </a:cubicBezTo>
                  <a:cubicBezTo>
                    <a:pt x="95166" y="861679"/>
                    <a:pt x="146643" y="987241"/>
                    <a:pt x="202127" y="1103423"/>
                  </a:cubicBezTo>
                  <a:cubicBezTo>
                    <a:pt x="256911" y="1218124"/>
                    <a:pt x="322394" y="1327209"/>
                    <a:pt x="385967" y="1437126"/>
                  </a:cubicBezTo>
                  <a:cubicBezTo>
                    <a:pt x="405242" y="1470460"/>
                    <a:pt x="421344" y="1505808"/>
                    <a:pt x="434435" y="1542098"/>
                  </a:cubicBezTo>
                  <a:cubicBezTo>
                    <a:pt x="451020" y="1588145"/>
                    <a:pt x="463359" y="1635510"/>
                    <a:pt x="469569" y="1684247"/>
                  </a:cubicBezTo>
                  <a:cubicBezTo>
                    <a:pt x="470241" y="1689381"/>
                    <a:pt x="471666" y="1693117"/>
                    <a:pt x="477472" y="1695429"/>
                  </a:cubicBezTo>
                  <a:cubicBezTo>
                    <a:pt x="522256" y="1713278"/>
                    <a:pt x="567013" y="1731208"/>
                    <a:pt x="612980" y="1745858"/>
                  </a:cubicBezTo>
                  <a:cubicBezTo>
                    <a:pt x="629432" y="1751100"/>
                    <a:pt x="646205" y="1755428"/>
                    <a:pt x="662818" y="1760158"/>
                  </a:cubicBezTo>
                  <a:lnTo>
                    <a:pt x="754873" y="1777371"/>
                  </a:lnTo>
                  <a:cubicBezTo>
                    <a:pt x="872760" y="1781512"/>
                    <a:pt x="928965" y="1741596"/>
                    <a:pt x="1016011" y="1723708"/>
                  </a:cubicBezTo>
                  <a:cubicBezTo>
                    <a:pt x="1039186" y="1714134"/>
                    <a:pt x="1023054" y="1719192"/>
                    <a:pt x="1023431" y="1713816"/>
                  </a:cubicBezTo>
                  <a:cubicBezTo>
                    <a:pt x="1024398" y="1699864"/>
                    <a:pt x="1025527" y="1685913"/>
                    <a:pt x="1027436" y="1672069"/>
                  </a:cubicBezTo>
                  <a:cubicBezTo>
                    <a:pt x="1038941" y="1588818"/>
                    <a:pt x="1067543" y="1511803"/>
                    <a:pt x="1111171" y="1440003"/>
                  </a:cubicBezTo>
                  <a:cubicBezTo>
                    <a:pt x="1166358" y="1349198"/>
                    <a:pt x="1220148" y="1257506"/>
                    <a:pt x="1277109" y="1167803"/>
                  </a:cubicBezTo>
                  <a:cubicBezTo>
                    <a:pt x="1307243" y="1120358"/>
                    <a:pt x="1338613" y="1072832"/>
                    <a:pt x="1365763" y="1023262"/>
                  </a:cubicBezTo>
                  <a:cubicBezTo>
                    <a:pt x="1387565" y="983478"/>
                    <a:pt x="1406623" y="942377"/>
                    <a:pt x="1420172" y="898856"/>
                  </a:cubicBezTo>
                  <a:cubicBezTo>
                    <a:pt x="1492562" y="665634"/>
                    <a:pt x="1398532" y="401042"/>
                    <a:pt x="1210847" y="249754"/>
                  </a:cubicBezTo>
                  <a:cubicBezTo>
                    <a:pt x="1087546" y="150377"/>
                    <a:pt x="918462" y="93108"/>
                    <a:pt x="753310" y="93912"/>
                  </a:cubicBezTo>
                  <a:close/>
                  <a:moveTo>
                    <a:pt x="825201" y="825"/>
                  </a:moveTo>
                  <a:cubicBezTo>
                    <a:pt x="893644" y="3891"/>
                    <a:pt x="961704" y="15537"/>
                    <a:pt x="1027409" y="36316"/>
                  </a:cubicBezTo>
                  <a:cubicBezTo>
                    <a:pt x="1185551" y="86343"/>
                    <a:pt x="1332431" y="195508"/>
                    <a:pt x="1424983" y="333301"/>
                  </a:cubicBezTo>
                  <a:cubicBezTo>
                    <a:pt x="1495600" y="438433"/>
                    <a:pt x="1535304" y="560770"/>
                    <a:pt x="1541890" y="685311"/>
                  </a:cubicBezTo>
                  <a:cubicBezTo>
                    <a:pt x="1546030" y="763025"/>
                    <a:pt x="1537240" y="841626"/>
                    <a:pt x="1515089" y="917431"/>
                  </a:cubicBezTo>
                  <a:cubicBezTo>
                    <a:pt x="1477644" y="1045305"/>
                    <a:pt x="1400172" y="1155330"/>
                    <a:pt x="1331571" y="1267856"/>
                  </a:cubicBezTo>
                  <a:cubicBezTo>
                    <a:pt x="1289985" y="1336053"/>
                    <a:pt x="1243910" y="1401455"/>
                    <a:pt x="1203723" y="1470540"/>
                  </a:cubicBezTo>
                  <a:cubicBezTo>
                    <a:pt x="1175793" y="1518550"/>
                    <a:pt x="1148644" y="1567071"/>
                    <a:pt x="1132004" y="1620618"/>
                  </a:cubicBezTo>
                  <a:cubicBezTo>
                    <a:pt x="1112219" y="1684273"/>
                    <a:pt x="1105983" y="1748277"/>
                    <a:pt x="1124935" y="1813223"/>
                  </a:cubicBezTo>
                  <a:cubicBezTo>
                    <a:pt x="1126628" y="1819029"/>
                    <a:pt x="1123778" y="1821905"/>
                    <a:pt x="1120795" y="1825373"/>
                  </a:cubicBezTo>
                  <a:cubicBezTo>
                    <a:pt x="1088698" y="1862630"/>
                    <a:pt x="1048161" y="1887388"/>
                    <a:pt x="1002678" y="1904673"/>
                  </a:cubicBezTo>
                  <a:cubicBezTo>
                    <a:pt x="947679" y="1925559"/>
                    <a:pt x="890261" y="1934296"/>
                    <a:pt x="831955" y="1938139"/>
                  </a:cubicBezTo>
                  <a:cubicBezTo>
                    <a:pt x="749671" y="1943570"/>
                    <a:pt x="668356" y="1937065"/>
                    <a:pt x="588303" y="1916904"/>
                  </a:cubicBezTo>
                  <a:cubicBezTo>
                    <a:pt x="510939" y="1897415"/>
                    <a:pt x="440806" y="1863921"/>
                    <a:pt x="381640" y="1809191"/>
                  </a:cubicBezTo>
                  <a:cubicBezTo>
                    <a:pt x="374140" y="1802255"/>
                    <a:pt x="372313" y="1795803"/>
                    <a:pt x="373871" y="1785858"/>
                  </a:cubicBezTo>
                  <a:cubicBezTo>
                    <a:pt x="383898" y="1721826"/>
                    <a:pt x="383414" y="1658413"/>
                    <a:pt x="359436" y="1596962"/>
                  </a:cubicBezTo>
                  <a:cubicBezTo>
                    <a:pt x="339839" y="1546668"/>
                    <a:pt x="316802" y="1498174"/>
                    <a:pt x="288496" y="1451965"/>
                  </a:cubicBezTo>
                  <a:cubicBezTo>
                    <a:pt x="178525" y="1272372"/>
                    <a:pt x="65328" y="1091111"/>
                    <a:pt x="19522" y="882728"/>
                  </a:cubicBezTo>
                  <a:cubicBezTo>
                    <a:pt x="-1661" y="786411"/>
                    <a:pt x="-7629" y="685123"/>
                    <a:pt x="11780" y="587974"/>
                  </a:cubicBezTo>
                  <a:cubicBezTo>
                    <a:pt x="42720" y="433192"/>
                    <a:pt x="130757" y="289539"/>
                    <a:pt x="252099" y="190023"/>
                  </a:cubicBezTo>
                  <a:cubicBezTo>
                    <a:pt x="411089" y="59663"/>
                    <a:pt x="619870" y="-8370"/>
                    <a:pt x="825201" y="8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3" name="자유형: 도형 42">
              <a:extLst>
                <a:ext uri="{FF2B5EF4-FFF2-40B4-BE49-F238E27FC236}">
                  <a16:creationId xmlns:a16="http://schemas.microsoft.com/office/drawing/2014/main" id="{5EE98E3C-9620-4503-A0C2-D5AE0623D6FF}"/>
                </a:ext>
              </a:extLst>
            </p:cNvPr>
            <p:cNvSpPr/>
            <p:nvPr/>
          </p:nvSpPr>
          <p:spPr>
            <a:xfrm>
              <a:off x="5630917" y="1848935"/>
              <a:ext cx="1350865" cy="1683767"/>
            </a:xfrm>
            <a:custGeom>
              <a:avLst/>
              <a:gdLst>
                <a:gd name="connsiteX0" fmla="*/ 659579 w 1350865"/>
                <a:gd name="connsiteY0" fmla="*/ 9 h 1683767"/>
                <a:gd name="connsiteX1" fmla="*/ 1117116 w 1350865"/>
                <a:gd name="connsiteY1" fmla="*/ 155851 h 1683767"/>
                <a:gd name="connsiteX2" fmla="*/ 1326441 w 1350865"/>
                <a:gd name="connsiteY2" fmla="*/ 804953 h 1683767"/>
                <a:gd name="connsiteX3" fmla="*/ 1272032 w 1350865"/>
                <a:gd name="connsiteY3" fmla="*/ 929359 h 1683767"/>
                <a:gd name="connsiteX4" fmla="*/ 1183378 w 1350865"/>
                <a:gd name="connsiteY4" fmla="*/ 1073900 h 1683767"/>
                <a:gd name="connsiteX5" fmla="*/ 1017440 w 1350865"/>
                <a:gd name="connsiteY5" fmla="*/ 1346100 h 1683767"/>
                <a:gd name="connsiteX6" fmla="*/ 933705 w 1350865"/>
                <a:gd name="connsiteY6" fmla="*/ 1578166 h 1683767"/>
                <a:gd name="connsiteX7" fmla="*/ 929700 w 1350865"/>
                <a:gd name="connsiteY7" fmla="*/ 1619913 h 1683767"/>
                <a:gd name="connsiteX8" fmla="*/ 922280 w 1350865"/>
                <a:gd name="connsiteY8" fmla="*/ 1629805 h 1683767"/>
                <a:gd name="connsiteX9" fmla="*/ 661142 w 1350865"/>
                <a:gd name="connsiteY9" fmla="*/ 1683468 h 1683767"/>
                <a:gd name="connsiteX10" fmla="*/ 569087 w 1350865"/>
                <a:gd name="connsiteY10" fmla="*/ 1666255 h 1683767"/>
                <a:gd name="connsiteX11" fmla="*/ 519249 w 1350865"/>
                <a:gd name="connsiteY11" fmla="*/ 1651955 h 1683767"/>
                <a:gd name="connsiteX12" fmla="*/ 383741 w 1350865"/>
                <a:gd name="connsiteY12" fmla="*/ 1601526 h 1683767"/>
                <a:gd name="connsiteX13" fmla="*/ 375838 w 1350865"/>
                <a:gd name="connsiteY13" fmla="*/ 1590344 h 1683767"/>
                <a:gd name="connsiteX14" fmla="*/ 340704 w 1350865"/>
                <a:gd name="connsiteY14" fmla="*/ 1448195 h 1683767"/>
                <a:gd name="connsiteX15" fmla="*/ 292236 w 1350865"/>
                <a:gd name="connsiteY15" fmla="*/ 1343223 h 1683767"/>
                <a:gd name="connsiteX16" fmla="*/ 108396 w 1350865"/>
                <a:gd name="connsiteY16" fmla="*/ 1009520 h 1683767"/>
                <a:gd name="connsiteX17" fmla="*/ 37 w 1350865"/>
                <a:gd name="connsiteY17" fmla="*/ 637187 h 1683767"/>
                <a:gd name="connsiteX18" fmla="*/ 133933 w 1350865"/>
                <a:gd name="connsiteY18" fmla="*/ 259586 h 1683767"/>
                <a:gd name="connsiteX19" fmla="*/ 243823 w 1350865"/>
                <a:gd name="connsiteY19" fmla="*/ 149453 h 1683767"/>
                <a:gd name="connsiteX20" fmla="*/ 377289 w 1350865"/>
                <a:gd name="connsiteY20" fmla="*/ 67626 h 1683767"/>
                <a:gd name="connsiteX21" fmla="*/ 659579 w 1350865"/>
                <a:gd name="connsiteY21" fmla="*/ 9 h 1683767"/>
                <a:gd name="connsiteX22" fmla="*/ 1222939 w 1350865"/>
                <a:gd name="connsiteY22" fmla="*/ 989469 h 1683767"/>
                <a:gd name="connsiteX23" fmla="*/ 1222188 w 1350865"/>
                <a:gd name="connsiteY23" fmla="*/ 990705 h 1683767"/>
                <a:gd name="connsiteX24" fmla="*/ 1222752 w 1350865"/>
                <a:gd name="connsiteY24" fmla="*/ 990535 h 1683767"/>
                <a:gd name="connsiteX25" fmla="*/ 1222939 w 1350865"/>
                <a:gd name="connsiteY25" fmla="*/ 989469 h 168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50865" h="1683767">
                  <a:moveTo>
                    <a:pt x="659579" y="9"/>
                  </a:moveTo>
                  <a:cubicBezTo>
                    <a:pt x="824731" y="-795"/>
                    <a:pt x="993815" y="56474"/>
                    <a:pt x="1117116" y="155851"/>
                  </a:cubicBezTo>
                  <a:cubicBezTo>
                    <a:pt x="1304801" y="307139"/>
                    <a:pt x="1398831" y="571731"/>
                    <a:pt x="1326441" y="804953"/>
                  </a:cubicBezTo>
                  <a:cubicBezTo>
                    <a:pt x="1312892" y="848474"/>
                    <a:pt x="1293834" y="889575"/>
                    <a:pt x="1272032" y="929359"/>
                  </a:cubicBezTo>
                  <a:cubicBezTo>
                    <a:pt x="1244882" y="978929"/>
                    <a:pt x="1213512" y="1026455"/>
                    <a:pt x="1183378" y="1073900"/>
                  </a:cubicBezTo>
                  <a:cubicBezTo>
                    <a:pt x="1126417" y="1163603"/>
                    <a:pt x="1072627" y="1255295"/>
                    <a:pt x="1017440" y="1346100"/>
                  </a:cubicBezTo>
                  <a:cubicBezTo>
                    <a:pt x="973812" y="1417900"/>
                    <a:pt x="945210" y="1494915"/>
                    <a:pt x="933705" y="1578166"/>
                  </a:cubicBezTo>
                  <a:cubicBezTo>
                    <a:pt x="931796" y="1592010"/>
                    <a:pt x="930667" y="1605961"/>
                    <a:pt x="929700" y="1619913"/>
                  </a:cubicBezTo>
                  <a:cubicBezTo>
                    <a:pt x="929323" y="1625289"/>
                    <a:pt x="945455" y="1620231"/>
                    <a:pt x="922280" y="1629805"/>
                  </a:cubicBezTo>
                  <a:cubicBezTo>
                    <a:pt x="835234" y="1647693"/>
                    <a:pt x="779029" y="1687609"/>
                    <a:pt x="661142" y="1683468"/>
                  </a:cubicBezTo>
                  <a:lnTo>
                    <a:pt x="569087" y="1666255"/>
                  </a:lnTo>
                  <a:cubicBezTo>
                    <a:pt x="552474" y="1661525"/>
                    <a:pt x="535701" y="1657197"/>
                    <a:pt x="519249" y="1651955"/>
                  </a:cubicBezTo>
                  <a:cubicBezTo>
                    <a:pt x="473282" y="1637305"/>
                    <a:pt x="428525" y="1619375"/>
                    <a:pt x="383741" y="1601526"/>
                  </a:cubicBezTo>
                  <a:cubicBezTo>
                    <a:pt x="377935" y="1599214"/>
                    <a:pt x="376510" y="1595478"/>
                    <a:pt x="375838" y="1590344"/>
                  </a:cubicBezTo>
                  <a:cubicBezTo>
                    <a:pt x="369628" y="1541607"/>
                    <a:pt x="357289" y="1494242"/>
                    <a:pt x="340704" y="1448195"/>
                  </a:cubicBezTo>
                  <a:cubicBezTo>
                    <a:pt x="327613" y="1411905"/>
                    <a:pt x="311511" y="1376557"/>
                    <a:pt x="292236" y="1343223"/>
                  </a:cubicBezTo>
                  <a:cubicBezTo>
                    <a:pt x="228663" y="1233306"/>
                    <a:pt x="163180" y="1124221"/>
                    <a:pt x="108396" y="1009520"/>
                  </a:cubicBezTo>
                  <a:cubicBezTo>
                    <a:pt x="52912" y="893338"/>
                    <a:pt x="1435" y="767776"/>
                    <a:pt x="37" y="637187"/>
                  </a:cubicBezTo>
                  <a:cubicBezTo>
                    <a:pt x="-1468" y="495146"/>
                    <a:pt x="43478" y="369207"/>
                    <a:pt x="133933" y="259586"/>
                  </a:cubicBezTo>
                  <a:cubicBezTo>
                    <a:pt x="167104" y="219398"/>
                    <a:pt x="202480" y="181119"/>
                    <a:pt x="243823" y="149453"/>
                  </a:cubicBezTo>
                  <a:cubicBezTo>
                    <a:pt x="285302" y="117652"/>
                    <a:pt x="331134" y="92331"/>
                    <a:pt x="377289" y="67626"/>
                  </a:cubicBezTo>
                  <a:cubicBezTo>
                    <a:pt x="462812" y="21881"/>
                    <a:pt x="560488" y="492"/>
                    <a:pt x="659579" y="9"/>
                  </a:cubicBezTo>
                  <a:close/>
                  <a:moveTo>
                    <a:pt x="1222939" y="989469"/>
                  </a:moveTo>
                  <a:lnTo>
                    <a:pt x="1222188" y="990705"/>
                  </a:lnTo>
                  <a:lnTo>
                    <a:pt x="1222752" y="990535"/>
                  </a:lnTo>
                  <a:lnTo>
                    <a:pt x="1222939" y="98946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10" name="그룹 9">
              <a:extLst>
                <a:ext uri="{FF2B5EF4-FFF2-40B4-BE49-F238E27FC236}">
                  <a16:creationId xmlns:a16="http://schemas.microsoft.com/office/drawing/2014/main" id="{44F4EBF3-BC81-47D5-9DF2-8EEC248A11BD}"/>
                </a:ext>
              </a:extLst>
            </p:cNvPr>
            <p:cNvGrpSpPr/>
            <p:nvPr/>
          </p:nvGrpSpPr>
          <p:grpSpPr>
            <a:xfrm>
              <a:off x="5761702" y="2210279"/>
              <a:ext cx="959373" cy="1343869"/>
              <a:chOff x="3924298" y="385762"/>
              <a:chExt cx="4342542" cy="6082939"/>
            </a:xfrm>
            <a:solidFill>
              <a:schemeClr val="accent2"/>
            </a:solidFill>
          </p:grpSpPr>
          <p:sp>
            <p:nvSpPr>
              <p:cNvPr id="11" name="자유형: 도형 10">
                <a:extLst>
                  <a:ext uri="{FF2B5EF4-FFF2-40B4-BE49-F238E27FC236}">
                    <a16:creationId xmlns:a16="http://schemas.microsoft.com/office/drawing/2014/main" id="{ADDE4CBA-37D0-40ED-A21D-BB84E7024242}"/>
                  </a:ext>
                </a:extLst>
              </p:cNvPr>
              <p:cNvSpPr/>
              <p:nvPr/>
            </p:nvSpPr>
            <p:spPr>
              <a:xfrm>
                <a:off x="3924298" y="385762"/>
                <a:ext cx="2689853" cy="6082939"/>
              </a:xfrm>
              <a:custGeom>
                <a:avLst/>
                <a:gdLst>
                  <a:gd name="connsiteX0" fmla="*/ 2442593 w 2689853"/>
                  <a:gd name="connsiteY0" fmla="*/ 2964085 h 6082939"/>
                  <a:gd name="connsiteX1" fmla="*/ 1768127 w 2689853"/>
                  <a:gd name="connsiteY1" fmla="*/ 1883188 h 6082939"/>
                  <a:gd name="connsiteX2" fmla="*/ 788957 w 2689853"/>
                  <a:gd name="connsiteY2" fmla="*/ 1364647 h 6082939"/>
                  <a:gd name="connsiteX3" fmla="*/ 925641 w 2689853"/>
                  <a:gd name="connsiteY3" fmla="*/ 1428464 h 6082939"/>
                  <a:gd name="connsiteX4" fmla="*/ 1063563 w 2689853"/>
                  <a:gd name="connsiteY4" fmla="*/ 1502950 h 6082939"/>
                  <a:gd name="connsiteX5" fmla="*/ 2260094 w 2689853"/>
                  <a:gd name="connsiteY5" fmla="*/ 2810828 h 6082939"/>
                  <a:gd name="connsiteX6" fmla="*/ 2438973 w 2689853"/>
                  <a:gd name="connsiteY6" fmla="*/ 3463576 h 6082939"/>
                  <a:gd name="connsiteX7" fmla="*/ 2577943 w 2689853"/>
                  <a:gd name="connsiteY7" fmla="*/ 4442174 h 6082939"/>
                  <a:gd name="connsiteX8" fmla="*/ 2649285 w 2689853"/>
                  <a:gd name="connsiteY8" fmla="*/ 5209223 h 6082939"/>
                  <a:gd name="connsiteX9" fmla="*/ 2688909 w 2689853"/>
                  <a:gd name="connsiteY9" fmla="*/ 5945695 h 6082939"/>
                  <a:gd name="connsiteX10" fmla="*/ 2683480 w 2689853"/>
                  <a:gd name="connsiteY10" fmla="*/ 6016276 h 6082939"/>
                  <a:gd name="connsiteX11" fmla="*/ 2568609 w 2689853"/>
                  <a:gd name="connsiteY11" fmla="*/ 6081332 h 6082939"/>
                  <a:gd name="connsiteX12" fmla="*/ 2484598 w 2689853"/>
                  <a:gd name="connsiteY12" fmla="*/ 5980557 h 6082939"/>
                  <a:gd name="connsiteX13" fmla="*/ 2492980 w 2689853"/>
                  <a:gd name="connsiteY13" fmla="*/ 5680805 h 6082939"/>
                  <a:gd name="connsiteX14" fmla="*/ 2460119 w 2689853"/>
                  <a:gd name="connsiteY14" fmla="*/ 4439603 h 6082939"/>
                  <a:gd name="connsiteX15" fmla="*/ 2278286 w 2689853"/>
                  <a:gd name="connsiteY15" fmla="*/ 3388138 h 6082939"/>
                  <a:gd name="connsiteX16" fmla="*/ 1625633 w 2689853"/>
                  <a:gd name="connsiteY16" fmla="*/ 2730627 h 6082939"/>
                  <a:gd name="connsiteX17" fmla="*/ 1005937 w 2689853"/>
                  <a:gd name="connsiteY17" fmla="*/ 2549271 h 6082939"/>
                  <a:gd name="connsiteX18" fmla="*/ 32387 w 2689853"/>
                  <a:gd name="connsiteY18" fmla="*/ 1389793 h 6082939"/>
                  <a:gd name="connsiteX19" fmla="*/ 352141 w 2689853"/>
                  <a:gd name="connsiteY19" fmla="*/ 26003 h 6082939"/>
                  <a:gd name="connsiteX20" fmla="*/ 376620 w 2689853"/>
                  <a:gd name="connsiteY20" fmla="*/ 0 h 6082939"/>
                  <a:gd name="connsiteX21" fmla="*/ 914973 w 2689853"/>
                  <a:gd name="connsiteY21" fmla="*/ 539496 h 6082939"/>
                  <a:gd name="connsiteX22" fmla="*/ 1490855 w 2689853"/>
                  <a:gd name="connsiteY22" fmla="*/ 682752 h 6082939"/>
                  <a:gd name="connsiteX23" fmla="*/ 2093120 w 2689853"/>
                  <a:gd name="connsiteY23" fmla="*/ 1006126 h 6082939"/>
                  <a:gd name="connsiteX24" fmla="*/ 2515459 w 2689853"/>
                  <a:gd name="connsiteY24" fmla="*/ 1842802 h 6082939"/>
                  <a:gd name="connsiteX25" fmla="*/ 2442593 w 2689853"/>
                  <a:gd name="connsiteY25" fmla="*/ 2964085 h 6082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689853" h="6082939">
                    <a:moveTo>
                      <a:pt x="2442593" y="2964085"/>
                    </a:moveTo>
                    <a:cubicBezTo>
                      <a:pt x="2331055" y="2531269"/>
                      <a:pt x="2107217" y="2171033"/>
                      <a:pt x="1768127" y="1883188"/>
                    </a:cubicBezTo>
                    <a:cubicBezTo>
                      <a:pt x="1480091" y="1638681"/>
                      <a:pt x="1149002" y="1474375"/>
                      <a:pt x="788957" y="1364647"/>
                    </a:cubicBezTo>
                    <a:cubicBezTo>
                      <a:pt x="834582" y="1385792"/>
                      <a:pt x="880778" y="1405890"/>
                      <a:pt x="925641" y="1428464"/>
                    </a:cubicBezTo>
                    <a:cubicBezTo>
                      <a:pt x="972314" y="1451896"/>
                      <a:pt x="1018796" y="1476185"/>
                      <a:pt x="1063563" y="1502950"/>
                    </a:cubicBezTo>
                    <a:cubicBezTo>
                      <a:pt x="1593153" y="1819180"/>
                      <a:pt x="1988441" y="2259425"/>
                      <a:pt x="2260094" y="2810828"/>
                    </a:cubicBezTo>
                    <a:cubicBezTo>
                      <a:pt x="2361154" y="3015901"/>
                      <a:pt x="2405636" y="3239072"/>
                      <a:pt x="2438973" y="3463576"/>
                    </a:cubicBezTo>
                    <a:cubicBezTo>
                      <a:pt x="2487360" y="3789521"/>
                      <a:pt x="2535652" y="4115467"/>
                      <a:pt x="2577943" y="4442174"/>
                    </a:cubicBezTo>
                    <a:cubicBezTo>
                      <a:pt x="2610995" y="4696778"/>
                      <a:pt x="2631664" y="4952905"/>
                      <a:pt x="2649285" y="5209223"/>
                    </a:cubicBezTo>
                    <a:cubicBezTo>
                      <a:pt x="2666240" y="5454492"/>
                      <a:pt x="2681099" y="5699855"/>
                      <a:pt x="2688909" y="5945695"/>
                    </a:cubicBezTo>
                    <a:cubicBezTo>
                      <a:pt x="2689671" y="5969413"/>
                      <a:pt x="2692243" y="5993320"/>
                      <a:pt x="2683480" y="6016276"/>
                    </a:cubicBezTo>
                    <a:cubicBezTo>
                      <a:pt x="2666240" y="6061615"/>
                      <a:pt x="2615662" y="6090190"/>
                      <a:pt x="2568609" y="6081332"/>
                    </a:cubicBezTo>
                    <a:cubicBezTo>
                      <a:pt x="2520221" y="6072188"/>
                      <a:pt x="2483931" y="6031706"/>
                      <a:pt x="2484598" y="5980557"/>
                    </a:cubicBezTo>
                    <a:cubicBezTo>
                      <a:pt x="2485931" y="5880640"/>
                      <a:pt x="2490789" y="5780723"/>
                      <a:pt x="2492980" y="5680805"/>
                    </a:cubicBezTo>
                    <a:cubicBezTo>
                      <a:pt x="2501934" y="5266563"/>
                      <a:pt x="2494790" y="4852797"/>
                      <a:pt x="2460119" y="4439603"/>
                    </a:cubicBezTo>
                    <a:cubicBezTo>
                      <a:pt x="2430210" y="4083749"/>
                      <a:pt x="2385919" y="3730181"/>
                      <a:pt x="2278286" y="3388138"/>
                    </a:cubicBezTo>
                    <a:cubicBezTo>
                      <a:pt x="2174369" y="3058097"/>
                      <a:pt x="1954532" y="2838831"/>
                      <a:pt x="1625633" y="2730627"/>
                    </a:cubicBezTo>
                    <a:cubicBezTo>
                      <a:pt x="1421132" y="2663381"/>
                      <a:pt x="1208057" y="2624519"/>
                      <a:pt x="1005937" y="2549271"/>
                    </a:cubicBezTo>
                    <a:cubicBezTo>
                      <a:pt x="462631" y="2347151"/>
                      <a:pt x="143448" y="1949101"/>
                      <a:pt x="32387" y="1389793"/>
                    </a:cubicBezTo>
                    <a:cubicBezTo>
                      <a:pt x="-66578" y="891921"/>
                      <a:pt x="67248" y="438817"/>
                      <a:pt x="352141" y="26003"/>
                    </a:cubicBezTo>
                    <a:cubicBezTo>
                      <a:pt x="358808" y="16288"/>
                      <a:pt x="362999" y="2858"/>
                      <a:pt x="376620" y="0"/>
                    </a:cubicBezTo>
                    <a:cubicBezTo>
                      <a:pt x="434627" y="301657"/>
                      <a:pt x="640558" y="456629"/>
                      <a:pt x="914973" y="539496"/>
                    </a:cubicBezTo>
                    <a:cubicBezTo>
                      <a:pt x="1104330" y="596741"/>
                      <a:pt x="1301974" y="622268"/>
                      <a:pt x="1490855" y="682752"/>
                    </a:cubicBezTo>
                    <a:cubicBezTo>
                      <a:pt x="1711644" y="753428"/>
                      <a:pt x="1920242" y="846487"/>
                      <a:pt x="2093120" y="1006126"/>
                    </a:cubicBezTo>
                    <a:cubicBezTo>
                      <a:pt x="2338103" y="1232345"/>
                      <a:pt x="2462595" y="1519904"/>
                      <a:pt x="2515459" y="1842802"/>
                    </a:cubicBezTo>
                    <a:cubicBezTo>
                      <a:pt x="2577371" y="2221611"/>
                      <a:pt x="2535938" y="2594515"/>
                      <a:pt x="2442593" y="296408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" name="자유형: 도형 11">
                <a:extLst>
                  <a:ext uri="{FF2B5EF4-FFF2-40B4-BE49-F238E27FC236}">
                    <a16:creationId xmlns:a16="http://schemas.microsoft.com/office/drawing/2014/main" id="{9F229784-802D-493B-B4D2-0930933E630D}"/>
                  </a:ext>
                </a:extLst>
              </p:cNvPr>
              <p:cNvSpPr/>
              <p:nvPr/>
            </p:nvSpPr>
            <p:spPr>
              <a:xfrm>
                <a:off x="6615321" y="1479517"/>
                <a:ext cx="1651519" cy="2087498"/>
              </a:xfrm>
              <a:custGeom>
                <a:avLst/>
                <a:gdLst>
                  <a:gd name="connsiteX0" fmla="*/ 1408348 w 1651519"/>
                  <a:gd name="connsiteY0" fmla="*/ 0 h 2087498"/>
                  <a:gd name="connsiteX1" fmla="*/ 1629900 w 1651519"/>
                  <a:gd name="connsiteY1" fmla="*/ 495205 h 2087498"/>
                  <a:gd name="connsiteX2" fmla="*/ 1279665 w 1651519"/>
                  <a:gd name="connsiteY2" fmla="*/ 1507427 h 2087498"/>
                  <a:gd name="connsiteX3" fmla="*/ 807606 w 1651519"/>
                  <a:gd name="connsiteY3" fmla="*/ 1721168 h 2087498"/>
                  <a:gd name="connsiteX4" fmla="*/ 638252 w 1651519"/>
                  <a:gd name="connsiteY4" fmla="*/ 1767840 h 2087498"/>
                  <a:gd name="connsiteX5" fmla="*/ 151905 w 1651519"/>
                  <a:gd name="connsiteY5" fmla="*/ 2087499 h 2087498"/>
                  <a:gd name="connsiteX6" fmla="*/ 1131456 w 1651519"/>
                  <a:gd name="connsiteY6" fmla="*/ 894397 h 2087498"/>
                  <a:gd name="connsiteX7" fmla="*/ 66562 w 1651519"/>
                  <a:gd name="connsiteY7" fmla="*/ 1934051 h 2087498"/>
                  <a:gd name="connsiteX8" fmla="*/ 19508 w 1651519"/>
                  <a:gd name="connsiteY8" fmla="*/ 1702975 h 2087498"/>
                  <a:gd name="connsiteX9" fmla="*/ 47797 w 1651519"/>
                  <a:gd name="connsiteY9" fmla="*/ 1070991 h 2087498"/>
                  <a:gd name="connsiteX10" fmla="*/ 691878 w 1651519"/>
                  <a:gd name="connsiteY10" fmla="*/ 446437 h 2087498"/>
                  <a:gd name="connsiteX11" fmla="*/ 1046970 w 1651519"/>
                  <a:gd name="connsiteY11" fmla="*/ 359855 h 2087498"/>
                  <a:gd name="connsiteX12" fmla="*/ 1317480 w 1651519"/>
                  <a:gd name="connsiteY12" fmla="*/ 200596 h 2087498"/>
                  <a:gd name="connsiteX13" fmla="*/ 1408348 w 1651519"/>
                  <a:gd name="connsiteY13" fmla="*/ 0 h 2087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51519" h="2087498">
                    <a:moveTo>
                      <a:pt x="1408348" y="0"/>
                    </a:moveTo>
                    <a:cubicBezTo>
                      <a:pt x="1521981" y="152400"/>
                      <a:pt x="1597134" y="315182"/>
                      <a:pt x="1629900" y="495205"/>
                    </a:cubicBezTo>
                    <a:cubicBezTo>
                      <a:pt x="1703052" y="897350"/>
                      <a:pt x="1591609" y="1238155"/>
                      <a:pt x="1279665" y="1507427"/>
                    </a:cubicBezTo>
                    <a:cubicBezTo>
                      <a:pt x="1143934" y="1624584"/>
                      <a:pt x="976675" y="1675638"/>
                      <a:pt x="807606" y="1721168"/>
                    </a:cubicBezTo>
                    <a:cubicBezTo>
                      <a:pt x="751028" y="1736408"/>
                      <a:pt x="694259" y="1750790"/>
                      <a:pt x="638252" y="1767840"/>
                    </a:cubicBezTo>
                    <a:cubicBezTo>
                      <a:pt x="394983" y="1841944"/>
                      <a:pt x="316688" y="1893094"/>
                      <a:pt x="151905" y="2087499"/>
                    </a:cubicBezTo>
                    <a:cubicBezTo>
                      <a:pt x="258204" y="1497806"/>
                      <a:pt x="641967" y="1152811"/>
                      <a:pt x="1131456" y="894397"/>
                    </a:cubicBezTo>
                    <a:cubicBezTo>
                      <a:pt x="612154" y="1067467"/>
                      <a:pt x="219057" y="1371219"/>
                      <a:pt x="66562" y="1934051"/>
                    </a:cubicBezTo>
                    <a:cubicBezTo>
                      <a:pt x="42273" y="1853756"/>
                      <a:pt x="29890" y="1778413"/>
                      <a:pt x="19508" y="1702975"/>
                    </a:cubicBezTo>
                    <a:cubicBezTo>
                      <a:pt x="-9734" y="1490662"/>
                      <a:pt x="-10496" y="1279208"/>
                      <a:pt x="47797" y="1070991"/>
                    </a:cubicBezTo>
                    <a:cubicBezTo>
                      <a:pt x="141047" y="738092"/>
                      <a:pt x="367361" y="542068"/>
                      <a:pt x="691878" y="446437"/>
                    </a:cubicBezTo>
                    <a:cubicBezTo>
                      <a:pt x="809035" y="411956"/>
                      <a:pt x="929526" y="392049"/>
                      <a:pt x="1046970" y="359855"/>
                    </a:cubicBezTo>
                    <a:cubicBezTo>
                      <a:pt x="1151173" y="331280"/>
                      <a:pt x="1244709" y="283369"/>
                      <a:pt x="1317480" y="200596"/>
                    </a:cubicBezTo>
                    <a:cubicBezTo>
                      <a:pt x="1366629" y="144685"/>
                      <a:pt x="1396632" y="80010"/>
                      <a:pt x="1408348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" name="자유형: 도형 12">
                <a:extLst>
                  <a:ext uri="{FF2B5EF4-FFF2-40B4-BE49-F238E27FC236}">
                    <a16:creationId xmlns:a16="http://schemas.microsoft.com/office/drawing/2014/main" id="{E69FD433-AE2A-4114-A411-AD74153E8810}"/>
                  </a:ext>
                </a:extLst>
              </p:cNvPr>
              <p:cNvSpPr/>
              <p:nvPr/>
            </p:nvSpPr>
            <p:spPr>
              <a:xfrm>
                <a:off x="6496995" y="620267"/>
                <a:ext cx="902824" cy="1319117"/>
              </a:xfrm>
              <a:custGeom>
                <a:avLst/>
                <a:gdLst>
                  <a:gd name="connsiteX0" fmla="*/ 685807 w 902824"/>
                  <a:gd name="connsiteY0" fmla="*/ 0 h 1319117"/>
                  <a:gd name="connsiteX1" fmla="*/ 758197 w 902824"/>
                  <a:gd name="connsiteY1" fmla="*/ 878586 h 1319117"/>
                  <a:gd name="connsiteX2" fmla="*/ 589128 w 902824"/>
                  <a:gd name="connsiteY2" fmla="*/ 1007745 h 1319117"/>
                  <a:gd name="connsiteX3" fmla="*/ 426346 w 902824"/>
                  <a:gd name="connsiteY3" fmla="*/ 1085660 h 1319117"/>
                  <a:gd name="connsiteX4" fmla="*/ 169361 w 902824"/>
                  <a:gd name="connsiteY4" fmla="*/ 1319117 h 1319117"/>
                  <a:gd name="connsiteX5" fmla="*/ 588080 w 902824"/>
                  <a:gd name="connsiteY5" fmla="*/ 558260 h 1319117"/>
                  <a:gd name="connsiteX6" fmla="*/ 99353 w 902824"/>
                  <a:gd name="connsiteY6" fmla="*/ 1241203 h 1319117"/>
                  <a:gd name="connsiteX7" fmla="*/ 25629 w 902824"/>
                  <a:gd name="connsiteY7" fmla="*/ 1026604 h 1319117"/>
                  <a:gd name="connsiteX8" fmla="*/ 6770 w 902824"/>
                  <a:gd name="connsiteY8" fmla="*/ 725043 h 1319117"/>
                  <a:gd name="connsiteX9" fmla="*/ 242609 w 902824"/>
                  <a:gd name="connsiteY9" fmla="*/ 363474 h 1319117"/>
                  <a:gd name="connsiteX10" fmla="*/ 491783 w 902824"/>
                  <a:gd name="connsiteY10" fmla="*/ 246507 h 1319117"/>
                  <a:gd name="connsiteX11" fmla="*/ 685807 w 902824"/>
                  <a:gd name="connsiteY11" fmla="*/ 0 h 1319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02824" h="1319117">
                    <a:moveTo>
                      <a:pt x="685807" y="0"/>
                    </a:moveTo>
                    <a:cubicBezTo>
                      <a:pt x="944982" y="230696"/>
                      <a:pt x="975653" y="632746"/>
                      <a:pt x="758197" y="878586"/>
                    </a:cubicBezTo>
                    <a:cubicBezTo>
                      <a:pt x="710191" y="932783"/>
                      <a:pt x="653422" y="975360"/>
                      <a:pt x="589128" y="1007745"/>
                    </a:cubicBezTo>
                    <a:cubicBezTo>
                      <a:pt x="535407" y="1034796"/>
                      <a:pt x="480448" y="1059275"/>
                      <a:pt x="426346" y="1085660"/>
                    </a:cubicBezTo>
                    <a:cubicBezTo>
                      <a:pt x="319476" y="1137666"/>
                      <a:pt x="221368" y="1199864"/>
                      <a:pt x="169361" y="1319117"/>
                    </a:cubicBezTo>
                    <a:cubicBezTo>
                      <a:pt x="154788" y="1108329"/>
                      <a:pt x="255753" y="813340"/>
                      <a:pt x="588080" y="558260"/>
                    </a:cubicBezTo>
                    <a:cubicBezTo>
                      <a:pt x="385484" y="597027"/>
                      <a:pt x="142025" y="933641"/>
                      <a:pt x="99353" y="1241203"/>
                    </a:cubicBezTo>
                    <a:cubicBezTo>
                      <a:pt x="63634" y="1168146"/>
                      <a:pt x="42298" y="1098233"/>
                      <a:pt x="25629" y="1026604"/>
                    </a:cubicBezTo>
                    <a:cubicBezTo>
                      <a:pt x="2579" y="927068"/>
                      <a:pt x="-7899" y="827246"/>
                      <a:pt x="6770" y="725043"/>
                    </a:cubicBezTo>
                    <a:cubicBezTo>
                      <a:pt x="29439" y="567309"/>
                      <a:pt x="108592" y="447866"/>
                      <a:pt x="242609" y="363474"/>
                    </a:cubicBezTo>
                    <a:cubicBezTo>
                      <a:pt x="320904" y="314230"/>
                      <a:pt x="407582" y="283178"/>
                      <a:pt x="491783" y="246507"/>
                    </a:cubicBezTo>
                    <a:cubicBezTo>
                      <a:pt x="598272" y="200120"/>
                      <a:pt x="676187" y="129254"/>
                      <a:pt x="685807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CF3621BB-E713-490B-8A7D-334E3C2A0C2B}"/>
              </a:ext>
            </a:extLst>
          </p:cNvPr>
          <p:cNvSpPr txBox="1"/>
          <p:nvPr/>
        </p:nvSpPr>
        <p:spPr>
          <a:xfrm>
            <a:off x="5262130" y="3726904"/>
            <a:ext cx="29272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C9968B8-D92B-42CB-B7E8-9416362BE376}"/>
              </a:ext>
            </a:extLst>
          </p:cNvPr>
          <p:cNvSpPr txBox="1"/>
          <p:nvPr/>
        </p:nvSpPr>
        <p:spPr>
          <a:xfrm>
            <a:off x="8725406" y="3726904"/>
            <a:ext cx="29272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55" name="Group 62">
            <a:extLst>
              <a:ext uri="{FF2B5EF4-FFF2-40B4-BE49-F238E27FC236}">
                <a16:creationId xmlns:a16="http://schemas.microsoft.com/office/drawing/2014/main" id="{EF213E70-434A-4C91-A296-0CD7497F71C8}"/>
              </a:ext>
            </a:extLst>
          </p:cNvPr>
          <p:cNvGrpSpPr/>
          <p:nvPr/>
        </p:nvGrpSpPr>
        <p:grpSpPr>
          <a:xfrm>
            <a:off x="5468271" y="4822087"/>
            <a:ext cx="2711650" cy="1573950"/>
            <a:chOff x="1110145" y="4708876"/>
            <a:chExt cx="2750351" cy="1573950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04E8E3B3-89BD-48CD-9476-541AADA00E4A}"/>
                </a:ext>
              </a:extLst>
            </p:cNvPr>
            <p:cNvSpPr txBox="1"/>
            <p:nvPr/>
          </p:nvSpPr>
          <p:spPr>
            <a:xfrm>
              <a:off x="1110145" y="4708876"/>
              <a:ext cx="2750351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Presentation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3C57D4AE-2C55-4F28-AECB-822A9CDFDCA2}"/>
                </a:ext>
              </a:extLst>
            </p:cNvPr>
            <p:cNvSpPr txBox="1"/>
            <p:nvPr/>
          </p:nvSpPr>
          <p:spPr>
            <a:xfrm>
              <a:off x="1110145" y="5672356"/>
              <a:ext cx="2750351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1886B3F-2BDD-4841-A403-15EB839A7A32}"/>
                </a:ext>
              </a:extLst>
            </p:cNvPr>
            <p:cNvSpPr txBox="1"/>
            <p:nvPr/>
          </p:nvSpPr>
          <p:spPr>
            <a:xfrm>
              <a:off x="1110145" y="5351196"/>
              <a:ext cx="2750351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60DD738C-54BA-4C9C-8A4A-134E65BF4FC1}"/>
                </a:ext>
              </a:extLst>
            </p:cNvPr>
            <p:cNvSpPr txBox="1"/>
            <p:nvPr/>
          </p:nvSpPr>
          <p:spPr>
            <a:xfrm>
              <a:off x="1110145" y="5030036"/>
              <a:ext cx="2750351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Portfolio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65F183E-2DEC-474A-AB8E-04805FB34A29}"/>
                </a:ext>
              </a:extLst>
            </p:cNvPr>
            <p:cNvSpPr txBox="1"/>
            <p:nvPr/>
          </p:nvSpPr>
          <p:spPr>
            <a:xfrm>
              <a:off x="1110145" y="5993516"/>
              <a:ext cx="2750351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Presentation</a:t>
              </a:r>
            </a:p>
          </p:txBody>
        </p:sp>
      </p:grpSp>
      <p:grpSp>
        <p:nvGrpSpPr>
          <p:cNvPr id="61" name="Group 63">
            <a:extLst>
              <a:ext uri="{FF2B5EF4-FFF2-40B4-BE49-F238E27FC236}">
                <a16:creationId xmlns:a16="http://schemas.microsoft.com/office/drawing/2014/main" id="{825C0754-B178-485D-A506-E89E46DB773F}"/>
              </a:ext>
            </a:extLst>
          </p:cNvPr>
          <p:cNvGrpSpPr/>
          <p:nvPr/>
        </p:nvGrpSpPr>
        <p:grpSpPr>
          <a:xfrm>
            <a:off x="8931547" y="4822087"/>
            <a:ext cx="2711650" cy="1573950"/>
            <a:chOff x="1110145" y="4708876"/>
            <a:chExt cx="2750351" cy="1573950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22E4D943-039E-44A7-8FD8-CB5F49791E1D}"/>
                </a:ext>
              </a:extLst>
            </p:cNvPr>
            <p:cNvSpPr txBox="1"/>
            <p:nvPr/>
          </p:nvSpPr>
          <p:spPr>
            <a:xfrm>
              <a:off x="1110145" y="4708876"/>
              <a:ext cx="2750351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Presentation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F9AD5F0A-79A1-4BC6-A52E-955698F400FD}"/>
                </a:ext>
              </a:extLst>
            </p:cNvPr>
            <p:cNvSpPr txBox="1"/>
            <p:nvPr/>
          </p:nvSpPr>
          <p:spPr>
            <a:xfrm>
              <a:off x="1110145" y="5672356"/>
              <a:ext cx="2750351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602A0B96-AFA4-4EDE-BB56-0CE68CACD0B0}"/>
                </a:ext>
              </a:extLst>
            </p:cNvPr>
            <p:cNvSpPr txBox="1"/>
            <p:nvPr/>
          </p:nvSpPr>
          <p:spPr>
            <a:xfrm>
              <a:off x="1110145" y="5351196"/>
              <a:ext cx="2750351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4C970449-E4AA-4921-AEA2-8D6B53EA2FF2}"/>
                </a:ext>
              </a:extLst>
            </p:cNvPr>
            <p:cNvSpPr txBox="1"/>
            <p:nvPr/>
          </p:nvSpPr>
          <p:spPr>
            <a:xfrm>
              <a:off x="1110145" y="5030036"/>
              <a:ext cx="2750351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Portfolio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E9CAE5CB-E1C6-4BD4-9712-02C44BD671E4}"/>
                </a:ext>
              </a:extLst>
            </p:cNvPr>
            <p:cNvSpPr txBox="1"/>
            <p:nvPr/>
          </p:nvSpPr>
          <p:spPr>
            <a:xfrm>
              <a:off x="1110145" y="5993516"/>
              <a:ext cx="2750351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Presentation</a:t>
              </a:r>
            </a:p>
          </p:txBody>
        </p:sp>
      </p:grpSp>
      <p:sp>
        <p:nvSpPr>
          <p:cNvPr id="67" name="Oval 26">
            <a:extLst>
              <a:ext uri="{FF2B5EF4-FFF2-40B4-BE49-F238E27FC236}">
                <a16:creationId xmlns:a16="http://schemas.microsoft.com/office/drawing/2014/main" id="{9B4EEFB7-32EE-4EC1-91A1-965235BA2B9C}"/>
              </a:ext>
            </a:extLst>
          </p:cNvPr>
          <p:cNvSpPr/>
          <p:nvPr/>
        </p:nvSpPr>
        <p:spPr>
          <a:xfrm>
            <a:off x="6070051" y="1725945"/>
            <a:ext cx="191260" cy="19126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1773343C-45CA-41A0-B837-C5A5BD23DBE6}"/>
              </a:ext>
            </a:extLst>
          </p:cNvPr>
          <p:cNvSpPr/>
          <p:nvPr/>
        </p:nvSpPr>
        <p:spPr>
          <a:xfrm>
            <a:off x="6070051" y="2220561"/>
            <a:ext cx="191260" cy="19126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69" name="Oval 28">
            <a:extLst>
              <a:ext uri="{FF2B5EF4-FFF2-40B4-BE49-F238E27FC236}">
                <a16:creationId xmlns:a16="http://schemas.microsoft.com/office/drawing/2014/main" id="{E58C58D3-C218-46AD-857A-B9286323D4CC}"/>
              </a:ext>
            </a:extLst>
          </p:cNvPr>
          <p:cNvSpPr/>
          <p:nvPr/>
        </p:nvSpPr>
        <p:spPr>
          <a:xfrm>
            <a:off x="6070051" y="2715177"/>
            <a:ext cx="191260" cy="19126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70" name="Oval 29">
            <a:extLst>
              <a:ext uri="{FF2B5EF4-FFF2-40B4-BE49-F238E27FC236}">
                <a16:creationId xmlns:a16="http://schemas.microsoft.com/office/drawing/2014/main" id="{C4D82C2E-6D4B-46D7-9E6B-A5F5E0EBB907}"/>
              </a:ext>
            </a:extLst>
          </p:cNvPr>
          <p:cNvSpPr/>
          <p:nvPr/>
        </p:nvSpPr>
        <p:spPr>
          <a:xfrm>
            <a:off x="6070051" y="3209794"/>
            <a:ext cx="191260" cy="19126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7E42D83-2F19-45D3-8BBF-1ADD60B7FEAC}"/>
              </a:ext>
            </a:extLst>
          </p:cNvPr>
          <p:cNvSpPr txBox="1"/>
          <p:nvPr/>
        </p:nvSpPr>
        <p:spPr>
          <a:xfrm>
            <a:off x="6249123" y="1674022"/>
            <a:ext cx="5153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F1CDFC7-AF7A-4B3F-943A-557F5644C37F}"/>
              </a:ext>
            </a:extLst>
          </p:cNvPr>
          <p:cNvSpPr txBox="1"/>
          <p:nvPr/>
        </p:nvSpPr>
        <p:spPr>
          <a:xfrm>
            <a:off x="6249123" y="2168638"/>
            <a:ext cx="5153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ED8D277E-2AD7-4D28-BF0A-B322ECA6664C}"/>
              </a:ext>
            </a:extLst>
          </p:cNvPr>
          <p:cNvSpPr txBox="1"/>
          <p:nvPr/>
        </p:nvSpPr>
        <p:spPr>
          <a:xfrm>
            <a:off x="6249123" y="2663254"/>
            <a:ext cx="5153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B4C8DC4-A86F-4742-ADC5-5A099E754850}"/>
              </a:ext>
            </a:extLst>
          </p:cNvPr>
          <p:cNvSpPr txBox="1"/>
          <p:nvPr/>
        </p:nvSpPr>
        <p:spPr>
          <a:xfrm>
            <a:off x="6249123" y="3157871"/>
            <a:ext cx="5153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28285505-7037-404C-953C-02AE80B7457D}"/>
              </a:ext>
            </a:extLst>
          </p:cNvPr>
          <p:cNvSpPr/>
          <p:nvPr/>
        </p:nvSpPr>
        <p:spPr>
          <a:xfrm>
            <a:off x="0" y="2163196"/>
            <a:ext cx="12192000" cy="36770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BFAD2026-A79E-4A53-A76F-BF9BD47A023F}"/>
              </a:ext>
            </a:extLst>
          </p:cNvPr>
          <p:cNvGrpSpPr/>
          <p:nvPr/>
        </p:nvGrpSpPr>
        <p:grpSpPr>
          <a:xfrm>
            <a:off x="647920" y="1822067"/>
            <a:ext cx="5211741" cy="4550145"/>
            <a:chOff x="647920" y="1808684"/>
            <a:chExt cx="5211741" cy="4550145"/>
          </a:xfrm>
        </p:grpSpPr>
        <p:sp>
          <p:nvSpPr>
            <p:cNvPr id="5" name="Freeform: Shape 192">
              <a:extLst>
                <a:ext uri="{FF2B5EF4-FFF2-40B4-BE49-F238E27FC236}">
                  <a16:creationId xmlns:a16="http://schemas.microsoft.com/office/drawing/2014/main" id="{CA941557-3428-4DE0-8B69-8B0F9BC4B884}"/>
                </a:ext>
              </a:extLst>
            </p:cNvPr>
            <p:cNvSpPr/>
            <p:nvPr/>
          </p:nvSpPr>
          <p:spPr>
            <a:xfrm>
              <a:off x="647920" y="1808684"/>
              <a:ext cx="5209691" cy="4550145"/>
            </a:xfrm>
            <a:custGeom>
              <a:avLst/>
              <a:gdLst>
                <a:gd name="connsiteX0" fmla="*/ 5215088 w 5249394"/>
                <a:gd name="connsiteY0" fmla="*/ 1737040 h 4584820"/>
                <a:gd name="connsiteX1" fmla="*/ 5191251 w 5249394"/>
                <a:gd name="connsiteY1" fmla="*/ 1710252 h 4584820"/>
                <a:gd name="connsiteX2" fmla="*/ 5191251 w 5249394"/>
                <a:gd name="connsiteY2" fmla="*/ 1710252 h 4584820"/>
                <a:gd name="connsiteX3" fmla="*/ 5184114 w 5249394"/>
                <a:gd name="connsiteY3" fmla="*/ 1686272 h 4584820"/>
                <a:gd name="connsiteX4" fmla="*/ 5178261 w 5249394"/>
                <a:gd name="connsiteY4" fmla="*/ 1485102 h 4584820"/>
                <a:gd name="connsiteX5" fmla="*/ 5165843 w 5249394"/>
                <a:gd name="connsiteY5" fmla="*/ 1448227 h 4584820"/>
                <a:gd name="connsiteX6" fmla="*/ 5165843 w 5249394"/>
                <a:gd name="connsiteY6" fmla="*/ 1448227 h 4584820"/>
                <a:gd name="connsiteX7" fmla="*/ 5138294 w 5249394"/>
                <a:gd name="connsiteY7" fmla="*/ 1392130 h 4584820"/>
                <a:gd name="connsiteX8" fmla="*/ 5045845 w 5249394"/>
                <a:gd name="connsiteY8" fmla="*/ 1274416 h 4584820"/>
                <a:gd name="connsiteX9" fmla="*/ 5042229 w 5249394"/>
                <a:gd name="connsiteY9" fmla="*/ 1262806 h 4584820"/>
                <a:gd name="connsiteX10" fmla="*/ 5050889 w 5249394"/>
                <a:gd name="connsiteY10" fmla="*/ 1198668 h 4584820"/>
                <a:gd name="connsiteX11" fmla="*/ 4999454 w 5249394"/>
                <a:gd name="connsiteY11" fmla="*/ 1100605 h 4584820"/>
                <a:gd name="connsiteX12" fmla="*/ 4988701 w 5249394"/>
                <a:gd name="connsiteY12" fmla="*/ 1081906 h 4584820"/>
                <a:gd name="connsiteX13" fmla="*/ 4896919 w 5249394"/>
                <a:gd name="connsiteY13" fmla="*/ 951869 h 4584820"/>
                <a:gd name="connsiteX14" fmla="*/ 4866229 w 5249394"/>
                <a:gd name="connsiteY14" fmla="*/ 929125 h 4584820"/>
                <a:gd name="connsiteX15" fmla="*/ 4866229 w 5249394"/>
                <a:gd name="connsiteY15" fmla="*/ 929125 h 4584820"/>
                <a:gd name="connsiteX16" fmla="*/ 4866229 w 5249394"/>
                <a:gd name="connsiteY16" fmla="*/ 929125 h 4584820"/>
                <a:gd name="connsiteX17" fmla="*/ 4844152 w 5249394"/>
                <a:gd name="connsiteY17" fmla="*/ 916374 h 4584820"/>
                <a:gd name="connsiteX18" fmla="*/ 4783535 w 5249394"/>
                <a:gd name="connsiteY18" fmla="*/ 870030 h 4584820"/>
                <a:gd name="connsiteX19" fmla="*/ 4730387 w 5249394"/>
                <a:gd name="connsiteY19" fmla="*/ 754315 h 4584820"/>
                <a:gd name="connsiteX20" fmla="*/ 4680666 w 5249394"/>
                <a:gd name="connsiteY20" fmla="*/ 675094 h 4584820"/>
                <a:gd name="connsiteX21" fmla="*/ 4619382 w 5249394"/>
                <a:gd name="connsiteY21" fmla="*/ 653349 h 4584820"/>
                <a:gd name="connsiteX22" fmla="*/ 4602824 w 5249394"/>
                <a:gd name="connsiteY22" fmla="*/ 640312 h 4584820"/>
                <a:gd name="connsiteX23" fmla="*/ 4539971 w 5249394"/>
                <a:gd name="connsiteY23" fmla="*/ 525977 h 4584820"/>
                <a:gd name="connsiteX24" fmla="*/ 4539971 w 5249394"/>
                <a:gd name="connsiteY24" fmla="*/ 525977 h 4584820"/>
                <a:gd name="connsiteX25" fmla="*/ 4536783 w 5249394"/>
                <a:gd name="connsiteY25" fmla="*/ 500854 h 4584820"/>
                <a:gd name="connsiteX26" fmla="*/ 4526791 w 5249394"/>
                <a:gd name="connsiteY26" fmla="*/ 477540 h 4584820"/>
                <a:gd name="connsiteX27" fmla="*/ 4501716 w 5249394"/>
                <a:gd name="connsiteY27" fmla="*/ 481632 h 4584820"/>
                <a:gd name="connsiteX28" fmla="*/ 4501716 w 5249394"/>
                <a:gd name="connsiteY28" fmla="*/ 481632 h 4584820"/>
                <a:gd name="connsiteX29" fmla="*/ 4501716 w 5249394"/>
                <a:gd name="connsiteY29" fmla="*/ 481632 h 4584820"/>
                <a:gd name="connsiteX30" fmla="*/ 4364066 w 5249394"/>
                <a:gd name="connsiteY30" fmla="*/ 478777 h 4584820"/>
                <a:gd name="connsiteX31" fmla="*/ 4362591 w 5249394"/>
                <a:gd name="connsiteY31" fmla="*/ 476683 h 4584820"/>
                <a:gd name="connsiteX32" fmla="*/ 4361164 w 5249394"/>
                <a:gd name="connsiteY32" fmla="*/ 468642 h 4584820"/>
                <a:gd name="connsiteX33" fmla="*/ 4321387 w 5249394"/>
                <a:gd name="connsiteY33" fmla="*/ 391848 h 4584820"/>
                <a:gd name="connsiteX34" fmla="*/ 4217661 w 5249394"/>
                <a:gd name="connsiteY34" fmla="*/ 353117 h 4584820"/>
                <a:gd name="connsiteX35" fmla="*/ 4135918 w 5249394"/>
                <a:gd name="connsiteY35" fmla="*/ 352261 h 4584820"/>
                <a:gd name="connsiteX36" fmla="*/ 4102469 w 5249394"/>
                <a:gd name="connsiteY36" fmla="*/ 339557 h 4584820"/>
                <a:gd name="connsiteX37" fmla="*/ 4093286 w 5249394"/>
                <a:gd name="connsiteY37" fmla="*/ 347645 h 4584820"/>
                <a:gd name="connsiteX38" fmla="*/ 4093286 w 5249394"/>
                <a:gd name="connsiteY38" fmla="*/ 347645 h 4584820"/>
                <a:gd name="connsiteX39" fmla="*/ 4054223 w 5249394"/>
                <a:gd name="connsiteY39" fmla="*/ 341888 h 4584820"/>
                <a:gd name="connsiteX40" fmla="*/ 3927326 w 5249394"/>
                <a:gd name="connsiteY40" fmla="*/ 312055 h 4584820"/>
                <a:gd name="connsiteX41" fmla="*/ 3891783 w 5249394"/>
                <a:gd name="connsiteY41" fmla="*/ 285934 h 4584820"/>
                <a:gd name="connsiteX42" fmla="*/ 3824124 w 5249394"/>
                <a:gd name="connsiteY42" fmla="*/ 214896 h 4584820"/>
                <a:gd name="connsiteX43" fmla="*/ 3732341 w 5249394"/>
                <a:gd name="connsiteY43" fmla="*/ 157372 h 4584820"/>
                <a:gd name="connsiteX44" fmla="*/ 3646126 w 5249394"/>
                <a:gd name="connsiteY44" fmla="*/ 156658 h 4584820"/>
                <a:gd name="connsiteX45" fmla="*/ 3505145 w 5249394"/>
                <a:gd name="connsiteY45" fmla="*/ 184159 h 4584820"/>
                <a:gd name="connsiteX46" fmla="*/ 3478881 w 5249394"/>
                <a:gd name="connsiteY46" fmla="*/ 172217 h 4584820"/>
                <a:gd name="connsiteX47" fmla="*/ 3457660 w 5249394"/>
                <a:gd name="connsiteY47" fmla="*/ 150139 h 4584820"/>
                <a:gd name="connsiteX48" fmla="*/ 3457660 w 5249394"/>
                <a:gd name="connsiteY48" fmla="*/ 150139 h 4584820"/>
                <a:gd name="connsiteX49" fmla="*/ 3445908 w 5249394"/>
                <a:gd name="connsiteY49" fmla="*/ 138577 h 4584820"/>
                <a:gd name="connsiteX50" fmla="*/ 3445908 w 5249394"/>
                <a:gd name="connsiteY50" fmla="*/ 138577 h 4584820"/>
                <a:gd name="connsiteX51" fmla="*/ 3439294 w 5249394"/>
                <a:gd name="connsiteY51" fmla="*/ 128871 h 4584820"/>
                <a:gd name="connsiteX52" fmla="*/ 3359501 w 5249394"/>
                <a:gd name="connsiteY52" fmla="*/ 69728 h 4584820"/>
                <a:gd name="connsiteX53" fmla="*/ 3139585 w 5249394"/>
                <a:gd name="connsiteY53" fmla="*/ 72345 h 4584820"/>
                <a:gd name="connsiteX54" fmla="*/ 3047850 w 5249394"/>
                <a:gd name="connsiteY54" fmla="*/ 96278 h 4584820"/>
                <a:gd name="connsiteX55" fmla="*/ 3033766 w 5249394"/>
                <a:gd name="connsiteY55" fmla="*/ 92662 h 4584820"/>
                <a:gd name="connsiteX56" fmla="*/ 2937559 w 5249394"/>
                <a:gd name="connsiteY56" fmla="*/ 41942 h 4584820"/>
                <a:gd name="connsiteX57" fmla="*/ 2900399 w 5249394"/>
                <a:gd name="connsiteY57" fmla="*/ 28238 h 4584820"/>
                <a:gd name="connsiteX58" fmla="*/ 2900399 w 5249394"/>
                <a:gd name="connsiteY58" fmla="*/ 28238 h 4584820"/>
                <a:gd name="connsiteX59" fmla="*/ 2769981 w 5249394"/>
                <a:gd name="connsiteY59" fmla="*/ 1308 h 4584820"/>
                <a:gd name="connsiteX60" fmla="*/ 2598073 w 5249394"/>
                <a:gd name="connsiteY60" fmla="*/ 22434 h 4584820"/>
                <a:gd name="connsiteX61" fmla="*/ 2570000 w 5249394"/>
                <a:gd name="connsiteY61" fmla="*/ 32996 h 4584820"/>
                <a:gd name="connsiteX62" fmla="*/ 2563625 w 5249394"/>
                <a:gd name="connsiteY62" fmla="*/ 34900 h 4584820"/>
                <a:gd name="connsiteX63" fmla="*/ 2446815 w 5249394"/>
                <a:gd name="connsiteY63" fmla="*/ 106223 h 4584820"/>
                <a:gd name="connsiteX64" fmla="*/ 2435110 w 5249394"/>
                <a:gd name="connsiteY64" fmla="*/ 107650 h 4584820"/>
                <a:gd name="connsiteX65" fmla="*/ 2307024 w 5249394"/>
                <a:gd name="connsiteY65" fmla="*/ 101084 h 4584820"/>
                <a:gd name="connsiteX66" fmla="*/ 2291608 w 5249394"/>
                <a:gd name="connsiteY66" fmla="*/ 101607 h 4584820"/>
                <a:gd name="connsiteX67" fmla="*/ 2228611 w 5249394"/>
                <a:gd name="connsiteY67" fmla="*/ 77246 h 4584820"/>
                <a:gd name="connsiteX68" fmla="*/ 2192355 w 5249394"/>
                <a:gd name="connsiteY68" fmla="*/ 74391 h 4584820"/>
                <a:gd name="connsiteX69" fmla="*/ 2192355 w 5249394"/>
                <a:gd name="connsiteY69" fmla="*/ 74391 h 4584820"/>
                <a:gd name="connsiteX70" fmla="*/ 2093816 w 5249394"/>
                <a:gd name="connsiteY70" fmla="*/ 131345 h 4584820"/>
                <a:gd name="connsiteX71" fmla="*/ 2070359 w 5249394"/>
                <a:gd name="connsiteY71" fmla="*/ 148046 h 4584820"/>
                <a:gd name="connsiteX72" fmla="*/ 1846160 w 5249394"/>
                <a:gd name="connsiteY72" fmla="*/ 186110 h 4584820"/>
                <a:gd name="connsiteX73" fmla="*/ 1770174 w 5249394"/>
                <a:gd name="connsiteY73" fmla="*/ 193295 h 4584820"/>
                <a:gd name="connsiteX74" fmla="*/ 1648321 w 5249394"/>
                <a:gd name="connsiteY74" fmla="*/ 252199 h 4584820"/>
                <a:gd name="connsiteX75" fmla="*/ 1611732 w 5249394"/>
                <a:gd name="connsiteY75" fmla="*/ 301921 h 4584820"/>
                <a:gd name="connsiteX76" fmla="*/ 1607021 w 5249394"/>
                <a:gd name="connsiteY76" fmla="*/ 322380 h 4584820"/>
                <a:gd name="connsiteX77" fmla="*/ 1584040 w 5249394"/>
                <a:gd name="connsiteY77" fmla="*/ 321904 h 4584820"/>
                <a:gd name="connsiteX78" fmla="*/ 1319779 w 5249394"/>
                <a:gd name="connsiteY78" fmla="*/ 465692 h 4584820"/>
                <a:gd name="connsiteX79" fmla="*/ 1176466 w 5249394"/>
                <a:gd name="connsiteY79" fmla="*/ 606435 h 4584820"/>
                <a:gd name="connsiteX80" fmla="*/ 1136404 w 5249394"/>
                <a:gd name="connsiteY80" fmla="*/ 618568 h 4584820"/>
                <a:gd name="connsiteX81" fmla="*/ 1053519 w 5249394"/>
                <a:gd name="connsiteY81" fmla="*/ 643405 h 4584820"/>
                <a:gd name="connsiteX82" fmla="*/ 1019356 w 5249394"/>
                <a:gd name="connsiteY82" fmla="*/ 692841 h 4584820"/>
                <a:gd name="connsiteX83" fmla="*/ 1008032 w 5249394"/>
                <a:gd name="connsiteY83" fmla="*/ 702881 h 4584820"/>
                <a:gd name="connsiteX84" fmla="*/ 897360 w 5249394"/>
                <a:gd name="connsiteY84" fmla="*/ 716726 h 4584820"/>
                <a:gd name="connsiteX85" fmla="*/ 696190 w 5249394"/>
                <a:gd name="connsiteY85" fmla="*/ 902718 h 4584820"/>
                <a:gd name="connsiteX86" fmla="*/ 684200 w 5249394"/>
                <a:gd name="connsiteY86" fmla="*/ 913614 h 4584820"/>
                <a:gd name="connsiteX87" fmla="*/ 571387 w 5249394"/>
                <a:gd name="connsiteY87" fmla="*/ 989362 h 4584820"/>
                <a:gd name="connsiteX88" fmla="*/ 551831 w 5249394"/>
                <a:gd name="connsiteY88" fmla="*/ 1019813 h 4584820"/>
                <a:gd name="connsiteX89" fmla="*/ 551831 w 5249394"/>
                <a:gd name="connsiteY89" fmla="*/ 1019813 h 4584820"/>
                <a:gd name="connsiteX90" fmla="*/ 551831 w 5249394"/>
                <a:gd name="connsiteY90" fmla="*/ 1019813 h 4584820"/>
                <a:gd name="connsiteX91" fmla="*/ 539889 w 5249394"/>
                <a:gd name="connsiteY91" fmla="*/ 1114023 h 4584820"/>
                <a:gd name="connsiteX92" fmla="*/ 539889 w 5249394"/>
                <a:gd name="connsiteY92" fmla="*/ 1114023 h 4584820"/>
                <a:gd name="connsiteX93" fmla="*/ 538271 w 5249394"/>
                <a:gd name="connsiteY93" fmla="*/ 1120351 h 4584820"/>
                <a:gd name="connsiteX94" fmla="*/ 519191 w 5249394"/>
                <a:gd name="connsiteY94" fmla="*/ 1150564 h 4584820"/>
                <a:gd name="connsiteX95" fmla="*/ 515670 w 5249394"/>
                <a:gd name="connsiteY95" fmla="*/ 1194719 h 4584820"/>
                <a:gd name="connsiteX96" fmla="*/ 515670 w 5249394"/>
                <a:gd name="connsiteY96" fmla="*/ 1194719 h 4584820"/>
                <a:gd name="connsiteX97" fmla="*/ 515670 w 5249394"/>
                <a:gd name="connsiteY97" fmla="*/ 1194719 h 4584820"/>
                <a:gd name="connsiteX98" fmla="*/ 464283 w 5249394"/>
                <a:gd name="connsiteY98" fmla="*/ 1200619 h 4584820"/>
                <a:gd name="connsiteX99" fmla="*/ 322161 w 5249394"/>
                <a:gd name="connsiteY99" fmla="*/ 1323329 h 4584820"/>
                <a:gd name="connsiteX100" fmla="*/ 317641 w 5249394"/>
                <a:gd name="connsiteY100" fmla="*/ 1333225 h 4584820"/>
                <a:gd name="connsiteX101" fmla="*/ 241893 w 5249394"/>
                <a:gd name="connsiteY101" fmla="*/ 1470114 h 4584820"/>
                <a:gd name="connsiteX102" fmla="*/ 199356 w 5249394"/>
                <a:gd name="connsiteY102" fmla="*/ 1526544 h 4584820"/>
                <a:gd name="connsiteX103" fmla="*/ 166716 w 5249394"/>
                <a:gd name="connsiteY103" fmla="*/ 1578692 h 4584820"/>
                <a:gd name="connsiteX104" fmla="*/ 188412 w 5249394"/>
                <a:gd name="connsiteY104" fmla="*/ 1666431 h 4584820"/>
                <a:gd name="connsiteX105" fmla="*/ 141022 w 5249394"/>
                <a:gd name="connsiteY105" fmla="*/ 1711775 h 4584820"/>
                <a:gd name="connsiteX106" fmla="*/ 82308 w 5249394"/>
                <a:gd name="connsiteY106" fmla="*/ 1868695 h 4584820"/>
                <a:gd name="connsiteX107" fmla="*/ 128604 w 5249394"/>
                <a:gd name="connsiteY107" fmla="*/ 1994830 h 4584820"/>
                <a:gd name="connsiteX108" fmla="*/ 125701 w 5249394"/>
                <a:gd name="connsiteY108" fmla="*/ 2014862 h 4584820"/>
                <a:gd name="connsiteX109" fmla="*/ 92966 w 5249394"/>
                <a:gd name="connsiteY109" fmla="*/ 2089944 h 4584820"/>
                <a:gd name="connsiteX110" fmla="*/ 130317 w 5249394"/>
                <a:gd name="connsiteY110" fmla="*/ 2163122 h 4584820"/>
                <a:gd name="connsiteX111" fmla="*/ 151347 w 5249394"/>
                <a:gd name="connsiteY111" fmla="*/ 2239822 h 4584820"/>
                <a:gd name="connsiteX112" fmla="*/ 93537 w 5249394"/>
                <a:gd name="connsiteY112" fmla="*/ 2316236 h 4584820"/>
                <a:gd name="connsiteX113" fmla="*/ 78882 w 5249394"/>
                <a:gd name="connsiteY113" fmla="*/ 2325942 h 4584820"/>
                <a:gd name="connsiteX114" fmla="*/ 9320 w 5249394"/>
                <a:gd name="connsiteY114" fmla="*/ 2432332 h 4584820"/>
                <a:gd name="connsiteX115" fmla="*/ 53950 w 5249394"/>
                <a:gd name="connsiteY115" fmla="*/ 2585398 h 4584820"/>
                <a:gd name="connsiteX116" fmla="*/ 122418 w 5249394"/>
                <a:gd name="connsiteY116" fmla="*/ 2624319 h 4584820"/>
                <a:gd name="connsiteX117" fmla="*/ 126748 w 5249394"/>
                <a:gd name="connsiteY117" fmla="*/ 2636309 h 4584820"/>
                <a:gd name="connsiteX118" fmla="*/ 92728 w 5249394"/>
                <a:gd name="connsiteY118" fmla="*/ 2708774 h 4584820"/>
                <a:gd name="connsiteX119" fmla="*/ 79644 w 5249394"/>
                <a:gd name="connsiteY119" fmla="*/ 2743270 h 4584820"/>
                <a:gd name="connsiteX120" fmla="*/ 79644 w 5249394"/>
                <a:gd name="connsiteY120" fmla="*/ 2743270 h 4584820"/>
                <a:gd name="connsiteX121" fmla="*/ 79644 w 5249394"/>
                <a:gd name="connsiteY121" fmla="*/ 2743270 h 4584820"/>
                <a:gd name="connsiteX122" fmla="*/ 60278 w 5249394"/>
                <a:gd name="connsiteY122" fmla="*/ 2814069 h 4584820"/>
                <a:gd name="connsiteX123" fmla="*/ 57091 w 5249394"/>
                <a:gd name="connsiteY123" fmla="*/ 2831579 h 4584820"/>
                <a:gd name="connsiteX124" fmla="*/ 57091 w 5249394"/>
                <a:gd name="connsiteY124" fmla="*/ 2831579 h 4584820"/>
                <a:gd name="connsiteX125" fmla="*/ 52428 w 5249394"/>
                <a:gd name="connsiteY125" fmla="*/ 2900475 h 4584820"/>
                <a:gd name="connsiteX126" fmla="*/ 55140 w 5249394"/>
                <a:gd name="connsiteY126" fmla="*/ 2933924 h 4584820"/>
                <a:gd name="connsiteX127" fmla="*/ 55140 w 5249394"/>
                <a:gd name="connsiteY127" fmla="*/ 2933924 h 4584820"/>
                <a:gd name="connsiteX128" fmla="*/ 74267 w 5249394"/>
                <a:gd name="connsiteY128" fmla="*/ 3001584 h 4584820"/>
                <a:gd name="connsiteX129" fmla="*/ 67416 w 5249394"/>
                <a:gd name="connsiteY129" fmla="*/ 3026801 h 4584820"/>
                <a:gd name="connsiteX130" fmla="*/ 89683 w 5249394"/>
                <a:gd name="connsiteY130" fmla="*/ 3038268 h 4584820"/>
                <a:gd name="connsiteX131" fmla="*/ 97391 w 5249394"/>
                <a:gd name="connsiteY131" fmla="*/ 3040029 h 4584820"/>
                <a:gd name="connsiteX132" fmla="*/ 97391 w 5249394"/>
                <a:gd name="connsiteY132" fmla="*/ 3040029 h 4584820"/>
                <a:gd name="connsiteX133" fmla="*/ 131792 w 5249394"/>
                <a:gd name="connsiteY133" fmla="*/ 3078283 h 4584820"/>
                <a:gd name="connsiteX134" fmla="*/ 283668 w 5249394"/>
                <a:gd name="connsiteY134" fmla="*/ 3153270 h 4584820"/>
                <a:gd name="connsiteX135" fmla="*/ 283668 w 5249394"/>
                <a:gd name="connsiteY135" fmla="*/ 3153270 h 4584820"/>
                <a:gd name="connsiteX136" fmla="*/ 324921 w 5249394"/>
                <a:gd name="connsiteY136" fmla="*/ 3159551 h 4584820"/>
                <a:gd name="connsiteX137" fmla="*/ 321400 w 5249394"/>
                <a:gd name="connsiteY137" fmla="*/ 3166259 h 4584820"/>
                <a:gd name="connsiteX138" fmla="*/ 225763 w 5249394"/>
                <a:gd name="connsiteY138" fmla="*/ 3288018 h 4584820"/>
                <a:gd name="connsiteX139" fmla="*/ 218388 w 5249394"/>
                <a:gd name="connsiteY139" fmla="*/ 3319325 h 4584820"/>
                <a:gd name="connsiteX140" fmla="*/ 218388 w 5249394"/>
                <a:gd name="connsiteY140" fmla="*/ 3319325 h 4584820"/>
                <a:gd name="connsiteX141" fmla="*/ 218388 w 5249394"/>
                <a:gd name="connsiteY141" fmla="*/ 3319325 h 4584820"/>
                <a:gd name="connsiteX142" fmla="*/ 216532 w 5249394"/>
                <a:gd name="connsiteY142" fmla="*/ 3322846 h 4584820"/>
                <a:gd name="connsiteX143" fmla="*/ 235612 w 5249394"/>
                <a:gd name="connsiteY143" fmla="*/ 3493755 h 4584820"/>
                <a:gd name="connsiteX144" fmla="*/ 235612 w 5249394"/>
                <a:gd name="connsiteY144" fmla="*/ 3493755 h 4584820"/>
                <a:gd name="connsiteX145" fmla="*/ 248697 w 5249394"/>
                <a:gd name="connsiteY145" fmla="*/ 3527775 h 4584820"/>
                <a:gd name="connsiteX146" fmla="*/ 292709 w 5249394"/>
                <a:gd name="connsiteY146" fmla="*/ 3616988 h 4584820"/>
                <a:gd name="connsiteX147" fmla="*/ 287617 w 5249394"/>
                <a:gd name="connsiteY147" fmla="*/ 3642824 h 4584820"/>
                <a:gd name="connsiteX148" fmla="*/ 309171 w 5249394"/>
                <a:gd name="connsiteY148" fmla="*/ 3653245 h 4584820"/>
                <a:gd name="connsiteX149" fmla="*/ 315642 w 5249394"/>
                <a:gd name="connsiteY149" fmla="*/ 3654672 h 4584820"/>
                <a:gd name="connsiteX150" fmla="*/ 459573 w 5249394"/>
                <a:gd name="connsiteY150" fmla="*/ 3836619 h 4584820"/>
                <a:gd name="connsiteX151" fmla="*/ 459573 w 5249394"/>
                <a:gd name="connsiteY151" fmla="*/ 3836619 h 4584820"/>
                <a:gd name="connsiteX152" fmla="*/ 459573 w 5249394"/>
                <a:gd name="connsiteY152" fmla="*/ 3836619 h 4584820"/>
                <a:gd name="connsiteX153" fmla="*/ 489691 w 5249394"/>
                <a:gd name="connsiteY153" fmla="*/ 3866214 h 4584820"/>
                <a:gd name="connsiteX154" fmla="*/ 489691 w 5249394"/>
                <a:gd name="connsiteY154" fmla="*/ 3866214 h 4584820"/>
                <a:gd name="connsiteX155" fmla="*/ 489691 w 5249394"/>
                <a:gd name="connsiteY155" fmla="*/ 3866214 h 4584820"/>
                <a:gd name="connsiteX156" fmla="*/ 494021 w 5249394"/>
                <a:gd name="connsiteY156" fmla="*/ 3871305 h 4584820"/>
                <a:gd name="connsiteX157" fmla="*/ 937613 w 5249394"/>
                <a:gd name="connsiteY157" fmla="*/ 4163877 h 4584820"/>
                <a:gd name="connsiteX158" fmla="*/ 1270580 w 5249394"/>
                <a:gd name="connsiteY158" fmla="*/ 4240386 h 4584820"/>
                <a:gd name="connsiteX159" fmla="*/ 1508149 w 5249394"/>
                <a:gd name="connsiteY159" fmla="*/ 4222877 h 4584820"/>
                <a:gd name="connsiteX160" fmla="*/ 1531226 w 5249394"/>
                <a:gd name="connsiteY160" fmla="*/ 4225018 h 4584820"/>
                <a:gd name="connsiteX161" fmla="*/ 1531226 w 5249394"/>
                <a:gd name="connsiteY161" fmla="*/ 4225018 h 4584820"/>
                <a:gd name="connsiteX162" fmla="*/ 1531226 w 5249394"/>
                <a:gd name="connsiteY162" fmla="*/ 4225018 h 4584820"/>
                <a:gd name="connsiteX163" fmla="*/ 1534271 w 5249394"/>
                <a:gd name="connsiteY163" fmla="*/ 4227730 h 4584820"/>
                <a:gd name="connsiteX164" fmla="*/ 1935897 w 5249394"/>
                <a:gd name="connsiteY164" fmla="*/ 4315754 h 4584820"/>
                <a:gd name="connsiteX165" fmla="*/ 2274717 w 5249394"/>
                <a:gd name="connsiteY165" fmla="*/ 4122625 h 4584820"/>
                <a:gd name="connsiteX166" fmla="*/ 2295557 w 5249394"/>
                <a:gd name="connsiteY166" fmla="*/ 4128620 h 4584820"/>
                <a:gd name="connsiteX167" fmla="*/ 2296841 w 5249394"/>
                <a:gd name="connsiteY167" fmla="*/ 4228872 h 4584820"/>
                <a:gd name="connsiteX168" fmla="*/ 2272052 w 5249394"/>
                <a:gd name="connsiteY168" fmla="*/ 4255374 h 4584820"/>
                <a:gd name="connsiteX169" fmla="*/ 2294415 w 5249394"/>
                <a:gd name="connsiteY169" fmla="*/ 4270267 h 4584820"/>
                <a:gd name="connsiteX170" fmla="*/ 2294415 w 5249394"/>
                <a:gd name="connsiteY170" fmla="*/ 4270267 h 4584820"/>
                <a:gd name="connsiteX171" fmla="*/ 2252211 w 5249394"/>
                <a:gd name="connsiteY171" fmla="*/ 4465537 h 4584820"/>
                <a:gd name="connsiteX172" fmla="*/ 2234083 w 5249394"/>
                <a:gd name="connsiteY172" fmla="*/ 4503506 h 4584820"/>
                <a:gd name="connsiteX173" fmla="*/ 2234083 w 5249394"/>
                <a:gd name="connsiteY173" fmla="*/ 4503506 h 4584820"/>
                <a:gd name="connsiteX174" fmla="*/ 2234083 w 5249394"/>
                <a:gd name="connsiteY174" fmla="*/ 4503506 h 4584820"/>
                <a:gd name="connsiteX175" fmla="*/ 2173466 w 5249394"/>
                <a:gd name="connsiteY175" fmla="*/ 4584821 h 4584820"/>
                <a:gd name="connsiteX176" fmla="*/ 2695660 w 5249394"/>
                <a:gd name="connsiteY176" fmla="*/ 4584821 h 4584820"/>
                <a:gd name="connsiteX177" fmla="*/ 2696897 w 5249394"/>
                <a:gd name="connsiteY177" fmla="*/ 4526582 h 4584820"/>
                <a:gd name="connsiteX178" fmla="*/ 2733867 w 5249394"/>
                <a:gd name="connsiteY178" fmla="*/ 4385506 h 4584820"/>
                <a:gd name="connsiteX179" fmla="*/ 2744620 w 5249394"/>
                <a:gd name="connsiteY179" fmla="*/ 4384793 h 4584820"/>
                <a:gd name="connsiteX180" fmla="*/ 2771408 w 5249394"/>
                <a:gd name="connsiteY180" fmla="*/ 4367807 h 4584820"/>
                <a:gd name="connsiteX181" fmla="*/ 2752424 w 5249394"/>
                <a:gd name="connsiteY181" fmla="*/ 4343921 h 4584820"/>
                <a:gd name="connsiteX182" fmla="*/ 2752424 w 5249394"/>
                <a:gd name="connsiteY182" fmla="*/ 4343921 h 4584820"/>
                <a:gd name="connsiteX183" fmla="*/ 2752424 w 5249394"/>
                <a:gd name="connsiteY183" fmla="*/ 4343921 h 4584820"/>
                <a:gd name="connsiteX184" fmla="*/ 2817942 w 5249394"/>
                <a:gd name="connsiteY184" fmla="*/ 4233535 h 4584820"/>
                <a:gd name="connsiteX185" fmla="*/ 2855197 w 5249394"/>
                <a:gd name="connsiteY185" fmla="*/ 4166256 h 4584820"/>
                <a:gd name="connsiteX186" fmla="*/ 2867140 w 5249394"/>
                <a:gd name="connsiteY186" fmla="*/ 4164543 h 4584820"/>
                <a:gd name="connsiteX187" fmla="*/ 2892310 w 5249394"/>
                <a:gd name="connsiteY187" fmla="*/ 4147462 h 4584820"/>
                <a:gd name="connsiteX188" fmla="*/ 2870328 w 5249394"/>
                <a:gd name="connsiteY188" fmla="*/ 4125051 h 4584820"/>
                <a:gd name="connsiteX189" fmla="*/ 2877512 w 5249394"/>
                <a:gd name="connsiteY189" fmla="*/ 3996822 h 4584820"/>
                <a:gd name="connsiteX190" fmla="*/ 2758133 w 5249394"/>
                <a:gd name="connsiteY190" fmla="*/ 3805882 h 4584820"/>
                <a:gd name="connsiteX191" fmla="*/ 2758133 w 5249394"/>
                <a:gd name="connsiteY191" fmla="*/ 3805882 h 4584820"/>
                <a:gd name="connsiteX192" fmla="*/ 2758133 w 5249394"/>
                <a:gd name="connsiteY192" fmla="*/ 3805882 h 4584820"/>
                <a:gd name="connsiteX193" fmla="*/ 2764890 w 5249394"/>
                <a:gd name="connsiteY193" fmla="*/ 3799507 h 4584820"/>
                <a:gd name="connsiteX194" fmla="*/ 2825983 w 5249394"/>
                <a:gd name="connsiteY194" fmla="*/ 3795986 h 4584820"/>
                <a:gd name="connsiteX195" fmla="*/ 3014020 w 5249394"/>
                <a:gd name="connsiteY195" fmla="*/ 3670897 h 4584820"/>
                <a:gd name="connsiteX196" fmla="*/ 3014020 w 5249394"/>
                <a:gd name="connsiteY196" fmla="*/ 3670897 h 4584820"/>
                <a:gd name="connsiteX197" fmla="*/ 3014020 w 5249394"/>
                <a:gd name="connsiteY197" fmla="*/ 3670897 h 4584820"/>
                <a:gd name="connsiteX198" fmla="*/ 3017827 w 5249394"/>
                <a:gd name="connsiteY198" fmla="*/ 3667233 h 4584820"/>
                <a:gd name="connsiteX199" fmla="*/ 3050372 w 5249394"/>
                <a:gd name="connsiteY199" fmla="*/ 3600668 h 4584820"/>
                <a:gd name="connsiteX200" fmla="*/ 3067025 w 5249394"/>
                <a:gd name="connsiteY200" fmla="*/ 3554087 h 4584820"/>
                <a:gd name="connsiteX201" fmla="*/ 3067025 w 5249394"/>
                <a:gd name="connsiteY201" fmla="*/ 3554087 h 4584820"/>
                <a:gd name="connsiteX202" fmla="*/ 3067025 w 5249394"/>
                <a:gd name="connsiteY202" fmla="*/ 3554087 h 4584820"/>
                <a:gd name="connsiteX203" fmla="*/ 3084915 w 5249394"/>
                <a:gd name="connsiteY203" fmla="*/ 3480433 h 4584820"/>
                <a:gd name="connsiteX204" fmla="*/ 3091386 w 5249394"/>
                <a:gd name="connsiteY204" fmla="*/ 3473629 h 4584820"/>
                <a:gd name="connsiteX205" fmla="*/ 3302643 w 5249394"/>
                <a:gd name="connsiteY205" fmla="*/ 3430188 h 4584820"/>
                <a:gd name="connsiteX206" fmla="*/ 3372872 w 5249394"/>
                <a:gd name="connsiteY206" fmla="*/ 3455358 h 4584820"/>
                <a:gd name="connsiteX207" fmla="*/ 3563336 w 5249394"/>
                <a:gd name="connsiteY207" fmla="*/ 3463303 h 4584820"/>
                <a:gd name="connsiteX208" fmla="*/ 3734197 w 5249394"/>
                <a:gd name="connsiteY208" fmla="*/ 3376660 h 4584820"/>
                <a:gd name="connsiteX209" fmla="*/ 3781302 w 5249394"/>
                <a:gd name="connsiteY209" fmla="*/ 3322180 h 4584820"/>
                <a:gd name="connsiteX210" fmla="*/ 3781302 w 5249394"/>
                <a:gd name="connsiteY210" fmla="*/ 3322180 h 4584820"/>
                <a:gd name="connsiteX211" fmla="*/ 3821697 w 5249394"/>
                <a:gd name="connsiteY211" fmla="*/ 3253950 h 4584820"/>
                <a:gd name="connsiteX212" fmla="*/ 3821697 w 5249394"/>
                <a:gd name="connsiteY212" fmla="*/ 3253950 h 4584820"/>
                <a:gd name="connsiteX213" fmla="*/ 3841015 w 5249394"/>
                <a:gd name="connsiteY213" fmla="*/ 3176727 h 4584820"/>
                <a:gd name="connsiteX214" fmla="*/ 3841015 w 5249394"/>
                <a:gd name="connsiteY214" fmla="*/ 3176727 h 4584820"/>
                <a:gd name="connsiteX215" fmla="*/ 3841158 w 5249394"/>
                <a:gd name="connsiteY215" fmla="*/ 3096602 h 4584820"/>
                <a:gd name="connsiteX216" fmla="*/ 3868611 w 5249394"/>
                <a:gd name="connsiteY216" fmla="*/ 3037792 h 4584820"/>
                <a:gd name="connsiteX217" fmla="*/ 3899253 w 5249394"/>
                <a:gd name="connsiteY217" fmla="*/ 3017951 h 4584820"/>
                <a:gd name="connsiteX218" fmla="*/ 3899253 w 5249394"/>
                <a:gd name="connsiteY218" fmla="*/ 3017951 h 4584820"/>
                <a:gd name="connsiteX219" fmla="*/ 3957206 w 5249394"/>
                <a:gd name="connsiteY219" fmla="*/ 2994256 h 4584820"/>
                <a:gd name="connsiteX220" fmla="*/ 3957206 w 5249394"/>
                <a:gd name="connsiteY220" fmla="*/ 2994256 h 4584820"/>
                <a:gd name="connsiteX221" fmla="*/ 4025532 w 5249394"/>
                <a:gd name="connsiteY221" fmla="*/ 2894528 h 4584820"/>
                <a:gd name="connsiteX222" fmla="*/ 4105562 w 5249394"/>
                <a:gd name="connsiteY222" fmla="*/ 2925170 h 4584820"/>
                <a:gd name="connsiteX223" fmla="*/ 4177836 w 5249394"/>
                <a:gd name="connsiteY223" fmla="*/ 2885726 h 4584820"/>
                <a:gd name="connsiteX224" fmla="*/ 4249825 w 5249394"/>
                <a:gd name="connsiteY224" fmla="*/ 2922267 h 4584820"/>
                <a:gd name="connsiteX225" fmla="*/ 4288270 w 5249394"/>
                <a:gd name="connsiteY225" fmla="*/ 2905091 h 4584820"/>
                <a:gd name="connsiteX226" fmla="*/ 4300879 w 5249394"/>
                <a:gd name="connsiteY226" fmla="*/ 2900618 h 4584820"/>
                <a:gd name="connsiteX227" fmla="*/ 4496006 w 5249394"/>
                <a:gd name="connsiteY227" fmla="*/ 2893481 h 4584820"/>
                <a:gd name="connsiteX228" fmla="*/ 4682093 w 5249394"/>
                <a:gd name="connsiteY228" fmla="*/ 2841809 h 4584820"/>
                <a:gd name="connsiteX229" fmla="*/ 4710118 w 5249394"/>
                <a:gd name="connsiteY229" fmla="*/ 2840048 h 4584820"/>
                <a:gd name="connsiteX230" fmla="*/ 4737096 w 5249394"/>
                <a:gd name="connsiteY230" fmla="*/ 2826773 h 4584820"/>
                <a:gd name="connsiteX231" fmla="*/ 4726533 w 5249394"/>
                <a:gd name="connsiteY231" fmla="*/ 2800128 h 4584820"/>
                <a:gd name="connsiteX232" fmla="*/ 4726533 w 5249394"/>
                <a:gd name="connsiteY232" fmla="*/ 2800128 h 4584820"/>
                <a:gd name="connsiteX233" fmla="*/ 4738904 w 5249394"/>
                <a:gd name="connsiteY233" fmla="*/ 2787948 h 4584820"/>
                <a:gd name="connsiteX234" fmla="*/ 4829687 w 5249394"/>
                <a:gd name="connsiteY234" fmla="*/ 2737988 h 4584820"/>
                <a:gd name="connsiteX235" fmla="*/ 4844532 w 5249394"/>
                <a:gd name="connsiteY235" fmla="*/ 2736704 h 4584820"/>
                <a:gd name="connsiteX236" fmla="*/ 4966101 w 5249394"/>
                <a:gd name="connsiteY236" fmla="*/ 2736656 h 4584820"/>
                <a:gd name="connsiteX237" fmla="*/ 4986750 w 5249394"/>
                <a:gd name="connsiteY237" fmla="*/ 2722334 h 4584820"/>
                <a:gd name="connsiteX238" fmla="*/ 4978186 w 5249394"/>
                <a:gd name="connsiteY238" fmla="*/ 2699972 h 4584820"/>
                <a:gd name="connsiteX239" fmla="*/ 4963912 w 5249394"/>
                <a:gd name="connsiteY239" fmla="*/ 2695594 h 4584820"/>
                <a:gd name="connsiteX240" fmla="*/ 4963912 w 5249394"/>
                <a:gd name="connsiteY240" fmla="*/ 2695594 h 4584820"/>
                <a:gd name="connsiteX241" fmla="*/ 4991413 w 5249394"/>
                <a:gd name="connsiteY241" fmla="*/ 2625080 h 4584820"/>
                <a:gd name="connsiteX242" fmla="*/ 5003451 w 5249394"/>
                <a:gd name="connsiteY242" fmla="*/ 2621416 h 4584820"/>
                <a:gd name="connsiteX243" fmla="*/ 5063355 w 5249394"/>
                <a:gd name="connsiteY243" fmla="*/ 2621369 h 4584820"/>
                <a:gd name="connsiteX244" fmla="*/ 5089714 w 5249394"/>
                <a:gd name="connsiteY244" fmla="*/ 2606904 h 4584820"/>
                <a:gd name="connsiteX245" fmla="*/ 5077201 w 5249394"/>
                <a:gd name="connsiteY245" fmla="*/ 2581164 h 4584820"/>
                <a:gd name="connsiteX246" fmla="*/ 5120309 w 5249394"/>
                <a:gd name="connsiteY246" fmla="*/ 2523782 h 4584820"/>
                <a:gd name="connsiteX247" fmla="*/ 5147477 w 5249394"/>
                <a:gd name="connsiteY247" fmla="*/ 2523068 h 4584820"/>
                <a:gd name="connsiteX248" fmla="*/ 5164844 w 5249394"/>
                <a:gd name="connsiteY248" fmla="*/ 2508508 h 4584820"/>
                <a:gd name="connsiteX249" fmla="*/ 5155851 w 5249394"/>
                <a:gd name="connsiteY249" fmla="*/ 2486383 h 4584820"/>
                <a:gd name="connsiteX250" fmla="*/ 5140245 w 5249394"/>
                <a:gd name="connsiteY250" fmla="*/ 2482339 h 4584820"/>
                <a:gd name="connsiteX251" fmla="*/ 5140245 w 5249394"/>
                <a:gd name="connsiteY251" fmla="*/ 2482339 h 4584820"/>
                <a:gd name="connsiteX252" fmla="*/ 5140245 w 5249394"/>
                <a:gd name="connsiteY252" fmla="*/ 2482339 h 4584820"/>
                <a:gd name="connsiteX253" fmla="*/ 5172694 w 5249394"/>
                <a:gd name="connsiteY253" fmla="*/ 2374760 h 4584820"/>
                <a:gd name="connsiteX254" fmla="*/ 5192583 w 5249394"/>
                <a:gd name="connsiteY254" fmla="*/ 2245865 h 4584820"/>
                <a:gd name="connsiteX255" fmla="*/ 5197008 w 5249394"/>
                <a:gd name="connsiteY255" fmla="*/ 2231353 h 4584820"/>
                <a:gd name="connsiteX256" fmla="*/ 5237641 w 5249394"/>
                <a:gd name="connsiteY256" fmla="*/ 2181488 h 4584820"/>
                <a:gd name="connsiteX257" fmla="*/ 5249394 w 5249394"/>
                <a:gd name="connsiteY257" fmla="*/ 2159839 h 4584820"/>
                <a:gd name="connsiteX258" fmla="*/ 5249394 w 5249394"/>
                <a:gd name="connsiteY258" fmla="*/ 2140712 h 4584820"/>
                <a:gd name="connsiteX259" fmla="*/ 5249394 w 5249394"/>
                <a:gd name="connsiteY259" fmla="*/ 1905617 h 4584820"/>
                <a:gd name="connsiteX260" fmla="*/ 5249394 w 5249394"/>
                <a:gd name="connsiteY260" fmla="*/ 1886490 h 4584820"/>
                <a:gd name="connsiteX261" fmla="*/ 5249394 w 5249394"/>
                <a:gd name="connsiteY261" fmla="*/ 1837292 h 4584820"/>
                <a:gd name="connsiteX262" fmla="*/ 5248014 w 5249394"/>
                <a:gd name="connsiteY262" fmla="*/ 1842764 h 4584820"/>
                <a:gd name="connsiteX263" fmla="*/ 5249394 w 5249394"/>
                <a:gd name="connsiteY263" fmla="*/ 1837292 h 4584820"/>
                <a:gd name="connsiteX264" fmla="*/ 5249394 w 5249394"/>
                <a:gd name="connsiteY264" fmla="*/ 1818165 h 4584820"/>
                <a:gd name="connsiteX265" fmla="*/ 5215088 w 5249394"/>
                <a:gd name="connsiteY265" fmla="*/ 1737040 h 4584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</a:cxnLst>
              <a:rect l="l" t="t" r="r" b="b"/>
              <a:pathLst>
                <a:path w="5249394" h="4584820">
                  <a:moveTo>
                    <a:pt x="5215088" y="1737040"/>
                  </a:moveTo>
                  <a:cubicBezTo>
                    <a:pt x="5214613" y="1721434"/>
                    <a:pt x="5206619" y="1712584"/>
                    <a:pt x="5191251" y="1710252"/>
                  </a:cubicBezTo>
                  <a:cubicBezTo>
                    <a:pt x="5191251" y="1710252"/>
                    <a:pt x="5191251" y="1710252"/>
                    <a:pt x="5191251" y="1710252"/>
                  </a:cubicBezTo>
                  <a:cubicBezTo>
                    <a:pt x="5182163" y="1704257"/>
                    <a:pt x="5181211" y="1697120"/>
                    <a:pt x="5184114" y="1686272"/>
                  </a:cubicBezTo>
                  <a:cubicBezTo>
                    <a:pt x="5202290" y="1618755"/>
                    <a:pt x="5199625" y="1551572"/>
                    <a:pt x="5178261" y="1485102"/>
                  </a:cubicBezTo>
                  <a:cubicBezTo>
                    <a:pt x="5188063" y="1467830"/>
                    <a:pt x="5186588" y="1463405"/>
                    <a:pt x="5165843" y="1448227"/>
                  </a:cubicBezTo>
                  <a:cubicBezTo>
                    <a:pt x="5165843" y="1448227"/>
                    <a:pt x="5165843" y="1448227"/>
                    <a:pt x="5165843" y="1448227"/>
                  </a:cubicBezTo>
                  <a:cubicBezTo>
                    <a:pt x="5158183" y="1428767"/>
                    <a:pt x="5148762" y="1410210"/>
                    <a:pt x="5138294" y="1392130"/>
                  </a:cubicBezTo>
                  <a:cubicBezTo>
                    <a:pt x="5113029" y="1348499"/>
                    <a:pt x="5081626" y="1309816"/>
                    <a:pt x="5045845" y="1274416"/>
                  </a:cubicBezTo>
                  <a:cubicBezTo>
                    <a:pt x="5042943" y="1271514"/>
                    <a:pt x="5037185" y="1269848"/>
                    <a:pt x="5042229" y="1262806"/>
                  </a:cubicBezTo>
                  <a:cubicBezTo>
                    <a:pt x="5056218" y="1243203"/>
                    <a:pt x="5055837" y="1220936"/>
                    <a:pt x="5050889" y="1198668"/>
                  </a:cubicBezTo>
                  <a:cubicBezTo>
                    <a:pt x="5042610" y="1161413"/>
                    <a:pt x="5022103" y="1130343"/>
                    <a:pt x="4999454" y="1100605"/>
                  </a:cubicBezTo>
                  <a:cubicBezTo>
                    <a:pt x="4994982" y="1094753"/>
                    <a:pt x="4991651" y="1088567"/>
                    <a:pt x="4988701" y="1081906"/>
                  </a:cubicBezTo>
                  <a:cubicBezTo>
                    <a:pt x="4966672" y="1032565"/>
                    <a:pt x="4939218" y="986935"/>
                    <a:pt x="4896919" y="951869"/>
                  </a:cubicBezTo>
                  <a:cubicBezTo>
                    <a:pt x="4889306" y="940735"/>
                    <a:pt x="4879266" y="932932"/>
                    <a:pt x="4866229" y="929125"/>
                  </a:cubicBezTo>
                  <a:lnTo>
                    <a:pt x="4866229" y="929125"/>
                  </a:lnTo>
                  <a:cubicBezTo>
                    <a:pt x="4866229" y="929125"/>
                    <a:pt x="4866229" y="929125"/>
                    <a:pt x="4866229" y="929125"/>
                  </a:cubicBezTo>
                  <a:cubicBezTo>
                    <a:pt x="4859949" y="922987"/>
                    <a:pt x="4852146" y="918467"/>
                    <a:pt x="4844152" y="916374"/>
                  </a:cubicBezTo>
                  <a:cubicBezTo>
                    <a:pt x="4817269" y="909284"/>
                    <a:pt x="4800093" y="890062"/>
                    <a:pt x="4783535" y="870030"/>
                  </a:cubicBezTo>
                  <a:cubicBezTo>
                    <a:pt x="4755605" y="836201"/>
                    <a:pt x="4733099" y="799040"/>
                    <a:pt x="4730387" y="754315"/>
                  </a:cubicBezTo>
                  <a:cubicBezTo>
                    <a:pt x="4728151" y="717726"/>
                    <a:pt x="4710689" y="692936"/>
                    <a:pt x="4680666" y="675094"/>
                  </a:cubicBezTo>
                  <a:cubicBezTo>
                    <a:pt x="4661729" y="663817"/>
                    <a:pt x="4641031" y="657061"/>
                    <a:pt x="4619382" y="653349"/>
                  </a:cubicBezTo>
                  <a:cubicBezTo>
                    <a:pt x="4611198" y="651922"/>
                    <a:pt x="4606393" y="648496"/>
                    <a:pt x="4602824" y="640312"/>
                  </a:cubicBezTo>
                  <a:cubicBezTo>
                    <a:pt x="4585505" y="600250"/>
                    <a:pt x="4564617" y="562090"/>
                    <a:pt x="4539971" y="525977"/>
                  </a:cubicBezTo>
                  <a:cubicBezTo>
                    <a:pt x="4539971" y="525977"/>
                    <a:pt x="4539971" y="525977"/>
                    <a:pt x="4539971" y="525977"/>
                  </a:cubicBezTo>
                  <a:cubicBezTo>
                    <a:pt x="4536259" y="517936"/>
                    <a:pt x="4536878" y="509276"/>
                    <a:pt x="4536783" y="500854"/>
                  </a:cubicBezTo>
                  <a:cubicBezTo>
                    <a:pt x="4536640" y="491528"/>
                    <a:pt x="4536450" y="482536"/>
                    <a:pt x="4526791" y="477540"/>
                  </a:cubicBezTo>
                  <a:cubicBezTo>
                    <a:pt x="4517513" y="472734"/>
                    <a:pt x="4509377" y="476065"/>
                    <a:pt x="4501716" y="481632"/>
                  </a:cubicBezTo>
                  <a:cubicBezTo>
                    <a:pt x="4501716" y="481632"/>
                    <a:pt x="4501716" y="481632"/>
                    <a:pt x="4501716" y="481632"/>
                  </a:cubicBezTo>
                  <a:cubicBezTo>
                    <a:pt x="4501716" y="481632"/>
                    <a:pt x="4501716" y="481632"/>
                    <a:pt x="4501716" y="481632"/>
                  </a:cubicBezTo>
                  <a:cubicBezTo>
                    <a:pt x="4463652" y="431910"/>
                    <a:pt x="4416975" y="430959"/>
                    <a:pt x="4364066" y="478777"/>
                  </a:cubicBezTo>
                  <a:cubicBezTo>
                    <a:pt x="4363543" y="478063"/>
                    <a:pt x="4362781" y="477445"/>
                    <a:pt x="4362591" y="476683"/>
                  </a:cubicBezTo>
                  <a:cubicBezTo>
                    <a:pt x="4362020" y="474019"/>
                    <a:pt x="4361544" y="471354"/>
                    <a:pt x="4361164" y="468642"/>
                  </a:cubicBezTo>
                  <a:cubicBezTo>
                    <a:pt x="4357262" y="438191"/>
                    <a:pt x="4344177" y="412307"/>
                    <a:pt x="4321387" y="391848"/>
                  </a:cubicBezTo>
                  <a:cubicBezTo>
                    <a:pt x="4291982" y="365488"/>
                    <a:pt x="4256011" y="355258"/>
                    <a:pt x="4217661" y="353117"/>
                  </a:cubicBezTo>
                  <a:cubicBezTo>
                    <a:pt x="4190493" y="351595"/>
                    <a:pt x="4163182" y="352451"/>
                    <a:pt x="4135918" y="352261"/>
                  </a:cubicBezTo>
                  <a:cubicBezTo>
                    <a:pt x="4127116" y="335322"/>
                    <a:pt x="4114507" y="330469"/>
                    <a:pt x="4102469" y="339557"/>
                  </a:cubicBezTo>
                  <a:cubicBezTo>
                    <a:pt x="4099234" y="341983"/>
                    <a:pt x="4096331" y="344933"/>
                    <a:pt x="4093286" y="347645"/>
                  </a:cubicBezTo>
                  <a:cubicBezTo>
                    <a:pt x="4093286" y="347645"/>
                    <a:pt x="4093286" y="347645"/>
                    <a:pt x="4093286" y="347645"/>
                  </a:cubicBezTo>
                  <a:cubicBezTo>
                    <a:pt x="4080249" y="345742"/>
                    <a:pt x="4067212" y="343982"/>
                    <a:pt x="4054223" y="341888"/>
                  </a:cubicBezTo>
                  <a:cubicBezTo>
                    <a:pt x="4011210" y="334894"/>
                    <a:pt x="3968245" y="327900"/>
                    <a:pt x="3927326" y="312055"/>
                  </a:cubicBezTo>
                  <a:cubicBezTo>
                    <a:pt x="3913052" y="306536"/>
                    <a:pt x="3901347" y="298447"/>
                    <a:pt x="3891783" y="285934"/>
                  </a:cubicBezTo>
                  <a:cubicBezTo>
                    <a:pt x="3871847" y="259860"/>
                    <a:pt x="3848866" y="236450"/>
                    <a:pt x="3824124" y="214896"/>
                  </a:cubicBezTo>
                  <a:cubicBezTo>
                    <a:pt x="3796575" y="190916"/>
                    <a:pt x="3767075" y="169790"/>
                    <a:pt x="3732341" y="157372"/>
                  </a:cubicBezTo>
                  <a:cubicBezTo>
                    <a:pt x="3703841" y="147189"/>
                    <a:pt x="3675721" y="145096"/>
                    <a:pt x="3646126" y="156658"/>
                  </a:cubicBezTo>
                  <a:cubicBezTo>
                    <a:pt x="3601019" y="174263"/>
                    <a:pt x="3553725" y="182922"/>
                    <a:pt x="3505145" y="184159"/>
                  </a:cubicBezTo>
                  <a:cubicBezTo>
                    <a:pt x="3493868" y="184445"/>
                    <a:pt x="3485542" y="182589"/>
                    <a:pt x="3478881" y="172217"/>
                  </a:cubicBezTo>
                  <a:cubicBezTo>
                    <a:pt x="3473409" y="163795"/>
                    <a:pt x="3467461" y="154850"/>
                    <a:pt x="3457660" y="150139"/>
                  </a:cubicBezTo>
                  <a:cubicBezTo>
                    <a:pt x="3457660" y="150139"/>
                    <a:pt x="3457660" y="150139"/>
                    <a:pt x="3457660" y="150139"/>
                  </a:cubicBezTo>
                  <a:cubicBezTo>
                    <a:pt x="3454424" y="145572"/>
                    <a:pt x="3451570" y="140623"/>
                    <a:pt x="3445908" y="138577"/>
                  </a:cubicBezTo>
                  <a:cubicBezTo>
                    <a:pt x="3445908" y="138577"/>
                    <a:pt x="3445908" y="138577"/>
                    <a:pt x="3445908" y="138577"/>
                  </a:cubicBezTo>
                  <a:cubicBezTo>
                    <a:pt x="3446241" y="133629"/>
                    <a:pt x="3442101" y="131535"/>
                    <a:pt x="3439294" y="128871"/>
                  </a:cubicBezTo>
                  <a:cubicBezTo>
                    <a:pt x="3415171" y="105842"/>
                    <a:pt x="3388954" y="85573"/>
                    <a:pt x="3359501" y="69728"/>
                  </a:cubicBezTo>
                  <a:cubicBezTo>
                    <a:pt x="3285752" y="30142"/>
                    <a:pt x="3210813" y="26192"/>
                    <a:pt x="3139585" y="72345"/>
                  </a:cubicBezTo>
                  <a:cubicBezTo>
                    <a:pt x="3109942" y="91520"/>
                    <a:pt x="3081014" y="98086"/>
                    <a:pt x="3047850" y="96278"/>
                  </a:cubicBezTo>
                  <a:cubicBezTo>
                    <a:pt x="3042807" y="95993"/>
                    <a:pt x="3038239" y="95660"/>
                    <a:pt x="3033766" y="92662"/>
                  </a:cubicBezTo>
                  <a:cubicBezTo>
                    <a:pt x="3003553" y="72250"/>
                    <a:pt x="2970817" y="56549"/>
                    <a:pt x="2937559" y="41942"/>
                  </a:cubicBezTo>
                  <a:cubicBezTo>
                    <a:pt x="2929185" y="20150"/>
                    <a:pt x="2918622" y="16296"/>
                    <a:pt x="2900399" y="28238"/>
                  </a:cubicBezTo>
                  <a:lnTo>
                    <a:pt x="2900399" y="28238"/>
                  </a:lnTo>
                  <a:cubicBezTo>
                    <a:pt x="2857957" y="14202"/>
                    <a:pt x="2814564" y="4496"/>
                    <a:pt x="2769981" y="1308"/>
                  </a:cubicBezTo>
                  <a:cubicBezTo>
                    <a:pt x="2711409" y="-2832"/>
                    <a:pt x="2653789" y="2497"/>
                    <a:pt x="2598073" y="22434"/>
                  </a:cubicBezTo>
                  <a:cubicBezTo>
                    <a:pt x="2586511" y="20102"/>
                    <a:pt x="2576852" y="22814"/>
                    <a:pt x="2570000" y="32996"/>
                  </a:cubicBezTo>
                  <a:cubicBezTo>
                    <a:pt x="2567859" y="33615"/>
                    <a:pt x="2565623" y="34043"/>
                    <a:pt x="2563625" y="34900"/>
                  </a:cubicBezTo>
                  <a:cubicBezTo>
                    <a:pt x="2521088" y="52790"/>
                    <a:pt x="2482548" y="77199"/>
                    <a:pt x="2446815" y="106223"/>
                  </a:cubicBezTo>
                  <a:cubicBezTo>
                    <a:pt x="2443294" y="109077"/>
                    <a:pt x="2440820" y="113693"/>
                    <a:pt x="2435110" y="107650"/>
                  </a:cubicBezTo>
                  <a:cubicBezTo>
                    <a:pt x="2395904" y="66208"/>
                    <a:pt x="2347705" y="69300"/>
                    <a:pt x="2307024" y="101084"/>
                  </a:cubicBezTo>
                  <a:cubicBezTo>
                    <a:pt x="2301409" y="105461"/>
                    <a:pt x="2297555" y="105128"/>
                    <a:pt x="2291608" y="101607"/>
                  </a:cubicBezTo>
                  <a:cubicBezTo>
                    <a:pt x="2272052" y="89998"/>
                    <a:pt x="2251117" y="81433"/>
                    <a:pt x="2228611" y="77246"/>
                  </a:cubicBezTo>
                  <a:cubicBezTo>
                    <a:pt x="2214861" y="62211"/>
                    <a:pt x="2207676" y="61640"/>
                    <a:pt x="2192355" y="74391"/>
                  </a:cubicBezTo>
                  <a:lnTo>
                    <a:pt x="2192355" y="74391"/>
                  </a:lnTo>
                  <a:cubicBezTo>
                    <a:pt x="2148962" y="75105"/>
                    <a:pt x="2117511" y="96944"/>
                    <a:pt x="2093816" y="131345"/>
                  </a:cubicBezTo>
                  <a:cubicBezTo>
                    <a:pt x="2087678" y="140290"/>
                    <a:pt x="2080398" y="145191"/>
                    <a:pt x="2070359" y="148046"/>
                  </a:cubicBezTo>
                  <a:cubicBezTo>
                    <a:pt x="1997038" y="169076"/>
                    <a:pt x="1921718" y="178497"/>
                    <a:pt x="1846160" y="186110"/>
                  </a:cubicBezTo>
                  <a:cubicBezTo>
                    <a:pt x="1820800" y="188679"/>
                    <a:pt x="1794488" y="186967"/>
                    <a:pt x="1770174" y="193295"/>
                  </a:cubicBezTo>
                  <a:cubicBezTo>
                    <a:pt x="1726115" y="204762"/>
                    <a:pt x="1684530" y="223651"/>
                    <a:pt x="1648321" y="252199"/>
                  </a:cubicBezTo>
                  <a:cubicBezTo>
                    <a:pt x="1631715" y="265284"/>
                    <a:pt x="1618060" y="280700"/>
                    <a:pt x="1611732" y="301921"/>
                  </a:cubicBezTo>
                  <a:cubicBezTo>
                    <a:pt x="1609638" y="308915"/>
                    <a:pt x="1615253" y="319145"/>
                    <a:pt x="1607021" y="322380"/>
                  </a:cubicBezTo>
                  <a:cubicBezTo>
                    <a:pt x="1600408" y="324950"/>
                    <a:pt x="1591795" y="322000"/>
                    <a:pt x="1584040" y="321904"/>
                  </a:cubicBezTo>
                  <a:cubicBezTo>
                    <a:pt x="1469228" y="320715"/>
                    <a:pt x="1378540" y="362300"/>
                    <a:pt x="1319779" y="465692"/>
                  </a:cubicBezTo>
                  <a:cubicBezTo>
                    <a:pt x="1285711" y="525691"/>
                    <a:pt x="1237227" y="572796"/>
                    <a:pt x="1176466" y="606435"/>
                  </a:cubicBezTo>
                  <a:cubicBezTo>
                    <a:pt x="1164191" y="613239"/>
                    <a:pt x="1150916" y="617188"/>
                    <a:pt x="1136404" y="618568"/>
                  </a:cubicBezTo>
                  <a:cubicBezTo>
                    <a:pt x="1107332" y="621328"/>
                    <a:pt x="1078927" y="628037"/>
                    <a:pt x="1053519" y="643405"/>
                  </a:cubicBezTo>
                  <a:cubicBezTo>
                    <a:pt x="1034867" y="654682"/>
                    <a:pt x="1020403" y="669622"/>
                    <a:pt x="1019356" y="692841"/>
                  </a:cubicBezTo>
                  <a:cubicBezTo>
                    <a:pt x="1018975" y="701691"/>
                    <a:pt x="1015883" y="703071"/>
                    <a:pt x="1008032" y="702881"/>
                  </a:cubicBezTo>
                  <a:cubicBezTo>
                    <a:pt x="970491" y="701881"/>
                    <a:pt x="933521" y="706877"/>
                    <a:pt x="897360" y="716726"/>
                  </a:cubicBezTo>
                  <a:cubicBezTo>
                    <a:pt x="798107" y="743800"/>
                    <a:pt x="726404" y="801039"/>
                    <a:pt x="696190" y="902718"/>
                  </a:cubicBezTo>
                  <a:cubicBezTo>
                    <a:pt x="694144" y="909570"/>
                    <a:pt x="689862" y="911425"/>
                    <a:pt x="684200" y="913614"/>
                  </a:cubicBezTo>
                  <a:cubicBezTo>
                    <a:pt x="640854" y="930220"/>
                    <a:pt x="600887" y="952059"/>
                    <a:pt x="571387" y="989362"/>
                  </a:cubicBezTo>
                  <a:cubicBezTo>
                    <a:pt x="552212" y="993930"/>
                    <a:pt x="547930" y="1000591"/>
                    <a:pt x="551831" y="1019813"/>
                  </a:cubicBezTo>
                  <a:cubicBezTo>
                    <a:pt x="551831" y="1019813"/>
                    <a:pt x="551831" y="1019813"/>
                    <a:pt x="551831" y="1019813"/>
                  </a:cubicBezTo>
                  <a:cubicBezTo>
                    <a:pt x="551831" y="1019813"/>
                    <a:pt x="551831" y="1019813"/>
                    <a:pt x="551831" y="1019813"/>
                  </a:cubicBezTo>
                  <a:cubicBezTo>
                    <a:pt x="535511" y="1049646"/>
                    <a:pt x="533513" y="1081287"/>
                    <a:pt x="539889" y="1114023"/>
                  </a:cubicBezTo>
                  <a:cubicBezTo>
                    <a:pt x="539889" y="1114023"/>
                    <a:pt x="539889" y="1114023"/>
                    <a:pt x="539889" y="1114023"/>
                  </a:cubicBezTo>
                  <a:cubicBezTo>
                    <a:pt x="539365" y="1116116"/>
                    <a:pt x="538794" y="1118257"/>
                    <a:pt x="538271" y="1120351"/>
                  </a:cubicBezTo>
                  <a:cubicBezTo>
                    <a:pt x="527994" y="1127964"/>
                    <a:pt x="523378" y="1139050"/>
                    <a:pt x="519191" y="1150564"/>
                  </a:cubicBezTo>
                  <a:cubicBezTo>
                    <a:pt x="514005" y="1165029"/>
                    <a:pt x="517669" y="1180112"/>
                    <a:pt x="515670" y="1194719"/>
                  </a:cubicBezTo>
                  <a:cubicBezTo>
                    <a:pt x="515670" y="1194719"/>
                    <a:pt x="515670" y="1194719"/>
                    <a:pt x="515670" y="1194719"/>
                  </a:cubicBezTo>
                  <a:cubicBezTo>
                    <a:pt x="515670" y="1194719"/>
                    <a:pt x="515670" y="1194719"/>
                    <a:pt x="515670" y="1194719"/>
                  </a:cubicBezTo>
                  <a:cubicBezTo>
                    <a:pt x="498256" y="1194338"/>
                    <a:pt x="481127" y="1196860"/>
                    <a:pt x="464283" y="1200619"/>
                  </a:cubicBezTo>
                  <a:cubicBezTo>
                    <a:pt x="395006" y="1215987"/>
                    <a:pt x="344762" y="1253671"/>
                    <a:pt x="322161" y="1323329"/>
                  </a:cubicBezTo>
                  <a:cubicBezTo>
                    <a:pt x="321066" y="1326754"/>
                    <a:pt x="319258" y="1329990"/>
                    <a:pt x="317641" y="1333225"/>
                  </a:cubicBezTo>
                  <a:cubicBezTo>
                    <a:pt x="294374" y="1379949"/>
                    <a:pt x="269585" y="1425864"/>
                    <a:pt x="241893" y="1470114"/>
                  </a:cubicBezTo>
                  <a:cubicBezTo>
                    <a:pt x="229379" y="1490193"/>
                    <a:pt x="217579" y="1511319"/>
                    <a:pt x="199356" y="1526544"/>
                  </a:cubicBezTo>
                  <a:cubicBezTo>
                    <a:pt x="182370" y="1540771"/>
                    <a:pt x="173472" y="1558947"/>
                    <a:pt x="166716" y="1578692"/>
                  </a:cubicBezTo>
                  <a:cubicBezTo>
                    <a:pt x="155249" y="1612141"/>
                    <a:pt x="158960" y="1642403"/>
                    <a:pt x="188412" y="1666431"/>
                  </a:cubicBezTo>
                  <a:cubicBezTo>
                    <a:pt x="171093" y="1680277"/>
                    <a:pt x="155059" y="1695027"/>
                    <a:pt x="141022" y="1711775"/>
                  </a:cubicBezTo>
                  <a:cubicBezTo>
                    <a:pt x="102958" y="1757166"/>
                    <a:pt x="79501" y="1808173"/>
                    <a:pt x="82308" y="1868695"/>
                  </a:cubicBezTo>
                  <a:cubicBezTo>
                    <a:pt x="84449" y="1915466"/>
                    <a:pt x="102197" y="1956909"/>
                    <a:pt x="128604" y="1994830"/>
                  </a:cubicBezTo>
                  <a:cubicBezTo>
                    <a:pt x="134599" y="2003490"/>
                    <a:pt x="136978" y="2007582"/>
                    <a:pt x="125701" y="2014862"/>
                  </a:cubicBezTo>
                  <a:cubicBezTo>
                    <a:pt x="98866" y="2032181"/>
                    <a:pt x="87542" y="2057827"/>
                    <a:pt x="92966" y="2089944"/>
                  </a:cubicBezTo>
                  <a:cubicBezTo>
                    <a:pt x="97724" y="2118254"/>
                    <a:pt x="113283" y="2141045"/>
                    <a:pt x="130317" y="2163122"/>
                  </a:cubicBezTo>
                  <a:cubicBezTo>
                    <a:pt x="147731" y="2185771"/>
                    <a:pt x="154916" y="2211464"/>
                    <a:pt x="151347" y="2239822"/>
                  </a:cubicBezTo>
                  <a:cubicBezTo>
                    <a:pt x="146732" y="2276221"/>
                    <a:pt x="123132" y="2298488"/>
                    <a:pt x="93537" y="2316236"/>
                  </a:cubicBezTo>
                  <a:cubicBezTo>
                    <a:pt x="88494" y="2319234"/>
                    <a:pt x="82879" y="2321850"/>
                    <a:pt x="78882" y="2325942"/>
                  </a:cubicBezTo>
                  <a:cubicBezTo>
                    <a:pt x="48669" y="2356774"/>
                    <a:pt x="23927" y="2391365"/>
                    <a:pt x="9320" y="2432332"/>
                  </a:cubicBezTo>
                  <a:cubicBezTo>
                    <a:pt x="-12139" y="2492426"/>
                    <a:pt x="3753" y="2546002"/>
                    <a:pt x="53950" y="2585398"/>
                  </a:cubicBezTo>
                  <a:cubicBezTo>
                    <a:pt x="74838" y="2601766"/>
                    <a:pt x="97915" y="2614375"/>
                    <a:pt x="122418" y="2624319"/>
                  </a:cubicBezTo>
                  <a:cubicBezTo>
                    <a:pt x="129460" y="2627174"/>
                    <a:pt x="130745" y="2629077"/>
                    <a:pt x="126748" y="2636309"/>
                  </a:cubicBezTo>
                  <a:cubicBezTo>
                    <a:pt x="113759" y="2659671"/>
                    <a:pt x="101245" y="2683318"/>
                    <a:pt x="92728" y="2708774"/>
                  </a:cubicBezTo>
                  <a:cubicBezTo>
                    <a:pt x="73601" y="2715102"/>
                    <a:pt x="69985" y="2724618"/>
                    <a:pt x="79644" y="2743270"/>
                  </a:cubicBezTo>
                  <a:cubicBezTo>
                    <a:pt x="79644" y="2743270"/>
                    <a:pt x="79644" y="2743270"/>
                    <a:pt x="79644" y="2743270"/>
                  </a:cubicBezTo>
                  <a:cubicBezTo>
                    <a:pt x="79644" y="2743270"/>
                    <a:pt x="79644" y="2743270"/>
                    <a:pt x="79644" y="2743270"/>
                  </a:cubicBezTo>
                  <a:cubicBezTo>
                    <a:pt x="70699" y="2766203"/>
                    <a:pt x="64132" y="2789756"/>
                    <a:pt x="60278" y="2814069"/>
                  </a:cubicBezTo>
                  <a:cubicBezTo>
                    <a:pt x="58280" y="2819731"/>
                    <a:pt x="56853" y="2825536"/>
                    <a:pt x="57091" y="2831579"/>
                  </a:cubicBezTo>
                  <a:cubicBezTo>
                    <a:pt x="57091" y="2831579"/>
                    <a:pt x="57091" y="2831579"/>
                    <a:pt x="57091" y="2831579"/>
                  </a:cubicBezTo>
                  <a:cubicBezTo>
                    <a:pt x="52237" y="2854322"/>
                    <a:pt x="51095" y="2877304"/>
                    <a:pt x="52428" y="2900475"/>
                  </a:cubicBezTo>
                  <a:cubicBezTo>
                    <a:pt x="42959" y="2914845"/>
                    <a:pt x="43387" y="2920221"/>
                    <a:pt x="55140" y="2933924"/>
                  </a:cubicBezTo>
                  <a:lnTo>
                    <a:pt x="55140" y="2933924"/>
                  </a:lnTo>
                  <a:cubicBezTo>
                    <a:pt x="57519" y="2957619"/>
                    <a:pt x="64561" y="2979982"/>
                    <a:pt x="74267" y="3001584"/>
                  </a:cubicBezTo>
                  <a:cubicBezTo>
                    <a:pt x="67558" y="3008816"/>
                    <a:pt x="62515" y="3016429"/>
                    <a:pt x="67416" y="3026801"/>
                  </a:cubicBezTo>
                  <a:cubicBezTo>
                    <a:pt x="71936" y="3036413"/>
                    <a:pt x="80072" y="3038506"/>
                    <a:pt x="89683" y="3038268"/>
                  </a:cubicBezTo>
                  <a:cubicBezTo>
                    <a:pt x="92252" y="3038173"/>
                    <a:pt x="94822" y="3039410"/>
                    <a:pt x="97391" y="3040029"/>
                  </a:cubicBezTo>
                  <a:lnTo>
                    <a:pt x="97391" y="3040029"/>
                  </a:lnTo>
                  <a:cubicBezTo>
                    <a:pt x="106669" y="3054778"/>
                    <a:pt x="118850" y="3066911"/>
                    <a:pt x="131792" y="3078283"/>
                  </a:cubicBezTo>
                  <a:cubicBezTo>
                    <a:pt x="175708" y="3116776"/>
                    <a:pt x="227999" y="3138472"/>
                    <a:pt x="283668" y="3153270"/>
                  </a:cubicBezTo>
                  <a:cubicBezTo>
                    <a:pt x="283668" y="3153270"/>
                    <a:pt x="283668" y="3153270"/>
                    <a:pt x="283668" y="3153270"/>
                  </a:cubicBezTo>
                  <a:cubicBezTo>
                    <a:pt x="297086" y="3157552"/>
                    <a:pt x="310504" y="3161787"/>
                    <a:pt x="324921" y="3159551"/>
                  </a:cubicBezTo>
                  <a:cubicBezTo>
                    <a:pt x="325444" y="3163642"/>
                    <a:pt x="325444" y="3163642"/>
                    <a:pt x="321400" y="3166259"/>
                  </a:cubicBezTo>
                  <a:cubicBezTo>
                    <a:pt x="275437" y="3195759"/>
                    <a:pt x="243082" y="3236012"/>
                    <a:pt x="225763" y="3288018"/>
                  </a:cubicBezTo>
                  <a:cubicBezTo>
                    <a:pt x="216913" y="3296963"/>
                    <a:pt x="212393" y="3306859"/>
                    <a:pt x="218388" y="3319325"/>
                  </a:cubicBezTo>
                  <a:cubicBezTo>
                    <a:pt x="218388" y="3319325"/>
                    <a:pt x="218388" y="3319325"/>
                    <a:pt x="218388" y="3319325"/>
                  </a:cubicBezTo>
                  <a:cubicBezTo>
                    <a:pt x="218388" y="3319325"/>
                    <a:pt x="218388" y="3319325"/>
                    <a:pt x="218388" y="3319325"/>
                  </a:cubicBezTo>
                  <a:cubicBezTo>
                    <a:pt x="217769" y="3320515"/>
                    <a:pt x="216723" y="3321609"/>
                    <a:pt x="216532" y="3322846"/>
                  </a:cubicBezTo>
                  <a:cubicBezTo>
                    <a:pt x="207587" y="3381513"/>
                    <a:pt x="215724" y="3438276"/>
                    <a:pt x="235612" y="3493755"/>
                  </a:cubicBezTo>
                  <a:lnTo>
                    <a:pt x="235612" y="3493755"/>
                  </a:lnTo>
                  <a:cubicBezTo>
                    <a:pt x="226429" y="3512264"/>
                    <a:pt x="229950" y="3521447"/>
                    <a:pt x="248697" y="3527775"/>
                  </a:cubicBezTo>
                  <a:cubicBezTo>
                    <a:pt x="260164" y="3559083"/>
                    <a:pt x="276055" y="3588250"/>
                    <a:pt x="292709" y="3616988"/>
                  </a:cubicBezTo>
                  <a:cubicBezTo>
                    <a:pt x="286428" y="3624696"/>
                    <a:pt x="282622" y="3633118"/>
                    <a:pt x="287617" y="3642824"/>
                  </a:cubicBezTo>
                  <a:cubicBezTo>
                    <a:pt x="292090" y="3651484"/>
                    <a:pt x="299941" y="3653815"/>
                    <a:pt x="309171" y="3653245"/>
                  </a:cubicBezTo>
                  <a:cubicBezTo>
                    <a:pt x="311265" y="3653102"/>
                    <a:pt x="313454" y="3654149"/>
                    <a:pt x="315642" y="3654672"/>
                  </a:cubicBezTo>
                  <a:cubicBezTo>
                    <a:pt x="358417" y="3719429"/>
                    <a:pt x="404142" y="3781854"/>
                    <a:pt x="459573" y="3836619"/>
                  </a:cubicBezTo>
                  <a:cubicBezTo>
                    <a:pt x="459573" y="3836619"/>
                    <a:pt x="459573" y="3836619"/>
                    <a:pt x="459573" y="3836619"/>
                  </a:cubicBezTo>
                  <a:cubicBezTo>
                    <a:pt x="459573" y="3836619"/>
                    <a:pt x="459573" y="3836619"/>
                    <a:pt x="459573" y="3836619"/>
                  </a:cubicBezTo>
                  <a:cubicBezTo>
                    <a:pt x="458241" y="3859886"/>
                    <a:pt x="463237" y="3864787"/>
                    <a:pt x="489691" y="3866214"/>
                  </a:cubicBezTo>
                  <a:cubicBezTo>
                    <a:pt x="489691" y="3866214"/>
                    <a:pt x="489691" y="3866214"/>
                    <a:pt x="489691" y="3866214"/>
                  </a:cubicBezTo>
                  <a:cubicBezTo>
                    <a:pt x="489691" y="3866214"/>
                    <a:pt x="489691" y="3866214"/>
                    <a:pt x="489691" y="3866214"/>
                  </a:cubicBezTo>
                  <a:cubicBezTo>
                    <a:pt x="491119" y="3867927"/>
                    <a:pt x="492403" y="3869783"/>
                    <a:pt x="494021" y="3871305"/>
                  </a:cubicBezTo>
                  <a:cubicBezTo>
                    <a:pt x="624629" y="3994967"/>
                    <a:pt x="770511" y="4095599"/>
                    <a:pt x="937613" y="4163877"/>
                  </a:cubicBezTo>
                  <a:cubicBezTo>
                    <a:pt x="1044383" y="4207508"/>
                    <a:pt x="1155150" y="4234201"/>
                    <a:pt x="1270580" y="4240386"/>
                  </a:cubicBezTo>
                  <a:cubicBezTo>
                    <a:pt x="1350563" y="4244669"/>
                    <a:pt x="1429689" y="4238483"/>
                    <a:pt x="1508149" y="4222877"/>
                  </a:cubicBezTo>
                  <a:cubicBezTo>
                    <a:pt x="1515619" y="4225827"/>
                    <a:pt x="1523613" y="4223591"/>
                    <a:pt x="1531226" y="4225018"/>
                  </a:cubicBezTo>
                  <a:cubicBezTo>
                    <a:pt x="1531226" y="4225018"/>
                    <a:pt x="1531226" y="4225018"/>
                    <a:pt x="1531226" y="4225018"/>
                  </a:cubicBezTo>
                  <a:cubicBezTo>
                    <a:pt x="1531226" y="4225018"/>
                    <a:pt x="1531226" y="4225018"/>
                    <a:pt x="1531226" y="4225018"/>
                  </a:cubicBezTo>
                  <a:cubicBezTo>
                    <a:pt x="1532225" y="4225922"/>
                    <a:pt x="1533129" y="4227064"/>
                    <a:pt x="1534271" y="4227730"/>
                  </a:cubicBezTo>
                  <a:cubicBezTo>
                    <a:pt x="1658360" y="4301670"/>
                    <a:pt x="1791395" y="4337593"/>
                    <a:pt x="1935897" y="4315754"/>
                  </a:cubicBezTo>
                  <a:cubicBezTo>
                    <a:pt x="2073023" y="4295008"/>
                    <a:pt x="2182696" y="4223686"/>
                    <a:pt x="2274717" y="4122625"/>
                  </a:cubicBezTo>
                  <a:cubicBezTo>
                    <a:pt x="2282615" y="4121293"/>
                    <a:pt x="2291703" y="4115916"/>
                    <a:pt x="2295557" y="4128620"/>
                  </a:cubicBezTo>
                  <a:cubicBezTo>
                    <a:pt x="2297746" y="4162021"/>
                    <a:pt x="2297413" y="4195423"/>
                    <a:pt x="2296841" y="4228872"/>
                  </a:cubicBezTo>
                  <a:cubicBezTo>
                    <a:pt x="2276953" y="4230204"/>
                    <a:pt x="2267627" y="4240196"/>
                    <a:pt x="2272052" y="4255374"/>
                  </a:cubicBezTo>
                  <a:cubicBezTo>
                    <a:pt x="2275383" y="4266651"/>
                    <a:pt x="2285708" y="4267222"/>
                    <a:pt x="2294415" y="4270267"/>
                  </a:cubicBezTo>
                  <a:cubicBezTo>
                    <a:pt x="2294415" y="4270267"/>
                    <a:pt x="2294415" y="4270267"/>
                    <a:pt x="2294415" y="4270267"/>
                  </a:cubicBezTo>
                  <a:cubicBezTo>
                    <a:pt x="2289657" y="4337355"/>
                    <a:pt x="2276763" y="4402731"/>
                    <a:pt x="2252211" y="4465537"/>
                  </a:cubicBezTo>
                  <a:cubicBezTo>
                    <a:pt x="2224139" y="4470961"/>
                    <a:pt x="2218144" y="4483475"/>
                    <a:pt x="2234083" y="4503506"/>
                  </a:cubicBezTo>
                  <a:lnTo>
                    <a:pt x="2234083" y="4503506"/>
                  </a:lnTo>
                  <a:lnTo>
                    <a:pt x="2234083" y="4503506"/>
                  </a:lnTo>
                  <a:cubicBezTo>
                    <a:pt x="2218286" y="4533910"/>
                    <a:pt x="2197541" y="4560602"/>
                    <a:pt x="2173466" y="4584821"/>
                  </a:cubicBezTo>
                  <a:cubicBezTo>
                    <a:pt x="2347515" y="4584821"/>
                    <a:pt x="2521611" y="4584821"/>
                    <a:pt x="2695660" y="4584821"/>
                  </a:cubicBezTo>
                  <a:cubicBezTo>
                    <a:pt x="2695375" y="4565408"/>
                    <a:pt x="2694090" y="4545948"/>
                    <a:pt x="2696897" y="4526582"/>
                  </a:cubicBezTo>
                  <a:cubicBezTo>
                    <a:pt x="2703844" y="4478146"/>
                    <a:pt x="2717595" y="4431517"/>
                    <a:pt x="2733867" y="4385506"/>
                  </a:cubicBezTo>
                  <a:cubicBezTo>
                    <a:pt x="2737436" y="4385269"/>
                    <a:pt x="2741052" y="4384840"/>
                    <a:pt x="2744620" y="4384793"/>
                  </a:cubicBezTo>
                  <a:cubicBezTo>
                    <a:pt x="2761274" y="4384412"/>
                    <a:pt x="2769981" y="4379226"/>
                    <a:pt x="2771408" y="4367807"/>
                  </a:cubicBezTo>
                  <a:cubicBezTo>
                    <a:pt x="2773216" y="4353723"/>
                    <a:pt x="2764176" y="4347585"/>
                    <a:pt x="2752424" y="4343921"/>
                  </a:cubicBezTo>
                  <a:lnTo>
                    <a:pt x="2752424" y="4343921"/>
                  </a:lnTo>
                  <a:cubicBezTo>
                    <a:pt x="2752424" y="4343921"/>
                    <a:pt x="2752424" y="4343921"/>
                    <a:pt x="2752424" y="4343921"/>
                  </a:cubicBezTo>
                  <a:cubicBezTo>
                    <a:pt x="2769695" y="4304430"/>
                    <a:pt x="2792011" y="4267936"/>
                    <a:pt x="2817942" y="4233535"/>
                  </a:cubicBezTo>
                  <a:cubicBezTo>
                    <a:pt x="2833501" y="4212885"/>
                    <a:pt x="2845871" y="4190379"/>
                    <a:pt x="2855197" y="4166256"/>
                  </a:cubicBezTo>
                  <a:cubicBezTo>
                    <a:pt x="2859194" y="4165685"/>
                    <a:pt x="2863143" y="4164686"/>
                    <a:pt x="2867140" y="4164543"/>
                  </a:cubicBezTo>
                  <a:cubicBezTo>
                    <a:pt x="2883270" y="4163972"/>
                    <a:pt x="2891025" y="4158833"/>
                    <a:pt x="2892310" y="4147462"/>
                  </a:cubicBezTo>
                  <a:cubicBezTo>
                    <a:pt x="2893642" y="4135709"/>
                    <a:pt x="2885934" y="4127859"/>
                    <a:pt x="2870328" y="4125051"/>
                  </a:cubicBezTo>
                  <a:cubicBezTo>
                    <a:pt x="2880891" y="4082752"/>
                    <a:pt x="2885411" y="4040121"/>
                    <a:pt x="2877512" y="3996822"/>
                  </a:cubicBezTo>
                  <a:cubicBezTo>
                    <a:pt x="2863000" y="3917411"/>
                    <a:pt x="2818798" y="3856460"/>
                    <a:pt x="2758133" y="3805882"/>
                  </a:cubicBezTo>
                  <a:cubicBezTo>
                    <a:pt x="2758133" y="3805882"/>
                    <a:pt x="2758133" y="3805882"/>
                    <a:pt x="2758133" y="3805882"/>
                  </a:cubicBezTo>
                  <a:cubicBezTo>
                    <a:pt x="2758133" y="3805882"/>
                    <a:pt x="2758133" y="3805882"/>
                    <a:pt x="2758133" y="3805882"/>
                  </a:cubicBezTo>
                  <a:cubicBezTo>
                    <a:pt x="2754517" y="3797461"/>
                    <a:pt x="2761987" y="3800934"/>
                    <a:pt x="2764890" y="3799507"/>
                  </a:cubicBezTo>
                  <a:cubicBezTo>
                    <a:pt x="2785397" y="3800648"/>
                    <a:pt x="2805761" y="3799364"/>
                    <a:pt x="2825983" y="3795986"/>
                  </a:cubicBezTo>
                  <a:cubicBezTo>
                    <a:pt x="2907298" y="3782377"/>
                    <a:pt x="2968486" y="3738413"/>
                    <a:pt x="3014020" y="3670897"/>
                  </a:cubicBezTo>
                  <a:cubicBezTo>
                    <a:pt x="3014020" y="3670897"/>
                    <a:pt x="3014020" y="3670897"/>
                    <a:pt x="3014020" y="3670897"/>
                  </a:cubicBezTo>
                  <a:cubicBezTo>
                    <a:pt x="3014020" y="3670897"/>
                    <a:pt x="3014020" y="3670897"/>
                    <a:pt x="3014020" y="3670897"/>
                  </a:cubicBezTo>
                  <a:cubicBezTo>
                    <a:pt x="3015305" y="3669660"/>
                    <a:pt x="3016304" y="3667899"/>
                    <a:pt x="3017827" y="3667233"/>
                  </a:cubicBezTo>
                  <a:cubicBezTo>
                    <a:pt x="3052656" y="3651865"/>
                    <a:pt x="3059888" y="3637210"/>
                    <a:pt x="3050372" y="3600668"/>
                  </a:cubicBezTo>
                  <a:cubicBezTo>
                    <a:pt x="3057271" y="3585633"/>
                    <a:pt x="3062790" y="3570074"/>
                    <a:pt x="3067025" y="3554087"/>
                  </a:cubicBezTo>
                  <a:cubicBezTo>
                    <a:pt x="3067025" y="3554087"/>
                    <a:pt x="3067025" y="3554087"/>
                    <a:pt x="3067025" y="3554087"/>
                  </a:cubicBezTo>
                  <a:cubicBezTo>
                    <a:pt x="3067025" y="3554087"/>
                    <a:pt x="3067025" y="3554087"/>
                    <a:pt x="3067025" y="3554087"/>
                  </a:cubicBezTo>
                  <a:cubicBezTo>
                    <a:pt x="3097857" y="3531058"/>
                    <a:pt x="3101663" y="3515404"/>
                    <a:pt x="3084915" y="3480433"/>
                  </a:cubicBezTo>
                  <a:cubicBezTo>
                    <a:pt x="3087056" y="3478149"/>
                    <a:pt x="3088817" y="3475294"/>
                    <a:pt x="3091386" y="3473629"/>
                  </a:cubicBezTo>
                  <a:cubicBezTo>
                    <a:pt x="3156143" y="3431853"/>
                    <a:pt x="3225563" y="3413202"/>
                    <a:pt x="3302643" y="3430188"/>
                  </a:cubicBezTo>
                  <a:cubicBezTo>
                    <a:pt x="3327290" y="3435612"/>
                    <a:pt x="3348796" y="3449029"/>
                    <a:pt x="3372872" y="3455358"/>
                  </a:cubicBezTo>
                  <a:cubicBezTo>
                    <a:pt x="3435678" y="3471963"/>
                    <a:pt x="3499435" y="3475199"/>
                    <a:pt x="3563336" y="3463303"/>
                  </a:cubicBezTo>
                  <a:cubicBezTo>
                    <a:pt x="3628473" y="3451171"/>
                    <a:pt x="3686426" y="3423669"/>
                    <a:pt x="3734197" y="3376660"/>
                  </a:cubicBezTo>
                  <a:cubicBezTo>
                    <a:pt x="3765219" y="3369951"/>
                    <a:pt x="3779636" y="3353298"/>
                    <a:pt x="3781302" y="3322180"/>
                  </a:cubicBezTo>
                  <a:lnTo>
                    <a:pt x="3781302" y="3322180"/>
                  </a:lnTo>
                  <a:cubicBezTo>
                    <a:pt x="3798002" y="3301340"/>
                    <a:pt x="3810849" y="3278264"/>
                    <a:pt x="3821697" y="3253950"/>
                  </a:cubicBezTo>
                  <a:cubicBezTo>
                    <a:pt x="3821697" y="3253950"/>
                    <a:pt x="3821697" y="3253950"/>
                    <a:pt x="3821697" y="3253950"/>
                  </a:cubicBezTo>
                  <a:cubicBezTo>
                    <a:pt x="3856907" y="3238296"/>
                    <a:pt x="3864044" y="3209653"/>
                    <a:pt x="3841015" y="3176727"/>
                  </a:cubicBezTo>
                  <a:cubicBezTo>
                    <a:pt x="3841015" y="3176727"/>
                    <a:pt x="3841015" y="3176727"/>
                    <a:pt x="3841015" y="3176727"/>
                  </a:cubicBezTo>
                  <a:cubicBezTo>
                    <a:pt x="3841205" y="3149987"/>
                    <a:pt x="3842680" y="3123199"/>
                    <a:pt x="3841158" y="3096602"/>
                  </a:cubicBezTo>
                  <a:cubicBezTo>
                    <a:pt x="3839683" y="3071241"/>
                    <a:pt x="3850816" y="3053399"/>
                    <a:pt x="3868611" y="3037792"/>
                  </a:cubicBezTo>
                  <a:cubicBezTo>
                    <a:pt x="3877890" y="3029656"/>
                    <a:pt x="3888881" y="3024280"/>
                    <a:pt x="3899253" y="3017951"/>
                  </a:cubicBezTo>
                  <a:cubicBezTo>
                    <a:pt x="3899253" y="3017951"/>
                    <a:pt x="3899253" y="3017951"/>
                    <a:pt x="3899253" y="3017951"/>
                  </a:cubicBezTo>
                  <a:cubicBezTo>
                    <a:pt x="3923472" y="3021996"/>
                    <a:pt x="3943408" y="3015715"/>
                    <a:pt x="3957206" y="2994256"/>
                  </a:cubicBezTo>
                  <a:cubicBezTo>
                    <a:pt x="3957206" y="2994256"/>
                    <a:pt x="3957206" y="2994256"/>
                    <a:pt x="3957206" y="2994256"/>
                  </a:cubicBezTo>
                  <a:cubicBezTo>
                    <a:pt x="3993891" y="2970942"/>
                    <a:pt x="4014303" y="2936161"/>
                    <a:pt x="4025532" y="2894528"/>
                  </a:cubicBezTo>
                  <a:cubicBezTo>
                    <a:pt x="4050511" y="2911514"/>
                    <a:pt x="4075681" y="2924599"/>
                    <a:pt x="4105562" y="2925170"/>
                  </a:cubicBezTo>
                  <a:cubicBezTo>
                    <a:pt x="4136727" y="2925788"/>
                    <a:pt x="4159185" y="2909658"/>
                    <a:pt x="4177836" y="2885726"/>
                  </a:cubicBezTo>
                  <a:cubicBezTo>
                    <a:pt x="4192206" y="2921744"/>
                    <a:pt x="4213998" y="2932449"/>
                    <a:pt x="4249825" y="2922267"/>
                  </a:cubicBezTo>
                  <a:cubicBezTo>
                    <a:pt x="4263434" y="2918413"/>
                    <a:pt x="4276090" y="2912228"/>
                    <a:pt x="4288270" y="2905091"/>
                  </a:cubicBezTo>
                  <a:cubicBezTo>
                    <a:pt x="4292267" y="2902759"/>
                    <a:pt x="4296121" y="2900999"/>
                    <a:pt x="4300879" y="2900618"/>
                  </a:cubicBezTo>
                  <a:cubicBezTo>
                    <a:pt x="4365826" y="2895574"/>
                    <a:pt x="4430869" y="2893338"/>
                    <a:pt x="4496006" y="2893481"/>
                  </a:cubicBezTo>
                  <a:cubicBezTo>
                    <a:pt x="4562857" y="2893624"/>
                    <a:pt x="4625901" y="2880063"/>
                    <a:pt x="4682093" y="2841809"/>
                  </a:cubicBezTo>
                  <a:cubicBezTo>
                    <a:pt x="4691229" y="2838050"/>
                    <a:pt x="4700792" y="2840238"/>
                    <a:pt x="4710118" y="2840048"/>
                  </a:cubicBezTo>
                  <a:cubicBezTo>
                    <a:pt x="4721395" y="2839810"/>
                    <a:pt x="4732243" y="2839097"/>
                    <a:pt x="4737096" y="2826773"/>
                  </a:cubicBezTo>
                  <a:cubicBezTo>
                    <a:pt x="4741711" y="2814973"/>
                    <a:pt x="4734812" y="2807123"/>
                    <a:pt x="4726533" y="2800128"/>
                  </a:cubicBezTo>
                  <a:cubicBezTo>
                    <a:pt x="4726533" y="2800128"/>
                    <a:pt x="4726533" y="2800128"/>
                    <a:pt x="4726533" y="2800128"/>
                  </a:cubicBezTo>
                  <a:cubicBezTo>
                    <a:pt x="4729483" y="2794895"/>
                    <a:pt x="4734099" y="2791374"/>
                    <a:pt x="4738904" y="2787948"/>
                  </a:cubicBezTo>
                  <a:cubicBezTo>
                    <a:pt x="4767167" y="2767678"/>
                    <a:pt x="4797666" y="2751454"/>
                    <a:pt x="4829687" y="2737988"/>
                  </a:cubicBezTo>
                  <a:cubicBezTo>
                    <a:pt x="4834636" y="2737560"/>
                    <a:pt x="4839584" y="2736751"/>
                    <a:pt x="4844532" y="2736704"/>
                  </a:cubicBezTo>
                  <a:cubicBezTo>
                    <a:pt x="4885071" y="2736609"/>
                    <a:pt x="4925610" y="2736609"/>
                    <a:pt x="4966101" y="2736656"/>
                  </a:cubicBezTo>
                  <a:cubicBezTo>
                    <a:pt x="4976378" y="2736656"/>
                    <a:pt x="4984038" y="2732421"/>
                    <a:pt x="4986750" y="2722334"/>
                  </a:cubicBezTo>
                  <a:cubicBezTo>
                    <a:pt x="4989177" y="2713294"/>
                    <a:pt x="4987036" y="2704777"/>
                    <a:pt x="4978186" y="2699972"/>
                  </a:cubicBezTo>
                  <a:cubicBezTo>
                    <a:pt x="4973904" y="2697640"/>
                    <a:pt x="4968670" y="2697022"/>
                    <a:pt x="4963912" y="2695594"/>
                  </a:cubicBezTo>
                  <a:cubicBezTo>
                    <a:pt x="4963912" y="2695594"/>
                    <a:pt x="4963912" y="2695594"/>
                    <a:pt x="4963912" y="2695594"/>
                  </a:cubicBezTo>
                  <a:cubicBezTo>
                    <a:pt x="4987178" y="2677609"/>
                    <a:pt x="4995553" y="2653771"/>
                    <a:pt x="4991413" y="2625080"/>
                  </a:cubicBezTo>
                  <a:cubicBezTo>
                    <a:pt x="4994125" y="2619608"/>
                    <a:pt x="4999216" y="2621464"/>
                    <a:pt x="5003451" y="2621416"/>
                  </a:cubicBezTo>
                  <a:cubicBezTo>
                    <a:pt x="5023435" y="2621226"/>
                    <a:pt x="5043419" y="2621226"/>
                    <a:pt x="5063355" y="2621369"/>
                  </a:cubicBezTo>
                  <a:cubicBezTo>
                    <a:pt x="5074964" y="2621464"/>
                    <a:pt x="5085480" y="2619513"/>
                    <a:pt x="5089714" y="2606904"/>
                  </a:cubicBezTo>
                  <a:cubicBezTo>
                    <a:pt x="5093806" y="2594581"/>
                    <a:pt x="5085813" y="2587587"/>
                    <a:pt x="5077201" y="2581164"/>
                  </a:cubicBezTo>
                  <a:cubicBezTo>
                    <a:pt x="5094758" y="2564463"/>
                    <a:pt x="5108889" y="2545145"/>
                    <a:pt x="5120309" y="2523782"/>
                  </a:cubicBezTo>
                  <a:cubicBezTo>
                    <a:pt x="5129349" y="2523591"/>
                    <a:pt x="5138484" y="2523877"/>
                    <a:pt x="5147477" y="2523068"/>
                  </a:cubicBezTo>
                  <a:cubicBezTo>
                    <a:pt x="5156327" y="2522307"/>
                    <a:pt x="5162893" y="2517739"/>
                    <a:pt x="5164844" y="2508508"/>
                  </a:cubicBezTo>
                  <a:cubicBezTo>
                    <a:pt x="5166794" y="2499230"/>
                    <a:pt x="5164701" y="2490951"/>
                    <a:pt x="5155851" y="2486383"/>
                  </a:cubicBezTo>
                  <a:cubicBezTo>
                    <a:pt x="5151188" y="2484004"/>
                    <a:pt x="5145478" y="2483624"/>
                    <a:pt x="5140245" y="2482339"/>
                  </a:cubicBezTo>
                  <a:lnTo>
                    <a:pt x="5140245" y="2482339"/>
                  </a:lnTo>
                  <a:lnTo>
                    <a:pt x="5140245" y="2482339"/>
                  </a:lnTo>
                  <a:cubicBezTo>
                    <a:pt x="5154709" y="2447558"/>
                    <a:pt x="5164796" y="2411444"/>
                    <a:pt x="5172694" y="2374760"/>
                  </a:cubicBezTo>
                  <a:cubicBezTo>
                    <a:pt x="5181877" y="2332175"/>
                    <a:pt x="5188444" y="2289210"/>
                    <a:pt x="5192583" y="2245865"/>
                  </a:cubicBezTo>
                  <a:cubicBezTo>
                    <a:pt x="5193059" y="2240821"/>
                    <a:pt x="5191441" y="2232970"/>
                    <a:pt x="5197008" y="2231353"/>
                  </a:cubicBezTo>
                  <a:cubicBezTo>
                    <a:pt x="5222368" y="2223930"/>
                    <a:pt x="5231075" y="2203756"/>
                    <a:pt x="5237641" y="2181488"/>
                  </a:cubicBezTo>
                  <a:cubicBezTo>
                    <a:pt x="5241543" y="2174256"/>
                    <a:pt x="5245492" y="2167071"/>
                    <a:pt x="5249394" y="2159839"/>
                  </a:cubicBezTo>
                  <a:cubicBezTo>
                    <a:pt x="5249394" y="2153463"/>
                    <a:pt x="5249394" y="2147088"/>
                    <a:pt x="5249394" y="2140712"/>
                  </a:cubicBezTo>
                  <a:cubicBezTo>
                    <a:pt x="5249394" y="2062347"/>
                    <a:pt x="5249394" y="1983982"/>
                    <a:pt x="5249394" y="1905617"/>
                  </a:cubicBezTo>
                  <a:cubicBezTo>
                    <a:pt x="5249394" y="1899242"/>
                    <a:pt x="5249394" y="1892866"/>
                    <a:pt x="5249394" y="1886490"/>
                  </a:cubicBezTo>
                  <a:cubicBezTo>
                    <a:pt x="5249394" y="1870075"/>
                    <a:pt x="5249394" y="1853707"/>
                    <a:pt x="5249394" y="1837292"/>
                  </a:cubicBezTo>
                  <a:cubicBezTo>
                    <a:pt x="5248918" y="1839100"/>
                    <a:pt x="5248490" y="1840956"/>
                    <a:pt x="5248014" y="1842764"/>
                  </a:cubicBezTo>
                  <a:cubicBezTo>
                    <a:pt x="5248252" y="1840908"/>
                    <a:pt x="5248680" y="1839100"/>
                    <a:pt x="5249394" y="1837292"/>
                  </a:cubicBezTo>
                  <a:cubicBezTo>
                    <a:pt x="5249394" y="1830916"/>
                    <a:pt x="5249394" y="1824540"/>
                    <a:pt x="5249394" y="1818165"/>
                  </a:cubicBezTo>
                  <a:cubicBezTo>
                    <a:pt x="5243827" y="1788570"/>
                    <a:pt x="5233835" y="1760973"/>
                    <a:pt x="5215088" y="1737040"/>
                  </a:cubicBezTo>
                  <a:close/>
                </a:path>
              </a:pathLst>
            </a:custGeom>
            <a:solidFill>
              <a:srgbClr val="05090B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846E070E-F43F-4BBC-8E61-7DDAFB16C63F}"/>
                </a:ext>
              </a:extLst>
            </p:cNvPr>
            <p:cNvSpPr/>
            <p:nvPr/>
          </p:nvSpPr>
          <p:spPr>
            <a:xfrm>
              <a:off x="1184101" y="2412704"/>
              <a:ext cx="3745720" cy="3319927"/>
            </a:xfrm>
            <a:custGeom>
              <a:avLst/>
              <a:gdLst>
                <a:gd name="connsiteX0" fmla="*/ 562917 w 3745720"/>
                <a:gd name="connsiteY0" fmla="*/ 3050634 h 3319927"/>
                <a:gd name="connsiteX1" fmla="*/ 617786 w 3745720"/>
                <a:gd name="connsiteY1" fmla="*/ 3079911 h 3319927"/>
                <a:gd name="connsiteX2" fmla="*/ 634077 w 3745720"/>
                <a:gd name="connsiteY2" fmla="*/ 3088222 h 3319927"/>
                <a:gd name="connsiteX3" fmla="*/ 694945 w 3745720"/>
                <a:gd name="connsiteY3" fmla="*/ 3088600 h 3319927"/>
                <a:gd name="connsiteX4" fmla="*/ 626333 w 3745720"/>
                <a:gd name="connsiteY4" fmla="*/ 3091622 h 3319927"/>
                <a:gd name="connsiteX5" fmla="*/ 629875 w 3745720"/>
                <a:gd name="connsiteY5" fmla="*/ 3115658 h 3319927"/>
                <a:gd name="connsiteX6" fmla="*/ 629875 w 3745720"/>
                <a:gd name="connsiteY6" fmla="*/ 3158534 h 3319927"/>
                <a:gd name="connsiteX7" fmla="*/ 629828 w 3745720"/>
                <a:gd name="connsiteY7" fmla="*/ 3165287 h 3319927"/>
                <a:gd name="connsiteX8" fmla="*/ 648008 w 3745720"/>
                <a:gd name="connsiteY8" fmla="*/ 3183466 h 3319927"/>
                <a:gd name="connsiteX9" fmla="*/ 746651 w 3745720"/>
                <a:gd name="connsiteY9" fmla="*/ 3183372 h 3319927"/>
                <a:gd name="connsiteX10" fmla="*/ 732627 w 3745720"/>
                <a:gd name="connsiteY10" fmla="*/ 3186016 h 3319927"/>
                <a:gd name="connsiteX11" fmla="*/ 641963 w 3745720"/>
                <a:gd name="connsiteY11" fmla="*/ 3185875 h 3319927"/>
                <a:gd name="connsiteX12" fmla="*/ 629781 w 3745720"/>
                <a:gd name="connsiteY12" fmla="*/ 3197585 h 3319927"/>
                <a:gd name="connsiteX13" fmla="*/ 629922 w 3745720"/>
                <a:gd name="connsiteY13" fmla="*/ 3220581 h 3319927"/>
                <a:gd name="connsiteX14" fmla="*/ 629734 w 3745720"/>
                <a:gd name="connsiteY14" fmla="*/ 3228656 h 3319927"/>
                <a:gd name="connsiteX15" fmla="*/ 646308 w 3745720"/>
                <a:gd name="connsiteY15" fmla="*/ 3245986 h 3319927"/>
                <a:gd name="connsiteX16" fmla="*/ 735271 w 3745720"/>
                <a:gd name="connsiteY16" fmla="*/ 3245703 h 3319927"/>
                <a:gd name="connsiteX17" fmla="*/ 748965 w 3745720"/>
                <a:gd name="connsiteY17" fmla="*/ 3248725 h 3319927"/>
                <a:gd name="connsiteX18" fmla="*/ 638328 w 3745720"/>
                <a:gd name="connsiteY18" fmla="*/ 3247922 h 3319927"/>
                <a:gd name="connsiteX19" fmla="*/ 629922 w 3745720"/>
                <a:gd name="connsiteY19" fmla="*/ 3256375 h 3319927"/>
                <a:gd name="connsiteX20" fmla="*/ 627891 w 3745720"/>
                <a:gd name="connsiteY20" fmla="*/ 3277529 h 3319927"/>
                <a:gd name="connsiteX21" fmla="*/ 610940 w 3745720"/>
                <a:gd name="connsiteY21" fmla="*/ 3302226 h 3319927"/>
                <a:gd name="connsiteX22" fmla="*/ 535623 w 3745720"/>
                <a:gd name="connsiteY22" fmla="*/ 3319745 h 3319927"/>
                <a:gd name="connsiteX23" fmla="*/ 437168 w 3745720"/>
                <a:gd name="connsiteY23" fmla="*/ 3318942 h 3319927"/>
                <a:gd name="connsiteX24" fmla="*/ 438916 w 3745720"/>
                <a:gd name="connsiteY24" fmla="*/ 3309734 h 3319927"/>
                <a:gd name="connsiteX25" fmla="*/ 438868 w 3745720"/>
                <a:gd name="connsiteY25" fmla="*/ 3062487 h 3319927"/>
                <a:gd name="connsiteX26" fmla="*/ 434382 w 3745720"/>
                <a:gd name="connsiteY26" fmla="*/ 3050730 h 3319927"/>
                <a:gd name="connsiteX27" fmla="*/ 562917 w 3745720"/>
                <a:gd name="connsiteY27" fmla="*/ 3050634 h 3319927"/>
                <a:gd name="connsiteX28" fmla="*/ 1490751 w 3745720"/>
                <a:gd name="connsiteY28" fmla="*/ 3001950 h 3319927"/>
                <a:gd name="connsiteX29" fmla="*/ 1491129 w 3745720"/>
                <a:gd name="connsiteY29" fmla="*/ 3002847 h 3319927"/>
                <a:gd name="connsiteX30" fmla="*/ 1531031 w 3745720"/>
                <a:gd name="connsiteY30" fmla="*/ 3005067 h 3319927"/>
                <a:gd name="connsiteX31" fmla="*/ 1531786 w 3745720"/>
                <a:gd name="connsiteY31" fmla="*/ 3003933 h 3319927"/>
                <a:gd name="connsiteX32" fmla="*/ 1681995 w 3745720"/>
                <a:gd name="connsiteY32" fmla="*/ 3003745 h 3319927"/>
                <a:gd name="connsiteX33" fmla="*/ 1780071 w 3745720"/>
                <a:gd name="connsiteY33" fmla="*/ 3101869 h 3319927"/>
                <a:gd name="connsiteX34" fmla="*/ 1780355 w 3745720"/>
                <a:gd name="connsiteY34" fmla="*/ 3141535 h 3319927"/>
                <a:gd name="connsiteX35" fmla="*/ 1779647 w 3745720"/>
                <a:gd name="connsiteY35" fmla="*/ 3142007 h 3319927"/>
                <a:gd name="connsiteX36" fmla="*/ 1751078 w 3745720"/>
                <a:gd name="connsiteY36" fmla="*/ 3160234 h 3319927"/>
                <a:gd name="connsiteX37" fmla="*/ 1269571 w 3745720"/>
                <a:gd name="connsiteY37" fmla="*/ 3160139 h 3319927"/>
                <a:gd name="connsiteX38" fmla="*/ 1243882 w 3745720"/>
                <a:gd name="connsiteY38" fmla="*/ 3144793 h 3319927"/>
                <a:gd name="connsiteX39" fmla="*/ 1242843 w 3745720"/>
                <a:gd name="connsiteY39" fmla="*/ 3144462 h 3319927"/>
                <a:gd name="connsiteX40" fmla="*/ 1242843 w 3745720"/>
                <a:gd name="connsiteY40" fmla="*/ 3144320 h 3319927"/>
                <a:gd name="connsiteX41" fmla="*/ 1245582 w 3745720"/>
                <a:gd name="connsiteY41" fmla="*/ 3078305 h 3319927"/>
                <a:gd name="connsiteX42" fmla="*/ 1339882 w 3745720"/>
                <a:gd name="connsiteY42" fmla="*/ 3003745 h 3319927"/>
                <a:gd name="connsiteX43" fmla="*/ 1478002 w 3745720"/>
                <a:gd name="connsiteY43" fmla="*/ 3003556 h 3319927"/>
                <a:gd name="connsiteX44" fmla="*/ 1490751 w 3745720"/>
                <a:gd name="connsiteY44" fmla="*/ 3001950 h 3319927"/>
                <a:gd name="connsiteX45" fmla="*/ 2003944 w 3745720"/>
                <a:gd name="connsiteY45" fmla="*/ 1788619 h 3319927"/>
                <a:gd name="connsiteX46" fmla="*/ 2065095 w 3745720"/>
                <a:gd name="connsiteY46" fmla="*/ 1844859 h 3319927"/>
                <a:gd name="connsiteX47" fmla="*/ 2075861 w 3745720"/>
                <a:gd name="connsiteY47" fmla="*/ 1854161 h 3319927"/>
                <a:gd name="connsiteX48" fmla="*/ 2097630 w 3745720"/>
                <a:gd name="connsiteY48" fmla="*/ 1856428 h 3319927"/>
                <a:gd name="connsiteX49" fmla="*/ 2065331 w 3745720"/>
                <a:gd name="connsiteY49" fmla="*/ 1889860 h 3319927"/>
                <a:gd name="connsiteX50" fmla="*/ 2065426 w 3745720"/>
                <a:gd name="connsiteY50" fmla="*/ 1892551 h 3319927"/>
                <a:gd name="connsiteX51" fmla="*/ 2065331 w 3745720"/>
                <a:gd name="connsiteY51" fmla="*/ 1921309 h 3319927"/>
                <a:gd name="connsiteX52" fmla="*/ 2065378 w 3745720"/>
                <a:gd name="connsiteY52" fmla="*/ 1960124 h 3319927"/>
                <a:gd name="connsiteX53" fmla="*/ 2089650 w 3745720"/>
                <a:gd name="connsiteY53" fmla="*/ 1984254 h 3319927"/>
                <a:gd name="connsiteX54" fmla="*/ 2098102 w 3745720"/>
                <a:gd name="connsiteY54" fmla="*/ 1986568 h 3319927"/>
                <a:gd name="connsiteX55" fmla="*/ 2065378 w 3745720"/>
                <a:gd name="connsiteY55" fmla="*/ 2020472 h 3319927"/>
                <a:gd name="connsiteX56" fmla="*/ 2065426 w 3745720"/>
                <a:gd name="connsiteY56" fmla="*/ 2023116 h 3319927"/>
                <a:gd name="connsiteX57" fmla="*/ 2068400 w 3745720"/>
                <a:gd name="connsiteY57" fmla="*/ 2048663 h 3319927"/>
                <a:gd name="connsiteX58" fmla="*/ 2066936 w 3745720"/>
                <a:gd name="connsiteY58" fmla="*/ 2080914 h 3319927"/>
                <a:gd name="connsiteX59" fmla="*/ 2089130 w 3745720"/>
                <a:gd name="connsiteY59" fmla="*/ 2084267 h 3319927"/>
                <a:gd name="connsiteX60" fmla="*/ 2093097 w 3745720"/>
                <a:gd name="connsiteY60" fmla="*/ 2084927 h 3319927"/>
                <a:gd name="connsiteX61" fmla="*/ 2090642 w 3745720"/>
                <a:gd name="connsiteY61" fmla="*/ 2085825 h 3319927"/>
                <a:gd name="connsiteX62" fmla="*/ 2065331 w 3745720"/>
                <a:gd name="connsiteY62" fmla="*/ 2110238 h 3319927"/>
                <a:gd name="connsiteX63" fmla="*/ 2067833 w 3745720"/>
                <a:gd name="connsiteY63" fmla="*/ 2138240 h 3319927"/>
                <a:gd name="connsiteX64" fmla="*/ 2073831 w 3745720"/>
                <a:gd name="connsiteY64" fmla="*/ 2146881 h 3319927"/>
                <a:gd name="connsiteX65" fmla="*/ 2097867 w 3745720"/>
                <a:gd name="connsiteY65" fmla="*/ 2127993 h 3319927"/>
                <a:gd name="connsiteX66" fmla="*/ 2097772 w 3745720"/>
                <a:gd name="connsiteY66" fmla="*/ 2111797 h 3319927"/>
                <a:gd name="connsiteX67" fmla="*/ 2100322 w 3745720"/>
                <a:gd name="connsiteY67" fmla="*/ 2144426 h 3319927"/>
                <a:gd name="connsiteX68" fmla="*/ 2095127 w 3745720"/>
                <a:gd name="connsiteY68" fmla="*/ 2149384 h 3319927"/>
                <a:gd name="connsiteX69" fmla="*/ 2088375 w 3745720"/>
                <a:gd name="connsiteY69" fmla="*/ 2149478 h 3319927"/>
                <a:gd name="connsiteX70" fmla="*/ 2067975 w 3745720"/>
                <a:gd name="connsiteY70" fmla="*/ 2174080 h 3319927"/>
                <a:gd name="connsiteX71" fmla="*/ 2067975 w 3745720"/>
                <a:gd name="connsiteY71" fmla="*/ 2211857 h 3319927"/>
                <a:gd name="connsiteX72" fmla="*/ 2067503 w 3745720"/>
                <a:gd name="connsiteY72" fmla="*/ 2271213 h 3319927"/>
                <a:gd name="connsiteX73" fmla="*/ 2009044 w 3745720"/>
                <a:gd name="connsiteY73" fmla="*/ 2333261 h 3319927"/>
                <a:gd name="connsiteX74" fmla="*/ 1913281 w 3745720"/>
                <a:gd name="connsiteY74" fmla="*/ 2333544 h 3319927"/>
                <a:gd name="connsiteX75" fmla="*/ 1922631 w 3745720"/>
                <a:gd name="connsiteY75" fmla="*/ 2332600 h 3319927"/>
                <a:gd name="connsiteX76" fmla="*/ 1944825 w 3745720"/>
                <a:gd name="connsiteY76" fmla="*/ 2309745 h 3319927"/>
                <a:gd name="connsiteX77" fmla="*/ 1944777 w 3745720"/>
                <a:gd name="connsiteY77" fmla="*/ 1809538 h 3319927"/>
                <a:gd name="connsiteX78" fmla="*/ 1940386 w 3745720"/>
                <a:gd name="connsiteY78" fmla="*/ 1788856 h 3319927"/>
                <a:gd name="connsiteX79" fmla="*/ 2003944 w 3745720"/>
                <a:gd name="connsiteY79" fmla="*/ 1788619 h 3319927"/>
                <a:gd name="connsiteX80" fmla="*/ 600362 w 3745720"/>
                <a:gd name="connsiteY80" fmla="*/ 1604034 h 3319927"/>
                <a:gd name="connsiteX81" fmla="*/ 625011 w 3745720"/>
                <a:gd name="connsiteY81" fmla="*/ 1608425 h 3319927"/>
                <a:gd name="connsiteX82" fmla="*/ 1227640 w 3745720"/>
                <a:gd name="connsiteY82" fmla="*/ 1608567 h 3319927"/>
                <a:gd name="connsiteX83" fmla="*/ 1256727 w 3745720"/>
                <a:gd name="connsiteY83" fmla="*/ 1613053 h 3319927"/>
                <a:gd name="connsiteX84" fmla="*/ 1256727 w 3745720"/>
                <a:gd name="connsiteY84" fmla="*/ 1678076 h 3319927"/>
                <a:gd name="connsiteX85" fmla="*/ 1258994 w 3745720"/>
                <a:gd name="connsiteY85" fmla="*/ 1687898 h 3319927"/>
                <a:gd name="connsiteX86" fmla="*/ 1256349 w 3745720"/>
                <a:gd name="connsiteY86" fmla="*/ 1715757 h 3319927"/>
                <a:gd name="connsiteX87" fmla="*/ 1229292 w 3745720"/>
                <a:gd name="connsiteY87" fmla="*/ 1757973 h 3319927"/>
                <a:gd name="connsiteX88" fmla="*/ 1189390 w 3745720"/>
                <a:gd name="connsiteY88" fmla="*/ 1775208 h 3319927"/>
                <a:gd name="connsiteX89" fmla="*/ 1142548 w 3745720"/>
                <a:gd name="connsiteY89" fmla="*/ 1777852 h 3319927"/>
                <a:gd name="connsiteX90" fmla="*/ 1110249 w 3745720"/>
                <a:gd name="connsiteY90" fmla="*/ 1777946 h 3319927"/>
                <a:gd name="connsiteX91" fmla="*/ 1076203 w 3745720"/>
                <a:gd name="connsiteY91" fmla="*/ 1775114 h 3319927"/>
                <a:gd name="connsiteX92" fmla="*/ 1066286 w 3745720"/>
                <a:gd name="connsiteY92" fmla="*/ 1785361 h 3319927"/>
                <a:gd name="connsiteX93" fmla="*/ 1064398 w 3745720"/>
                <a:gd name="connsiteY93" fmla="*/ 1810387 h 3319927"/>
                <a:gd name="connsiteX94" fmla="*/ 1064021 w 3745720"/>
                <a:gd name="connsiteY94" fmla="*/ 1788760 h 3319927"/>
                <a:gd name="connsiteX95" fmla="*/ 1051790 w 3745720"/>
                <a:gd name="connsiteY95" fmla="*/ 1777003 h 3319927"/>
                <a:gd name="connsiteX96" fmla="*/ 1034271 w 3745720"/>
                <a:gd name="connsiteY96" fmla="*/ 1777946 h 3319927"/>
                <a:gd name="connsiteX97" fmla="*/ 1000272 w 3745720"/>
                <a:gd name="connsiteY97" fmla="*/ 1775161 h 3319927"/>
                <a:gd name="connsiteX98" fmla="*/ 990356 w 3745720"/>
                <a:gd name="connsiteY98" fmla="*/ 1785408 h 3319927"/>
                <a:gd name="connsiteX99" fmla="*/ 988467 w 3745720"/>
                <a:gd name="connsiteY99" fmla="*/ 1810387 h 3319927"/>
                <a:gd name="connsiteX100" fmla="*/ 988089 w 3745720"/>
                <a:gd name="connsiteY100" fmla="*/ 1788760 h 3319927"/>
                <a:gd name="connsiteX101" fmla="*/ 975812 w 3745720"/>
                <a:gd name="connsiteY101" fmla="*/ 1777003 h 3319927"/>
                <a:gd name="connsiteX102" fmla="*/ 958293 w 3745720"/>
                <a:gd name="connsiteY102" fmla="*/ 1777900 h 3319927"/>
                <a:gd name="connsiteX103" fmla="*/ 912112 w 3745720"/>
                <a:gd name="connsiteY103" fmla="*/ 1777711 h 3319927"/>
                <a:gd name="connsiteX104" fmla="*/ 882315 w 3745720"/>
                <a:gd name="connsiteY104" fmla="*/ 1777900 h 3319927"/>
                <a:gd name="connsiteX105" fmla="*/ 836134 w 3745720"/>
                <a:gd name="connsiteY105" fmla="*/ 1777711 h 3319927"/>
                <a:gd name="connsiteX106" fmla="*/ 806291 w 3745720"/>
                <a:gd name="connsiteY106" fmla="*/ 1777852 h 3319927"/>
                <a:gd name="connsiteX107" fmla="*/ 760014 w 3745720"/>
                <a:gd name="connsiteY107" fmla="*/ 1777852 h 3319927"/>
                <a:gd name="connsiteX108" fmla="*/ 725024 w 3745720"/>
                <a:gd name="connsiteY108" fmla="*/ 1778042 h 3319927"/>
                <a:gd name="connsiteX109" fmla="*/ 685642 w 3745720"/>
                <a:gd name="connsiteY109" fmla="*/ 1775727 h 3319927"/>
                <a:gd name="connsiteX110" fmla="*/ 681204 w 3745720"/>
                <a:gd name="connsiteY110" fmla="*/ 1784086 h 3319927"/>
                <a:gd name="connsiteX111" fmla="*/ 679078 w 3745720"/>
                <a:gd name="connsiteY111" fmla="*/ 1810435 h 3319927"/>
                <a:gd name="connsiteX112" fmla="*/ 650274 w 3745720"/>
                <a:gd name="connsiteY112" fmla="*/ 1770581 h 3319927"/>
                <a:gd name="connsiteX113" fmla="*/ 600362 w 3745720"/>
                <a:gd name="connsiteY113" fmla="*/ 1704047 h 3319927"/>
                <a:gd name="connsiteX114" fmla="*/ 600362 w 3745720"/>
                <a:gd name="connsiteY114" fmla="*/ 1604034 h 3319927"/>
                <a:gd name="connsiteX115" fmla="*/ 1259325 w 3745720"/>
                <a:gd name="connsiteY115" fmla="*/ 706089 h 3319927"/>
                <a:gd name="connsiteX116" fmla="*/ 1261828 w 3745720"/>
                <a:gd name="connsiteY116" fmla="*/ 713360 h 3319927"/>
                <a:gd name="connsiteX117" fmla="*/ 1276843 w 3745720"/>
                <a:gd name="connsiteY117" fmla="*/ 728329 h 3319927"/>
                <a:gd name="connsiteX118" fmla="*/ 1289121 w 3745720"/>
                <a:gd name="connsiteY118" fmla="*/ 713502 h 3319927"/>
                <a:gd name="connsiteX119" fmla="*/ 1289829 w 3745720"/>
                <a:gd name="connsiteY119" fmla="*/ 708167 h 3319927"/>
                <a:gd name="connsiteX120" fmla="*/ 1313676 w 3745720"/>
                <a:gd name="connsiteY120" fmla="*/ 728141 h 3319927"/>
                <a:gd name="connsiteX121" fmla="*/ 1392203 w 3745720"/>
                <a:gd name="connsiteY121" fmla="*/ 727810 h 3319927"/>
                <a:gd name="connsiteX122" fmla="*/ 1407314 w 3745720"/>
                <a:gd name="connsiteY122" fmla="*/ 755340 h 3319927"/>
                <a:gd name="connsiteX123" fmla="*/ 1407314 w 3745720"/>
                <a:gd name="connsiteY123" fmla="*/ 1023364 h 3319927"/>
                <a:gd name="connsiteX124" fmla="*/ 1392061 w 3745720"/>
                <a:gd name="connsiteY124" fmla="*/ 1050751 h 3319927"/>
                <a:gd name="connsiteX125" fmla="*/ 1305648 w 3745720"/>
                <a:gd name="connsiteY125" fmla="*/ 1050421 h 3319927"/>
                <a:gd name="connsiteX126" fmla="*/ 1290963 w 3745720"/>
                <a:gd name="connsiteY126" fmla="*/ 1065248 h 3319927"/>
                <a:gd name="connsiteX127" fmla="*/ 1289829 w 3745720"/>
                <a:gd name="connsiteY127" fmla="*/ 1070442 h 3319927"/>
                <a:gd name="connsiteX128" fmla="*/ 1288979 w 3745720"/>
                <a:gd name="connsiteY128" fmla="*/ 1057031 h 3319927"/>
                <a:gd name="connsiteX129" fmla="*/ 1283690 w 3745720"/>
                <a:gd name="connsiteY129" fmla="*/ 1050703 h 3319927"/>
                <a:gd name="connsiteX130" fmla="*/ 1261828 w 3745720"/>
                <a:gd name="connsiteY130" fmla="*/ 1066381 h 3319927"/>
                <a:gd name="connsiteX131" fmla="*/ 1259608 w 3745720"/>
                <a:gd name="connsiteY131" fmla="*/ 1072425 h 3319927"/>
                <a:gd name="connsiteX132" fmla="*/ 1237367 w 3745720"/>
                <a:gd name="connsiteY132" fmla="*/ 1050703 h 3319927"/>
                <a:gd name="connsiteX133" fmla="*/ 1159170 w 3745720"/>
                <a:gd name="connsiteY133" fmla="*/ 1050703 h 3319927"/>
                <a:gd name="connsiteX134" fmla="*/ 1128381 w 3745720"/>
                <a:gd name="connsiteY134" fmla="*/ 1050799 h 3319927"/>
                <a:gd name="connsiteX135" fmla="*/ 1081255 w 3745720"/>
                <a:gd name="connsiteY135" fmla="*/ 1048484 h 3319927"/>
                <a:gd name="connsiteX136" fmla="*/ 1028322 w 3745720"/>
                <a:gd name="connsiteY136" fmla="*/ 984878 h 3319927"/>
                <a:gd name="connsiteX137" fmla="*/ 1028368 w 3745720"/>
                <a:gd name="connsiteY137" fmla="*/ 793966 h 3319927"/>
                <a:gd name="connsiteX138" fmla="*/ 1097358 w 3745720"/>
                <a:gd name="connsiteY138" fmla="*/ 728141 h 3319927"/>
                <a:gd name="connsiteX139" fmla="*/ 1128477 w 3745720"/>
                <a:gd name="connsiteY139" fmla="*/ 727668 h 3319927"/>
                <a:gd name="connsiteX140" fmla="*/ 1158981 w 3745720"/>
                <a:gd name="connsiteY140" fmla="*/ 727810 h 3319927"/>
                <a:gd name="connsiteX141" fmla="*/ 1244167 w 3745720"/>
                <a:gd name="connsiteY141" fmla="*/ 728424 h 3319927"/>
                <a:gd name="connsiteX142" fmla="*/ 1259325 w 3745720"/>
                <a:gd name="connsiteY142" fmla="*/ 712841 h 3319927"/>
                <a:gd name="connsiteX143" fmla="*/ 1259325 w 3745720"/>
                <a:gd name="connsiteY143" fmla="*/ 706089 h 3319927"/>
                <a:gd name="connsiteX144" fmla="*/ 429045 w 3745720"/>
                <a:gd name="connsiteY144" fmla="*/ 478438 h 3319927"/>
                <a:gd name="connsiteX145" fmla="*/ 513145 w 3745720"/>
                <a:gd name="connsiteY145" fmla="*/ 561877 h 3319927"/>
                <a:gd name="connsiteX146" fmla="*/ 513193 w 3745720"/>
                <a:gd name="connsiteY146" fmla="*/ 632424 h 3319927"/>
                <a:gd name="connsiteX147" fmla="*/ 513287 w 3745720"/>
                <a:gd name="connsiteY147" fmla="*/ 671618 h 3319927"/>
                <a:gd name="connsiteX148" fmla="*/ 513287 w 3745720"/>
                <a:gd name="connsiteY148" fmla="*/ 743345 h 3319927"/>
                <a:gd name="connsiteX149" fmla="*/ 513239 w 3745720"/>
                <a:gd name="connsiteY149" fmla="*/ 782538 h 3319927"/>
                <a:gd name="connsiteX150" fmla="*/ 513333 w 3745720"/>
                <a:gd name="connsiteY150" fmla="*/ 846145 h 3319927"/>
                <a:gd name="connsiteX151" fmla="*/ 513193 w 3745720"/>
                <a:gd name="connsiteY151" fmla="*/ 885479 h 3319927"/>
                <a:gd name="connsiteX152" fmla="*/ 513003 w 3745720"/>
                <a:gd name="connsiteY152" fmla="*/ 946063 h 3319927"/>
                <a:gd name="connsiteX153" fmla="*/ 522731 w 3745720"/>
                <a:gd name="connsiteY153" fmla="*/ 956168 h 3319927"/>
                <a:gd name="connsiteX154" fmla="*/ 556304 w 3745720"/>
                <a:gd name="connsiteY154" fmla="*/ 955319 h 3319927"/>
                <a:gd name="connsiteX155" fmla="*/ 548183 w 3745720"/>
                <a:gd name="connsiteY155" fmla="*/ 958482 h 3319927"/>
                <a:gd name="connsiteX156" fmla="*/ 515270 w 3745720"/>
                <a:gd name="connsiteY156" fmla="*/ 961505 h 3319927"/>
                <a:gd name="connsiteX157" fmla="*/ 513145 w 3745720"/>
                <a:gd name="connsiteY157" fmla="*/ 996636 h 3319927"/>
                <a:gd name="connsiteX158" fmla="*/ 513051 w 3745720"/>
                <a:gd name="connsiteY158" fmla="*/ 1128901 h 3319927"/>
                <a:gd name="connsiteX159" fmla="*/ 488968 w 3745720"/>
                <a:gd name="connsiteY159" fmla="*/ 1186652 h 3319927"/>
                <a:gd name="connsiteX160" fmla="*/ 453788 w 3745720"/>
                <a:gd name="connsiteY160" fmla="*/ 1134284 h 3319927"/>
                <a:gd name="connsiteX161" fmla="*/ 297489 w 3745720"/>
                <a:gd name="connsiteY161" fmla="*/ 917495 h 3319927"/>
                <a:gd name="connsiteX162" fmla="*/ 81313 w 3745720"/>
                <a:gd name="connsiteY162" fmla="*/ 617361 h 3319927"/>
                <a:gd name="connsiteX163" fmla="*/ 0 w 3745720"/>
                <a:gd name="connsiteY163" fmla="*/ 504598 h 3319927"/>
                <a:gd name="connsiteX164" fmla="*/ 1606 w 3745720"/>
                <a:gd name="connsiteY164" fmla="*/ 498318 h 3319927"/>
                <a:gd name="connsiteX165" fmla="*/ 45237 w 3745720"/>
                <a:gd name="connsiteY165" fmla="*/ 479807 h 3319927"/>
                <a:gd name="connsiteX166" fmla="*/ 62756 w 3745720"/>
                <a:gd name="connsiteY166" fmla="*/ 478485 h 3319927"/>
                <a:gd name="connsiteX167" fmla="*/ 429045 w 3745720"/>
                <a:gd name="connsiteY167" fmla="*/ 478438 h 3319927"/>
                <a:gd name="connsiteX168" fmla="*/ 2833609 w 3745720"/>
                <a:gd name="connsiteY168" fmla="*/ 0 h 3319927"/>
                <a:gd name="connsiteX169" fmla="*/ 2835734 w 3745720"/>
                <a:gd name="connsiteY169" fmla="*/ 15536 h 3319927"/>
                <a:gd name="connsiteX170" fmla="*/ 2835546 w 3745720"/>
                <a:gd name="connsiteY170" fmla="*/ 507809 h 3319927"/>
                <a:gd name="connsiteX171" fmla="*/ 2852119 w 3745720"/>
                <a:gd name="connsiteY171" fmla="*/ 525234 h 3319927"/>
                <a:gd name="connsiteX172" fmla="*/ 3183040 w 3745720"/>
                <a:gd name="connsiteY172" fmla="*/ 524808 h 3319927"/>
                <a:gd name="connsiteX173" fmla="*/ 3199285 w 3745720"/>
                <a:gd name="connsiteY173" fmla="*/ 524195 h 3319927"/>
                <a:gd name="connsiteX174" fmla="*/ 3238053 w 3745720"/>
                <a:gd name="connsiteY174" fmla="*/ 524856 h 3319927"/>
                <a:gd name="connsiteX175" fmla="*/ 3238714 w 3745720"/>
                <a:gd name="connsiteY175" fmla="*/ 523534 h 3319927"/>
                <a:gd name="connsiteX176" fmla="*/ 3254674 w 3745720"/>
                <a:gd name="connsiteY176" fmla="*/ 520323 h 3319927"/>
                <a:gd name="connsiteX177" fmla="*/ 3420182 w 3745720"/>
                <a:gd name="connsiteY177" fmla="*/ 520370 h 3319927"/>
                <a:gd name="connsiteX178" fmla="*/ 3543239 w 3745720"/>
                <a:gd name="connsiteY178" fmla="*/ 586668 h 3319927"/>
                <a:gd name="connsiteX179" fmla="*/ 3561513 w 3745720"/>
                <a:gd name="connsiteY179" fmla="*/ 648385 h 3319927"/>
                <a:gd name="connsiteX180" fmla="*/ 3561513 w 3745720"/>
                <a:gd name="connsiteY180" fmla="*/ 685027 h 3319927"/>
                <a:gd name="connsiteX181" fmla="*/ 3558585 w 3745720"/>
                <a:gd name="connsiteY181" fmla="*/ 699194 h 3319927"/>
                <a:gd name="connsiteX182" fmla="*/ 3556224 w 3745720"/>
                <a:gd name="connsiteY182" fmla="*/ 701035 h 3319927"/>
                <a:gd name="connsiteX183" fmla="*/ 3554147 w 3745720"/>
                <a:gd name="connsiteY183" fmla="*/ 731634 h 3319927"/>
                <a:gd name="connsiteX184" fmla="*/ 3564252 w 3745720"/>
                <a:gd name="connsiteY184" fmla="*/ 740040 h 3319927"/>
                <a:gd name="connsiteX185" fmla="*/ 3568786 w 3745720"/>
                <a:gd name="connsiteY185" fmla="*/ 739992 h 3319927"/>
                <a:gd name="connsiteX186" fmla="*/ 3579504 w 3745720"/>
                <a:gd name="connsiteY186" fmla="*/ 739945 h 3319927"/>
                <a:gd name="connsiteX187" fmla="*/ 3745720 w 3745720"/>
                <a:gd name="connsiteY187" fmla="*/ 739237 h 3319927"/>
                <a:gd name="connsiteX188" fmla="*/ 3661904 w 3745720"/>
                <a:gd name="connsiteY188" fmla="*/ 740701 h 3319927"/>
                <a:gd name="connsiteX189" fmla="*/ 3569683 w 3745720"/>
                <a:gd name="connsiteY189" fmla="*/ 740890 h 3319927"/>
                <a:gd name="connsiteX190" fmla="*/ 3557642 w 3745720"/>
                <a:gd name="connsiteY190" fmla="*/ 752931 h 3319927"/>
                <a:gd name="connsiteX191" fmla="*/ 3557877 w 3745720"/>
                <a:gd name="connsiteY191" fmla="*/ 1021427 h 3319927"/>
                <a:gd name="connsiteX192" fmla="*/ 3557877 w 3745720"/>
                <a:gd name="connsiteY192" fmla="*/ 1809301 h 3319927"/>
                <a:gd name="connsiteX193" fmla="*/ 3519818 w 3745720"/>
                <a:gd name="connsiteY193" fmla="*/ 1902656 h 3319927"/>
                <a:gd name="connsiteX194" fmla="*/ 3511507 w 3745720"/>
                <a:gd name="connsiteY194" fmla="*/ 1890426 h 3319927"/>
                <a:gd name="connsiteX195" fmla="*/ 3437984 w 3745720"/>
                <a:gd name="connsiteY195" fmla="*/ 1814496 h 3319927"/>
                <a:gd name="connsiteX196" fmla="*/ 3320027 w 3745720"/>
                <a:gd name="connsiteY196" fmla="*/ 1692856 h 3319927"/>
                <a:gd name="connsiteX197" fmla="*/ 3182002 w 3745720"/>
                <a:gd name="connsiteY197" fmla="*/ 1549305 h 3319927"/>
                <a:gd name="connsiteX198" fmla="*/ 3042938 w 3745720"/>
                <a:gd name="connsiteY198" fmla="*/ 1404810 h 3319927"/>
                <a:gd name="connsiteX199" fmla="*/ 2908642 w 3745720"/>
                <a:gd name="connsiteY199" fmla="*/ 1265179 h 3319927"/>
                <a:gd name="connsiteX200" fmla="*/ 2768633 w 3745720"/>
                <a:gd name="connsiteY200" fmla="*/ 1119739 h 3319927"/>
                <a:gd name="connsiteX201" fmla="*/ 2632449 w 3745720"/>
                <a:gd name="connsiteY201" fmla="*/ 978173 h 3319927"/>
                <a:gd name="connsiteX202" fmla="*/ 2491496 w 3745720"/>
                <a:gd name="connsiteY202" fmla="*/ 831742 h 3319927"/>
                <a:gd name="connsiteX203" fmla="*/ 2357107 w 3745720"/>
                <a:gd name="connsiteY203" fmla="*/ 692158 h 3319927"/>
                <a:gd name="connsiteX204" fmla="*/ 2240000 w 3745720"/>
                <a:gd name="connsiteY204" fmla="*/ 569857 h 3319927"/>
                <a:gd name="connsiteX205" fmla="*/ 2236175 w 3745720"/>
                <a:gd name="connsiteY205" fmla="*/ 564332 h 3319927"/>
                <a:gd name="connsiteX206" fmla="*/ 2310311 w 3745720"/>
                <a:gd name="connsiteY206" fmla="*/ 526886 h 3319927"/>
                <a:gd name="connsiteX207" fmla="*/ 2331088 w 3745720"/>
                <a:gd name="connsiteY207" fmla="*/ 503323 h 3319927"/>
                <a:gd name="connsiteX208" fmla="*/ 2331560 w 3745720"/>
                <a:gd name="connsiteY208" fmla="*/ 266465 h 3319927"/>
                <a:gd name="connsiteX209" fmla="*/ 2333685 w 3745720"/>
                <a:gd name="connsiteY209" fmla="*/ 279451 h 3319927"/>
                <a:gd name="connsiteX210" fmla="*/ 2333733 w 3745720"/>
                <a:gd name="connsiteY210" fmla="*/ 345890 h 3319927"/>
                <a:gd name="connsiteX211" fmla="*/ 2333827 w 3745720"/>
                <a:gd name="connsiteY211" fmla="*/ 511351 h 3319927"/>
                <a:gd name="connsiteX212" fmla="*/ 2338266 w 3745720"/>
                <a:gd name="connsiteY212" fmla="*/ 523723 h 3319927"/>
                <a:gd name="connsiteX213" fmla="*/ 2366314 w 3745720"/>
                <a:gd name="connsiteY213" fmla="*/ 522872 h 3319927"/>
                <a:gd name="connsiteX214" fmla="*/ 2369336 w 3745720"/>
                <a:gd name="connsiteY214" fmla="*/ 502898 h 3319927"/>
                <a:gd name="connsiteX215" fmla="*/ 2369998 w 3745720"/>
                <a:gd name="connsiteY215" fmla="*/ 252063 h 3319927"/>
                <a:gd name="connsiteX216" fmla="*/ 2371981 w 3745720"/>
                <a:gd name="connsiteY216" fmla="*/ 266323 h 3319927"/>
                <a:gd name="connsiteX217" fmla="*/ 2371839 w 3745720"/>
                <a:gd name="connsiteY217" fmla="*/ 511398 h 3319927"/>
                <a:gd name="connsiteX218" fmla="*/ 2384967 w 3745720"/>
                <a:gd name="connsiteY218" fmla="*/ 525092 h 3319927"/>
                <a:gd name="connsiteX219" fmla="*/ 2407963 w 3745720"/>
                <a:gd name="connsiteY219" fmla="*/ 525092 h 3319927"/>
                <a:gd name="connsiteX220" fmla="*/ 2421232 w 3745720"/>
                <a:gd name="connsiteY220" fmla="*/ 511398 h 3319927"/>
                <a:gd name="connsiteX221" fmla="*/ 2421043 w 3745720"/>
                <a:gd name="connsiteY221" fmla="*/ 183688 h 3319927"/>
                <a:gd name="connsiteX222" fmla="*/ 2421516 w 3745720"/>
                <a:gd name="connsiteY222" fmla="*/ 171505 h 3319927"/>
                <a:gd name="connsiteX223" fmla="*/ 2423404 w 3745720"/>
                <a:gd name="connsiteY223" fmla="*/ 185859 h 3319927"/>
                <a:gd name="connsiteX224" fmla="*/ 2423594 w 3745720"/>
                <a:gd name="connsiteY224" fmla="*/ 486702 h 3319927"/>
                <a:gd name="connsiteX225" fmla="*/ 2426143 w 3745720"/>
                <a:gd name="connsiteY225" fmla="*/ 521881 h 3319927"/>
                <a:gd name="connsiteX226" fmla="*/ 2461417 w 3745720"/>
                <a:gd name="connsiteY226" fmla="*/ 524242 h 3319927"/>
                <a:gd name="connsiteX227" fmla="*/ 2518318 w 3745720"/>
                <a:gd name="connsiteY227" fmla="*/ 525092 h 3319927"/>
                <a:gd name="connsiteX228" fmla="*/ 2529320 w 3745720"/>
                <a:gd name="connsiteY228" fmla="*/ 513334 h 3319927"/>
                <a:gd name="connsiteX229" fmla="*/ 2529178 w 3745720"/>
                <a:gd name="connsiteY229" fmla="*/ 437356 h 3319927"/>
                <a:gd name="connsiteX230" fmla="*/ 2529178 w 3745720"/>
                <a:gd name="connsiteY230" fmla="*/ 106388 h 3319927"/>
                <a:gd name="connsiteX231" fmla="*/ 2529651 w 3745720"/>
                <a:gd name="connsiteY231" fmla="*/ 90144 h 3319927"/>
                <a:gd name="connsiteX232" fmla="*/ 2531681 w 3745720"/>
                <a:gd name="connsiteY232" fmla="*/ 105821 h 3319927"/>
                <a:gd name="connsiteX233" fmla="*/ 2531775 w 3745720"/>
                <a:gd name="connsiteY233" fmla="*/ 486654 h 3319927"/>
                <a:gd name="connsiteX234" fmla="*/ 2569788 w 3745720"/>
                <a:gd name="connsiteY234" fmla="*/ 524289 h 3319927"/>
                <a:gd name="connsiteX235" fmla="*/ 2626547 w 3745720"/>
                <a:gd name="connsiteY235" fmla="*/ 525092 h 3319927"/>
                <a:gd name="connsiteX236" fmla="*/ 2638635 w 3745720"/>
                <a:gd name="connsiteY236" fmla="*/ 512861 h 3319927"/>
                <a:gd name="connsiteX237" fmla="*/ 2638635 w 3745720"/>
                <a:gd name="connsiteY237" fmla="*/ 331582 h 3319927"/>
                <a:gd name="connsiteX238" fmla="*/ 2640571 w 3745720"/>
                <a:gd name="connsiteY238" fmla="*/ 345890 h 3319927"/>
                <a:gd name="connsiteX239" fmla="*/ 2640383 w 3745720"/>
                <a:gd name="connsiteY239" fmla="*/ 511162 h 3319927"/>
                <a:gd name="connsiteX240" fmla="*/ 2654218 w 3745720"/>
                <a:gd name="connsiteY240" fmla="*/ 524667 h 3319927"/>
                <a:gd name="connsiteX241" fmla="*/ 2668101 w 3745720"/>
                <a:gd name="connsiteY241" fmla="*/ 510973 h 3319927"/>
                <a:gd name="connsiteX242" fmla="*/ 2667912 w 3745720"/>
                <a:gd name="connsiteY242" fmla="*/ 345701 h 3319927"/>
                <a:gd name="connsiteX243" fmla="*/ 2670273 w 3745720"/>
                <a:gd name="connsiteY243" fmla="*/ 331535 h 3319927"/>
                <a:gd name="connsiteX244" fmla="*/ 2670226 w 3745720"/>
                <a:gd name="connsiteY244" fmla="*/ 511964 h 3319927"/>
                <a:gd name="connsiteX245" fmla="*/ 2682692 w 3745720"/>
                <a:gd name="connsiteY245" fmla="*/ 525092 h 3319927"/>
                <a:gd name="connsiteX246" fmla="*/ 2795219 w 3745720"/>
                <a:gd name="connsiteY246" fmla="*/ 524195 h 3319927"/>
                <a:gd name="connsiteX247" fmla="*/ 2818262 w 3745720"/>
                <a:gd name="connsiteY247" fmla="*/ 524478 h 3319927"/>
                <a:gd name="connsiteX248" fmla="*/ 2833562 w 3745720"/>
                <a:gd name="connsiteY248" fmla="*/ 509698 h 3319927"/>
                <a:gd name="connsiteX249" fmla="*/ 2833279 w 3745720"/>
                <a:gd name="connsiteY249" fmla="*/ 281953 h 3319927"/>
                <a:gd name="connsiteX250" fmla="*/ 2833609 w 3745720"/>
                <a:gd name="connsiteY250" fmla="*/ 0 h 3319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</a:cxnLst>
              <a:rect l="l" t="t" r="r" b="b"/>
              <a:pathLst>
                <a:path w="3745720" h="3319927">
                  <a:moveTo>
                    <a:pt x="562917" y="3050634"/>
                  </a:moveTo>
                  <a:cubicBezTo>
                    <a:pt x="585724" y="3050965"/>
                    <a:pt x="605084" y="3060268"/>
                    <a:pt x="617786" y="3079911"/>
                  </a:cubicBezTo>
                  <a:cubicBezTo>
                    <a:pt x="622084" y="3086617"/>
                    <a:pt x="626711" y="3088316"/>
                    <a:pt x="634077" y="3088222"/>
                  </a:cubicBezTo>
                  <a:cubicBezTo>
                    <a:pt x="654383" y="3087939"/>
                    <a:pt x="674640" y="3088411"/>
                    <a:pt x="694945" y="3088600"/>
                  </a:cubicBezTo>
                  <a:cubicBezTo>
                    <a:pt x="672421" y="3093983"/>
                    <a:pt x="649282" y="3088270"/>
                    <a:pt x="626333" y="3091622"/>
                  </a:cubicBezTo>
                  <a:cubicBezTo>
                    <a:pt x="626806" y="3099933"/>
                    <a:pt x="631197" y="3107394"/>
                    <a:pt x="629875" y="3115658"/>
                  </a:cubicBezTo>
                  <a:cubicBezTo>
                    <a:pt x="629875" y="3129965"/>
                    <a:pt x="629875" y="3144226"/>
                    <a:pt x="629875" y="3158534"/>
                  </a:cubicBezTo>
                  <a:cubicBezTo>
                    <a:pt x="629875" y="3160800"/>
                    <a:pt x="629828" y="3163020"/>
                    <a:pt x="629828" y="3165287"/>
                  </a:cubicBezTo>
                  <a:cubicBezTo>
                    <a:pt x="629828" y="3183466"/>
                    <a:pt x="629828" y="3183466"/>
                    <a:pt x="648008" y="3183466"/>
                  </a:cubicBezTo>
                  <a:cubicBezTo>
                    <a:pt x="680874" y="3183466"/>
                    <a:pt x="713786" y="3183418"/>
                    <a:pt x="746651" y="3183372"/>
                  </a:cubicBezTo>
                  <a:cubicBezTo>
                    <a:pt x="742685" y="3187810"/>
                    <a:pt x="737349" y="3185969"/>
                    <a:pt x="732627" y="3186016"/>
                  </a:cubicBezTo>
                  <a:cubicBezTo>
                    <a:pt x="702406" y="3186158"/>
                    <a:pt x="672185" y="3186394"/>
                    <a:pt x="641963" y="3185875"/>
                  </a:cubicBezTo>
                  <a:cubicBezTo>
                    <a:pt x="632850" y="3185733"/>
                    <a:pt x="628648" y="3187621"/>
                    <a:pt x="629781" y="3197585"/>
                  </a:cubicBezTo>
                  <a:cubicBezTo>
                    <a:pt x="630631" y="3205188"/>
                    <a:pt x="629922" y="3212932"/>
                    <a:pt x="629922" y="3220581"/>
                  </a:cubicBezTo>
                  <a:cubicBezTo>
                    <a:pt x="629875" y="3223273"/>
                    <a:pt x="630158" y="3226012"/>
                    <a:pt x="629734" y="3228656"/>
                  </a:cubicBezTo>
                  <a:cubicBezTo>
                    <a:pt x="627609" y="3241878"/>
                    <a:pt x="632047" y="3246600"/>
                    <a:pt x="646308" y="3245986"/>
                  </a:cubicBezTo>
                  <a:cubicBezTo>
                    <a:pt x="675916" y="3244758"/>
                    <a:pt x="705617" y="3245514"/>
                    <a:pt x="735271" y="3245703"/>
                  </a:cubicBezTo>
                  <a:cubicBezTo>
                    <a:pt x="739899" y="3245750"/>
                    <a:pt x="745330" y="3243672"/>
                    <a:pt x="748965" y="3248725"/>
                  </a:cubicBezTo>
                  <a:cubicBezTo>
                    <a:pt x="712086" y="3248489"/>
                    <a:pt x="675207" y="3248347"/>
                    <a:pt x="638328" y="3247922"/>
                  </a:cubicBezTo>
                  <a:cubicBezTo>
                    <a:pt x="632000" y="3247828"/>
                    <a:pt x="628931" y="3249952"/>
                    <a:pt x="629922" y="3256375"/>
                  </a:cubicBezTo>
                  <a:cubicBezTo>
                    <a:pt x="631055" y="3263599"/>
                    <a:pt x="625390" y="3270162"/>
                    <a:pt x="627891" y="3277529"/>
                  </a:cubicBezTo>
                  <a:cubicBezTo>
                    <a:pt x="617834" y="3282724"/>
                    <a:pt x="610421" y="3289759"/>
                    <a:pt x="610940" y="3302226"/>
                  </a:cubicBezTo>
                  <a:cubicBezTo>
                    <a:pt x="588652" y="3320217"/>
                    <a:pt x="562397" y="3320406"/>
                    <a:pt x="535623" y="3319745"/>
                  </a:cubicBezTo>
                  <a:cubicBezTo>
                    <a:pt x="502805" y="3318894"/>
                    <a:pt x="469987" y="3319178"/>
                    <a:pt x="437168" y="3318942"/>
                  </a:cubicBezTo>
                  <a:cubicBezTo>
                    <a:pt x="438679" y="3316014"/>
                    <a:pt x="438916" y="3312898"/>
                    <a:pt x="438916" y="3309734"/>
                  </a:cubicBezTo>
                  <a:cubicBezTo>
                    <a:pt x="438632" y="3227334"/>
                    <a:pt x="438632" y="3144887"/>
                    <a:pt x="438868" y="3062487"/>
                  </a:cubicBezTo>
                  <a:cubicBezTo>
                    <a:pt x="438916" y="3058096"/>
                    <a:pt x="439576" y="3053232"/>
                    <a:pt x="434382" y="3050730"/>
                  </a:cubicBezTo>
                  <a:cubicBezTo>
                    <a:pt x="477258" y="3050634"/>
                    <a:pt x="520087" y="3050068"/>
                    <a:pt x="562917" y="3050634"/>
                  </a:cubicBezTo>
                  <a:close/>
                  <a:moveTo>
                    <a:pt x="1490751" y="3001950"/>
                  </a:moveTo>
                  <a:cubicBezTo>
                    <a:pt x="1490893" y="3002233"/>
                    <a:pt x="1490987" y="3002565"/>
                    <a:pt x="1491129" y="3002847"/>
                  </a:cubicBezTo>
                  <a:cubicBezTo>
                    <a:pt x="1503973" y="3011867"/>
                    <a:pt x="1517431" y="3009364"/>
                    <a:pt x="1531031" y="3005067"/>
                  </a:cubicBezTo>
                  <a:cubicBezTo>
                    <a:pt x="1531314" y="3004689"/>
                    <a:pt x="1531550" y="3004311"/>
                    <a:pt x="1531786" y="3003933"/>
                  </a:cubicBezTo>
                  <a:cubicBezTo>
                    <a:pt x="1581840" y="3003839"/>
                    <a:pt x="1631941" y="3003366"/>
                    <a:pt x="1681995" y="3003745"/>
                  </a:cubicBezTo>
                  <a:cubicBezTo>
                    <a:pt x="1737101" y="3004169"/>
                    <a:pt x="1778938" y="3046432"/>
                    <a:pt x="1780071" y="3101869"/>
                  </a:cubicBezTo>
                  <a:cubicBezTo>
                    <a:pt x="1780308" y="3115091"/>
                    <a:pt x="1780261" y="3128312"/>
                    <a:pt x="1780355" y="3141535"/>
                  </a:cubicBezTo>
                  <a:cubicBezTo>
                    <a:pt x="1780119" y="3141723"/>
                    <a:pt x="1779883" y="3141818"/>
                    <a:pt x="1779647" y="3142007"/>
                  </a:cubicBezTo>
                  <a:cubicBezTo>
                    <a:pt x="1776955" y="3158864"/>
                    <a:pt x="1765669" y="3160281"/>
                    <a:pt x="1751078" y="3160234"/>
                  </a:cubicBezTo>
                  <a:cubicBezTo>
                    <a:pt x="1590575" y="3159808"/>
                    <a:pt x="1430074" y="3159903"/>
                    <a:pt x="1269571" y="3160139"/>
                  </a:cubicBezTo>
                  <a:cubicBezTo>
                    <a:pt x="1257199" y="3160187"/>
                    <a:pt x="1247141" y="3158817"/>
                    <a:pt x="1243882" y="3144793"/>
                  </a:cubicBezTo>
                  <a:cubicBezTo>
                    <a:pt x="1243505" y="3144651"/>
                    <a:pt x="1243174" y="3144603"/>
                    <a:pt x="1242843" y="3144462"/>
                  </a:cubicBezTo>
                  <a:cubicBezTo>
                    <a:pt x="1242843" y="3144415"/>
                    <a:pt x="1242843" y="3144368"/>
                    <a:pt x="1242843" y="3144320"/>
                  </a:cubicBezTo>
                  <a:cubicBezTo>
                    <a:pt x="1243410" y="3122269"/>
                    <a:pt x="1240057" y="3100121"/>
                    <a:pt x="1245582" y="3078305"/>
                  </a:cubicBezTo>
                  <a:cubicBezTo>
                    <a:pt x="1256774" y="3034013"/>
                    <a:pt x="1294126" y="3004169"/>
                    <a:pt x="1339882" y="3003745"/>
                  </a:cubicBezTo>
                  <a:cubicBezTo>
                    <a:pt x="1385922" y="3003320"/>
                    <a:pt x="1431962" y="3003650"/>
                    <a:pt x="1478002" y="3003556"/>
                  </a:cubicBezTo>
                  <a:cubicBezTo>
                    <a:pt x="1482300" y="3003556"/>
                    <a:pt x="1486926" y="3004689"/>
                    <a:pt x="1490751" y="3001950"/>
                  </a:cubicBezTo>
                  <a:close/>
                  <a:moveTo>
                    <a:pt x="2003944" y="1788619"/>
                  </a:moveTo>
                  <a:cubicBezTo>
                    <a:pt x="2037046" y="1788902"/>
                    <a:pt x="2062781" y="1812182"/>
                    <a:pt x="2065095" y="1844859"/>
                  </a:cubicBezTo>
                  <a:cubicBezTo>
                    <a:pt x="2065709" y="1853311"/>
                    <a:pt x="2069156" y="1853878"/>
                    <a:pt x="2075861" y="1854161"/>
                  </a:cubicBezTo>
                  <a:cubicBezTo>
                    <a:pt x="2083086" y="1854491"/>
                    <a:pt x="2090830" y="1851328"/>
                    <a:pt x="2097630" y="1856428"/>
                  </a:cubicBezTo>
                  <a:cubicBezTo>
                    <a:pt x="2065048" y="1856616"/>
                    <a:pt x="2065048" y="1856616"/>
                    <a:pt x="2065331" y="1889860"/>
                  </a:cubicBezTo>
                  <a:cubicBezTo>
                    <a:pt x="2065331" y="1890757"/>
                    <a:pt x="2065378" y="1891654"/>
                    <a:pt x="2065426" y="1892551"/>
                  </a:cubicBezTo>
                  <a:cubicBezTo>
                    <a:pt x="2065426" y="1902137"/>
                    <a:pt x="2065378" y="1911723"/>
                    <a:pt x="2065331" y="1921309"/>
                  </a:cubicBezTo>
                  <a:cubicBezTo>
                    <a:pt x="2065331" y="1934248"/>
                    <a:pt x="2065378" y="1947186"/>
                    <a:pt x="2065378" y="1960124"/>
                  </a:cubicBezTo>
                  <a:cubicBezTo>
                    <a:pt x="2066323" y="1983593"/>
                    <a:pt x="2066323" y="1983546"/>
                    <a:pt x="2089650" y="1984254"/>
                  </a:cubicBezTo>
                  <a:cubicBezTo>
                    <a:pt x="2092578" y="1984348"/>
                    <a:pt x="2096071" y="1982932"/>
                    <a:pt x="2098102" y="1986568"/>
                  </a:cubicBezTo>
                  <a:cubicBezTo>
                    <a:pt x="2065472" y="1987181"/>
                    <a:pt x="2065472" y="1987181"/>
                    <a:pt x="2065378" y="2020472"/>
                  </a:cubicBezTo>
                  <a:cubicBezTo>
                    <a:pt x="2065378" y="2021322"/>
                    <a:pt x="2065426" y="2022219"/>
                    <a:pt x="2065426" y="2023116"/>
                  </a:cubicBezTo>
                  <a:cubicBezTo>
                    <a:pt x="2067362" y="2031521"/>
                    <a:pt x="2063489" y="2040588"/>
                    <a:pt x="2068400" y="2048663"/>
                  </a:cubicBezTo>
                  <a:cubicBezTo>
                    <a:pt x="2062356" y="2059146"/>
                    <a:pt x="2063489" y="2071281"/>
                    <a:pt x="2066936" y="2080914"/>
                  </a:cubicBezTo>
                  <a:cubicBezTo>
                    <a:pt x="2069675" y="2088564"/>
                    <a:pt x="2081528" y="2082662"/>
                    <a:pt x="2089130" y="2084267"/>
                  </a:cubicBezTo>
                  <a:cubicBezTo>
                    <a:pt x="2090452" y="2084550"/>
                    <a:pt x="2091775" y="2084739"/>
                    <a:pt x="2093097" y="2084927"/>
                  </a:cubicBezTo>
                  <a:cubicBezTo>
                    <a:pt x="2092294" y="2085211"/>
                    <a:pt x="2091491" y="2085731"/>
                    <a:pt x="2090642" y="2085825"/>
                  </a:cubicBezTo>
                  <a:cubicBezTo>
                    <a:pt x="2067220" y="2088092"/>
                    <a:pt x="2067220" y="2088092"/>
                    <a:pt x="2065331" y="2110238"/>
                  </a:cubicBezTo>
                  <a:cubicBezTo>
                    <a:pt x="2069251" y="2119304"/>
                    <a:pt x="2067456" y="2128843"/>
                    <a:pt x="2067833" y="2138240"/>
                  </a:cubicBezTo>
                  <a:cubicBezTo>
                    <a:pt x="2067975" y="2142490"/>
                    <a:pt x="2068211" y="2145748"/>
                    <a:pt x="2073831" y="2146881"/>
                  </a:cubicBezTo>
                  <a:cubicBezTo>
                    <a:pt x="2092955" y="2150659"/>
                    <a:pt x="2097867" y="2147023"/>
                    <a:pt x="2097867" y="2127993"/>
                  </a:cubicBezTo>
                  <a:cubicBezTo>
                    <a:pt x="2097867" y="2122610"/>
                    <a:pt x="2097819" y="2117179"/>
                    <a:pt x="2097772" y="2111797"/>
                  </a:cubicBezTo>
                  <a:cubicBezTo>
                    <a:pt x="2103486" y="2122280"/>
                    <a:pt x="2099141" y="2133565"/>
                    <a:pt x="2100322" y="2144426"/>
                  </a:cubicBezTo>
                  <a:cubicBezTo>
                    <a:pt x="2100652" y="2147590"/>
                    <a:pt x="2098244" y="2149242"/>
                    <a:pt x="2095127" y="2149384"/>
                  </a:cubicBezTo>
                  <a:cubicBezTo>
                    <a:pt x="2092908" y="2149525"/>
                    <a:pt x="2090642" y="2149431"/>
                    <a:pt x="2088375" y="2149478"/>
                  </a:cubicBezTo>
                  <a:cubicBezTo>
                    <a:pt x="2065378" y="2149809"/>
                    <a:pt x="2065378" y="2149809"/>
                    <a:pt x="2067975" y="2174080"/>
                  </a:cubicBezTo>
                  <a:cubicBezTo>
                    <a:pt x="2067975" y="2186641"/>
                    <a:pt x="2067975" y="2199249"/>
                    <a:pt x="2067975" y="2211857"/>
                  </a:cubicBezTo>
                  <a:cubicBezTo>
                    <a:pt x="2067833" y="2231642"/>
                    <a:pt x="2067929" y="2251427"/>
                    <a:pt x="2067503" y="2271213"/>
                  </a:cubicBezTo>
                  <a:cubicBezTo>
                    <a:pt x="2066748" y="2305684"/>
                    <a:pt x="2043468" y="2331607"/>
                    <a:pt x="2009044" y="2333261"/>
                  </a:cubicBezTo>
                  <a:cubicBezTo>
                    <a:pt x="1977218" y="2334819"/>
                    <a:pt x="1945202" y="2333544"/>
                    <a:pt x="1913281" y="2333544"/>
                  </a:cubicBezTo>
                  <a:cubicBezTo>
                    <a:pt x="1916303" y="2332175"/>
                    <a:pt x="1919467" y="2332646"/>
                    <a:pt x="1922631" y="2332600"/>
                  </a:cubicBezTo>
                  <a:cubicBezTo>
                    <a:pt x="1944683" y="2332316"/>
                    <a:pt x="1944825" y="2332316"/>
                    <a:pt x="1944825" y="2309745"/>
                  </a:cubicBezTo>
                  <a:cubicBezTo>
                    <a:pt x="1944871" y="2143010"/>
                    <a:pt x="1944871" y="1976273"/>
                    <a:pt x="1944777" y="1809538"/>
                  </a:cubicBezTo>
                  <a:cubicBezTo>
                    <a:pt x="1944729" y="1802455"/>
                    <a:pt x="1945816" y="1794947"/>
                    <a:pt x="1940386" y="1788856"/>
                  </a:cubicBezTo>
                  <a:cubicBezTo>
                    <a:pt x="1961540" y="1788760"/>
                    <a:pt x="1982743" y="1788430"/>
                    <a:pt x="2003944" y="1788619"/>
                  </a:cubicBezTo>
                  <a:close/>
                  <a:moveTo>
                    <a:pt x="600362" y="1604034"/>
                  </a:moveTo>
                  <a:cubicBezTo>
                    <a:pt x="607681" y="1610408"/>
                    <a:pt x="616653" y="1608425"/>
                    <a:pt x="625011" y="1608425"/>
                  </a:cubicBezTo>
                  <a:cubicBezTo>
                    <a:pt x="825934" y="1608567"/>
                    <a:pt x="1026810" y="1608567"/>
                    <a:pt x="1227640" y="1608567"/>
                  </a:cubicBezTo>
                  <a:cubicBezTo>
                    <a:pt x="1237603" y="1608520"/>
                    <a:pt x="1247520" y="1608472"/>
                    <a:pt x="1256727" y="1613053"/>
                  </a:cubicBezTo>
                  <a:cubicBezTo>
                    <a:pt x="1256727" y="1634727"/>
                    <a:pt x="1256586" y="1656402"/>
                    <a:pt x="1256727" y="1678076"/>
                  </a:cubicBezTo>
                  <a:cubicBezTo>
                    <a:pt x="1256727" y="1681381"/>
                    <a:pt x="1254981" y="1685395"/>
                    <a:pt x="1258994" y="1687898"/>
                  </a:cubicBezTo>
                  <a:cubicBezTo>
                    <a:pt x="1254885" y="1696869"/>
                    <a:pt x="1257342" y="1706502"/>
                    <a:pt x="1256349" y="1715757"/>
                  </a:cubicBezTo>
                  <a:cubicBezTo>
                    <a:pt x="1249739" y="1731387"/>
                    <a:pt x="1242939" y="1746829"/>
                    <a:pt x="1229292" y="1757973"/>
                  </a:cubicBezTo>
                  <a:cubicBezTo>
                    <a:pt x="1217629" y="1767511"/>
                    <a:pt x="1204926" y="1774642"/>
                    <a:pt x="1189390" y="1775208"/>
                  </a:cubicBezTo>
                  <a:cubicBezTo>
                    <a:pt x="1173808" y="1776672"/>
                    <a:pt x="1157848" y="1771714"/>
                    <a:pt x="1142548" y="1777852"/>
                  </a:cubicBezTo>
                  <a:cubicBezTo>
                    <a:pt x="1131781" y="1776578"/>
                    <a:pt x="1121015" y="1776530"/>
                    <a:pt x="1110249" y="1777946"/>
                  </a:cubicBezTo>
                  <a:cubicBezTo>
                    <a:pt x="1099294" y="1771808"/>
                    <a:pt x="1087489" y="1776530"/>
                    <a:pt x="1076203" y="1775114"/>
                  </a:cubicBezTo>
                  <a:cubicBezTo>
                    <a:pt x="1068412" y="1774122"/>
                    <a:pt x="1066428" y="1778088"/>
                    <a:pt x="1066286" y="1785361"/>
                  </a:cubicBezTo>
                  <a:cubicBezTo>
                    <a:pt x="1066098" y="1793718"/>
                    <a:pt x="1068695" y="1802360"/>
                    <a:pt x="1064398" y="1810387"/>
                  </a:cubicBezTo>
                  <a:cubicBezTo>
                    <a:pt x="1064209" y="1803162"/>
                    <a:pt x="1063312" y="1795891"/>
                    <a:pt x="1064021" y="1788760"/>
                  </a:cubicBezTo>
                  <a:cubicBezTo>
                    <a:pt x="1064964" y="1778986"/>
                    <a:pt x="1061045" y="1775822"/>
                    <a:pt x="1051790" y="1777003"/>
                  </a:cubicBezTo>
                  <a:cubicBezTo>
                    <a:pt x="1046029" y="1777711"/>
                    <a:pt x="1040127" y="1777664"/>
                    <a:pt x="1034271" y="1777946"/>
                  </a:cubicBezTo>
                  <a:cubicBezTo>
                    <a:pt x="1023363" y="1771903"/>
                    <a:pt x="1011558" y="1776578"/>
                    <a:pt x="1000272" y="1775161"/>
                  </a:cubicBezTo>
                  <a:cubicBezTo>
                    <a:pt x="992481" y="1774169"/>
                    <a:pt x="990498" y="1778136"/>
                    <a:pt x="990356" y="1785408"/>
                  </a:cubicBezTo>
                  <a:cubicBezTo>
                    <a:pt x="990214" y="1793718"/>
                    <a:pt x="992811" y="1802360"/>
                    <a:pt x="988467" y="1810387"/>
                  </a:cubicBezTo>
                  <a:cubicBezTo>
                    <a:pt x="988279" y="1803162"/>
                    <a:pt x="987382" y="1795891"/>
                    <a:pt x="988089" y="1788760"/>
                  </a:cubicBezTo>
                  <a:cubicBezTo>
                    <a:pt x="989034" y="1778939"/>
                    <a:pt x="985067" y="1775869"/>
                    <a:pt x="975812" y="1777003"/>
                  </a:cubicBezTo>
                  <a:cubicBezTo>
                    <a:pt x="970052" y="1777711"/>
                    <a:pt x="964149" y="1777616"/>
                    <a:pt x="958293" y="1777900"/>
                  </a:cubicBezTo>
                  <a:cubicBezTo>
                    <a:pt x="942900" y="1773224"/>
                    <a:pt x="927506" y="1773791"/>
                    <a:pt x="912112" y="1777711"/>
                  </a:cubicBezTo>
                  <a:cubicBezTo>
                    <a:pt x="902196" y="1776766"/>
                    <a:pt x="892232" y="1776530"/>
                    <a:pt x="882315" y="1777900"/>
                  </a:cubicBezTo>
                  <a:cubicBezTo>
                    <a:pt x="866922" y="1773224"/>
                    <a:pt x="851528" y="1773744"/>
                    <a:pt x="836134" y="1777711"/>
                  </a:cubicBezTo>
                  <a:cubicBezTo>
                    <a:pt x="826170" y="1776719"/>
                    <a:pt x="816207" y="1776530"/>
                    <a:pt x="806291" y="1777852"/>
                  </a:cubicBezTo>
                  <a:cubicBezTo>
                    <a:pt x="790849" y="1773414"/>
                    <a:pt x="775456" y="1773508"/>
                    <a:pt x="760014" y="1777852"/>
                  </a:cubicBezTo>
                  <a:cubicBezTo>
                    <a:pt x="748351" y="1776672"/>
                    <a:pt x="736687" y="1776483"/>
                    <a:pt x="725024" y="1778042"/>
                  </a:cubicBezTo>
                  <a:cubicBezTo>
                    <a:pt x="712274" y="1771903"/>
                    <a:pt x="698769" y="1775964"/>
                    <a:pt x="685642" y="1775727"/>
                  </a:cubicBezTo>
                  <a:cubicBezTo>
                    <a:pt x="680778" y="1775633"/>
                    <a:pt x="681581" y="1780591"/>
                    <a:pt x="681204" y="1784086"/>
                  </a:cubicBezTo>
                  <a:cubicBezTo>
                    <a:pt x="680212" y="1792821"/>
                    <a:pt x="683375" y="1801935"/>
                    <a:pt x="679078" y="1810435"/>
                  </a:cubicBezTo>
                  <a:cubicBezTo>
                    <a:pt x="681629" y="1788335"/>
                    <a:pt x="676859" y="1776294"/>
                    <a:pt x="650274" y="1770581"/>
                  </a:cubicBezTo>
                  <a:cubicBezTo>
                    <a:pt x="618825" y="1763828"/>
                    <a:pt x="601968" y="1736535"/>
                    <a:pt x="600362" y="1704047"/>
                  </a:cubicBezTo>
                  <a:cubicBezTo>
                    <a:pt x="598710" y="1670804"/>
                    <a:pt x="600220" y="1637372"/>
                    <a:pt x="600362" y="1604034"/>
                  </a:cubicBezTo>
                  <a:close/>
                  <a:moveTo>
                    <a:pt x="1259325" y="706089"/>
                  </a:moveTo>
                  <a:cubicBezTo>
                    <a:pt x="1261874" y="707931"/>
                    <a:pt x="1262252" y="710717"/>
                    <a:pt x="1261828" y="713360"/>
                  </a:cubicBezTo>
                  <a:cubicBezTo>
                    <a:pt x="1259750" y="725686"/>
                    <a:pt x="1265369" y="728093"/>
                    <a:pt x="1276843" y="728329"/>
                  </a:cubicBezTo>
                  <a:cubicBezTo>
                    <a:pt x="1289309" y="728613"/>
                    <a:pt x="1289687" y="722380"/>
                    <a:pt x="1289121" y="713502"/>
                  </a:cubicBezTo>
                  <a:cubicBezTo>
                    <a:pt x="1289026" y="711756"/>
                    <a:pt x="1289593" y="709960"/>
                    <a:pt x="1289829" y="708167"/>
                  </a:cubicBezTo>
                  <a:cubicBezTo>
                    <a:pt x="1292899" y="728141"/>
                    <a:pt x="1292899" y="728188"/>
                    <a:pt x="1313676" y="728141"/>
                  </a:cubicBezTo>
                  <a:cubicBezTo>
                    <a:pt x="1339835" y="728047"/>
                    <a:pt x="1366044" y="727905"/>
                    <a:pt x="1392203" y="727810"/>
                  </a:cubicBezTo>
                  <a:cubicBezTo>
                    <a:pt x="1406133" y="732154"/>
                    <a:pt x="1407361" y="742591"/>
                    <a:pt x="1407314" y="755340"/>
                  </a:cubicBezTo>
                  <a:cubicBezTo>
                    <a:pt x="1406889" y="844681"/>
                    <a:pt x="1406842" y="934022"/>
                    <a:pt x="1407314" y="1023364"/>
                  </a:cubicBezTo>
                  <a:cubicBezTo>
                    <a:pt x="1407408" y="1036207"/>
                    <a:pt x="1405756" y="1046407"/>
                    <a:pt x="1392061" y="1050751"/>
                  </a:cubicBezTo>
                  <a:cubicBezTo>
                    <a:pt x="1363257" y="1050751"/>
                    <a:pt x="1334406" y="1051365"/>
                    <a:pt x="1305648" y="1050421"/>
                  </a:cubicBezTo>
                  <a:cubicBezTo>
                    <a:pt x="1293701" y="1050042"/>
                    <a:pt x="1289073" y="1053396"/>
                    <a:pt x="1290963" y="1065248"/>
                  </a:cubicBezTo>
                  <a:cubicBezTo>
                    <a:pt x="1291199" y="1066901"/>
                    <a:pt x="1290254" y="1068695"/>
                    <a:pt x="1289829" y="1070442"/>
                  </a:cubicBezTo>
                  <a:cubicBezTo>
                    <a:pt x="1289499" y="1065956"/>
                    <a:pt x="1289121" y="1061517"/>
                    <a:pt x="1288979" y="1057031"/>
                  </a:cubicBezTo>
                  <a:cubicBezTo>
                    <a:pt x="1288885" y="1053396"/>
                    <a:pt x="1287563" y="1051602"/>
                    <a:pt x="1283690" y="1050703"/>
                  </a:cubicBezTo>
                  <a:cubicBezTo>
                    <a:pt x="1269005" y="1047351"/>
                    <a:pt x="1263102" y="1051506"/>
                    <a:pt x="1261828" y="1066381"/>
                  </a:cubicBezTo>
                  <a:cubicBezTo>
                    <a:pt x="1261638" y="1068411"/>
                    <a:pt x="1260364" y="1070395"/>
                    <a:pt x="1259608" y="1072425"/>
                  </a:cubicBezTo>
                  <a:cubicBezTo>
                    <a:pt x="1258806" y="1050703"/>
                    <a:pt x="1258806" y="1050703"/>
                    <a:pt x="1237367" y="1050703"/>
                  </a:cubicBezTo>
                  <a:cubicBezTo>
                    <a:pt x="1211301" y="1050703"/>
                    <a:pt x="1185235" y="1050703"/>
                    <a:pt x="1159170" y="1050703"/>
                  </a:cubicBezTo>
                  <a:cubicBezTo>
                    <a:pt x="1148875" y="1050703"/>
                    <a:pt x="1138628" y="1050751"/>
                    <a:pt x="1128381" y="1050799"/>
                  </a:cubicBezTo>
                  <a:cubicBezTo>
                    <a:pt x="1112705" y="1049712"/>
                    <a:pt x="1096933" y="1052403"/>
                    <a:pt x="1081255" y="1048484"/>
                  </a:cubicBezTo>
                  <a:cubicBezTo>
                    <a:pt x="1050515" y="1040788"/>
                    <a:pt x="1028652" y="1016139"/>
                    <a:pt x="1028322" y="984878"/>
                  </a:cubicBezTo>
                  <a:cubicBezTo>
                    <a:pt x="1027661" y="921225"/>
                    <a:pt x="1027519" y="857572"/>
                    <a:pt x="1028368" y="793966"/>
                  </a:cubicBezTo>
                  <a:cubicBezTo>
                    <a:pt x="1028841" y="757323"/>
                    <a:pt x="1059299" y="729321"/>
                    <a:pt x="1097358" y="728141"/>
                  </a:cubicBezTo>
                  <a:cubicBezTo>
                    <a:pt x="1107699" y="727810"/>
                    <a:pt x="1118088" y="727810"/>
                    <a:pt x="1128477" y="727668"/>
                  </a:cubicBezTo>
                  <a:cubicBezTo>
                    <a:pt x="1138628" y="727716"/>
                    <a:pt x="1148828" y="727716"/>
                    <a:pt x="1158981" y="727810"/>
                  </a:cubicBezTo>
                  <a:cubicBezTo>
                    <a:pt x="1187408" y="727905"/>
                    <a:pt x="1215787" y="727338"/>
                    <a:pt x="1244167" y="728424"/>
                  </a:cubicBezTo>
                  <a:cubicBezTo>
                    <a:pt x="1256775" y="728896"/>
                    <a:pt x="1261308" y="725025"/>
                    <a:pt x="1259325" y="712841"/>
                  </a:cubicBezTo>
                  <a:cubicBezTo>
                    <a:pt x="1258947" y="710669"/>
                    <a:pt x="1259325" y="708356"/>
                    <a:pt x="1259325" y="706089"/>
                  </a:cubicBezTo>
                  <a:close/>
                  <a:moveTo>
                    <a:pt x="429045" y="478438"/>
                  </a:moveTo>
                  <a:cubicBezTo>
                    <a:pt x="480657" y="478438"/>
                    <a:pt x="513051" y="510690"/>
                    <a:pt x="513145" y="561877"/>
                  </a:cubicBezTo>
                  <a:cubicBezTo>
                    <a:pt x="513193" y="585393"/>
                    <a:pt x="513193" y="608908"/>
                    <a:pt x="513193" y="632424"/>
                  </a:cubicBezTo>
                  <a:cubicBezTo>
                    <a:pt x="513239" y="645505"/>
                    <a:pt x="513239" y="658537"/>
                    <a:pt x="513287" y="671618"/>
                  </a:cubicBezTo>
                  <a:cubicBezTo>
                    <a:pt x="513287" y="695510"/>
                    <a:pt x="513287" y="719451"/>
                    <a:pt x="513287" y="743345"/>
                  </a:cubicBezTo>
                  <a:cubicBezTo>
                    <a:pt x="513287" y="756425"/>
                    <a:pt x="513239" y="769458"/>
                    <a:pt x="513239" y="782538"/>
                  </a:cubicBezTo>
                  <a:cubicBezTo>
                    <a:pt x="513239" y="803740"/>
                    <a:pt x="513287" y="824942"/>
                    <a:pt x="513333" y="846145"/>
                  </a:cubicBezTo>
                  <a:cubicBezTo>
                    <a:pt x="513287" y="859272"/>
                    <a:pt x="513239" y="872352"/>
                    <a:pt x="513193" y="885479"/>
                  </a:cubicBezTo>
                  <a:cubicBezTo>
                    <a:pt x="513145" y="905642"/>
                    <a:pt x="513428" y="925852"/>
                    <a:pt x="513003" y="946063"/>
                  </a:cubicBezTo>
                  <a:cubicBezTo>
                    <a:pt x="512861" y="953477"/>
                    <a:pt x="514797" y="956687"/>
                    <a:pt x="522731" y="956168"/>
                  </a:cubicBezTo>
                  <a:cubicBezTo>
                    <a:pt x="533921" y="955413"/>
                    <a:pt x="545160" y="955554"/>
                    <a:pt x="556304" y="955319"/>
                  </a:cubicBezTo>
                  <a:cubicBezTo>
                    <a:pt x="554557" y="958860"/>
                    <a:pt x="551252" y="958199"/>
                    <a:pt x="548183" y="958482"/>
                  </a:cubicBezTo>
                  <a:cubicBezTo>
                    <a:pt x="536849" y="959521"/>
                    <a:pt x="521031" y="953146"/>
                    <a:pt x="515270" y="961505"/>
                  </a:cubicBezTo>
                  <a:cubicBezTo>
                    <a:pt x="509556" y="969768"/>
                    <a:pt x="513475" y="984642"/>
                    <a:pt x="513145" y="996636"/>
                  </a:cubicBezTo>
                  <a:cubicBezTo>
                    <a:pt x="513145" y="1040693"/>
                    <a:pt x="513287" y="1084797"/>
                    <a:pt x="513051" y="1128901"/>
                  </a:cubicBezTo>
                  <a:cubicBezTo>
                    <a:pt x="512909" y="1151283"/>
                    <a:pt x="505920" y="1171116"/>
                    <a:pt x="488968" y="1186652"/>
                  </a:cubicBezTo>
                  <a:cubicBezTo>
                    <a:pt x="480468" y="1167055"/>
                    <a:pt x="466019" y="1151378"/>
                    <a:pt x="453788" y="1134284"/>
                  </a:cubicBezTo>
                  <a:cubicBezTo>
                    <a:pt x="401988" y="1061800"/>
                    <a:pt x="349573" y="989742"/>
                    <a:pt x="297489" y="917495"/>
                  </a:cubicBezTo>
                  <a:cubicBezTo>
                    <a:pt x="225383" y="817481"/>
                    <a:pt x="153372" y="717374"/>
                    <a:pt x="81313" y="617361"/>
                  </a:cubicBezTo>
                  <a:cubicBezTo>
                    <a:pt x="54256" y="579773"/>
                    <a:pt x="27104" y="542186"/>
                    <a:pt x="0" y="504598"/>
                  </a:cubicBezTo>
                  <a:cubicBezTo>
                    <a:pt x="519" y="502520"/>
                    <a:pt x="1086" y="500395"/>
                    <a:pt x="1606" y="498318"/>
                  </a:cubicBezTo>
                  <a:cubicBezTo>
                    <a:pt x="16291" y="492415"/>
                    <a:pt x="28285" y="480374"/>
                    <a:pt x="45237" y="479807"/>
                  </a:cubicBezTo>
                  <a:cubicBezTo>
                    <a:pt x="51093" y="479619"/>
                    <a:pt x="56900" y="478485"/>
                    <a:pt x="62756" y="478485"/>
                  </a:cubicBezTo>
                  <a:cubicBezTo>
                    <a:pt x="184821" y="478391"/>
                    <a:pt x="306933" y="478391"/>
                    <a:pt x="429045" y="478438"/>
                  </a:cubicBezTo>
                  <a:close/>
                  <a:moveTo>
                    <a:pt x="2833609" y="0"/>
                  </a:moveTo>
                  <a:cubicBezTo>
                    <a:pt x="2837859" y="4674"/>
                    <a:pt x="2835734" y="10389"/>
                    <a:pt x="2835734" y="15536"/>
                  </a:cubicBezTo>
                  <a:cubicBezTo>
                    <a:pt x="2835828" y="179627"/>
                    <a:pt x="2835970" y="343718"/>
                    <a:pt x="2835546" y="507809"/>
                  </a:cubicBezTo>
                  <a:cubicBezTo>
                    <a:pt x="2835498" y="520747"/>
                    <a:pt x="2837623" y="525328"/>
                    <a:pt x="2852119" y="525234"/>
                  </a:cubicBezTo>
                  <a:cubicBezTo>
                    <a:pt x="2962427" y="524525"/>
                    <a:pt x="3072734" y="524856"/>
                    <a:pt x="3183040" y="524808"/>
                  </a:cubicBezTo>
                  <a:cubicBezTo>
                    <a:pt x="3188471" y="524808"/>
                    <a:pt x="3193855" y="524431"/>
                    <a:pt x="3199285" y="524195"/>
                  </a:cubicBezTo>
                  <a:cubicBezTo>
                    <a:pt x="3212081" y="531088"/>
                    <a:pt x="3225019" y="529956"/>
                    <a:pt x="3238053" y="524856"/>
                  </a:cubicBezTo>
                  <a:cubicBezTo>
                    <a:pt x="3238289" y="524431"/>
                    <a:pt x="3238478" y="523959"/>
                    <a:pt x="3238714" y="523534"/>
                  </a:cubicBezTo>
                  <a:cubicBezTo>
                    <a:pt x="3243436" y="519709"/>
                    <a:pt x="3249197" y="520323"/>
                    <a:pt x="3254674" y="520323"/>
                  </a:cubicBezTo>
                  <a:cubicBezTo>
                    <a:pt x="3309828" y="520276"/>
                    <a:pt x="3365028" y="520086"/>
                    <a:pt x="3420182" y="520370"/>
                  </a:cubicBezTo>
                  <a:cubicBezTo>
                    <a:pt x="3472833" y="520653"/>
                    <a:pt x="3514954" y="541194"/>
                    <a:pt x="3543239" y="586668"/>
                  </a:cubicBezTo>
                  <a:cubicBezTo>
                    <a:pt x="3554902" y="605462"/>
                    <a:pt x="3560946" y="626238"/>
                    <a:pt x="3561513" y="648385"/>
                  </a:cubicBezTo>
                  <a:cubicBezTo>
                    <a:pt x="3561797" y="660614"/>
                    <a:pt x="3561655" y="672798"/>
                    <a:pt x="3561513" y="685027"/>
                  </a:cubicBezTo>
                  <a:cubicBezTo>
                    <a:pt x="3561466" y="689939"/>
                    <a:pt x="3561655" y="694991"/>
                    <a:pt x="3558585" y="699194"/>
                  </a:cubicBezTo>
                  <a:cubicBezTo>
                    <a:pt x="3557783" y="699713"/>
                    <a:pt x="3556980" y="700328"/>
                    <a:pt x="3556224" y="701035"/>
                  </a:cubicBezTo>
                  <a:cubicBezTo>
                    <a:pt x="3551550" y="710952"/>
                    <a:pt x="3553060" y="721341"/>
                    <a:pt x="3554147" y="731634"/>
                  </a:cubicBezTo>
                  <a:cubicBezTo>
                    <a:pt x="3554760" y="737395"/>
                    <a:pt x="3558066" y="740087"/>
                    <a:pt x="3564252" y="740040"/>
                  </a:cubicBezTo>
                  <a:cubicBezTo>
                    <a:pt x="3565763" y="739992"/>
                    <a:pt x="3567274" y="739992"/>
                    <a:pt x="3568786" y="739992"/>
                  </a:cubicBezTo>
                  <a:cubicBezTo>
                    <a:pt x="3572090" y="740465"/>
                    <a:pt x="3575727" y="740323"/>
                    <a:pt x="3579504" y="739945"/>
                  </a:cubicBezTo>
                  <a:cubicBezTo>
                    <a:pt x="3634894" y="739710"/>
                    <a:pt x="3690284" y="740701"/>
                    <a:pt x="3745720" y="739237"/>
                  </a:cubicBezTo>
                  <a:cubicBezTo>
                    <a:pt x="3717861" y="742401"/>
                    <a:pt x="3689859" y="740134"/>
                    <a:pt x="3661904" y="740701"/>
                  </a:cubicBezTo>
                  <a:cubicBezTo>
                    <a:pt x="3631163" y="741314"/>
                    <a:pt x="3600422" y="741409"/>
                    <a:pt x="3569683" y="740890"/>
                  </a:cubicBezTo>
                  <a:cubicBezTo>
                    <a:pt x="3560144" y="740701"/>
                    <a:pt x="3557594" y="743393"/>
                    <a:pt x="3557642" y="752931"/>
                  </a:cubicBezTo>
                  <a:cubicBezTo>
                    <a:pt x="3558019" y="842414"/>
                    <a:pt x="3557877" y="931944"/>
                    <a:pt x="3557877" y="1021427"/>
                  </a:cubicBezTo>
                  <a:cubicBezTo>
                    <a:pt x="3557877" y="1284067"/>
                    <a:pt x="3557877" y="1546661"/>
                    <a:pt x="3557877" y="1809301"/>
                  </a:cubicBezTo>
                  <a:cubicBezTo>
                    <a:pt x="3557877" y="1845614"/>
                    <a:pt x="3546828" y="1877393"/>
                    <a:pt x="3519818" y="1902656"/>
                  </a:cubicBezTo>
                  <a:cubicBezTo>
                    <a:pt x="3518070" y="1897886"/>
                    <a:pt x="3515048" y="1894015"/>
                    <a:pt x="3511507" y="1890426"/>
                  </a:cubicBezTo>
                  <a:cubicBezTo>
                    <a:pt x="3486810" y="1865304"/>
                    <a:pt x="3462161" y="1840136"/>
                    <a:pt x="3437984" y="1814496"/>
                  </a:cubicBezTo>
                  <a:cubicBezTo>
                    <a:pt x="3399263" y="1773366"/>
                    <a:pt x="3358843" y="1733890"/>
                    <a:pt x="3320027" y="1692856"/>
                  </a:cubicBezTo>
                  <a:cubicBezTo>
                    <a:pt x="3274413" y="1644643"/>
                    <a:pt x="3227947" y="1597233"/>
                    <a:pt x="3182002" y="1549305"/>
                  </a:cubicBezTo>
                  <a:cubicBezTo>
                    <a:pt x="3135726" y="1501045"/>
                    <a:pt x="3089213" y="1453022"/>
                    <a:pt x="3042938" y="1404810"/>
                  </a:cubicBezTo>
                  <a:cubicBezTo>
                    <a:pt x="2998220" y="1358251"/>
                    <a:pt x="2953361" y="1311786"/>
                    <a:pt x="2908642" y="1265179"/>
                  </a:cubicBezTo>
                  <a:cubicBezTo>
                    <a:pt x="2862036" y="1216636"/>
                    <a:pt x="2815240" y="1168282"/>
                    <a:pt x="2768633" y="1119739"/>
                  </a:cubicBezTo>
                  <a:cubicBezTo>
                    <a:pt x="2723302" y="1072519"/>
                    <a:pt x="2677781" y="1025393"/>
                    <a:pt x="2632449" y="978173"/>
                  </a:cubicBezTo>
                  <a:cubicBezTo>
                    <a:pt x="2585513" y="929300"/>
                    <a:pt x="2538434" y="880568"/>
                    <a:pt x="2491496" y="831742"/>
                  </a:cubicBezTo>
                  <a:cubicBezTo>
                    <a:pt x="2446732" y="785183"/>
                    <a:pt x="2402250" y="738340"/>
                    <a:pt x="2357107" y="692158"/>
                  </a:cubicBezTo>
                  <a:cubicBezTo>
                    <a:pt x="2317677" y="651785"/>
                    <a:pt x="2278957" y="610655"/>
                    <a:pt x="2240000" y="569857"/>
                  </a:cubicBezTo>
                  <a:cubicBezTo>
                    <a:pt x="2238442" y="568251"/>
                    <a:pt x="2237449" y="566174"/>
                    <a:pt x="2236175" y="564332"/>
                  </a:cubicBezTo>
                  <a:cubicBezTo>
                    <a:pt x="2256055" y="542280"/>
                    <a:pt x="2281459" y="530806"/>
                    <a:pt x="2310311" y="526886"/>
                  </a:cubicBezTo>
                  <a:cubicBezTo>
                    <a:pt x="2330994" y="524053"/>
                    <a:pt x="2331041" y="524667"/>
                    <a:pt x="2331088" y="503323"/>
                  </a:cubicBezTo>
                  <a:cubicBezTo>
                    <a:pt x="2331230" y="424371"/>
                    <a:pt x="2331419" y="345417"/>
                    <a:pt x="2331560" y="266465"/>
                  </a:cubicBezTo>
                  <a:cubicBezTo>
                    <a:pt x="2335102" y="270338"/>
                    <a:pt x="2333638" y="275060"/>
                    <a:pt x="2333685" y="279451"/>
                  </a:cubicBezTo>
                  <a:cubicBezTo>
                    <a:pt x="2333827" y="301597"/>
                    <a:pt x="2333733" y="323744"/>
                    <a:pt x="2333733" y="345890"/>
                  </a:cubicBezTo>
                  <a:cubicBezTo>
                    <a:pt x="2333733" y="401044"/>
                    <a:pt x="2333638" y="456197"/>
                    <a:pt x="2333827" y="511351"/>
                  </a:cubicBezTo>
                  <a:cubicBezTo>
                    <a:pt x="2333875" y="515789"/>
                    <a:pt x="2331183" y="522920"/>
                    <a:pt x="2338266" y="523723"/>
                  </a:cubicBezTo>
                  <a:cubicBezTo>
                    <a:pt x="2347568" y="524808"/>
                    <a:pt x="2358098" y="526131"/>
                    <a:pt x="2366314" y="522872"/>
                  </a:cubicBezTo>
                  <a:cubicBezTo>
                    <a:pt x="2373115" y="520181"/>
                    <a:pt x="2369290" y="509793"/>
                    <a:pt x="2369336" y="502898"/>
                  </a:cubicBezTo>
                  <a:cubicBezTo>
                    <a:pt x="2369714" y="419318"/>
                    <a:pt x="2369809" y="335691"/>
                    <a:pt x="2369998" y="252063"/>
                  </a:cubicBezTo>
                  <a:cubicBezTo>
                    <a:pt x="2373823" y="256360"/>
                    <a:pt x="2371981" y="261555"/>
                    <a:pt x="2371981" y="266323"/>
                  </a:cubicBezTo>
                  <a:cubicBezTo>
                    <a:pt x="2372075" y="348015"/>
                    <a:pt x="2372217" y="429706"/>
                    <a:pt x="2371839" y="511398"/>
                  </a:cubicBezTo>
                  <a:cubicBezTo>
                    <a:pt x="2371793" y="521504"/>
                    <a:pt x="2373634" y="526508"/>
                    <a:pt x="2384967" y="525092"/>
                  </a:cubicBezTo>
                  <a:cubicBezTo>
                    <a:pt x="2392523" y="524147"/>
                    <a:pt x="2400408" y="524195"/>
                    <a:pt x="2407963" y="525092"/>
                  </a:cubicBezTo>
                  <a:cubicBezTo>
                    <a:pt x="2419155" y="526462"/>
                    <a:pt x="2421279" y="521644"/>
                    <a:pt x="2421232" y="511398"/>
                  </a:cubicBezTo>
                  <a:cubicBezTo>
                    <a:pt x="2420901" y="402177"/>
                    <a:pt x="2420996" y="292909"/>
                    <a:pt x="2421043" y="183688"/>
                  </a:cubicBezTo>
                  <a:cubicBezTo>
                    <a:pt x="2421043" y="179627"/>
                    <a:pt x="2421374" y="175566"/>
                    <a:pt x="2421516" y="171505"/>
                  </a:cubicBezTo>
                  <a:cubicBezTo>
                    <a:pt x="2425057" y="175896"/>
                    <a:pt x="2423404" y="181043"/>
                    <a:pt x="2423404" y="185859"/>
                  </a:cubicBezTo>
                  <a:cubicBezTo>
                    <a:pt x="2423499" y="286156"/>
                    <a:pt x="2423357" y="386405"/>
                    <a:pt x="2423594" y="486702"/>
                  </a:cubicBezTo>
                  <a:cubicBezTo>
                    <a:pt x="2423640" y="498743"/>
                    <a:pt x="2418258" y="514279"/>
                    <a:pt x="2426143" y="521881"/>
                  </a:cubicBezTo>
                  <a:cubicBezTo>
                    <a:pt x="2433935" y="529436"/>
                    <a:pt x="2449375" y="523675"/>
                    <a:pt x="2461417" y="524242"/>
                  </a:cubicBezTo>
                  <a:cubicBezTo>
                    <a:pt x="2480400" y="524478"/>
                    <a:pt x="2499382" y="524195"/>
                    <a:pt x="2518318" y="525092"/>
                  </a:cubicBezTo>
                  <a:cubicBezTo>
                    <a:pt x="2527809" y="525565"/>
                    <a:pt x="2529462" y="521644"/>
                    <a:pt x="2529320" y="513334"/>
                  </a:cubicBezTo>
                  <a:cubicBezTo>
                    <a:pt x="2528895" y="488024"/>
                    <a:pt x="2529178" y="462666"/>
                    <a:pt x="2529178" y="437356"/>
                  </a:cubicBezTo>
                  <a:cubicBezTo>
                    <a:pt x="2529178" y="327049"/>
                    <a:pt x="2529132" y="216694"/>
                    <a:pt x="2529178" y="106388"/>
                  </a:cubicBezTo>
                  <a:cubicBezTo>
                    <a:pt x="2529178" y="100957"/>
                    <a:pt x="2529509" y="95575"/>
                    <a:pt x="2529651" y="90144"/>
                  </a:cubicBezTo>
                  <a:cubicBezTo>
                    <a:pt x="2533475" y="94914"/>
                    <a:pt x="2531681" y="100579"/>
                    <a:pt x="2531681" y="105821"/>
                  </a:cubicBezTo>
                  <a:cubicBezTo>
                    <a:pt x="2531823" y="232750"/>
                    <a:pt x="2531775" y="359725"/>
                    <a:pt x="2531775" y="486654"/>
                  </a:cubicBezTo>
                  <a:cubicBezTo>
                    <a:pt x="2531775" y="524808"/>
                    <a:pt x="2531775" y="524808"/>
                    <a:pt x="2569788" y="524289"/>
                  </a:cubicBezTo>
                  <a:cubicBezTo>
                    <a:pt x="2588723" y="524478"/>
                    <a:pt x="2607659" y="524242"/>
                    <a:pt x="2626547" y="525092"/>
                  </a:cubicBezTo>
                  <a:cubicBezTo>
                    <a:pt x="2636180" y="525517"/>
                    <a:pt x="2638683" y="522259"/>
                    <a:pt x="2638635" y="512861"/>
                  </a:cubicBezTo>
                  <a:cubicBezTo>
                    <a:pt x="2638305" y="452420"/>
                    <a:pt x="2638588" y="392024"/>
                    <a:pt x="2638635" y="331582"/>
                  </a:cubicBezTo>
                  <a:cubicBezTo>
                    <a:pt x="2642319" y="335927"/>
                    <a:pt x="2640571" y="341121"/>
                    <a:pt x="2640571" y="345890"/>
                  </a:cubicBezTo>
                  <a:cubicBezTo>
                    <a:pt x="2640713" y="400997"/>
                    <a:pt x="2640949" y="456055"/>
                    <a:pt x="2640383" y="511162"/>
                  </a:cubicBezTo>
                  <a:cubicBezTo>
                    <a:pt x="2640241" y="522211"/>
                    <a:pt x="2643924" y="524667"/>
                    <a:pt x="2654218" y="524667"/>
                  </a:cubicBezTo>
                  <a:cubicBezTo>
                    <a:pt x="2664701" y="524667"/>
                    <a:pt x="2668196" y="521976"/>
                    <a:pt x="2668101" y="510973"/>
                  </a:cubicBezTo>
                  <a:cubicBezTo>
                    <a:pt x="2667535" y="455914"/>
                    <a:pt x="2667770" y="400807"/>
                    <a:pt x="2667912" y="345701"/>
                  </a:cubicBezTo>
                  <a:cubicBezTo>
                    <a:pt x="2667912" y="340932"/>
                    <a:pt x="2666071" y="335691"/>
                    <a:pt x="2670273" y="331535"/>
                  </a:cubicBezTo>
                  <a:cubicBezTo>
                    <a:pt x="2670321" y="391694"/>
                    <a:pt x="2670557" y="451806"/>
                    <a:pt x="2670226" y="511964"/>
                  </a:cubicBezTo>
                  <a:cubicBezTo>
                    <a:pt x="2670179" y="521598"/>
                    <a:pt x="2671973" y="525328"/>
                    <a:pt x="2682692" y="525092"/>
                  </a:cubicBezTo>
                  <a:cubicBezTo>
                    <a:pt x="2720186" y="524195"/>
                    <a:pt x="2757725" y="524384"/>
                    <a:pt x="2795219" y="524195"/>
                  </a:cubicBezTo>
                  <a:cubicBezTo>
                    <a:pt x="2802915" y="524242"/>
                    <a:pt x="2810660" y="523581"/>
                    <a:pt x="2818262" y="524478"/>
                  </a:cubicBezTo>
                  <a:cubicBezTo>
                    <a:pt x="2830021" y="525847"/>
                    <a:pt x="2833656" y="521976"/>
                    <a:pt x="2833562" y="509698"/>
                  </a:cubicBezTo>
                  <a:cubicBezTo>
                    <a:pt x="2832995" y="433767"/>
                    <a:pt x="2833231" y="357884"/>
                    <a:pt x="2833279" y="281953"/>
                  </a:cubicBezTo>
                  <a:cubicBezTo>
                    <a:pt x="2833325" y="187984"/>
                    <a:pt x="2833515" y="93969"/>
                    <a:pt x="2833609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475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1177027A-F943-4906-A489-8E1CC0C950FC}"/>
                </a:ext>
              </a:extLst>
            </p:cNvPr>
            <p:cNvSpPr/>
            <p:nvPr/>
          </p:nvSpPr>
          <p:spPr>
            <a:xfrm>
              <a:off x="673934" y="1826844"/>
              <a:ext cx="5185727" cy="4476587"/>
            </a:xfrm>
            <a:custGeom>
              <a:avLst/>
              <a:gdLst>
                <a:gd name="connsiteX0" fmla="*/ 2519022 w 5185727"/>
                <a:gd name="connsiteY0" fmla="*/ 4424226 h 4476587"/>
                <a:gd name="connsiteX1" fmla="*/ 2512459 w 5185727"/>
                <a:gd name="connsiteY1" fmla="*/ 4430885 h 4476587"/>
                <a:gd name="connsiteX2" fmla="*/ 2518550 w 5185727"/>
                <a:gd name="connsiteY2" fmla="*/ 4438346 h 4476587"/>
                <a:gd name="connsiteX3" fmla="*/ 2526106 w 5185727"/>
                <a:gd name="connsiteY3" fmla="*/ 4432112 h 4476587"/>
                <a:gd name="connsiteX4" fmla="*/ 2519022 w 5185727"/>
                <a:gd name="connsiteY4" fmla="*/ 4424226 h 4476587"/>
                <a:gd name="connsiteX5" fmla="*/ 2515086 w 5185727"/>
                <a:gd name="connsiteY5" fmla="*/ 4385978 h 4476587"/>
                <a:gd name="connsiteX6" fmla="*/ 2549386 w 5185727"/>
                <a:gd name="connsiteY6" fmla="*/ 4397689 h 4476587"/>
                <a:gd name="connsiteX7" fmla="*/ 2550188 w 5185727"/>
                <a:gd name="connsiteY7" fmla="*/ 4463844 h 4476587"/>
                <a:gd name="connsiteX8" fmla="*/ 2484410 w 5185727"/>
                <a:gd name="connsiteY8" fmla="*/ 4459878 h 4476587"/>
                <a:gd name="connsiteX9" fmla="*/ 2464153 w 5185727"/>
                <a:gd name="connsiteY9" fmla="*/ 4450576 h 4476587"/>
                <a:gd name="connsiteX10" fmla="*/ 2213175 w 5185727"/>
                <a:gd name="connsiteY10" fmla="*/ 4450670 h 4476587"/>
                <a:gd name="connsiteX11" fmla="*/ 2193248 w 5185727"/>
                <a:gd name="connsiteY11" fmla="*/ 4448120 h 4476587"/>
                <a:gd name="connsiteX12" fmla="*/ 2211239 w 5185727"/>
                <a:gd name="connsiteY12" fmla="*/ 4410439 h 4476587"/>
                <a:gd name="connsiteX13" fmla="*/ 2224414 w 5185727"/>
                <a:gd name="connsiteY13" fmla="*/ 4411808 h 4476587"/>
                <a:gd name="connsiteX14" fmla="*/ 2465899 w 5185727"/>
                <a:gd name="connsiteY14" fmla="*/ 4412043 h 4476587"/>
                <a:gd name="connsiteX15" fmla="*/ 2483655 w 5185727"/>
                <a:gd name="connsiteY15" fmla="*/ 4403308 h 4476587"/>
                <a:gd name="connsiteX16" fmla="*/ 2515086 w 5185727"/>
                <a:gd name="connsiteY16" fmla="*/ 4385978 h 4476587"/>
                <a:gd name="connsiteX17" fmla="*/ 2455794 w 5185727"/>
                <a:gd name="connsiteY17" fmla="*/ 4305894 h 4476587"/>
                <a:gd name="connsiteX18" fmla="*/ 2448665 w 5185727"/>
                <a:gd name="connsiteY18" fmla="*/ 4312316 h 4476587"/>
                <a:gd name="connsiteX19" fmla="*/ 2455464 w 5185727"/>
                <a:gd name="connsiteY19" fmla="*/ 4319587 h 4476587"/>
                <a:gd name="connsiteX20" fmla="*/ 2462453 w 5185727"/>
                <a:gd name="connsiteY20" fmla="*/ 4312646 h 4476587"/>
                <a:gd name="connsiteX21" fmla="*/ 2455794 w 5185727"/>
                <a:gd name="connsiteY21" fmla="*/ 4305894 h 4476587"/>
                <a:gd name="connsiteX22" fmla="*/ 2467181 w 5185727"/>
                <a:gd name="connsiteY22" fmla="*/ 4268689 h 4476587"/>
                <a:gd name="connsiteX23" fmla="*/ 2490879 w 5185727"/>
                <a:gd name="connsiteY23" fmla="*/ 4283983 h 4476587"/>
                <a:gd name="connsiteX24" fmla="*/ 2501598 w 5185727"/>
                <a:gd name="connsiteY24" fmla="*/ 4290310 h 4476587"/>
                <a:gd name="connsiteX25" fmla="*/ 2707716 w 5185727"/>
                <a:gd name="connsiteY25" fmla="*/ 4289697 h 4476587"/>
                <a:gd name="connsiteX26" fmla="*/ 2726511 w 5185727"/>
                <a:gd name="connsiteY26" fmla="*/ 4313401 h 4476587"/>
                <a:gd name="connsiteX27" fmla="*/ 2699925 w 5185727"/>
                <a:gd name="connsiteY27" fmla="*/ 4330259 h 4476587"/>
                <a:gd name="connsiteX28" fmla="*/ 2689254 w 5185727"/>
                <a:gd name="connsiteY28" fmla="*/ 4330968 h 4476587"/>
                <a:gd name="connsiteX29" fmla="*/ 2504857 w 5185727"/>
                <a:gd name="connsiteY29" fmla="*/ 4330165 h 4476587"/>
                <a:gd name="connsiteX30" fmla="*/ 2491824 w 5185727"/>
                <a:gd name="connsiteY30" fmla="*/ 4339609 h 4476587"/>
                <a:gd name="connsiteX31" fmla="*/ 2441109 w 5185727"/>
                <a:gd name="connsiteY31" fmla="*/ 4355239 h 4476587"/>
                <a:gd name="connsiteX32" fmla="*/ 2410085 w 5185727"/>
                <a:gd name="connsiteY32" fmla="*/ 4313213 h 4476587"/>
                <a:gd name="connsiteX33" fmla="*/ 2439551 w 5185727"/>
                <a:gd name="connsiteY33" fmla="*/ 4270289 h 4476587"/>
                <a:gd name="connsiteX34" fmla="*/ 2467181 w 5185727"/>
                <a:gd name="connsiteY34" fmla="*/ 4268689 h 4476587"/>
                <a:gd name="connsiteX35" fmla="*/ 2495082 w 5185727"/>
                <a:gd name="connsiteY35" fmla="*/ 4195066 h 4476587"/>
                <a:gd name="connsiteX36" fmla="*/ 2488708 w 5185727"/>
                <a:gd name="connsiteY36" fmla="*/ 4202007 h 4476587"/>
                <a:gd name="connsiteX37" fmla="*/ 2495649 w 5185727"/>
                <a:gd name="connsiteY37" fmla="*/ 4208618 h 4476587"/>
                <a:gd name="connsiteX38" fmla="*/ 2502024 w 5185727"/>
                <a:gd name="connsiteY38" fmla="*/ 4201488 h 4476587"/>
                <a:gd name="connsiteX39" fmla="*/ 2495082 w 5185727"/>
                <a:gd name="connsiteY39" fmla="*/ 4195066 h 4476587"/>
                <a:gd name="connsiteX40" fmla="*/ 2498193 w 5185727"/>
                <a:gd name="connsiteY40" fmla="*/ 4156357 h 4476587"/>
                <a:gd name="connsiteX41" fmla="*/ 2530923 w 5185727"/>
                <a:gd name="connsiteY41" fmla="*/ 4173581 h 4476587"/>
                <a:gd name="connsiteX42" fmla="*/ 2521904 w 5185727"/>
                <a:gd name="connsiteY42" fmla="*/ 4238319 h 4476587"/>
                <a:gd name="connsiteX43" fmla="*/ 2455701 w 5185727"/>
                <a:gd name="connsiteY43" fmla="*/ 4223020 h 4476587"/>
                <a:gd name="connsiteX44" fmla="*/ 2443707 w 5185727"/>
                <a:gd name="connsiteY44" fmla="*/ 4214615 h 4476587"/>
                <a:gd name="connsiteX45" fmla="*/ 2260916 w 5185727"/>
                <a:gd name="connsiteY45" fmla="*/ 4214898 h 4476587"/>
                <a:gd name="connsiteX46" fmla="*/ 2253125 w 5185727"/>
                <a:gd name="connsiteY46" fmla="*/ 4216599 h 4476587"/>
                <a:gd name="connsiteX47" fmla="*/ 2230932 w 5185727"/>
                <a:gd name="connsiteY47" fmla="*/ 4201818 h 4476587"/>
                <a:gd name="connsiteX48" fmla="*/ 2255533 w 5185727"/>
                <a:gd name="connsiteY48" fmla="*/ 4175517 h 4476587"/>
                <a:gd name="connsiteX49" fmla="*/ 2450506 w 5185727"/>
                <a:gd name="connsiteY49" fmla="*/ 4176036 h 4476587"/>
                <a:gd name="connsiteX50" fmla="*/ 2463162 w 5185727"/>
                <a:gd name="connsiteY50" fmla="*/ 4170086 h 4476587"/>
                <a:gd name="connsiteX51" fmla="*/ 2498193 w 5185727"/>
                <a:gd name="connsiteY51" fmla="*/ 4156357 h 4476587"/>
                <a:gd name="connsiteX52" fmla="*/ 1981228 w 5185727"/>
                <a:gd name="connsiteY52" fmla="*/ 4147043 h 4476587"/>
                <a:gd name="connsiteX53" fmla="*/ 1973673 w 5185727"/>
                <a:gd name="connsiteY53" fmla="*/ 4153371 h 4476587"/>
                <a:gd name="connsiteX54" fmla="*/ 1980001 w 5185727"/>
                <a:gd name="connsiteY54" fmla="*/ 4160642 h 4476587"/>
                <a:gd name="connsiteX55" fmla="*/ 1987272 w 5185727"/>
                <a:gd name="connsiteY55" fmla="*/ 4153937 h 4476587"/>
                <a:gd name="connsiteX56" fmla="*/ 1981228 w 5185727"/>
                <a:gd name="connsiteY56" fmla="*/ 4147043 h 4476587"/>
                <a:gd name="connsiteX57" fmla="*/ 1870827 w 5185727"/>
                <a:gd name="connsiteY57" fmla="*/ 4044102 h 4476587"/>
                <a:gd name="connsiteX58" fmla="*/ 1862705 w 5185727"/>
                <a:gd name="connsiteY58" fmla="*/ 4051091 h 4476587"/>
                <a:gd name="connsiteX59" fmla="*/ 1869457 w 5185727"/>
                <a:gd name="connsiteY59" fmla="*/ 4058127 h 4476587"/>
                <a:gd name="connsiteX60" fmla="*/ 1877060 w 5185727"/>
                <a:gd name="connsiteY60" fmla="*/ 4051752 h 4476587"/>
                <a:gd name="connsiteX61" fmla="*/ 1870827 w 5185727"/>
                <a:gd name="connsiteY61" fmla="*/ 4044102 h 4476587"/>
                <a:gd name="connsiteX62" fmla="*/ 824906 w 5185727"/>
                <a:gd name="connsiteY62" fmla="*/ 4002501 h 4476587"/>
                <a:gd name="connsiteX63" fmla="*/ 817587 w 5185727"/>
                <a:gd name="connsiteY63" fmla="*/ 4008829 h 4476587"/>
                <a:gd name="connsiteX64" fmla="*/ 824008 w 5185727"/>
                <a:gd name="connsiteY64" fmla="*/ 4015912 h 4476587"/>
                <a:gd name="connsiteX65" fmla="*/ 831327 w 5185727"/>
                <a:gd name="connsiteY65" fmla="*/ 4009585 h 4476587"/>
                <a:gd name="connsiteX66" fmla="*/ 824906 w 5185727"/>
                <a:gd name="connsiteY66" fmla="*/ 4002501 h 4476587"/>
                <a:gd name="connsiteX67" fmla="*/ 1157845 w 5185727"/>
                <a:gd name="connsiteY67" fmla="*/ 3949141 h 4476587"/>
                <a:gd name="connsiteX68" fmla="*/ 1150573 w 5185727"/>
                <a:gd name="connsiteY68" fmla="*/ 3956413 h 4476587"/>
                <a:gd name="connsiteX69" fmla="*/ 1157278 w 5185727"/>
                <a:gd name="connsiteY69" fmla="*/ 3963025 h 4476587"/>
                <a:gd name="connsiteX70" fmla="*/ 1164361 w 5185727"/>
                <a:gd name="connsiteY70" fmla="*/ 3956130 h 4476587"/>
                <a:gd name="connsiteX71" fmla="*/ 1157845 w 5185727"/>
                <a:gd name="connsiteY71" fmla="*/ 3949141 h 4476587"/>
                <a:gd name="connsiteX72" fmla="*/ 1153879 w 5185727"/>
                <a:gd name="connsiteY72" fmla="*/ 3910657 h 4476587"/>
                <a:gd name="connsiteX73" fmla="*/ 1198644 w 5185727"/>
                <a:gd name="connsiteY73" fmla="*/ 3937620 h 4476587"/>
                <a:gd name="connsiteX74" fmla="*/ 1186650 w 5185727"/>
                <a:gd name="connsiteY74" fmla="*/ 3990271 h 4476587"/>
                <a:gd name="connsiteX75" fmla="*/ 1178859 w 5185727"/>
                <a:gd name="connsiteY75" fmla="*/ 4008829 h 4476587"/>
                <a:gd name="connsiteX76" fmla="*/ 1178906 w 5185727"/>
                <a:gd name="connsiteY76" fmla="*/ 4155164 h 4476587"/>
                <a:gd name="connsiteX77" fmla="*/ 1159215 w 5185727"/>
                <a:gd name="connsiteY77" fmla="*/ 4176461 h 4476587"/>
                <a:gd name="connsiteX78" fmla="*/ 1142546 w 5185727"/>
                <a:gd name="connsiteY78" fmla="*/ 4157525 h 4476587"/>
                <a:gd name="connsiteX79" fmla="*/ 1142499 w 5185727"/>
                <a:gd name="connsiteY79" fmla="*/ 4081643 h 4476587"/>
                <a:gd name="connsiteX80" fmla="*/ 1142451 w 5185727"/>
                <a:gd name="connsiteY80" fmla="*/ 4081643 h 4476587"/>
                <a:gd name="connsiteX81" fmla="*/ 1142593 w 5185727"/>
                <a:gd name="connsiteY81" fmla="*/ 4009820 h 4476587"/>
                <a:gd name="connsiteX82" fmla="*/ 1134471 w 5185727"/>
                <a:gd name="connsiteY82" fmla="*/ 3994899 h 4476587"/>
                <a:gd name="connsiteX83" fmla="*/ 1113174 w 5185727"/>
                <a:gd name="connsiteY83" fmla="*/ 3945080 h 4476587"/>
                <a:gd name="connsiteX84" fmla="*/ 1153879 w 5185727"/>
                <a:gd name="connsiteY84" fmla="*/ 3910657 h 4476587"/>
                <a:gd name="connsiteX85" fmla="*/ 2305350 w 5185727"/>
                <a:gd name="connsiteY85" fmla="*/ 3902062 h 4476587"/>
                <a:gd name="connsiteX86" fmla="*/ 2298646 w 5185727"/>
                <a:gd name="connsiteY86" fmla="*/ 3908720 h 4476587"/>
                <a:gd name="connsiteX87" fmla="*/ 2305304 w 5185727"/>
                <a:gd name="connsiteY87" fmla="*/ 3915473 h 4476587"/>
                <a:gd name="connsiteX88" fmla="*/ 2312151 w 5185727"/>
                <a:gd name="connsiteY88" fmla="*/ 3908815 h 4476587"/>
                <a:gd name="connsiteX89" fmla="*/ 2305350 w 5185727"/>
                <a:gd name="connsiteY89" fmla="*/ 3902062 h 4476587"/>
                <a:gd name="connsiteX90" fmla="*/ 1736249 w 5185727"/>
                <a:gd name="connsiteY90" fmla="*/ 3902015 h 4476587"/>
                <a:gd name="connsiteX91" fmla="*/ 1728741 w 5185727"/>
                <a:gd name="connsiteY91" fmla="*/ 3908201 h 4476587"/>
                <a:gd name="connsiteX92" fmla="*/ 1734832 w 5185727"/>
                <a:gd name="connsiteY92" fmla="*/ 3915426 h 4476587"/>
                <a:gd name="connsiteX93" fmla="*/ 1742104 w 5185727"/>
                <a:gd name="connsiteY93" fmla="*/ 3909193 h 4476587"/>
                <a:gd name="connsiteX94" fmla="*/ 1736249 w 5185727"/>
                <a:gd name="connsiteY94" fmla="*/ 3902015 h 4476587"/>
                <a:gd name="connsiteX95" fmla="*/ 1489096 w 5185727"/>
                <a:gd name="connsiteY95" fmla="*/ 3901969 h 4476587"/>
                <a:gd name="connsiteX96" fmla="*/ 1482675 w 5185727"/>
                <a:gd name="connsiteY96" fmla="*/ 3909004 h 4476587"/>
                <a:gd name="connsiteX97" fmla="*/ 1489899 w 5185727"/>
                <a:gd name="connsiteY97" fmla="*/ 3915520 h 4476587"/>
                <a:gd name="connsiteX98" fmla="*/ 1496038 w 5185727"/>
                <a:gd name="connsiteY98" fmla="*/ 3908910 h 4476587"/>
                <a:gd name="connsiteX99" fmla="*/ 1489096 w 5185727"/>
                <a:gd name="connsiteY99" fmla="*/ 3901969 h 4476587"/>
                <a:gd name="connsiteX100" fmla="*/ 1738114 w 5185727"/>
                <a:gd name="connsiteY100" fmla="*/ 3863537 h 4476587"/>
                <a:gd name="connsiteX101" fmla="*/ 1770626 w 5185727"/>
                <a:gd name="connsiteY101" fmla="*/ 3880247 h 4476587"/>
                <a:gd name="connsiteX102" fmla="*/ 1762267 w 5185727"/>
                <a:gd name="connsiteY102" fmla="*/ 3945175 h 4476587"/>
                <a:gd name="connsiteX103" fmla="*/ 1696584 w 5185727"/>
                <a:gd name="connsiteY103" fmla="*/ 3931623 h 4476587"/>
                <a:gd name="connsiteX104" fmla="*/ 1680859 w 5185727"/>
                <a:gd name="connsiteY104" fmla="*/ 3922840 h 4476587"/>
                <a:gd name="connsiteX105" fmla="*/ 1543919 w 5185727"/>
                <a:gd name="connsiteY105" fmla="*/ 3922793 h 4476587"/>
                <a:gd name="connsiteX106" fmla="*/ 1528243 w 5185727"/>
                <a:gd name="connsiteY106" fmla="*/ 3931906 h 4476587"/>
                <a:gd name="connsiteX107" fmla="*/ 1473183 w 5185727"/>
                <a:gd name="connsiteY107" fmla="*/ 3950936 h 4476587"/>
                <a:gd name="connsiteX108" fmla="*/ 1444898 w 5185727"/>
                <a:gd name="connsiteY108" fmla="*/ 3902110 h 4476587"/>
                <a:gd name="connsiteX109" fmla="*/ 1490986 w 5185727"/>
                <a:gd name="connsiteY109" fmla="*/ 3863815 h 4476587"/>
                <a:gd name="connsiteX110" fmla="*/ 1521631 w 5185727"/>
                <a:gd name="connsiteY110" fmla="*/ 3876800 h 4476587"/>
                <a:gd name="connsiteX111" fmla="*/ 1538112 w 5185727"/>
                <a:gd name="connsiteY111" fmla="*/ 3883175 h 4476587"/>
                <a:gd name="connsiteX112" fmla="*/ 1687234 w 5185727"/>
                <a:gd name="connsiteY112" fmla="*/ 3883175 h 4476587"/>
                <a:gd name="connsiteX113" fmla="*/ 1703761 w 5185727"/>
                <a:gd name="connsiteY113" fmla="*/ 3876753 h 4476587"/>
                <a:gd name="connsiteX114" fmla="*/ 1738114 w 5185727"/>
                <a:gd name="connsiteY114" fmla="*/ 3863537 h 4476587"/>
                <a:gd name="connsiteX115" fmla="*/ 1138070 w 5185727"/>
                <a:gd name="connsiteY115" fmla="*/ 3863389 h 4476587"/>
                <a:gd name="connsiteX116" fmla="*/ 1138037 w 5185727"/>
                <a:gd name="connsiteY116" fmla="*/ 3863437 h 4476587"/>
                <a:gd name="connsiteX117" fmla="*/ 1229903 w 5185727"/>
                <a:gd name="connsiteY117" fmla="*/ 3869905 h 4476587"/>
                <a:gd name="connsiteX118" fmla="*/ 1252758 w 5185727"/>
                <a:gd name="connsiteY118" fmla="*/ 3881711 h 4476587"/>
                <a:gd name="connsiteX119" fmla="*/ 1482533 w 5185727"/>
                <a:gd name="connsiteY119" fmla="*/ 4138260 h 4476587"/>
                <a:gd name="connsiteX120" fmla="*/ 1500335 w 5185727"/>
                <a:gd name="connsiteY120" fmla="*/ 4145295 h 4476587"/>
                <a:gd name="connsiteX121" fmla="*/ 1926264 w 5185727"/>
                <a:gd name="connsiteY121" fmla="*/ 4143124 h 4476587"/>
                <a:gd name="connsiteX122" fmla="*/ 1940430 w 5185727"/>
                <a:gd name="connsiteY122" fmla="*/ 4134105 h 4476587"/>
                <a:gd name="connsiteX123" fmla="*/ 1989775 w 5185727"/>
                <a:gd name="connsiteY123" fmla="*/ 4109880 h 4476587"/>
                <a:gd name="connsiteX124" fmla="*/ 2025474 w 5185727"/>
                <a:gd name="connsiteY124" fmla="*/ 4151765 h 4476587"/>
                <a:gd name="connsiteX125" fmla="*/ 1994403 w 5185727"/>
                <a:gd name="connsiteY125" fmla="*/ 4197475 h 4476587"/>
                <a:gd name="connsiteX126" fmla="*/ 1941752 w 5185727"/>
                <a:gd name="connsiteY126" fmla="*/ 4177075 h 4476587"/>
                <a:gd name="connsiteX127" fmla="*/ 1929663 w 5185727"/>
                <a:gd name="connsiteY127" fmla="*/ 4168764 h 4476587"/>
                <a:gd name="connsiteX128" fmla="*/ 1495612 w 5185727"/>
                <a:gd name="connsiteY128" fmla="*/ 4171692 h 4476587"/>
                <a:gd name="connsiteX129" fmla="*/ 1472711 w 5185727"/>
                <a:gd name="connsiteY129" fmla="*/ 4169567 h 4476587"/>
                <a:gd name="connsiteX130" fmla="*/ 1415102 w 5185727"/>
                <a:gd name="connsiteY130" fmla="*/ 4103222 h 4476587"/>
                <a:gd name="connsiteX131" fmla="*/ 1236844 w 5185727"/>
                <a:gd name="connsiteY131" fmla="*/ 3904330 h 4476587"/>
                <a:gd name="connsiteX132" fmla="*/ 1220931 w 5185727"/>
                <a:gd name="connsiteY132" fmla="*/ 3896349 h 4476587"/>
                <a:gd name="connsiteX133" fmla="*/ 1121073 w 5185727"/>
                <a:gd name="connsiteY133" fmla="*/ 3888133 h 4476587"/>
                <a:gd name="connsiteX134" fmla="*/ 1121127 w 5185727"/>
                <a:gd name="connsiteY134" fmla="*/ 3888056 h 4476587"/>
                <a:gd name="connsiteX135" fmla="*/ 1125627 w 5185727"/>
                <a:gd name="connsiteY135" fmla="*/ 3873011 h 4476587"/>
                <a:gd name="connsiteX136" fmla="*/ 1138070 w 5185727"/>
                <a:gd name="connsiteY136" fmla="*/ 3863389 h 4476587"/>
                <a:gd name="connsiteX137" fmla="*/ 1147340 w 5185727"/>
                <a:gd name="connsiteY137" fmla="*/ 3817962 h 4476587"/>
                <a:gd name="connsiteX138" fmla="*/ 1151792 w 5185727"/>
                <a:gd name="connsiteY138" fmla="*/ 3825093 h 4476587"/>
                <a:gd name="connsiteX139" fmla="*/ 1169212 w 5185727"/>
                <a:gd name="connsiteY139" fmla="*/ 3827047 h 4476587"/>
                <a:gd name="connsiteX140" fmla="*/ 1151798 w 5185727"/>
                <a:gd name="connsiteY140" fmla="*/ 3825088 h 4476587"/>
                <a:gd name="connsiteX141" fmla="*/ 1140147 w 5185727"/>
                <a:gd name="connsiteY141" fmla="*/ 3806440 h 4476587"/>
                <a:gd name="connsiteX142" fmla="*/ 1140206 w 5185727"/>
                <a:gd name="connsiteY142" fmla="*/ 3806536 h 4476587"/>
                <a:gd name="connsiteX143" fmla="*/ 1259510 w 5185727"/>
                <a:gd name="connsiteY143" fmla="*/ 3806631 h 4476587"/>
                <a:gd name="connsiteX144" fmla="*/ 1276840 w 5185727"/>
                <a:gd name="connsiteY144" fmla="*/ 3814375 h 4476587"/>
                <a:gd name="connsiteX145" fmla="*/ 1495612 w 5185727"/>
                <a:gd name="connsiteY145" fmla="*/ 4060582 h 4476587"/>
                <a:gd name="connsiteX146" fmla="*/ 1534428 w 5185727"/>
                <a:gd name="connsiteY146" fmla="*/ 4078715 h 4476587"/>
                <a:gd name="connsiteX147" fmla="*/ 1744607 w 5185727"/>
                <a:gd name="connsiteY147" fmla="*/ 4078432 h 4476587"/>
                <a:gd name="connsiteX148" fmla="*/ 1766564 w 5185727"/>
                <a:gd name="connsiteY148" fmla="*/ 4068704 h 4476587"/>
                <a:gd name="connsiteX149" fmla="*/ 1777283 w 5185727"/>
                <a:gd name="connsiteY149" fmla="*/ 4056522 h 4476587"/>
                <a:gd name="connsiteX150" fmla="*/ 1812651 w 5185727"/>
                <a:gd name="connsiteY150" fmla="*/ 4039899 h 4476587"/>
                <a:gd name="connsiteX151" fmla="*/ 1830453 w 5185727"/>
                <a:gd name="connsiteY151" fmla="*/ 4029653 h 4476587"/>
                <a:gd name="connsiteX152" fmla="*/ 1880649 w 5185727"/>
                <a:gd name="connsiteY152" fmla="*/ 4007506 h 4476587"/>
                <a:gd name="connsiteX153" fmla="*/ 1915403 w 5185727"/>
                <a:gd name="connsiteY153" fmla="*/ 4050524 h 4476587"/>
                <a:gd name="connsiteX154" fmla="*/ 1883435 w 5185727"/>
                <a:gd name="connsiteY154" fmla="*/ 4094581 h 4476587"/>
                <a:gd name="connsiteX155" fmla="*/ 1830878 w 5185727"/>
                <a:gd name="connsiteY155" fmla="*/ 4074135 h 4476587"/>
                <a:gd name="connsiteX156" fmla="*/ 1801413 w 5185727"/>
                <a:gd name="connsiteY156" fmla="*/ 4070121 h 4476587"/>
                <a:gd name="connsiteX157" fmla="*/ 1798627 w 5185727"/>
                <a:gd name="connsiteY157" fmla="*/ 4073049 h 4476587"/>
                <a:gd name="connsiteX158" fmla="*/ 1722649 w 5185727"/>
                <a:gd name="connsiteY158" fmla="*/ 4105536 h 4476587"/>
                <a:gd name="connsiteX159" fmla="*/ 1512471 w 5185727"/>
                <a:gd name="connsiteY159" fmla="*/ 4105064 h 4476587"/>
                <a:gd name="connsiteX160" fmla="*/ 1491599 w 5185727"/>
                <a:gd name="connsiteY160" fmla="*/ 4095762 h 4476587"/>
                <a:gd name="connsiteX161" fmla="*/ 1259180 w 5185727"/>
                <a:gd name="connsiteY161" fmla="*/ 3834585 h 4476587"/>
                <a:gd name="connsiteX162" fmla="*/ 1259178 w 5185727"/>
                <a:gd name="connsiteY162" fmla="*/ 3834583 h 4476587"/>
                <a:gd name="connsiteX163" fmla="*/ 1252723 w 5185727"/>
                <a:gd name="connsiteY163" fmla="*/ 3831196 h 4476587"/>
                <a:gd name="connsiteX164" fmla="*/ 1245487 w 5185727"/>
                <a:gd name="connsiteY164" fmla="*/ 3831562 h 4476587"/>
                <a:gd name="connsiteX165" fmla="*/ 1156532 w 5185727"/>
                <a:gd name="connsiteY165" fmla="*/ 3831845 h 4476587"/>
                <a:gd name="connsiteX166" fmla="*/ 1139958 w 5185727"/>
                <a:gd name="connsiteY166" fmla="*/ 3814515 h 4476587"/>
                <a:gd name="connsiteX167" fmla="*/ 1140147 w 5185727"/>
                <a:gd name="connsiteY167" fmla="*/ 3806440 h 4476587"/>
                <a:gd name="connsiteX168" fmla="*/ 1245307 w 5185727"/>
                <a:gd name="connsiteY168" fmla="*/ 3765124 h 4476587"/>
                <a:gd name="connsiteX169" fmla="*/ 1248366 w 5185727"/>
                <a:gd name="connsiteY169" fmla="*/ 3765194 h 4476587"/>
                <a:gd name="connsiteX170" fmla="*/ 1256172 w 5185727"/>
                <a:gd name="connsiteY170" fmla="*/ 3768922 h 4476587"/>
                <a:gd name="connsiteX171" fmla="*/ 1248384 w 5185727"/>
                <a:gd name="connsiteY171" fmla="*/ 3765194 h 4476587"/>
                <a:gd name="connsiteX172" fmla="*/ 1149740 w 5185727"/>
                <a:gd name="connsiteY172" fmla="*/ 3759315 h 4476587"/>
                <a:gd name="connsiteX173" fmla="*/ 1152039 w 5185727"/>
                <a:gd name="connsiteY173" fmla="*/ 3762844 h 4476587"/>
                <a:gd name="connsiteX174" fmla="*/ 1173743 w 5185727"/>
                <a:gd name="connsiteY174" fmla="*/ 3765108 h 4476587"/>
                <a:gd name="connsiteX175" fmla="*/ 1152040 w 5185727"/>
                <a:gd name="connsiteY175" fmla="*/ 3762827 h 4476587"/>
                <a:gd name="connsiteX176" fmla="*/ 1205065 w 5185727"/>
                <a:gd name="connsiteY176" fmla="*/ 3674413 h 4476587"/>
                <a:gd name="connsiteX177" fmla="*/ 1192031 w 5185727"/>
                <a:gd name="connsiteY177" fmla="*/ 3680505 h 4476587"/>
                <a:gd name="connsiteX178" fmla="*/ 1153320 w 5185727"/>
                <a:gd name="connsiteY178" fmla="*/ 3680599 h 4476587"/>
                <a:gd name="connsiteX179" fmla="*/ 1142838 w 5185727"/>
                <a:gd name="connsiteY179" fmla="*/ 3691554 h 4476587"/>
                <a:gd name="connsiteX180" fmla="*/ 1140052 w 5185727"/>
                <a:gd name="connsiteY180" fmla="*/ 3701517 h 4476587"/>
                <a:gd name="connsiteX181" fmla="*/ 1136509 w 5185727"/>
                <a:gd name="connsiteY181" fmla="*/ 3677483 h 4476587"/>
                <a:gd name="connsiteX182" fmla="*/ 1205065 w 5185727"/>
                <a:gd name="connsiteY182" fmla="*/ 3674413 h 4476587"/>
                <a:gd name="connsiteX183" fmla="*/ 405868 w 5185727"/>
                <a:gd name="connsiteY183" fmla="*/ 3577090 h 4476587"/>
                <a:gd name="connsiteX184" fmla="*/ 399163 w 5185727"/>
                <a:gd name="connsiteY184" fmla="*/ 3583370 h 4476587"/>
                <a:gd name="connsiteX185" fmla="*/ 404688 w 5185727"/>
                <a:gd name="connsiteY185" fmla="*/ 3590549 h 4476587"/>
                <a:gd name="connsiteX186" fmla="*/ 412526 w 5185727"/>
                <a:gd name="connsiteY186" fmla="*/ 3584127 h 4476587"/>
                <a:gd name="connsiteX187" fmla="*/ 405868 w 5185727"/>
                <a:gd name="connsiteY187" fmla="*/ 3577090 h 4476587"/>
                <a:gd name="connsiteX188" fmla="*/ 2962472 w 5185727"/>
                <a:gd name="connsiteY188" fmla="*/ 3566844 h 4476587"/>
                <a:gd name="connsiteX189" fmla="*/ 2955625 w 5185727"/>
                <a:gd name="connsiteY189" fmla="*/ 3573596 h 4476587"/>
                <a:gd name="connsiteX190" fmla="*/ 2963321 w 5185727"/>
                <a:gd name="connsiteY190" fmla="*/ 3580727 h 4476587"/>
                <a:gd name="connsiteX191" fmla="*/ 2969176 w 5185727"/>
                <a:gd name="connsiteY191" fmla="*/ 3573408 h 4476587"/>
                <a:gd name="connsiteX192" fmla="*/ 2962472 w 5185727"/>
                <a:gd name="connsiteY192" fmla="*/ 3566844 h 4476587"/>
                <a:gd name="connsiteX193" fmla="*/ 785850 w 5185727"/>
                <a:gd name="connsiteY193" fmla="*/ 3545784 h 4476587"/>
                <a:gd name="connsiteX194" fmla="*/ 778625 w 5185727"/>
                <a:gd name="connsiteY194" fmla="*/ 3551781 h 4476587"/>
                <a:gd name="connsiteX195" fmla="*/ 784481 w 5185727"/>
                <a:gd name="connsiteY195" fmla="*/ 3559525 h 4476587"/>
                <a:gd name="connsiteX196" fmla="*/ 792131 w 5185727"/>
                <a:gd name="connsiteY196" fmla="*/ 3553056 h 4476587"/>
                <a:gd name="connsiteX197" fmla="*/ 785850 w 5185727"/>
                <a:gd name="connsiteY197" fmla="*/ 3545784 h 4476587"/>
                <a:gd name="connsiteX198" fmla="*/ 409439 w 5185727"/>
                <a:gd name="connsiteY198" fmla="*/ 3538329 h 4476587"/>
                <a:gd name="connsiteX199" fmla="*/ 440576 w 5185727"/>
                <a:gd name="connsiteY199" fmla="*/ 3556172 h 4476587"/>
                <a:gd name="connsiteX200" fmla="*/ 432690 w 5185727"/>
                <a:gd name="connsiteY200" fmla="*/ 3619966 h 4476587"/>
                <a:gd name="connsiteX201" fmla="*/ 369130 w 5185727"/>
                <a:gd name="connsiteY201" fmla="*/ 3610853 h 4476587"/>
                <a:gd name="connsiteX202" fmla="*/ 349676 w 5185727"/>
                <a:gd name="connsiteY202" fmla="*/ 3601362 h 4476587"/>
                <a:gd name="connsiteX203" fmla="*/ 289279 w 5185727"/>
                <a:gd name="connsiteY203" fmla="*/ 3605612 h 4476587"/>
                <a:gd name="connsiteX204" fmla="*/ 282857 w 5185727"/>
                <a:gd name="connsiteY204" fmla="*/ 3604196 h 4476587"/>
                <a:gd name="connsiteX205" fmla="*/ 261466 w 5185727"/>
                <a:gd name="connsiteY205" fmla="*/ 3593854 h 4476587"/>
                <a:gd name="connsiteX206" fmla="*/ 266520 w 5185727"/>
                <a:gd name="connsiteY206" fmla="*/ 3568213 h 4476587"/>
                <a:gd name="connsiteX207" fmla="*/ 337729 w 5185727"/>
                <a:gd name="connsiteY207" fmla="*/ 3562972 h 4476587"/>
                <a:gd name="connsiteX208" fmla="*/ 377347 w 5185727"/>
                <a:gd name="connsiteY208" fmla="*/ 3549278 h 4476587"/>
                <a:gd name="connsiteX209" fmla="*/ 409439 w 5185727"/>
                <a:gd name="connsiteY209" fmla="*/ 3538329 h 4476587"/>
                <a:gd name="connsiteX210" fmla="*/ 886867 w 5185727"/>
                <a:gd name="connsiteY210" fmla="*/ 3499337 h 4476587"/>
                <a:gd name="connsiteX211" fmla="*/ 902626 w 5185727"/>
                <a:gd name="connsiteY211" fmla="*/ 3500311 h 4476587"/>
                <a:gd name="connsiteX212" fmla="*/ 1230705 w 5185727"/>
                <a:gd name="connsiteY212" fmla="*/ 3500122 h 4476587"/>
                <a:gd name="connsiteX213" fmla="*/ 1251341 w 5185727"/>
                <a:gd name="connsiteY213" fmla="*/ 3509282 h 4476587"/>
                <a:gd name="connsiteX214" fmla="*/ 1282459 w 5185727"/>
                <a:gd name="connsiteY214" fmla="*/ 3595271 h 4476587"/>
                <a:gd name="connsiteX215" fmla="*/ 1282270 w 5185727"/>
                <a:gd name="connsiteY215" fmla="*/ 3649433 h 4476587"/>
                <a:gd name="connsiteX216" fmla="*/ 1271835 w 5185727"/>
                <a:gd name="connsiteY216" fmla="*/ 3667424 h 4476587"/>
                <a:gd name="connsiteX217" fmla="*/ 1140099 w 5185727"/>
                <a:gd name="connsiteY217" fmla="*/ 3701565 h 4476587"/>
                <a:gd name="connsiteX218" fmla="*/ 1142885 w 5185727"/>
                <a:gd name="connsiteY218" fmla="*/ 3691601 h 4476587"/>
                <a:gd name="connsiteX219" fmla="*/ 1153368 w 5185727"/>
                <a:gd name="connsiteY219" fmla="*/ 3680646 h 4476587"/>
                <a:gd name="connsiteX220" fmla="*/ 1192080 w 5185727"/>
                <a:gd name="connsiteY220" fmla="*/ 3680551 h 4476587"/>
                <a:gd name="connsiteX221" fmla="*/ 1205207 w 5185727"/>
                <a:gd name="connsiteY221" fmla="*/ 3674460 h 4476587"/>
                <a:gd name="connsiteX222" fmla="*/ 1249783 w 5185727"/>
                <a:gd name="connsiteY222" fmla="*/ 3649103 h 4476587"/>
                <a:gd name="connsiteX223" fmla="*/ 1256205 w 5185727"/>
                <a:gd name="connsiteY223" fmla="*/ 3636967 h 4476587"/>
                <a:gd name="connsiteX224" fmla="*/ 1256016 w 5185727"/>
                <a:gd name="connsiteY224" fmla="*/ 3566466 h 4476587"/>
                <a:gd name="connsiteX225" fmla="*/ 1216115 w 5185727"/>
                <a:gd name="connsiteY225" fmla="*/ 3526990 h 4476587"/>
                <a:gd name="connsiteX226" fmla="*/ 913771 w 5185727"/>
                <a:gd name="connsiteY226" fmla="*/ 3526754 h 4476587"/>
                <a:gd name="connsiteX227" fmla="*/ 897998 w 5185727"/>
                <a:gd name="connsiteY227" fmla="*/ 3541912 h 4476587"/>
                <a:gd name="connsiteX228" fmla="*/ 872783 w 5185727"/>
                <a:gd name="connsiteY228" fmla="*/ 3567127 h 4476587"/>
                <a:gd name="connsiteX229" fmla="*/ 856492 w 5185727"/>
                <a:gd name="connsiteY229" fmla="*/ 3567081 h 4476587"/>
                <a:gd name="connsiteX230" fmla="*/ 816780 w 5185727"/>
                <a:gd name="connsiteY230" fmla="*/ 3583135 h 4476587"/>
                <a:gd name="connsiteX231" fmla="*/ 751473 w 5185727"/>
                <a:gd name="connsiteY231" fmla="*/ 3582711 h 4476587"/>
                <a:gd name="connsiteX232" fmla="*/ 756195 w 5185727"/>
                <a:gd name="connsiteY232" fmla="*/ 3517310 h 4476587"/>
                <a:gd name="connsiteX233" fmla="*/ 822257 w 5185727"/>
                <a:gd name="connsiteY233" fmla="*/ 3527463 h 4476587"/>
                <a:gd name="connsiteX234" fmla="*/ 848842 w 5185727"/>
                <a:gd name="connsiteY234" fmla="*/ 3540732 h 4476587"/>
                <a:gd name="connsiteX235" fmla="*/ 861025 w 5185727"/>
                <a:gd name="connsiteY235" fmla="*/ 3540778 h 4476587"/>
                <a:gd name="connsiteX236" fmla="*/ 871602 w 5185727"/>
                <a:gd name="connsiteY236" fmla="*/ 3530248 h 4476587"/>
                <a:gd name="connsiteX237" fmla="*/ 873727 w 5185727"/>
                <a:gd name="connsiteY237" fmla="*/ 3502011 h 4476587"/>
                <a:gd name="connsiteX238" fmla="*/ 886867 w 5185727"/>
                <a:gd name="connsiteY238" fmla="*/ 3499337 h 4476587"/>
                <a:gd name="connsiteX239" fmla="*/ 2000496 w 5185727"/>
                <a:gd name="connsiteY239" fmla="*/ 3494974 h 4476587"/>
                <a:gd name="connsiteX240" fmla="*/ 2000496 w 5185727"/>
                <a:gd name="connsiteY240" fmla="*/ 3494995 h 4476587"/>
                <a:gd name="connsiteX241" fmla="*/ 2003322 w 5185727"/>
                <a:gd name="connsiteY241" fmla="*/ 3531990 h 4476587"/>
                <a:gd name="connsiteX242" fmla="*/ 2002290 w 5185727"/>
                <a:gd name="connsiteY242" fmla="*/ 3569091 h 4476587"/>
                <a:gd name="connsiteX243" fmla="*/ 2002290 w 5185727"/>
                <a:gd name="connsiteY243" fmla="*/ 3569110 h 4476587"/>
                <a:gd name="connsiteX244" fmla="*/ 2000496 w 5185727"/>
                <a:gd name="connsiteY244" fmla="*/ 3494974 h 4476587"/>
                <a:gd name="connsiteX245" fmla="*/ 3001995 w 5185727"/>
                <a:gd name="connsiteY245" fmla="*/ 3456442 h 4476587"/>
                <a:gd name="connsiteX246" fmla="*/ 2995620 w 5185727"/>
                <a:gd name="connsiteY246" fmla="*/ 3463384 h 4476587"/>
                <a:gd name="connsiteX247" fmla="*/ 3002514 w 5185727"/>
                <a:gd name="connsiteY247" fmla="*/ 3470041 h 4476587"/>
                <a:gd name="connsiteX248" fmla="*/ 3009409 w 5185727"/>
                <a:gd name="connsiteY248" fmla="*/ 3462723 h 4476587"/>
                <a:gd name="connsiteX249" fmla="*/ 3001995 w 5185727"/>
                <a:gd name="connsiteY249" fmla="*/ 3456442 h 4476587"/>
                <a:gd name="connsiteX250" fmla="*/ 674316 w 5185727"/>
                <a:gd name="connsiteY250" fmla="*/ 3450588 h 4476587"/>
                <a:gd name="connsiteX251" fmla="*/ 667657 w 5185727"/>
                <a:gd name="connsiteY251" fmla="*/ 3457671 h 4476587"/>
                <a:gd name="connsiteX252" fmla="*/ 674126 w 5185727"/>
                <a:gd name="connsiteY252" fmla="*/ 3464423 h 4476587"/>
                <a:gd name="connsiteX253" fmla="*/ 681209 w 5185727"/>
                <a:gd name="connsiteY253" fmla="*/ 3456678 h 4476587"/>
                <a:gd name="connsiteX254" fmla="*/ 674316 w 5185727"/>
                <a:gd name="connsiteY254" fmla="*/ 3450588 h 4476587"/>
                <a:gd name="connsiteX255" fmla="*/ 563491 w 5185727"/>
                <a:gd name="connsiteY255" fmla="*/ 3437838 h 4476587"/>
                <a:gd name="connsiteX256" fmla="*/ 576005 w 5185727"/>
                <a:gd name="connsiteY256" fmla="*/ 3450540 h 4476587"/>
                <a:gd name="connsiteX257" fmla="*/ 575533 w 5185727"/>
                <a:gd name="connsiteY257" fmla="*/ 3629412 h 4476587"/>
                <a:gd name="connsiteX258" fmla="*/ 587291 w 5185727"/>
                <a:gd name="connsiteY258" fmla="*/ 3641500 h 4476587"/>
                <a:gd name="connsiteX259" fmla="*/ 694340 w 5185727"/>
                <a:gd name="connsiteY259" fmla="*/ 3641029 h 4476587"/>
                <a:gd name="connsiteX260" fmla="*/ 705532 w 5185727"/>
                <a:gd name="connsiteY260" fmla="*/ 3652408 h 4476587"/>
                <a:gd name="connsiteX261" fmla="*/ 705154 w 5185727"/>
                <a:gd name="connsiteY261" fmla="*/ 3718800 h 4476587"/>
                <a:gd name="connsiteX262" fmla="*/ 715071 w 5185727"/>
                <a:gd name="connsiteY262" fmla="*/ 3728622 h 4476587"/>
                <a:gd name="connsiteX263" fmla="*/ 746426 w 5185727"/>
                <a:gd name="connsiteY263" fmla="*/ 3699865 h 4476587"/>
                <a:gd name="connsiteX264" fmla="*/ 811779 w 5185727"/>
                <a:gd name="connsiteY264" fmla="*/ 3636543 h 4476587"/>
                <a:gd name="connsiteX265" fmla="*/ 944563 w 5185727"/>
                <a:gd name="connsiteY265" fmla="*/ 3636684 h 4476587"/>
                <a:gd name="connsiteX266" fmla="*/ 945680 w 5185727"/>
                <a:gd name="connsiteY266" fmla="*/ 3644559 h 4476587"/>
                <a:gd name="connsiteX267" fmla="*/ 945681 w 5185727"/>
                <a:gd name="connsiteY267" fmla="*/ 3644547 h 4476587"/>
                <a:gd name="connsiteX268" fmla="*/ 944560 w 5185727"/>
                <a:gd name="connsiteY268" fmla="*/ 3636637 h 4476587"/>
                <a:gd name="connsiteX269" fmla="*/ 949046 w 5185727"/>
                <a:gd name="connsiteY269" fmla="*/ 3648395 h 4476587"/>
                <a:gd name="connsiteX270" fmla="*/ 949046 w 5185727"/>
                <a:gd name="connsiteY270" fmla="*/ 3895594 h 4476587"/>
                <a:gd name="connsiteX271" fmla="*/ 947312 w 5185727"/>
                <a:gd name="connsiteY271" fmla="*/ 3904736 h 4476587"/>
                <a:gd name="connsiteX272" fmla="*/ 947349 w 5185727"/>
                <a:gd name="connsiteY272" fmla="*/ 3904944 h 4476587"/>
                <a:gd name="connsiteX273" fmla="*/ 857913 w 5185727"/>
                <a:gd name="connsiteY273" fmla="*/ 3905558 h 4476587"/>
                <a:gd name="connsiteX274" fmla="*/ 846721 w 5185727"/>
                <a:gd name="connsiteY274" fmla="*/ 3916938 h 4476587"/>
                <a:gd name="connsiteX275" fmla="*/ 846911 w 5185727"/>
                <a:gd name="connsiteY275" fmla="*/ 3942673 h 4476587"/>
                <a:gd name="connsiteX276" fmla="*/ 859896 w 5185727"/>
                <a:gd name="connsiteY276" fmla="*/ 3982433 h 4476587"/>
                <a:gd name="connsiteX277" fmla="*/ 851774 w 5185727"/>
                <a:gd name="connsiteY277" fmla="*/ 4045613 h 4476587"/>
                <a:gd name="connsiteX278" fmla="*/ 788876 w 5185727"/>
                <a:gd name="connsiteY278" fmla="*/ 4037162 h 4476587"/>
                <a:gd name="connsiteX279" fmla="*/ 797423 w 5185727"/>
                <a:gd name="connsiteY279" fmla="*/ 3973650 h 4476587"/>
                <a:gd name="connsiteX280" fmla="*/ 807008 w 5185727"/>
                <a:gd name="connsiteY280" fmla="*/ 3953723 h 4476587"/>
                <a:gd name="connsiteX281" fmla="*/ 806820 w 5185727"/>
                <a:gd name="connsiteY281" fmla="*/ 3942909 h 4476587"/>
                <a:gd name="connsiteX282" fmla="*/ 780754 w 5185727"/>
                <a:gd name="connsiteY282" fmla="*/ 3897199 h 4476587"/>
                <a:gd name="connsiteX283" fmla="*/ 774002 w 5185727"/>
                <a:gd name="connsiteY283" fmla="*/ 3892950 h 4476587"/>
                <a:gd name="connsiteX284" fmla="*/ 728198 w 5185727"/>
                <a:gd name="connsiteY284" fmla="*/ 3878075 h 4476587"/>
                <a:gd name="connsiteX285" fmla="*/ 576288 w 5185727"/>
                <a:gd name="connsiteY285" fmla="*/ 3878311 h 4476587"/>
                <a:gd name="connsiteX286" fmla="*/ 564861 w 5185727"/>
                <a:gd name="connsiteY286" fmla="*/ 3867215 h 4476587"/>
                <a:gd name="connsiteX287" fmla="*/ 565239 w 5185727"/>
                <a:gd name="connsiteY287" fmla="*/ 3825188 h 4476587"/>
                <a:gd name="connsiteX288" fmla="*/ 555606 w 5185727"/>
                <a:gd name="connsiteY288" fmla="*/ 3815131 h 4476587"/>
                <a:gd name="connsiteX289" fmla="*/ 462062 w 5185727"/>
                <a:gd name="connsiteY289" fmla="*/ 3815696 h 4476587"/>
                <a:gd name="connsiteX290" fmla="*/ 432170 w 5185727"/>
                <a:gd name="connsiteY290" fmla="*/ 3786325 h 4476587"/>
                <a:gd name="connsiteX291" fmla="*/ 452192 w 5185727"/>
                <a:gd name="connsiteY291" fmla="*/ 3771262 h 4476587"/>
                <a:gd name="connsiteX292" fmla="*/ 479250 w 5185727"/>
                <a:gd name="connsiteY292" fmla="*/ 3770318 h 4476587"/>
                <a:gd name="connsiteX293" fmla="*/ 586346 w 5185727"/>
                <a:gd name="connsiteY293" fmla="*/ 3770365 h 4476587"/>
                <a:gd name="connsiteX294" fmla="*/ 609768 w 5185727"/>
                <a:gd name="connsiteY294" fmla="*/ 3794165 h 4476587"/>
                <a:gd name="connsiteX295" fmla="*/ 609910 w 5185727"/>
                <a:gd name="connsiteY295" fmla="*/ 3822639 h 4476587"/>
                <a:gd name="connsiteX296" fmla="*/ 621998 w 5185727"/>
                <a:gd name="connsiteY296" fmla="*/ 3835293 h 4476587"/>
                <a:gd name="connsiteX297" fmla="*/ 730464 w 5185727"/>
                <a:gd name="connsiteY297" fmla="*/ 3835246 h 4476587"/>
                <a:gd name="connsiteX298" fmla="*/ 742222 w 5185727"/>
                <a:gd name="connsiteY298" fmla="*/ 3823819 h 4476587"/>
                <a:gd name="connsiteX299" fmla="*/ 742270 w 5185727"/>
                <a:gd name="connsiteY299" fmla="*/ 3785854 h 4476587"/>
                <a:gd name="connsiteX300" fmla="*/ 729850 w 5185727"/>
                <a:gd name="connsiteY300" fmla="*/ 3773529 h 4476587"/>
                <a:gd name="connsiteX301" fmla="*/ 681025 w 5185727"/>
                <a:gd name="connsiteY301" fmla="*/ 3773293 h 4476587"/>
                <a:gd name="connsiteX302" fmla="*/ 661050 w 5185727"/>
                <a:gd name="connsiteY302" fmla="*/ 3752988 h 4476587"/>
                <a:gd name="connsiteX303" fmla="*/ 660907 w 5185727"/>
                <a:gd name="connsiteY303" fmla="*/ 3706901 h 4476587"/>
                <a:gd name="connsiteX304" fmla="*/ 638525 w 5185727"/>
                <a:gd name="connsiteY304" fmla="*/ 3683905 h 4476587"/>
                <a:gd name="connsiteX305" fmla="*/ 554472 w 5185727"/>
                <a:gd name="connsiteY305" fmla="*/ 3683811 h 4476587"/>
                <a:gd name="connsiteX306" fmla="*/ 533317 w 5185727"/>
                <a:gd name="connsiteY306" fmla="*/ 3661947 h 4476587"/>
                <a:gd name="connsiteX307" fmla="*/ 533365 w 5185727"/>
                <a:gd name="connsiteY307" fmla="*/ 3510133 h 4476587"/>
                <a:gd name="connsiteX308" fmla="*/ 506969 w 5185727"/>
                <a:gd name="connsiteY308" fmla="*/ 3483123 h 4476587"/>
                <a:gd name="connsiteX309" fmla="*/ 245318 w 5185727"/>
                <a:gd name="connsiteY309" fmla="*/ 3483075 h 4476587"/>
                <a:gd name="connsiteX310" fmla="*/ 222888 w 5185727"/>
                <a:gd name="connsiteY310" fmla="*/ 3479771 h 4476587"/>
                <a:gd name="connsiteX311" fmla="*/ 209901 w 5185727"/>
                <a:gd name="connsiteY311" fmla="*/ 3446008 h 4476587"/>
                <a:gd name="connsiteX312" fmla="*/ 227468 w 5185727"/>
                <a:gd name="connsiteY312" fmla="*/ 3440483 h 4476587"/>
                <a:gd name="connsiteX313" fmla="*/ 563491 w 5185727"/>
                <a:gd name="connsiteY313" fmla="*/ 3437838 h 4476587"/>
                <a:gd name="connsiteX314" fmla="*/ 662935 w 5185727"/>
                <a:gd name="connsiteY314" fmla="*/ 3413567 h 4476587"/>
                <a:gd name="connsiteX315" fmla="*/ 713461 w 5185727"/>
                <a:gd name="connsiteY315" fmla="*/ 3435477 h 4476587"/>
                <a:gd name="connsiteX316" fmla="*/ 731783 w 5185727"/>
                <a:gd name="connsiteY316" fmla="*/ 3444496 h 4476587"/>
                <a:gd name="connsiteX317" fmla="*/ 1247091 w 5185727"/>
                <a:gd name="connsiteY317" fmla="*/ 3444260 h 4476587"/>
                <a:gd name="connsiteX318" fmla="*/ 1271126 w 5185727"/>
                <a:gd name="connsiteY318" fmla="*/ 3455262 h 4476587"/>
                <a:gd name="connsiteX319" fmla="*/ 1334354 w 5185727"/>
                <a:gd name="connsiteY319" fmla="*/ 3529540 h 4476587"/>
                <a:gd name="connsiteX320" fmla="*/ 1341249 w 5185727"/>
                <a:gd name="connsiteY320" fmla="*/ 3547625 h 4476587"/>
                <a:gd name="connsiteX321" fmla="*/ 1341249 w 5185727"/>
                <a:gd name="connsiteY321" fmla="*/ 3700856 h 4476587"/>
                <a:gd name="connsiteX322" fmla="*/ 1332796 w 5185727"/>
                <a:gd name="connsiteY322" fmla="*/ 3717430 h 4476587"/>
                <a:gd name="connsiteX323" fmla="*/ 1256818 w 5185727"/>
                <a:gd name="connsiteY323" fmla="*/ 3769231 h 4476587"/>
                <a:gd name="connsiteX324" fmla="*/ 1256817 w 5185727"/>
                <a:gd name="connsiteY324" fmla="*/ 3769231 h 4476587"/>
                <a:gd name="connsiteX325" fmla="*/ 1158184 w 5185727"/>
                <a:gd name="connsiteY325" fmla="*/ 3769325 h 4476587"/>
                <a:gd name="connsiteX326" fmla="*/ 1140004 w 5185727"/>
                <a:gd name="connsiteY326" fmla="*/ 3751193 h 4476587"/>
                <a:gd name="connsiteX327" fmla="*/ 1140051 w 5185727"/>
                <a:gd name="connsiteY327" fmla="*/ 3744515 h 4476587"/>
                <a:gd name="connsiteX328" fmla="*/ 1139910 w 5185727"/>
                <a:gd name="connsiteY328" fmla="*/ 3744299 h 4476587"/>
                <a:gd name="connsiteX329" fmla="*/ 1237552 w 5185727"/>
                <a:gd name="connsiteY329" fmla="*/ 3744534 h 4476587"/>
                <a:gd name="connsiteX330" fmla="*/ 1251435 w 5185727"/>
                <a:gd name="connsiteY330" fmla="*/ 3740663 h 4476587"/>
                <a:gd name="connsiteX331" fmla="*/ 1307156 w 5185727"/>
                <a:gd name="connsiteY331" fmla="*/ 3702320 h 4476587"/>
                <a:gd name="connsiteX332" fmla="*/ 1314711 w 5185727"/>
                <a:gd name="connsiteY332" fmla="*/ 3687870 h 4476587"/>
                <a:gd name="connsiteX333" fmla="*/ 1314663 w 5185727"/>
                <a:gd name="connsiteY333" fmla="*/ 3556314 h 4476587"/>
                <a:gd name="connsiteX334" fmla="*/ 1309705 w 5185727"/>
                <a:gd name="connsiteY334" fmla="*/ 3541439 h 4476587"/>
                <a:gd name="connsiteX335" fmla="*/ 1254977 w 5185727"/>
                <a:gd name="connsiteY335" fmla="*/ 3477739 h 4476587"/>
                <a:gd name="connsiteX336" fmla="*/ 1238733 w 5185727"/>
                <a:gd name="connsiteY336" fmla="*/ 3470798 h 4476587"/>
                <a:gd name="connsiteX337" fmla="*/ 728807 w 5185727"/>
                <a:gd name="connsiteY337" fmla="*/ 3470750 h 4476587"/>
                <a:gd name="connsiteX338" fmla="*/ 713272 w 5185727"/>
                <a:gd name="connsiteY338" fmla="*/ 3479628 h 4476587"/>
                <a:gd name="connsiteX339" fmla="*/ 659865 w 5185727"/>
                <a:gd name="connsiteY339" fmla="*/ 3500452 h 4476587"/>
                <a:gd name="connsiteX340" fmla="*/ 629314 w 5185727"/>
                <a:gd name="connsiteY340" fmla="*/ 3459181 h 4476587"/>
                <a:gd name="connsiteX341" fmla="*/ 662935 w 5185727"/>
                <a:gd name="connsiteY341" fmla="*/ 3413567 h 4476587"/>
                <a:gd name="connsiteX342" fmla="*/ 1022571 w 5185727"/>
                <a:gd name="connsiteY342" fmla="*/ 3355534 h 4476587"/>
                <a:gd name="connsiteX343" fmla="*/ 1015582 w 5185727"/>
                <a:gd name="connsiteY343" fmla="*/ 3362097 h 4476587"/>
                <a:gd name="connsiteX344" fmla="*/ 1023279 w 5185727"/>
                <a:gd name="connsiteY344" fmla="*/ 3369369 h 4476587"/>
                <a:gd name="connsiteX345" fmla="*/ 1029229 w 5185727"/>
                <a:gd name="connsiteY345" fmla="*/ 3362097 h 4476587"/>
                <a:gd name="connsiteX346" fmla="*/ 1022571 w 5185727"/>
                <a:gd name="connsiteY346" fmla="*/ 3355534 h 4476587"/>
                <a:gd name="connsiteX347" fmla="*/ 769940 w 5185727"/>
                <a:gd name="connsiteY347" fmla="*/ 3324178 h 4476587"/>
                <a:gd name="connsiteX348" fmla="*/ 762762 w 5185727"/>
                <a:gd name="connsiteY348" fmla="*/ 3330270 h 4476587"/>
                <a:gd name="connsiteX349" fmla="*/ 768666 w 5185727"/>
                <a:gd name="connsiteY349" fmla="*/ 3337589 h 4476587"/>
                <a:gd name="connsiteX350" fmla="*/ 776125 w 5185727"/>
                <a:gd name="connsiteY350" fmla="*/ 3331261 h 4476587"/>
                <a:gd name="connsiteX351" fmla="*/ 769940 w 5185727"/>
                <a:gd name="connsiteY351" fmla="*/ 3324178 h 4476587"/>
                <a:gd name="connsiteX352" fmla="*/ 2781710 w 5185727"/>
                <a:gd name="connsiteY352" fmla="*/ 3321674 h 4476587"/>
                <a:gd name="connsiteX353" fmla="*/ 2773777 w 5185727"/>
                <a:gd name="connsiteY353" fmla="*/ 3327058 h 4476587"/>
                <a:gd name="connsiteX354" fmla="*/ 2779066 w 5185727"/>
                <a:gd name="connsiteY354" fmla="*/ 3334849 h 4476587"/>
                <a:gd name="connsiteX355" fmla="*/ 2787046 w 5185727"/>
                <a:gd name="connsiteY355" fmla="*/ 3329560 h 4476587"/>
                <a:gd name="connsiteX356" fmla="*/ 2781710 w 5185727"/>
                <a:gd name="connsiteY356" fmla="*/ 3321674 h 4476587"/>
                <a:gd name="connsiteX357" fmla="*/ 2590940 w 5185727"/>
                <a:gd name="connsiteY357" fmla="*/ 3321580 h 4476587"/>
                <a:gd name="connsiteX358" fmla="*/ 2583715 w 5185727"/>
                <a:gd name="connsiteY358" fmla="*/ 3327766 h 4476587"/>
                <a:gd name="connsiteX359" fmla="*/ 2589853 w 5185727"/>
                <a:gd name="connsiteY359" fmla="*/ 3334897 h 4476587"/>
                <a:gd name="connsiteX360" fmla="*/ 2597220 w 5185727"/>
                <a:gd name="connsiteY360" fmla="*/ 3328333 h 4476587"/>
                <a:gd name="connsiteX361" fmla="*/ 2590940 w 5185727"/>
                <a:gd name="connsiteY361" fmla="*/ 3321580 h 4476587"/>
                <a:gd name="connsiteX362" fmla="*/ 2592084 w 5185727"/>
                <a:gd name="connsiteY362" fmla="*/ 3282895 h 4476587"/>
                <a:gd name="connsiteX363" fmla="*/ 2623239 w 5185727"/>
                <a:gd name="connsiteY363" fmla="*/ 3297970 h 4476587"/>
                <a:gd name="connsiteX364" fmla="*/ 2648359 w 5185727"/>
                <a:gd name="connsiteY364" fmla="*/ 3308453 h 4476587"/>
                <a:gd name="connsiteX365" fmla="*/ 2729720 w 5185727"/>
                <a:gd name="connsiteY365" fmla="*/ 3308406 h 4476587"/>
                <a:gd name="connsiteX366" fmla="*/ 2744264 w 5185727"/>
                <a:gd name="connsiteY366" fmla="*/ 3301511 h 4476587"/>
                <a:gd name="connsiteX367" fmla="*/ 2810987 w 5185727"/>
                <a:gd name="connsiteY367" fmla="*/ 3294901 h 4476587"/>
                <a:gd name="connsiteX368" fmla="*/ 2811601 w 5185727"/>
                <a:gd name="connsiteY368" fmla="*/ 3361104 h 4476587"/>
                <a:gd name="connsiteX369" fmla="*/ 2744783 w 5185727"/>
                <a:gd name="connsiteY369" fmla="*/ 3355815 h 4476587"/>
                <a:gd name="connsiteX370" fmla="*/ 2729295 w 5185727"/>
                <a:gd name="connsiteY370" fmla="*/ 3348354 h 4476587"/>
                <a:gd name="connsiteX371" fmla="*/ 2684530 w 5185727"/>
                <a:gd name="connsiteY371" fmla="*/ 3348448 h 4476587"/>
                <a:gd name="connsiteX372" fmla="*/ 2656056 w 5185727"/>
                <a:gd name="connsiteY372" fmla="*/ 3348402 h 4476587"/>
                <a:gd name="connsiteX373" fmla="*/ 2619791 w 5185727"/>
                <a:gd name="connsiteY373" fmla="*/ 3361717 h 4476587"/>
                <a:gd name="connsiteX374" fmla="*/ 2557129 w 5185727"/>
                <a:gd name="connsiteY374" fmla="*/ 3358885 h 4476587"/>
                <a:gd name="connsiteX375" fmla="*/ 2559302 w 5185727"/>
                <a:gd name="connsiteY375" fmla="*/ 3295515 h 4476587"/>
                <a:gd name="connsiteX376" fmla="*/ 2592084 w 5185727"/>
                <a:gd name="connsiteY376" fmla="*/ 3282895 h 4476587"/>
                <a:gd name="connsiteX377" fmla="*/ 3144222 w 5185727"/>
                <a:gd name="connsiteY377" fmla="*/ 3277666 h 4476587"/>
                <a:gd name="connsiteX378" fmla="*/ 3137659 w 5185727"/>
                <a:gd name="connsiteY378" fmla="*/ 3284465 h 4476587"/>
                <a:gd name="connsiteX379" fmla="*/ 3144884 w 5185727"/>
                <a:gd name="connsiteY379" fmla="*/ 3291077 h 4476587"/>
                <a:gd name="connsiteX380" fmla="*/ 3151259 w 5185727"/>
                <a:gd name="connsiteY380" fmla="*/ 3283899 h 4476587"/>
                <a:gd name="connsiteX381" fmla="*/ 3144222 w 5185727"/>
                <a:gd name="connsiteY381" fmla="*/ 3277666 h 4476587"/>
                <a:gd name="connsiteX382" fmla="*/ 3683246 w 5185727"/>
                <a:gd name="connsiteY382" fmla="*/ 3276627 h 4476587"/>
                <a:gd name="connsiteX383" fmla="*/ 3676493 w 5185727"/>
                <a:gd name="connsiteY383" fmla="*/ 3283332 h 4476587"/>
                <a:gd name="connsiteX384" fmla="*/ 3682443 w 5185727"/>
                <a:gd name="connsiteY384" fmla="*/ 3290651 h 4476587"/>
                <a:gd name="connsiteX385" fmla="*/ 3690187 w 5185727"/>
                <a:gd name="connsiteY385" fmla="*/ 3283426 h 4476587"/>
                <a:gd name="connsiteX386" fmla="*/ 3683246 w 5185727"/>
                <a:gd name="connsiteY386" fmla="*/ 3276627 h 4476587"/>
                <a:gd name="connsiteX387" fmla="*/ 3687165 w 5185727"/>
                <a:gd name="connsiteY387" fmla="*/ 3238803 h 4476587"/>
                <a:gd name="connsiteX388" fmla="*/ 3726689 w 5185727"/>
                <a:gd name="connsiteY388" fmla="*/ 3272330 h 4476587"/>
                <a:gd name="connsiteX389" fmla="*/ 3728766 w 5185727"/>
                <a:gd name="connsiteY389" fmla="*/ 3275824 h 4476587"/>
                <a:gd name="connsiteX390" fmla="*/ 3682017 w 5185727"/>
                <a:gd name="connsiteY390" fmla="*/ 3329892 h 4476587"/>
                <a:gd name="connsiteX391" fmla="*/ 3645657 w 5185727"/>
                <a:gd name="connsiteY391" fmla="*/ 3309115 h 4476587"/>
                <a:gd name="connsiteX392" fmla="*/ 3636497 w 5185727"/>
                <a:gd name="connsiteY392" fmla="*/ 3305856 h 4476587"/>
                <a:gd name="connsiteX393" fmla="*/ 3190262 w 5185727"/>
                <a:gd name="connsiteY393" fmla="*/ 3305951 h 4476587"/>
                <a:gd name="connsiteX394" fmla="*/ 3178316 w 5185727"/>
                <a:gd name="connsiteY394" fmla="*/ 3314451 h 4476587"/>
                <a:gd name="connsiteX395" fmla="*/ 3128876 w 5185727"/>
                <a:gd name="connsiteY395" fmla="*/ 3326586 h 4476587"/>
                <a:gd name="connsiteX396" fmla="*/ 3099269 w 5185727"/>
                <a:gd name="connsiteY396" fmla="*/ 3286449 h 4476587"/>
                <a:gd name="connsiteX397" fmla="*/ 3124532 w 5185727"/>
                <a:gd name="connsiteY397" fmla="*/ 3243383 h 4476587"/>
                <a:gd name="connsiteX398" fmla="*/ 3181008 w 5185727"/>
                <a:gd name="connsiteY398" fmla="*/ 3257928 h 4476587"/>
                <a:gd name="connsiteX399" fmla="*/ 3199471 w 5185727"/>
                <a:gd name="connsiteY399" fmla="*/ 3267230 h 4476587"/>
                <a:gd name="connsiteX400" fmla="*/ 3629461 w 5185727"/>
                <a:gd name="connsiteY400" fmla="*/ 3266947 h 4476587"/>
                <a:gd name="connsiteX401" fmla="*/ 3644241 w 5185727"/>
                <a:gd name="connsiteY401" fmla="*/ 3261044 h 4476587"/>
                <a:gd name="connsiteX402" fmla="*/ 3687165 w 5185727"/>
                <a:gd name="connsiteY402" fmla="*/ 3238803 h 4476587"/>
                <a:gd name="connsiteX403" fmla="*/ 620299 w 5185727"/>
                <a:gd name="connsiteY403" fmla="*/ 3221380 h 4476587"/>
                <a:gd name="connsiteX404" fmla="*/ 611799 w 5185727"/>
                <a:gd name="connsiteY404" fmla="*/ 3227660 h 4476587"/>
                <a:gd name="connsiteX405" fmla="*/ 617844 w 5185727"/>
                <a:gd name="connsiteY405" fmla="*/ 3234790 h 4476587"/>
                <a:gd name="connsiteX406" fmla="*/ 625871 w 5185727"/>
                <a:gd name="connsiteY406" fmla="*/ 3228510 h 4476587"/>
                <a:gd name="connsiteX407" fmla="*/ 620299 w 5185727"/>
                <a:gd name="connsiteY407" fmla="*/ 3221380 h 4476587"/>
                <a:gd name="connsiteX408" fmla="*/ 1173673 w 5185727"/>
                <a:gd name="connsiteY408" fmla="*/ 3218169 h 4476587"/>
                <a:gd name="connsiteX409" fmla="*/ 1166590 w 5185727"/>
                <a:gd name="connsiteY409" fmla="*/ 3224401 h 4476587"/>
                <a:gd name="connsiteX410" fmla="*/ 1172918 w 5185727"/>
                <a:gd name="connsiteY410" fmla="*/ 3231626 h 4476587"/>
                <a:gd name="connsiteX411" fmla="*/ 1180425 w 5185727"/>
                <a:gd name="connsiteY411" fmla="*/ 3225110 h 4476587"/>
                <a:gd name="connsiteX412" fmla="*/ 1173673 w 5185727"/>
                <a:gd name="connsiteY412" fmla="*/ 3218169 h 4476587"/>
                <a:gd name="connsiteX413" fmla="*/ 890024 w 5185727"/>
                <a:gd name="connsiteY413" fmla="*/ 3189080 h 4476587"/>
                <a:gd name="connsiteX414" fmla="*/ 883365 w 5185727"/>
                <a:gd name="connsiteY414" fmla="*/ 3196116 h 4476587"/>
                <a:gd name="connsiteX415" fmla="*/ 890118 w 5185727"/>
                <a:gd name="connsiteY415" fmla="*/ 3202680 h 4476587"/>
                <a:gd name="connsiteX416" fmla="*/ 897390 w 5185727"/>
                <a:gd name="connsiteY416" fmla="*/ 3196683 h 4476587"/>
                <a:gd name="connsiteX417" fmla="*/ 890024 w 5185727"/>
                <a:gd name="connsiteY417" fmla="*/ 3189080 h 4476587"/>
                <a:gd name="connsiteX418" fmla="*/ 3755115 w 5185727"/>
                <a:gd name="connsiteY418" fmla="*/ 3157772 h 4476587"/>
                <a:gd name="connsiteX419" fmla="*/ 3748977 w 5185727"/>
                <a:gd name="connsiteY419" fmla="*/ 3164855 h 4476587"/>
                <a:gd name="connsiteX420" fmla="*/ 3756012 w 5185727"/>
                <a:gd name="connsiteY420" fmla="*/ 3171655 h 4476587"/>
                <a:gd name="connsiteX421" fmla="*/ 3763001 w 5185727"/>
                <a:gd name="connsiteY421" fmla="*/ 3164572 h 4476587"/>
                <a:gd name="connsiteX422" fmla="*/ 3755115 w 5185727"/>
                <a:gd name="connsiteY422" fmla="*/ 3157772 h 4476587"/>
                <a:gd name="connsiteX423" fmla="*/ 286306 w 5185727"/>
                <a:gd name="connsiteY423" fmla="*/ 3062765 h 4476587"/>
                <a:gd name="connsiteX424" fmla="*/ 279694 w 5185727"/>
                <a:gd name="connsiteY424" fmla="*/ 3069329 h 4476587"/>
                <a:gd name="connsiteX425" fmla="*/ 286352 w 5185727"/>
                <a:gd name="connsiteY425" fmla="*/ 3076837 h 4476587"/>
                <a:gd name="connsiteX426" fmla="*/ 293199 w 5185727"/>
                <a:gd name="connsiteY426" fmla="*/ 3070510 h 4476587"/>
                <a:gd name="connsiteX427" fmla="*/ 286306 w 5185727"/>
                <a:gd name="connsiteY427" fmla="*/ 3062765 h 4476587"/>
                <a:gd name="connsiteX428" fmla="*/ 295678 w 5185727"/>
                <a:gd name="connsiteY428" fmla="*/ 3025172 h 4476587"/>
                <a:gd name="connsiteX429" fmla="*/ 318085 w 5185727"/>
                <a:gd name="connsiteY429" fmla="*/ 3037833 h 4476587"/>
                <a:gd name="connsiteX430" fmla="*/ 341364 w 5185727"/>
                <a:gd name="connsiteY430" fmla="*/ 3047419 h 4476587"/>
                <a:gd name="connsiteX431" fmla="*/ 485153 w 5185727"/>
                <a:gd name="connsiteY431" fmla="*/ 3046994 h 4476587"/>
                <a:gd name="connsiteX432" fmla="*/ 496910 w 5185727"/>
                <a:gd name="connsiteY432" fmla="*/ 3059130 h 4476587"/>
                <a:gd name="connsiteX433" fmla="*/ 496910 w 5185727"/>
                <a:gd name="connsiteY433" fmla="*/ 3269355 h 4476587"/>
                <a:gd name="connsiteX434" fmla="*/ 484681 w 5185727"/>
                <a:gd name="connsiteY434" fmla="*/ 3281065 h 4476587"/>
                <a:gd name="connsiteX435" fmla="*/ 214766 w 5185727"/>
                <a:gd name="connsiteY435" fmla="*/ 3281065 h 4476587"/>
                <a:gd name="connsiteX436" fmla="*/ 192808 w 5185727"/>
                <a:gd name="connsiteY436" fmla="*/ 3272897 h 4476587"/>
                <a:gd name="connsiteX437" fmla="*/ 200128 w 5185727"/>
                <a:gd name="connsiteY437" fmla="*/ 3241825 h 4476587"/>
                <a:gd name="connsiteX438" fmla="*/ 446904 w 5185727"/>
                <a:gd name="connsiteY438" fmla="*/ 3242156 h 4476587"/>
                <a:gd name="connsiteX439" fmla="*/ 456631 w 5185727"/>
                <a:gd name="connsiteY439" fmla="*/ 3232004 h 4476587"/>
                <a:gd name="connsiteX440" fmla="*/ 456679 w 5185727"/>
                <a:gd name="connsiteY440" fmla="*/ 3096387 h 4476587"/>
                <a:gd name="connsiteX441" fmla="*/ 445723 w 5185727"/>
                <a:gd name="connsiteY441" fmla="*/ 3086044 h 4476587"/>
                <a:gd name="connsiteX442" fmla="*/ 338579 w 5185727"/>
                <a:gd name="connsiteY442" fmla="*/ 3086092 h 4476587"/>
                <a:gd name="connsiteX443" fmla="*/ 324507 w 5185727"/>
                <a:gd name="connsiteY443" fmla="*/ 3093601 h 4476587"/>
                <a:gd name="connsiteX444" fmla="*/ 298583 w 5185727"/>
                <a:gd name="connsiteY444" fmla="*/ 3114330 h 4476587"/>
                <a:gd name="connsiteX445" fmla="*/ 257595 w 5185727"/>
                <a:gd name="connsiteY445" fmla="*/ 3108097 h 4476587"/>
                <a:gd name="connsiteX446" fmla="*/ 241256 w 5185727"/>
                <a:gd name="connsiteY446" fmla="*/ 3068337 h 4476587"/>
                <a:gd name="connsiteX447" fmla="*/ 269589 w 5185727"/>
                <a:gd name="connsiteY447" fmla="*/ 3027492 h 4476587"/>
                <a:gd name="connsiteX448" fmla="*/ 295678 w 5185727"/>
                <a:gd name="connsiteY448" fmla="*/ 3025172 h 4476587"/>
                <a:gd name="connsiteX449" fmla="*/ 2404798 w 5185727"/>
                <a:gd name="connsiteY449" fmla="*/ 2988487 h 4476587"/>
                <a:gd name="connsiteX450" fmla="*/ 2398564 w 5185727"/>
                <a:gd name="connsiteY450" fmla="*/ 2995664 h 4476587"/>
                <a:gd name="connsiteX451" fmla="*/ 2405505 w 5185727"/>
                <a:gd name="connsiteY451" fmla="*/ 3001992 h 4476587"/>
                <a:gd name="connsiteX452" fmla="*/ 2412069 w 5185727"/>
                <a:gd name="connsiteY452" fmla="*/ 2995004 h 4476587"/>
                <a:gd name="connsiteX453" fmla="*/ 2404798 w 5185727"/>
                <a:gd name="connsiteY453" fmla="*/ 2988487 h 4476587"/>
                <a:gd name="connsiteX454" fmla="*/ 2668948 w 5185727"/>
                <a:gd name="connsiteY454" fmla="*/ 2982349 h 4476587"/>
                <a:gd name="connsiteX455" fmla="*/ 2662526 w 5185727"/>
                <a:gd name="connsiteY455" fmla="*/ 2989338 h 4476587"/>
                <a:gd name="connsiteX456" fmla="*/ 2669515 w 5185727"/>
                <a:gd name="connsiteY456" fmla="*/ 2995807 h 4476587"/>
                <a:gd name="connsiteX457" fmla="*/ 2675937 w 5185727"/>
                <a:gd name="connsiteY457" fmla="*/ 2988913 h 4476587"/>
                <a:gd name="connsiteX458" fmla="*/ 2668948 w 5185727"/>
                <a:gd name="connsiteY458" fmla="*/ 2982349 h 4476587"/>
                <a:gd name="connsiteX459" fmla="*/ 520002 w 5185727"/>
                <a:gd name="connsiteY459" fmla="*/ 2954867 h 4476587"/>
                <a:gd name="connsiteX460" fmla="*/ 540778 w 5185727"/>
                <a:gd name="connsiteY460" fmla="*/ 2964264 h 4476587"/>
                <a:gd name="connsiteX461" fmla="*/ 637062 w 5185727"/>
                <a:gd name="connsiteY461" fmla="*/ 3069141 h 4476587"/>
                <a:gd name="connsiteX462" fmla="*/ 643295 w 5185727"/>
                <a:gd name="connsiteY462" fmla="*/ 3086046 h 4476587"/>
                <a:gd name="connsiteX463" fmla="*/ 643059 w 5185727"/>
                <a:gd name="connsiteY463" fmla="*/ 3178267 h 4476587"/>
                <a:gd name="connsiteX464" fmla="*/ 650001 w 5185727"/>
                <a:gd name="connsiteY464" fmla="*/ 3195928 h 4476587"/>
                <a:gd name="connsiteX465" fmla="*/ 649150 w 5185727"/>
                <a:gd name="connsiteY465" fmla="*/ 3261943 h 4476587"/>
                <a:gd name="connsiteX466" fmla="*/ 583750 w 5185727"/>
                <a:gd name="connsiteY466" fmla="*/ 3256937 h 4476587"/>
                <a:gd name="connsiteX467" fmla="*/ 594092 w 5185727"/>
                <a:gd name="connsiteY467" fmla="*/ 3190781 h 4476587"/>
                <a:gd name="connsiteX468" fmla="*/ 603111 w 5185727"/>
                <a:gd name="connsiteY468" fmla="*/ 3173451 h 4476587"/>
                <a:gd name="connsiteX469" fmla="*/ 603063 w 5185727"/>
                <a:gd name="connsiteY469" fmla="*/ 3100212 h 4476587"/>
                <a:gd name="connsiteX470" fmla="*/ 596547 w 5185727"/>
                <a:gd name="connsiteY470" fmla="*/ 3083401 h 4476587"/>
                <a:gd name="connsiteX471" fmla="*/ 520238 w 5185727"/>
                <a:gd name="connsiteY471" fmla="*/ 3000671 h 4476587"/>
                <a:gd name="connsiteX472" fmla="*/ 506449 w 5185727"/>
                <a:gd name="connsiteY472" fmla="*/ 2994060 h 4476587"/>
                <a:gd name="connsiteX473" fmla="*/ 79149 w 5185727"/>
                <a:gd name="connsiteY473" fmla="*/ 2994248 h 4476587"/>
                <a:gd name="connsiteX474" fmla="*/ 72727 w 5185727"/>
                <a:gd name="connsiteY474" fmla="*/ 2995760 h 4476587"/>
                <a:gd name="connsiteX475" fmla="*/ 65029 w 5185727"/>
                <a:gd name="connsiteY475" fmla="*/ 2994013 h 4476587"/>
                <a:gd name="connsiteX476" fmla="*/ 42931 w 5185727"/>
                <a:gd name="connsiteY476" fmla="*/ 2982633 h 4476587"/>
                <a:gd name="connsiteX477" fmla="*/ 49730 w 5185727"/>
                <a:gd name="connsiteY477" fmla="*/ 2957605 h 4476587"/>
                <a:gd name="connsiteX478" fmla="*/ 66918 w 5185727"/>
                <a:gd name="connsiteY478" fmla="*/ 2955056 h 4476587"/>
                <a:gd name="connsiteX479" fmla="*/ 520002 w 5185727"/>
                <a:gd name="connsiteY479" fmla="*/ 2954867 h 4476587"/>
                <a:gd name="connsiteX480" fmla="*/ 2401486 w 5185727"/>
                <a:gd name="connsiteY480" fmla="*/ 2950020 h 4476587"/>
                <a:gd name="connsiteX481" fmla="*/ 2436152 w 5185727"/>
                <a:gd name="connsiteY481" fmla="*/ 2962516 h 4476587"/>
                <a:gd name="connsiteX482" fmla="*/ 2434735 w 5185727"/>
                <a:gd name="connsiteY482" fmla="*/ 3029616 h 4476587"/>
                <a:gd name="connsiteX483" fmla="*/ 2369051 w 5185727"/>
                <a:gd name="connsiteY483" fmla="*/ 3022250 h 4476587"/>
                <a:gd name="connsiteX484" fmla="*/ 2353327 w 5185727"/>
                <a:gd name="connsiteY484" fmla="*/ 3014789 h 4476587"/>
                <a:gd name="connsiteX485" fmla="*/ 2048094 w 5185727"/>
                <a:gd name="connsiteY485" fmla="*/ 3014694 h 4476587"/>
                <a:gd name="connsiteX486" fmla="*/ 2031095 w 5185727"/>
                <a:gd name="connsiteY486" fmla="*/ 3024233 h 4476587"/>
                <a:gd name="connsiteX487" fmla="*/ 1958469 w 5185727"/>
                <a:gd name="connsiteY487" fmla="*/ 3147715 h 4476587"/>
                <a:gd name="connsiteX488" fmla="*/ 1940430 w 5185727"/>
                <a:gd name="connsiteY488" fmla="*/ 3158198 h 4476587"/>
                <a:gd name="connsiteX489" fmla="*/ 1760002 w 5185727"/>
                <a:gd name="connsiteY489" fmla="*/ 3157772 h 4476587"/>
                <a:gd name="connsiteX490" fmla="*/ 1751549 w 5185727"/>
                <a:gd name="connsiteY490" fmla="*/ 3170852 h 4476587"/>
                <a:gd name="connsiteX491" fmla="*/ 1764770 w 5185727"/>
                <a:gd name="connsiteY491" fmla="*/ 3200460 h 4476587"/>
                <a:gd name="connsiteX492" fmla="*/ 1799241 w 5185727"/>
                <a:gd name="connsiteY492" fmla="*/ 3202208 h 4476587"/>
                <a:gd name="connsiteX493" fmla="*/ 1960688 w 5185727"/>
                <a:gd name="connsiteY493" fmla="*/ 3202490 h 4476587"/>
                <a:gd name="connsiteX494" fmla="*/ 1977499 w 5185727"/>
                <a:gd name="connsiteY494" fmla="*/ 3191394 h 4476587"/>
                <a:gd name="connsiteX495" fmla="*/ 1991429 w 5185727"/>
                <a:gd name="connsiteY495" fmla="*/ 3156308 h 4476587"/>
                <a:gd name="connsiteX496" fmla="*/ 2008853 w 5185727"/>
                <a:gd name="connsiteY496" fmla="*/ 3144645 h 4476587"/>
                <a:gd name="connsiteX497" fmla="*/ 2455134 w 5185727"/>
                <a:gd name="connsiteY497" fmla="*/ 3144881 h 4476587"/>
                <a:gd name="connsiteX498" fmla="*/ 3700434 w 5185727"/>
                <a:gd name="connsiteY498" fmla="*/ 3145023 h 4476587"/>
                <a:gd name="connsiteX499" fmla="*/ 3721683 w 5185727"/>
                <a:gd name="connsiteY499" fmla="*/ 3135201 h 4476587"/>
                <a:gd name="connsiteX500" fmla="*/ 3787980 w 5185727"/>
                <a:gd name="connsiteY500" fmla="*/ 3131471 h 4476587"/>
                <a:gd name="connsiteX501" fmla="*/ 3768809 w 5185727"/>
                <a:gd name="connsiteY501" fmla="*/ 3208110 h 4476587"/>
                <a:gd name="connsiteX502" fmla="*/ 3723571 w 5185727"/>
                <a:gd name="connsiteY502" fmla="*/ 3200366 h 4476587"/>
                <a:gd name="connsiteX503" fmla="*/ 3687117 w 5185727"/>
                <a:gd name="connsiteY503" fmla="*/ 3187144 h 4476587"/>
                <a:gd name="connsiteX504" fmla="*/ 2052296 w 5185727"/>
                <a:gd name="connsiteY504" fmla="*/ 3187333 h 4476587"/>
                <a:gd name="connsiteX505" fmla="*/ 2038744 w 5185727"/>
                <a:gd name="connsiteY505" fmla="*/ 3187427 h 4476587"/>
                <a:gd name="connsiteX506" fmla="*/ 2020989 w 5185727"/>
                <a:gd name="connsiteY506" fmla="*/ 3199374 h 4476587"/>
                <a:gd name="connsiteX507" fmla="*/ 2009940 w 5185727"/>
                <a:gd name="connsiteY507" fmla="*/ 3227092 h 4476587"/>
                <a:gd name="connsiteX508" fmla="*/ 1980663 w 5185727"/>
                <a:gd name="connsiteY508" fmla="*/ 3247255 h 4476587"/>
                <a:gd name="connsiteX509" fmla="*/ 1802924 w 5185727"/>
                <a:gd name="connsiteY509" fmla="*/ 3247019 h 4476587"/>
                <a:gd name="connsiteX510" fmla="*/ 1789373 w 5185727"/>
                <a:gd name="connsiteY510" fmla="*/ 3247019 h 4476587"/>
                <a:gd name="connsiteX511" fmla="*/ 1776150 w 5185727"/>
                <a:gd name="connsiteY511" fmla="*/ 3259438 h 4476587"/>
                <a:gd name="connsiteX512" fmla="*/ 1789467 w 5185727"/>
                <a:gd name="connsiteY512" fmla="*/ 3273793 h 4476587"/>
                <a:gd name="connsiteX513" fmla="*/ 1945389 w 5185727"/>
                <a:gd name="connsiteY513" fmla="*/ 3271810 h 4476587"/>
                <a:gd name="connsiteX514" fmla="*/ 2005076 w 5185727"/>
                <a:gd name="connsiteY514" fmla="*/ 3271149 h 4476587"/>
                <a:gd name="connsiteX515" fmla="*/ 2140740 w 5185727"/>
                <a:gd name="connsiteY515" fmla="*/ 3271055 h 4476587"/>
                <a:gd name="connsiteX516" fmla="*/ 2270833 w 5185727"/>
                <a:gd name="connsiteY516" fmla="*/ 3268127 h 4476587"/>
                <a:gd name="connsiteX517" fmla="*/ 2306437 w 5185727"/>
                <a:gd name="connsiteY517" fmla="*/ 3283332 h 4476587"/>
                <a:gd name="connsiteX518" fmla="*/ 2437615 w 5185727"/>
                <a:gd name="connsiteY518" fmla="*/ 3424285 h 4476587"/>
                <a:gd name="connsiteX519" fmla="*/ 2458912 w 5185727"/>
                <a:gd name="connsiteY519" fmla="*/ 3433871 h 4476587"/>
                <a:gd name="connsiteX520" fmla="*/ 2462973 w 5185727"/>
                <a:gd name="connsiteY520" fmla="*/ 3433919 h 4476587"/>
                <a:gd name="connsiteX521" fmla="*/ 2845412 w 5185727"/>
                <a:gd name="connsiteY521" fmla="*/ 3436941 h 4476587"/>
                <a:gd name="connsiteX522" fmla="*/ 2937540 w 5185727"/>
                <a:gd name="connsiteY522" fmla="*/ 3439538 h 4476587"/>
                <a:gd name="connsiteX523" fmla="*/ 2967855 w 5185727"/>
                <a:gd name="connsiteY523" fmla="*/ 3428016 h 4476587"/>
                <a:gd name="connsiteX524" fmla="*/ 3037693 w 5185727"/>
                <a:gd name="connsiteY524" fmla="*/ 3432832 h 4476587"/>
                <a:gd name="connsiteX525" fmla="*/ 3019939 w 5185727"/>
                <a:gd name="connsiteY525" fmla="*/ 3505930 h 4476587"/>
                <a:gd name="connsiteX526" fmla="*/ 2969555 w 5185727"/>
                <a:gd name="connsiteY526" fmla="*/ 3498799 h 4476587"/>
                <a:gd name="connsiteX527" fmla="*/ 2931873 w 5185727"/>
                <a:gd name="connsiteY527" fmla="*/ 3485389 h 4476587"/>
                <a:gd name="connsiteX528" fmla="*/ 2831529 w 5185727"/>
                <a:gd name="connsiteY528" fmla="*/ 3485436 h 4476587"/>
                <a:gd name="connsiteX529" fmla="*/ 2443801 w 5185727"/>
                <a:gd name="connsiteY529" fmla="*/ 3482980 h 4476587"/>
                <a:gd name="connsiteX530" fmla="*/ 2415375 w 5185727"/>
                <a:gd name="connsiteY530" fmla="*/ 3470514 h 4476587"/>
                <a:gd name="connsiteX531" fmla="*/ 2281410 w 5185727"/>
                <a:gd name="connsiteY531" fmla="*/ 3326728 h 4476587"/>
                <a:gd name="connsiteX532" fmla="*/ 2259972 w 5185727"/>
                <a:gd name="connsiteY532" fmla="*/ 3317378 h 4476587"/>
                <a:gd name="connsiteX533" fmla="*/ 2074206 w 5185727"/>
                <a:gd name="connsiteY533" fmla="*/ 3318039 h 4476587"/>
                <a:gd name="connsiteX534" fmla="*/ 1870922 w 5185727"/>
                <a:gd name="connsiteY534" fmla="*/ 3319786 h 4476587"/>
                <a:gd name="connsiteX535" fmla="*/ 1782903 w 5185727"/>
                <a:gd name="connsiteY535" fmla="*/ 3322903 h 4476587"/>
                <a:gd name="connsiteX536" fmla="*/ 1766990 w 5185727"/>
                <a:gd name="connsiteY536" fmla="*/ 3334425 h 4476587"/>
                <a:gd name="connsiteX537" fmla="*/ 1764534 w 5185727"/>
                <a:gd name="connsiteY537" fmla="*/ 3342169 h 4476587"/>
                <a:gd name="connsiteX538" fmla="*/ 1782714 w 5185727"/>
                <a:gd name="connsiteY538" fmla="*/ 3366346 h 4476587"/>
                <a:gd name="connsiteX539" fmla="*/ 2204488 w 5185727"/>
                <a:gd name="connsiteY539" fmla="*/ 3366015 h 4476587"/>
                <a:gd name="connsiteX540" fmla="*/ 2246467 w 5185727"/>
                <a:gd name="connsiteY540" fmla="*/ 3385423 h 4476587"/>
                <a:gd name="connsiteX541" fmla="*/ 2337885 w 5185727"/>
                <a:gd name="connsiteY541" fmla="*/ 3483594 h 4476587"/>
                <a:gd name="connsiteX542" fmla="*/ 2385956 w 5185727"/>
                <a:gd name="connsiteY542" fmla="*/ 3535112 h 4476587"/>
                <a:gd name="connsiteX543" fmla="*/ 2418491 w 5185727"/>
                <a:gd name="connsiteY543" fmla="*/ 3548286 h 4476587"/>
                <a:gd name="connsiteX544" fmla="*/ 2899904 w 5185727"/>
                <a:gd name="connsiteY544" fmla="*/ 3548240 h 4476587"/>
                <a:gd name="connsiteX545" fmla="*/ 2931778 w 5185727"/>
                <a:gd name="connsiteY545" fmla="*/ 3536670 h 4476587"/>
                <a:gd name="connsiteX546" fmla="*/ 2992882 w 5185727"/>
                <a:gd name="connsiteY546" fmla="*/ 3535584 h 4476587"/>
                <a:gd name="connsiteX547" fmla="*/ 3003365 w 5185727"/>
                <a:gd name="connsiteY547" fmla="*/ 3552205 h 4476587"/>
                <a:gd name="connsiteX548" fmla="*/ 2971065 w 5185727"/>
                <a:gd name="connsiteY548" fmla="*/ 3618267 h 4476587"/>
                <a:gd name="connsiteX549" fmla="*/ 2967288 w 5185727"/>
                <a:gd name="connsiteY549" fmla="*/ 3621903 h 4476587"/>
                <a:gd name="connsiteX550" fmla="*/ 2928519 w 5185727"/>
                <a:gd name="connsiteY550" fmla="*/ 3607926 h 4476587"/>
                <a:gd name="connsiteX551" fmla="*/ 2893955 w 5185727"/>
                <a:gd name="connsiteY551" fmla="*/ 3593996 h 4476587"/>
                <a:gd name="connsiteX552" fmla="*/ 2402861 w 5185727"/>
                <a:gd name="connsiteY552" fmla="*/ 3594515 h 4476587"/>
                <a:gd name="connsiteX553" fmla="*/ 2358616 w 5185727"/>
                <a:gd name="connsiteY553" fmla="*/ 3576241 h 4476587"/>
                <a:gd name="connsiteX554" fmla="*/ 2224179 w 5185727"/>
                <a:gd name="connsiteY554" fmla="*/ 3430990 h 4476587"/>
                <a:gd name="connsiteX555" fmla="*/ 2188953 w 5185727"/>
                <a:gd name="connsiteY555" fmla="*/ 3414889 h 4476587"/>
                <a:gd name="connsiteX556" fmla="*/ 1748055 w 5185727"/>
                <a:gd name="connsiteY556" fmla="*/ 3414889 h 4476587"/>
                <a:gd name="connsiteX557" fmla="*/ 1718163 w 5185727"/>
                <a:gd name="connsiteY557" fmla="*/ 3429338 h 4476587"/>
                <a:gd name="connsiteX558" fmla="*/ 1699606 w 5185727"/>
                <a:gd name="connsiteY558" fmla="*/ 3450682 h 4476587"/>
                <a:gd name="connsiteX559" fmla="*/ 1713489 w 5185727"/>
                <a:gd name="connsiteY559" fmla="*/ 3452948 h 4476587"/>
                <a:gd name="connsiteX560" fmla="*/ 1877627 w 5185727"/>
                <a:gd name="connsiteY560" fmla="*/ 3452571 h 4476587"/>
                <a:gd name="connsiteX561" fmla="*/ 2019950 w 5185727"/>
                <a:gd name="connsiteY561" fmla="*/ 3450398 h 4476587"/>
                <a:gd name="connsiteX562" fmla="*/ 2044835 w 5185727"/>
                <a:gd name="connsiteY562" fmla="*/ 3475142 h 4476587"/>
                <a:gd name="connsiteX563" fmla="*/ 2044788 w 5185727"/>
                <a:gd name="connsiteY563" fmla="*/ 3571472 h 4476587"/>
                <a:gd name="connsiteX564" fmla="*/ 2041836 w 5185727"/>
                <a:gd name="connsiteY564" fmla="*/ 3589793 h 4476587"/>
                <a:gd name="connsiteX565" fmla="*/ 2041953 w 5185727"/>
                <a:gd name="connsiteY565" fmla="*/ 3589793 h 4476587"/>
                <a:gd name="connsiteX566" fmla="*/ 2041198 w 5185727"/>
                <a:gd name="connsiteY566" fmla="*/ 3590927 h 4476587"/>
                <a:gd name="connsiteX567" fmla="*/ 2001297 w 5185727"/>
                <a:gd name="connsiteY567" fmla="*/ 3588708 h 4476587"/>
                <a:gd name="connsiteX568" fmla="*/ 2000938 w 5185727"/>
                <a:gd name="connsiteY568" fmla="*/ 3587856 h 4476587"/>
                <a:gd name="connsiteX569" fmla="*/ 2000826 w 5185727"/>
                <a:gd name="connsiteY569" fmla="*/ 3587952 h 4476587"/>
                <a:gd name="connsiteX570" fmla="*/ 2000812 w 5185727"/>
                <a:gd name="connsiteY570" fmla="*/ 3587824 h 4476587"/>
                <a:gd name="connsiteX571" fmla="*/ 1988170 w 5185727"/>
                <a:gd name="connsiteY571" fmla="*/ 3589416 h 4476587"/>
                <a:gd name="connsiteX572" fmla="*/ 1850050 w 5185727"/>
                <a:gd name="connsiteY572" fmla="*/ 3589605 h 4476587"/>
                <a:gd name="connsiteX573" fmla="*/ 1755750 w 5185727"/>
                <a:gd name="connsiteY573" fmla="*/ 3664165 h 4476587"/>
                <a:gd name="connsiteX574" fmla="*/ 1753012 w 5185727"/>
                <a:gd name="connsiteY574" fmla="*/ 3730086 h 4476587"/>
                <a:gd name="connsiteX575" fmla="*/ 1753012 w 5185727"/>
                <a:gd name="connsiteY575" fmla="*/ 3730228 h 4476587"/>
                <a:gd name="connsiteX576" fmla="*/ 1693798 w 5185727"/>
                <a:gd name="connsiteY576" fmla="*/ 3727583 h 4476587"/>
                <a:gd name="connsiteX577" fmla="*/ 1523236 w 5185727"/>
                <a:gd name="connsiteY577" fmla="*/ 3732116 h 4476587"/>
                <a:gd name="connsiteX578" fmla="*/ 1507937 w 5185727"/>
                <a:gd name="connsiteY578" fmla="*/ 3716014 h 4476587"/>
                <a:gd name="connsiteX579" fmla="*/ 1507701 w 5185727"/>
                <a:gd name="connsiteY579" fmla="*/ 3535773 h 4476587"/>
                <a:gd name="connsiteX580" fmla="*/ 1510515 w 5185727"/>
                <a:gd name="connsiteY580" fmla="*/ 3526251 h 4476587"/>
                <a:gd name="connsiteX581" fmla="*/ 1510447 w 5185727"/>
                <a:gd name="connsiteY581" fmla="*/ 3526270 h 4476587"/>
                <a:gd name="connsiteX582" fmla="*/ 1507608 w 5185727"/>
                <a:gd name="connsiteY582" fmla="*/ 3535914 h 4476587"/>
                <a:gd name="connsiteX583" fmla="*/ 1507843 w 5185727"/>
                <a:gd name="connsiteY583" fmla="*/ 3716155 h 4476587"/>
                <a:gd name="connsiteX584" fmla="*/ 1523143 w 5185727"/>
                <a:gd name="connsiteY584" fmla="*/ 3732257 h 4476587"/>
                <a:gd name="connsiteX585" fmla="*/ 1693704 w 5185727"/>
                <a:gd name="connsiteY585" fmla="*/ 3727725 h 4476587"/>
                <a:gd name="connsiteX586" fmla="*/ 1752919 w 5185727"/>
                <a:gd name="connsiteY586" fmla="*/ 3730369 h 4476587"/>
                <a:gd name="connsiteX587" fmla="*/ 1773553 w 5185727"/>
                <a:gd name="connsiteY587" fmla="*/ 3750201 h 4476587"/>
                <a:gd name="connsiteX588" fmla="*/ 2274421 w 5185727"/>
                <a:gd name="connsiteY588" fmla="*/ 3750484 h 4476587"/>
                <a:gd name="connsiteX589" fmla="*/ 2288216 w 5185727"/>
                <a:gd name="connsiteY589" fmla="*/ 3747008 h 4476587"/>
                <a:gd name="connsiteX590" fmla="*/ 2288231 w 5185727"/>
                <a:gd name="connsiteY590" fmla="*/ 3746916 h 4476587"/>
                <a:gd name="connsiteX591" fmla="*/ 2274469 w 5185727"/>
                <a:gd name="connsiteY591" fmla="*/ 3750389 h 4476587"/>
                <a:gd name="connsiteX592" fmla="*/ 1773601 w 5185727"/>
                <a:gd name="connsiteY592" fmla="*/ 3750106 h 4476587"/>
                <a:gd name="connsiteX593" fmla="*/ 1752965 w 5185727"/>
                <a:gd name="connsiteY593" fmla="*/ 3730274 h 4476587"/>
                <a:gd name="connsiteX594" fmla="*/ 1754004 w 5185727"/>
                <a:gd name="connsiteY594" fmla="*/ 3730604 h 4476587"/>
                <a:gd name="connsiteX595" fmla="*/ 1779692 w 5185727"/>
                <a:gd name="connsiteY595" fmla="*/ 3745951 h 4476587"/>
                <a:gd name="connsiteX596" fmla="*/ 2261200 w 5185727"/>
                <a:gd name="connsiteY596" fmla="*/ 3746045 h 4476587"/>
                <a:gd name="connsiteX597" fmla="*/ 2289768 w 5185727"/>
                <a:gd name="connsiteY597" fmla="*/ 3727819 h 4476587"/>
                <a:gd name="connsiteX598" fmla="*/ 2290476 w 5185727"/>
                <a:gd name="connsiteY598" fmla="*/ 3727346 h 4476587"/>
                <a:gd name="connsiteX599" fmla="*/ 2290476 w 5185727"/>
                <a:gd name="connsiteY599" fmla="*/ 3727433 h 4476587"/>
                <a:gd name="connsiteX600" fmla="*/ 2307901 w 5185727"/>
                <a:gd name="connsiteY600" fmla="*/ 3724183 h 4476587"/>
                <a:gd name="connsiteX601" fmla="*/ 2692181 w 5185727"/>
                <a:gd name="connsiteY601" fmla="*/ 3724183 h 4476587"/>
                <a:gd name="connsiteX602" fmla="*/ 2720041 w 5185727"/>
                <a:gd name="connsiteY602" fmla="*/ 3749493 h 4476587"/>
                <a:gd name="connsiteX603" fmla="*/ 2713336 w 5185727"/>
                <a:gd name="connsiteY603" fmla="*/ 3755821 h 4476587"/>
                <a:gd name="connsiteX604" fmla="*/ 2715367 w 5185727"/>
                <a:gd name="connsiteY604" fmla="*/ 3775936 h 4476587"/>
                <a:gd name="connsiteX605" fmla="*/ 2715367 w 5185727"/>
                <a:gd name="connsiteY605" fmla="*/ 4047124 h 4476587"/>
                <a:gd name="connsiteX606" fmla="*/ 2737419 w 5185727"/>
                <a:gd name="connsiteY606" fmla="*/ 4068751 h 4476587"/>
                <a:gd name="connsiteX607" fmla="*/ 2806596 w 5185727"/>
                <a:gd name="connsiteY607" fmla="*/ 4068799 h 4476587"/>
                <a:gd name="connsiteX608" fmla="*/ 2824729 w 5185727"/>
                <a:gd name="connsiteY608" fmla="*/ 4072576 h 4476587"/>
                <a:gd name="connsiteX609" fmla="*/ 2846545 w 5185727"/>
                <a:gd name="connsiteY609" fmla="*/ 4094816 h 4476587"/>
                <a:gd name="connsiteX610" fmla="*/ 2821565 w 5185727"/>
                <a:gd name="connsiteY610" fmla="*/ 4111769 h 4476587"/>
                <a:gd name="connsiteX611" fmla="*/ 2809713 w 5185727"/>
                <a:gd name="connsiteY611" fmla="*/ 4113469 h 4476587"/>
                <a:gd name="connsiteX612" fmla="*/ 2795264 w 5185727"/>
                <a:gd name="connsiteY612" fmla="*/ 4111675 h 4476587"/>
                <a:gd name="connsiteX613" fmla="*/ 2682690 w 5185727"/>
                <a:gd name="connsiteY613" fmla="*/ 4111250 h 4476587"/>
                <a:gd name="connsiteX614" fmla="*/ 2670979 w 5185727"/>
                <a:gd name="connsiteY614" fmla="*/ 4099114 h 4476587"/>
                <a:gd name="connsiteX615" fmla="*/ 2673198 w 5185727"/>
                <a:gd name="connsiteY615" fmla="*/ 3781697 h 4476587"/>
                <a:gd name="connsiteX616" fmla="*/ 2659929 w 5185727"/>
                <a:gd name="connsiteY616" fmla="*/ 3768334 h 4476587"/>
                <a:gd name="connsiteX617" fmla="*/ 2301762 w 5185727"/>
                <a:gd name="connsiteY617" fmla="*/ 3768334 h 4476587"/>
                <a:gd name="connsiteX618" fmla="*/ 2288823 w 5185727"/>
                <a:gd name="connsiteY618" fmla="*/ 3780895 h 4476587"/>
                <a:gd name="connsiteX619" fmla="*/ 2286462 w 5185727"/>
                <a:gd name="connsiteY619" fmla="*/ 3830807 h 4476587"/>
                <a:gd name="connsiteX620" fmla="*/ 2192163 w 5185727"/>
                <a:gd name="connsiteY620" fmla="*/ 3905462 h 4476587"/>
                <a:gd name="connsiteX621" fmla="*/ 2040208 w 5185727"/>
                <a:gd name="connsiteY621" fmla="*/ 3905368 h 4476587"/>
                <a:gd name="connsiteX622" fmla="*/ 2026467 w 5185727"/>
                <a:gd name="connsiteY622" fmla="*/ 3918637 h 4476587"/>
                <a:gd name="connsiteX623" fmla="*/ 2026513 w 5185727"/>
                <a:gd name="connsiteY623" fmla="*/ 4020350 h 4476587"/>
                <a:gd name="connsiteX624" fmla="*/ 2037941 w 5185727"/>
                <a:gd name="connsiteY624" fmla="*/ 4031588 h 4476587"/>
                <a:gd name="connsiteX625" fmla="*/ 2533048 w 5185727"/>
                <a:gd name="connsiteY625" fmla="*/ 4026960 h 4476587"/>
                <a:gd name="connsiteX626" fmla="*/ 2543579 w 5185727"/>
                <a:gd name="connsiteY626" fmla="*/ 4016289 h 4476587"/>
                <a:gd name="connsiteX627" fmla="*/ 2543579 w 5185727"/>
                <a:gd name="connsiteY627" fmla="*/ 3933559 h 4476587"/>
                <a:gd name="connsiteX628" fmla="*/ 2533237 w 5185727"/>
                <a:gd name="connsiteY628" fmla="*/ 3922651 h 4476587"/>
                <a:gd name="connsiteX629" fmla="*/ 2358237 w 5185727"/>
                <a:gd name="connsiteY629" fmla="*/ 3922698 h 4476587"/>
                <a:gd name="connsiteX630" fmla="*/ 2344591 w 5185727"/>
                <a:gd name="connsiteY630" fmla="*/ 3930678 h 4476587"/>
                <a:gd name="connsiteX631" fmla="*/ 2279143 w 5185727"/>
                <a:gd name="connsiteY631" fmla="*/ 3945647 h 4476587"/>
                <a:gd name="connsiteX632" fmla="*/ 2270408 w 5185727"/>
                <a:gd name="connsiteY632" fmla="*/ 3879822 h 4476587"/>
                <a:gd name="connsiteX633" fmla="*/ 2337272 w 5185727"/>
                <a:gd name="connsiteY633" fmla="*/ 3877083 h 4476587"/>
                <a:gd name="connsiteX634" fmla="*/ 2354130 w 5185727"/>
                <a:gd name="connsiteY634" fmla="*/ 3882986 h 4476587"/>
                <a:gd name="connsiteX635" fmla="*/ 2571202 w 5185727"/>
                <a:gd name="connsiteY635" fmla="*/ 3882702 h 4476587"/>
                <a:gd name="connsiteX636" fmla="*/ 2583857 w 5185727"/>
                <a:gd name="connsiteY636" fmla="*/ 3895310 h 4476587"/>
                <a:gd name="connsiteX637" fmla="*/ 2583905 w 5185727"/>
                <a:gd name="connsiteY637" fmla="*/ 4052649 h 4476587"/>
                <a:gd name="connsiteX638" fmla="*/ 2570211 w 5185727"/>
                <a:gd name="connsiteY638" fmla="*/ 4065681 h 4476587"/>
                <a:gd name="connsiteX639" fmla="*/ 2267716 w 5185727"/>
                <a:gd name="connsiteY639" fmla="*/ 4068138 h 4476587"/>
                <a:gd name="connsiteX640" fmla="*/ 2254353 w 5185727"/>
                <a:gd name="connsiteY640" fmla="*/ 4075928 h 4476587"/>
                <a:gd name="connsiteX641" fmla="*/ 2233670 w 5185727"/>
                <a:gd name="connsiteY641" fmla="*/ 4069932 h 4476587"/>
                <a:gd name="connsiteX642" fmla="*/ 2167562 w 5185727"/>
                <a:gd name="connsiteY642" fmla="*/ 4069838 h 4476587"/>
                <a:gd name="connsiteX643" fmla="*/ 1997993 w 5185727"/>
                <a:gd name="connsiteY643" fmla="*/ 4070781 h 4476587"/>
                <a:gd name="connsiteX644" fmla="*/ 1986471 w 5185727"/>
                <a:gd name="connsiteY644" fmla="*/ 4058456 h 4476587"/>
                <a:gd name="connsiteX645" fmla="*/ 1986895 w 5185727"/>
                <a:gd name="connsiteY645" fmla="*/ 3917409 h 4476587"/>
                <a:gd name="connsiteX646" fmla="*/ 1974996 w 5185727"/>
                <a:gd name="connsiteY646" fmla="*/ 3905274 h 4476587"/>
                <a:gd name="connsiteX647" fmla="*/ 1852931 w 5185727"/>
                <a:gd name="connsiteY647" fmla="*/ 3905462 h 4476587"/>
                <a:gd name="connsiteX648" fmla="*/ 1752965 w 5185727"/>
                <a:gd name="connsiteY648" fmla="*/ 3805780 h 4476587"/>
                <a:gd name="connsiteX649" fmla="*/ 1753107 w 5185727"/>
                <a:gd name="connsiteY649" fmla="*/ 3780045 h 4476587"/>
                <a:gd name="connsiteX650" fmla="*/ 1742199 w 5185727"/>
                <a:gd name="connsiteY650" fmla="*/ 3770081 h 4476587"/>
                <a:gd name="connsiteX651" fmla="*/ 1476489 w 5185727"/>
                <a:gd name="connsiteY651" fmla="*/ 3777636 h 4476587"/>
                <a:gd name="connsiteX652" fmla="*/ 1462748 w 5185727"/>
                <a:gd name="connsiteY652" fmla="*/ 3763659 h 4476587"/>
                <a:gd name="connsiteX653" fmla="*/ 1463173 w 5185727"/>
                <a:gd name="connsiteY653" fmla="*/ 3523590 h 4476587"/>
                <a:gd name="connsiteX654" fmla="*/ 1452785 w 5185727"/>
                <a:gd name="connsiteY654" fmla="*/ 3508432 h 4476587"/>
                <a:gd name="connsiteX655" fmla="*/ 1272261 w 5185727"/>
                <a:gd name="connsiteY655" fmla="*/ 3263972 h 4476587"/>
                <a:gd name="connsiteX656" fmla="*/ 1489286 w 5185727"/>
                <a:gd name="connsiteY656" fmla="*/ 3020786 h 4476587"/>
                <a:gd name="connsiteX657" fmla="*/ 1714622 w 5185727"/>
                <a:gd name="connsiteY657" fmla="*/ 3109749 h 4476587"/>
                <a:gd name="connsiteX658" fmla="*/ 1731574 w 5185727"/>
                <a:gd name="connsiteY658" fmla="*/ 3118013 h 4476587"/>
                <a:gd name="connsiteX659" fmla="*/ 1918757 w 5185727"/>
                <a:gd name="connsiteY659" fmla="*/ 3118013 h 4476587"/>
                <a:gd name="connsiteX660" fmla="*/ 1935756 w 5185727"/>
                <a:gd name="connsiteY660" fmla="*/ 3108333 h 4476587"/>
                <a:gd name="connsiteX661" fmla="*/ 2007814 w 5185727"/>
                <a:gd name="connsiteY661" fmla="*/ 2986126 h 4476587"/>
                <a:gd name="connsiteX662" fmla="*/ 2025852 w 5185727"/>
                <a:gd name="connsiteY662" fmla="*/ 2975785 h 4476587"/>
                <a:gd name="connsiteX663" fmla="*/ 2351438 w 5185727"/>
                <a:gd name="connsiteY663" fmla="*/ 2976068 h 4476587"/>
                <a:gd name="connsiteX664" fmla="*/ 2369477 w 5185727"/>
                <a:gd name="connsiteY664" fmla="*/ 2967946 h 4476587"/>
                <a:gd name="connsiteX665" fmla="*/ 2401486 w 5185727"/>
                <a:gd name="connsiteY665" fmla="*/ 2950020 h 4476587"/>
                <a:gd name="connsiteX666" fmla="*/ 2669042 w 5185727"/>
                <a:gd name="connsiteY666" fmla="*/ 2944148 h 4476587"/>
                <a:gd name="connsiteX667" fmla="*/ 2714327 w 5185727"/>
                <a:gd name="connsiteY667" fmla="*/ 2989055 h 4476587"/>
                <a:gd name="connsiteX668" fmla="*/ 2669231 w 5185727"/>
                <a:gd name="connsiteY668" fmla="*/ 3034102 h 4476587"/>
                <a:gd name="connsiteX669" fmla="*/ 2624230 w 5185727"/>
                <a:gd name="connsiteY669" fmla="*/ 2988582 h 4476587"/>
                <a:gd name="connsiteX670" fmla="*/ 2669042 w 5185727"/>
                <a:gd name="connsiteY670" fmla="*/ 2944148 h 4476587"/>
                <a:gd name="connsiteX671" fmla="*/ 1789891 w 5185727"/>
                <a:gd name="connsiteY671" fmla="*/ 2941173 h 4476587"/>
                <a:gd name="connsiteX672" fmla="*/ 1783610 w 5185727"/>
                <a:gd name="connsiteY672" fmla="*/ 2948303 h 4476587"/>
                <a:gd name="connsiteX673" fmla="*/ 1791119 w 5185727"/>
                <a:gd name="connsiteY673" fmla="*/ 2954630 h 4476587"/>
                <a:gd name="connsiteX674" fmla="*/ 1797210 w 5185727"/>
                <a:gd name="connsiteY674" fmla="*/ 2947311 h 4476587"/>
                <a:gd name="connsiteX675" fmla="*/ 1789891 w 5185727"/>
                <a:gd name="connsiteY675" fmla="*/ 2941173 h 4476587"/>
                <a:gd name="connsiteX676" fmla="*/ 1473608 w 5185727"/>
                <a:gd name="connsiteY676" fmla="*/ 2941031 h 4476587"/>
                <a:gd name="connsiteX677" fmla="*/ 1467091 w 5185727"/>
                <a:gd name="connsiteY677" fmla="*/ 2947784 h 4476587"/>
                <a:gd name="connsiteX678" fmla="*/ 1475025 w 5185727"/>
                <a:gd name="connsiteY678" fmla="*/ 2954630 h 4476587"/>
                <a:gd name="connsiteX679" fmla="*/ 1481257 w 5185727"/>
                <a:gd name="connsiteY679" fmla="*/ 2946414 h 4476587"/>
                <a:gd name="connsiteX680" fmla="*/ 1473608 w 5185727"/>
                <a:gd name="connsiteY680" fmla="*/ 2941031 h 4476587"/>
                <a:gd name="connsiteX681" fmla="*/ 3862399 w 5185727"/>
                <a:gd name="connsiteY681" fmla="*/ 2923040 h 4476587"/>
                <a:gd name="connsiteX682" fmla="*/ 3854466 w 5185727"/>
                <a:gd name="connsiteY682" fmla="*/ 2930076 h 4476587"/>
                <a:gd name="connsiteX683" fmla="*/ 3861171 w 5185727"/>
                <a:gd name="connsiteY683" fmla="*/ 2936592 h 4476587"/>
                <a:gd name="connsiteX684" fmla="*/ 3868632 w 5185727"/>
                <a:gd name="connsiteY684" fmla="*/ 2930501 h 4476587"/>
                <a:gd name="connsiteX685" fmla="*/ 3862399 w 5185727"/>
                <a:gd name="connsiteY685" fmla="*/ 2923040 h 4476587"/>
                <a:gd name="connsiteX686" fmla="*/ 3528503 w 5185727"/>
                <a:gd name="connsiteY686" fmla="*/ 2923040 h 4476587"/>
                <a:gd name="connsiteX687" fmla="*/ 3520618 w 5185727"/>
                <a:gd name="connsiteY687" fmla="*/ 2930123 h 4476587"/>
                <a:gd name="connsiteX688" fmla="*/ 3527417 w 5185727"/>
                <a:gd name="connsiteY688" fmla="*/ 2936545 h 4476587"/>
                <a:gd name="connsiteX689" fmla="*/ 3534548 w 5185727"/>
                <a:gd name="connsiteY689" fmla="*/ 2930501 h 4476587"/>
                <a:gd name="connsiteX690" fmla="*/ 3528503 w 5185727"/>
                <a:gd name="connsiteY690" fmla="*/ 2923040 h 4476587"/>
                <a:gd name="connsiteX691" fmla="*/ 3214911 w 5185727"/>
                <a:gd name="connsiteY691" fmla="*/ 2923040 h 4476587"/>
                <a:gd name="connsiteX692" fmla="*/ 3208395 w 5185727"/>
                <a:gd name="connsiteY692" fmla="*/ 2930407 h 4476587"/>
                <a:gd name="connsiteX693" fmla="*/ 3217556 w 5185727"/>
                <a:gd name="connsiteY693" fmla="*/ 2936498 h 4476587"/>
                <a:gd name="connsiteX694" fmla="*/ 3222042 w 5185727"/>
                <a:gd name="connsiteY694" fmla="*/ 2929556 h 4476587"/>
                <a:gd name="connsiteX695" fmla="*/ 3214911 w 5185727"/>
                <a:gd name="connsiteY695" fmla="*/ 2923040 h 4476587"/>
                <a:gd name="connsiteX696" fmla="*/ 2874546 w 5185727"/>
                <a:gd name="connsiteY696" fmla="*/ 2923040 h 4476587"/>
                <a:gd name="connsiteX697" fmla="*/ 2866708 w 5185727"/>
                <a:gd name="connsiteY697" fmla="*/ 2930123 h 4476587"/>
                <a:gd name="connsiteX698" fmla="*/ 2873507 w 5185727"/>
                <a:gd name="connsiteY698" fmla="*/ 2936545 h 4476587"/>
                <a:gd name="connsiteX699" fmla="*/ 2880638 w 5185727"/>
                <a:gd name="connsiteY699" fmla="*/ 2930501 h 4476587"/>
                <a:gd name="connsiteX700" fmla="*/ 2874546 w 5185727"/>
                <a:gd name="connsiteY700" fmla="*/ 2923040 h 4476587"/>
                <a:gd name="connsiteX701" fmla="*/ 3641030 w 5185727"/>
                <a:gd name="connsiteY701" fmla="*/ 2922993 h 4476587"/>
                <a:gd name="connsiteX702" fmla="*/ 3633947 w 5185727"/>
                <a:gd name="connsiteY702" fmla="*/ 2929556 h 4476587"/>
                <a:gd name="connsiteX703" fmla="*/ 3640416 w 5185727"/>
                <a:gd name="connsiteY703" fmla="*/ 2936403 h 4476587"/>
                <a:gd name="connsiteX704" fmla="*/ 3647404 w 5185727"/>
                <a:gd name="connsiteY704" fmla="*/ 2930123 h 4476587"/>
                <a:gd name="connsiteX705" fmla="*/ 3641030 w 5185727"/>
                <a:gd name="connsiteY705" fmla="*/ 2922993 h 4476587"/>
                <a:gd name="connsiteX706" fmla="*/ 3428207 w 5185727"/>
                <a:gd name="connsiteY706" fmla="*/ 2922993 h 4476587"/>
                <a:gd name="connsiteX707" fmla="*/ 3421833 w 5185727"/>
                <a:gd name="connsiteY707" fmla="*/ 2930170 h 4476587"/>
                <a:gd name="connsiteX708" fmla="*/ 3428774 w 5185727"/>
                <a:gd name="connsiteY708" fmla="*/ 2936451 h 4476587"/>
                <a:gd name="connsiteX709" fmla="*/ 3435432 w 5185727"/>
                <a:gd name="connsiteY709" fmla="*/ 2929509 h 4476587"/>
                <a:gd name="connsiteX710" fmla="*/ 3428207 w 5185727"/>
                <a:gd name="connsiteY710" fmla="*/ 2922993 h 4476587"/>
                <a:gd name="connsiteX711" fmla="*/ 3320024 w 5185727"/>
                <a:gd name="connsiteY711" fmla="*/ 2922993 h 4476587"/>
                <a:gd name="connsiteX712" fmla="*/ 3313130 w 5185727"/>
                <a:gd name="connsiteY712" fmla="*/ 2929604 h 4476587"/>
                <a:gd name="connsiteX713" fmla="*/ 3319458 w 5185727"/>
                <a:gd name="connsiteY713" fmla="*/ 2936498 h 4476587"/>
                <a:gd name="connsiteX714" fmla="*/ 3326919 w 5185727"/>
                <a:gd name="connsiteY714" fmla="*/ 2929746 h 4476587"/>
                <a:gd name="connsiteX715" fmla="*/ 3320024 w 5185727"/>
                <a:gd name="connsiteY715" fmla="*/ 2922993 h 4476587"/>
                <a:gd name="connsiteX716" fmla="*/ 3105030 w 5185727"/>
                <a:gd name="connsiteY716" fmla="*/ 2922993 h 4476587"/>
                <a:gd name="connsiteX717" fmla="*/ 3097947 w 5185727"/>
                <a:gd name="connsiteY717" fmla="*/ 2930689 h 4476587"/>
                <a:gd name="connsiteX718" fmla="*/ 3105172 w 5185727"/>
                <a:gd name="connsiteY718" fmla="*/ 2936592 h 4476587"/>
                <a:gd name="connsiteX719" fmla="*/ 3112160 w 5185727"/>
                <a:gd name="connsiteY719" fmla="*/ 2929509 h 4476587"/>
                <a:gd name="connsiteX720" fmla="*/ 3105030 w 5185727"/>
                <a:gd name="connsiteY720" fmla="*/ 2922993 h 4476587"/>
                <a:gd name="connsiteX721" fmla="*/ 2994156 w 5185727"/>
                <a:gd name="connsiteY721" fmla="*/ 2922898 h 4476587"/>
                <a:gd name="connsiteX722" fmla="*/ 2987261 w 5185727"/>
                <a:gd name="connsiteY722" fmla="*/ 2929792 h 4476587"/>
                <a:gd name="connsiteX723" fmla="*/ 2993637 w 5185727"/>
                <a:gd name="connsiteY723" fmla="*/ 2936545 h 4476587"/>
                <a:gd name="connsiteX724" fmla="*/ 3000814 w 5185727"/>
                <a:gd name="connsiteY724" fmla="*/ 2930217 h 4476587"/>
                <a:gd name="connsiteX725" fmla="*/ 2994156 w 5185727"/>
                <a:gd name="connsiteY725" fmla="*/ 2922898 h 4476587"/>
                <a:gd name="connsiteX726" fmla="*/ 3750629 w 5185727"/>
                <a:gd name="connsiteY726" fmla="*/ 2922851 h 4476587"/>
                <a:gd name="connsiteX727" fmla="*/ 3744631 w 5185727"/>
                <a:gd name="connsiteY727" fmla="*/ 2930407 h 4476587"/>
                <a:gd name="connsiteX728" fmla="*/ 3751809 w 5185727"/>
                <a:gd name="connsiteY728" fmla="*/ 2936403 h 4476587"/>
                <a:gd name="connsiteX729" fmla="*/ 3758089 w 5185727"/>
                <a:gd name="connsiteY729" fmla="*/ 2929367 h 4476587"/>
                <a:gd name="connsiteX730" fmla="*/ 3750629 w 5185727"/>
                <a:gd name="connsiteY730" fmla="*/ 2922851 h 4476587"/>
                <a:gd name="connsiteX731" fmla="*/ 1477085 w 5185727"/>
                <a:gd name="connsiteY731" fmla="*/ 2902422 h 4476587"/>
                <a:gd name="connsiteX732" fmla="*/ 1508693 w 5185727"/>
                <a:gd name="connsiteY732" fmla="*/ 2918695 h 4476587"/>
                <a:gd name="connsiteX733" fmla="*/ 1524559 w 5185727"/>
                <a:gd name="connsiteY733" fmla="*/ 2925684 h 4476587"/>
                <a:gd name="connsiteX734" fmla="*/ 1740120 w 5185727"/>
                <a:gd name="connsiteY734" fmla="*/ 2923276 h 4476587"/>
                <a:gd name="connsiteX735" fmla="*/ 1759056 w 5185727"/>
                <a:gd name="connsiteY735" fmla="*/ 2915627 h 4476587"/>
                <a:gd name="connsiteX736" fmla="*/ 1808921 w 5185727"/>
                <a:gd name="connsiteY736" fmla="*/ 2906135 h 4476587"/>
                <a:gd name="connsiteX737" fmla="*/ 1835553 w 5185727"/>
                <a:gd name="connsiteY737" fmla="*/ 2948020 h 4476587"/>
                <a:gd name="connsiteX738" fmla="*/ 1806890 w 5185727"/>
                <a:gd name="connsiteY738" fmla="*/ 2989999 h 4476587"/>
                <a:gd name="connsiteX739" fmla="*/ 1756647 w 5185727"/>
                <a:gd name="connsiteY739" fmla="*/ 2977060 h 4476587"/>
                <a:gd name="connsiteX740" fmla="*/ 1738515 w 5185727"/>
                <a:gd name="connsiteY740" fmla="*/ 2968750 h 4476587"/>
                <a:gd name="connsiteX741" fmla="*/ 1521632 w 5185727"/>
                <a:gd name="connsiteY741" fmla="*/ 2971394 h 4476587"/>
                <a:gd name="connsiteX742" fmla="*/ 1506757 w 5185727"/>
                <a:gd name="connsiteY742" fmla="*/ 2978382 h 4476587"/>
                <a:gd name="connsiteX743" fmla="*/ 1440932 w 5185727"/>
                <a:gd name="connsiteY743" fmla="*/ 2978240 h 4476587"/>
                <a:gd name="connsiteX744" fmla="*/ 1443529 w 5185727"/>
                <a:gd name="connsiteY744" fmla="*/ 2913879 h 4476587"/>
                <a:gd name="connsiteX745" fmla="*/ 1477085 w 5185727"/>
                <a:gd name="connsiteY745" fmla="*/ 2902422 h 4476587"/>
                <a:gd name="connsiteX746" fmla="*/ 1172964 w 5185727"/>
                <a:gd name="connsiteY746" fmla="*/ 2882855 h 4476587"/>
                <a:gd name="connsiteX747" fmla="*/ 1166448 w 5185727"/>
                <a:gd name="connsiteY747" fmla="*/ 2889703 h 4476587"/>
                <a:gd name="connsiteX748" fmla="*/ 1173342 w 5185727"/>
                <a:gd name="connsiteY748" fmla="*/ 2896975 h 4476587"/>
                <a:gd name="connsiteX749" fmla="*/ 1180189 w 5185727"/>
                <a:gd name="connsiteY749" fmla="*/ 2890647 h 4476587"/>
                <a:gd name="connsiteX750" fmla="*/ 1172964 w 5185727"/>
                <a:gd name="connsiteY750" fmla="*/ 2882855 h 4476587"/>
                <a:gd name="connsiteX751" fmla="*/ 1985242 w 5185727"/>
                <a:gd name="connsiteY751" fmla="*/ 2854476 h 4476587"/>
                <a:gd name="connsiteX752" fmla="*/ 1978254 w 5185727"/>
                <a:gd name="connsiteY752" fmla="*/ 2860803 h 4476587"/>
                <a:gd name="connsiteX753" fmla="*/ 1984628 w 5185727"/>
                <a:gd name="connsiteY753" fmla="*/ 2867933 h 4476587"/>
                <a:gd name="connsiteX754" fmla="*/ 1991947 w 5185727"/>
                <a:gd name="connsiteY754" fmla="*/ 2860898 h 4476587"/>
                <a:gd name="connsiteX755" fmla="*/ 1985242 w 5185727"/>
                <a:gd name="connsiteY755" fmla="*/ 2854476 h 4476587"/>
                <a:gd name="connsiteX756" fmla="*/ 576429 w 5185727"/>
                <a:gd name="connsiteY756" fmla="*/ 2852492 h 4476587"/>
                <a:gd name="connsiteX757" fmla="*/ 595318 w 5185727"/>
                <a:gd name="connsiteY757" fmla="*/ 2860378 h 4476587"/>
                <a:gd name="connsiteX758" fmla="*/ 783351 w 5185727"/>
                <a:gd name="connsiteY758" fmla="*/ 3055871 h 4476587"/>
                <a:gd name="connsiteX759" fmla="*/ 793079 w 5185727"/>
                <a:gd name="connsiteY759" fmla="*/ 3079576 h 4476587"/>
                <a:gd name="connsiteX760" fmla="*/ 792701 w 5185727"/>
                <a:gd name="connsiteY760" fmla="*/ 3280310 h 4476587"/>
                <a:gd name="connsiteX761" fmla="*/ 799973 w 5185727"/>
                <a:gd name="connsiteY761" fmla="*/ 3297830 h 4476587"/>
                <a:gd name="connsiteX762" fmla="*/ 799122 w 5185727"/>
                <a:gd name="connsiteY762" fmla="*/ 3364929 h 4476587"/>
                <a:gd name="connsiteX763" fmla="*/ 733014 w 5185727"/>
                <a:gd name="connsiteY763" fmla="*/ 3357988 h 4476587"/>
                <a:gd name="connsiteX764" fmla="*/ 745953 w 5185727"/>
                <a:gd name="connsiteY764" fmla="*/ 3292115 h 4476587"/>
                <a:gd name="connsiteX765" fmla="*/ 754027 w 5185727"/>
                <a:gd name="connsiteY765" fmla="*/ 3277146 h 4476587"/>
                <a:gd name="connsiteX766" fmla="*/ 754074 w 5185727"/>
                <a:gd name="connsiteY766" fmla="*/ 3092703 h 4476587"/>
                <a:gd name="connsiteX767" fmla="*/ 747181 w 5185727"/>
                <a:gd name="connsiteY767" fmla="*/ 3076081 h 4476587"/>
                <a:gd name="connsiteX768" fmla="*/ 578318 w 5185727"/>
                <a:gd name="connsiteY768" fmla="*/ 2899807 h 4476587"/>
                <a:gd name="connsiteX769" fmla="*/ 559289 w 5185727"/>
                <a:gd name="connsiteY769" fmla="*/ 2892629 h 4476587"/>
                <a:gd name="connsiteX770" fmla="*/ 50628 w 5185727"/>
                <a:gd name="connsiteY770" fmla="*/ 2892771 h 4476587"/>
                <a:gd name="connsiteX771" fmla="*/ 30605 w 5185727"/>
                <a:gd name="connsiteY771" fmla="*/ 2890316 h 4476587"/>
                <a:gd name="connsiteX772" fmla="*/ 27914 w 5185727"/>
                <a:gd name="connsiteY772" fmla="*/ 2857120 h 4476587"/>
                <a:gd name="connsiteX773" fmla="*/ 50107 w 5185727"/>
                <a:gd name="connsiteY773" fmla="*/ 2852587 h 4476587"/>
                <a:gd name="connsiteX774" fmla="*/ 576429 w 5185727"/>
                <a:gd name="connsiteY774" fmla="*/ 2852492 h 4476587"/>
                <a:gd name="connsiteX775" fmla="*/ 1172173 w 5185727"/>
                <a:gd name="connsiteY775" fmla="*/ 2844412 h 4476587"/>
                <a:gd name="connsiteX776" fmla="*/ 1204547 w 5185727"/>
                <a:gd name="connsiteY776" fmla="*/ 2857404 h 4476587"/>
                <a:gd name="connsiteX777" fmla="*/ 1204074 w 5185727"/>
                <a:gd name="connsiteY777" fmla="*/ 2922379 h 4476587"/>
                <a:gd name="connsiteX778" fmla="*/ 1196094 w 5185727"/>
                <a:gd name="connsiteY778" fmla="*/ 2941032 h 4476587"/>
                <a:gd name="connsiteX779" fmla="*/ 1196141 w 5185727"/>
                <a:gd name="connsiteY779" fmla="*/ 3171562 h 4476587"/>
                <a:gd name="connsiteX780" fmla="*/ 1204641 w 5185727"/>
                <a:gd name="connsiteY780" fmla="*/ 3192575 h 4476587"/>
                <a:gd name="connsiteX781" fmla="*/ 1214982 w 5185727"/>
                <a:gd name="connsiteY781" fmla="*/ 3242203 h 4476587"/>
                <a:gd name="connsiteX782" fmla="*/ 1169611 w 5185727"/>
                <a:gd name="connsiteY782" fmla="*/ 3269874 h 4476587"/>
                <a:gd name="connsiteX783" fmla="*/ 1130985 w 5185727"/>
                <a:gd name="connsiteY783" fmla="*/ 3243337 h 4476587"/>
                <a:gd name="connsiteX784" fmla="*/ 1144018 w 5185727"/>
                <a:gd name="connsiteY784" fmla="*/ 3190450 h 4476587"/>
                <a:gd name="connsiteX785" fmla="*/ 1150675 w 5185727"/>
                <a:gd name="connsiteY785" fmla="*/ 3174206 h 4476587"/>
                <a:gd name="connsiteX786" fmla="*/ 1150581 w 5185727"/>
                <a:gd name="connsiteY786" fmla="*/ 3056249 h 4476587"/>
                <a:gd name="connsiteX787" fmla="*/ 1150675 w 5185727"/>
                <a:gd name="connsiteY787" fmla="*/ 2940984 h 4476587"/>
                <a:gd name="connsiteX788" fmla="*/ 1143404 w 5185727"/>
                <a:gd name="connsiteY788" fmla="*/ 2923796 h 4476587"/>
                <a:gd name="connsiteX789" fmla="*/ 1140288 w 5185727"/>
                <a:gd name="connsiteY789" fmla="*/ 2858584 h 4476587"/>
                <a:gd name="connsiteX790" fmla="*/ 1172173 w 5185727"/>
                <a:gd name="connsiteY790" fmla="*/ 2844412 h 4476587"/>
                <a:gd name="connsiteX791" fmla="*/ 1615932 w 5185727"/>
                <a:gd name="connsiteY791" fmla="*/ 2800975 h 4476587"/>
                <a:gd name="connsiteX792" fmla="*/ 1609557 w 5185727"/>
                <a:gd name="connsiteY792" fmla="*/ 2808483 h 4476587"/>
                <a:gd name="connsiteX793" fmla="*/ 1616923 w 5185727"/>
                <a:gd name="connsiteY793" fmla="*/ 2814621 h 4476587"/>
                <a:gd name="connsiteX794" fmla="*/ 1623061 w 5185727"/>
                <a:gd name="connsiteY794" fmla="*/ 2807492 h 4476587"/>
                <a:gd name="connsiteX795" fmla="*/ 1615932 w 5185727"/>
                <a:gd name="connsiteY795" fmla="*/ 2800975 h 4476587"/>
                <a:gd name="connsiteX796" fmla="*/ 1372698 w 5185727"/>
                <a:gd name="connsiteY796" fmla="*/ 2798330 h 4476587"/>
                <a:gd name="connsiteX797" fmla="*/ 1364387 w 5185727"/>
                <a:gd name="connsiteY797" fmla="*/ 2804422 h 4476587"/>
                <a:gd name="connsiteX798" fmla="*/ 1370148 w 5185727"/>
                <a:gd name="connsiteY798" fmla="*/ 2811647 h 4476587"/>
                <a:gd name="connsiteX799" fmla="*/ 1378223 w 5185727"/>
                <a:gd name="connsiteY799" fmla="*/ 2806074 h 4476587"/>
                <a:gd name="connsiteX800" fmla="*/ 1372698 w 5185727"/>
                <a:gd name="connsiteY800" fmla="*/ 2798330 h 4476587"/>
                <a:gd name="connsiteX801" fmla="*/ 612980 w 5185727"/>
                <a:gd name="connsiteY801" fmla="*/ 2763387 h 4476587"/>
                <a:gd name="connsiteX802" fmla="*/ 630829 w 5185727"/>
                <a:gd name="connsiteY802" fmla="*/ 2770754 h 4476587"/>
                <a:gd name="connsiteX803" fmla="*/ 905984 w 5185727"/>
                <a:gd name="connsiteY803" fmla="*/ 3048128 h 4476587"/>
                <a:gd name="connsiteX804" fmla="*/ 912217 w 5185727"/>
                <a:gd name="connsiteY804" fmla="*/ 3063568 h 4476587"/>
                <a:gd name="connsiteX805" fmla="*/ 911792 w 5185727"/>
                <a:gd name="connsiteY805" fmla="*/ 3143607 h 4476587"/>
                <a:gd name="connsiteX806" fmla="*/ 919678 w 5185727"/>
                <a:gd name="connsiteY806" fmla="*/ 3162070 h 4476587"/>
                <a:gd name="connsiteX807" fmla="*/ 931578 w 5185727"/>
                <a:gd name="connsiteY807" fmla="*/ 3214627 h 4476587"/>
                <a:gd name="connsiteX808" fmla="*/ 882893 w 5185727"/>
                <a:gd name="connsiteY808" fmla="*/ 3240456 h 4476587"/>
                <a:gd name="connsiteX809" fmla="*/ 845872 w 5185727"/>
                <a:gd name="connsiteY809" fmla="*/ 3202868 h 4476587"/>
                <a:gd name="connsiteX810" fmla="*/ 864383 w 5185727"/>
                <a:gd name="connsiteY810" fmla="*/ 3159426 h 4476587"/>
                <a:gd name="connsiteX811" fmla="*/ 871844 w 5185727"/>
                <a:gd name="connsiteY811" fmla="*/ 3143890 h 4476587"/>
                <a:gd name="connsiteX812" fmla="*/ 872174 w 5185727"/>
                <a:gd name="connsiteY812" fmla="*/ 3080143 h 4476587"/>
                <a:gd name="connsiteX813" fmla="*/ 866036 w 5185727"/>
                <a:gd name="connsiteY813" fmla="*/ 3064655 h 4476587"/>
                <a:gd name="connsiteX814" fmla="*/ 613121 w 5185727"/>
                <a:gd name="connsiteY814" fmla="*/ 2809191 h 4476587"/>
                <a:gd name="connsiteX815" fmla="*/ 594941 w 5185727"/>
                <a:gd name="connsiteY815" fmla="*/ 2803194 h 4476587"/>
                <a:gd name="connsiteX816" fmla="*/ 60403 w 5185727"/>
                <a:gd name="connsiteY816" fmla="*/ 2803478 h 4476587"/>
                <a:gd name="connsiteX817" fmla="*/ 32637 w 5185727"/>
                <a:gd name="connsiteY817" fmla="*/ 2788792 h 4476587"/>
                <a:gd name="connsiteX818" fmla="*/ 35801 w 5185727"/>
                <a:gd name="connsiteY818" fmla="*/ 2771414 h 4476587"/>
                <a:gd name="connsiteX819" fmla="*/ 59458 w 5185727"/>
                <a:gd name="connsiteY819" fmla="*/ 2763434 h 4476587"/>
                <a:gd name="connsiteX820" fmla="*/ 612980 w 5185727"/>
                <a:gd name="connsiteY820" fmla="*/ 2763387 h 4476587"/>
                <a:gd name="connsiteX821" fmla="*/ 1377603 w 5185727"/>
                <a:gd name="connsiteY821" fmla="*/ 2760064 h 4476587"/>
                <a:gd name="connsiteX822" fmla="*/ 1408681 w 5185727"/>
                <a:gd name="connsiteY822" fmla="*/ 2780482 h 4476587"/>
                <a:gd name="connsiteX823" fmla="*/ 1422422 w 5185727"/>
                <a:gd name="connsiteY823" fmla="*/ 2787942 h 4476587"/>
                <a:gd name="connsiteX824" fmla="*/ 1564697 w 5185727"/>
                <a:gd name="connsiteY824" fmla="*/ 2786195 h 4476587"/>
                <a:gd name="connsiteX825" fmla="*/ 1583018 w 5185727"/>
                <a:gd name="connsiteY825" fmla="*/ 2777979 h 4476587"/>
                <a:gd name="connsiteX826" fmla="*/ 1633450 w 5185727"/>
                <a:gd name="connsiteY826" fmla="*/ 2766032 h 4476587"/>
                <a:gd name="connsiteX827" fmla="*/ 1661311 w 5185727"/>
                <a:gd name="connsiteY827" fmla="*/ 2808435 h 4476587"/>
                <a:gd name="connsiteX828" fmla="*/ 1630382 w 5185727"/>
                <a:gd name="connsiteY828" fmla="*/ 2851453 h 4476587"/>
                <a:gd name="connsiteX829" fmla="*/ 1579241 w 5185727"/>
                <a:gd name="connsiteY829" fmla="*/ 2833368 h 4476587"/>
                <a:gd name="connsiteX830" fmla="*/ 1562950 w 5185727"/>
                <a:gd name="connsiteY830" fmla="*/ 2824916 h 4476587"/>
                <a:gd name="connsiteX831" fmla="*/ 1418031 w 5185727"/>
                <a:gd name="connsiteY831" fmla="*/ 2827465 h 4476587"/>
                <a:gd name="connsiteX832" fmla="*/ 1405894 w 5185727"/>
                <a:gd name="connsiteY832" fmla="*/ 2833841 h 4476587"/>
                <a:gd name="connsiteX833" fmla="*/ 1338699 w 5185727"/>
                <a:gd name="connsiteY833" fmla="*/ 2837051 h 4476587"/>
                <a:gd name="connsiteX834" fmla="*/ 1342666 w 5185727"/>
                <a:gd name="connsiteY834" fmla="*/ 2769857 h 4476587"/>
                <a:gd name="connsiteX835" fmla="*/ 1377603 w 5185727"/>
                <a:gd name="connsiteY835" fmla="*/ 2760064 h 4476587"/>
                <a:gd name="connsiteX836" fmla="*/ 2578096 w 5185727"/>
                <a:gd name="connsiteY836" fmla="*/ 2759987 h 4476587"/>
                <a:gd name="connsiteX837" fmla="*/ 2578096 w 5185727"/>
                <a:gd name="connsiteY837" fmla="*/ 2797763 h 4476587"/>
                <a:gd name="connsiteX838" fmla="*/ 2578096 w 5185727"/>
                <a:gd name="connsiteY838" fmla="*/ 2759987 h 4476587"/>
                <a:gd name="connsiteX839" fmla="*/ 2582157 w 5185727"/>
                <a:gd name="connsiteY839" fmla="*/ 2759940 h 4476587"/>
                <a:gd name="connsiteX840" fmla="*/ 2610536 w 5185727"/>
                <a:gd name="connsiteY840" fmla="*/ 2788933 h 4476587"/>
                <a:gd name="connsiteX841" fmla="*/ 2601092 w 5185727"/>
                <a:gd name="connsiteY841" fmla="*/ 2797906 h 4476587"/>
                <a:gd name="connsiteX842" fmla="*/ 2578096 w 5185727"/>
                <a:gd name="connsiteY842" fmla="*/ 2797764 h 4476587"/>
                <a:gd name="connsiteX843" fmla="*/ 2578096 w 5185727"/>
                <a:gd name="connsiteY843" fmla="*/ 2759987 h 4476587"/>
                <a:gd name="connsiteX844" fmla="*/ 2582157 w 5185727"/>
                <a:gd name="connsiteY844" fmla="*/ 2759940 h 4476587"/>
                <a:gd name="connsiteX845" fmla="*/ 2167183 w 5185727"/>
                <a:gd name="connsiteY845" fmla="*/ 2759374 h 4476587"/>
                <a:gd name="connsiteX846" fmla="*/ 2160289 w 5185727"/>
                <a:gd name="connsiteY846" fmla="*/ 2765937 h 4476587"/>
                <a:gd name="connsiteX847" fmla="*/ 2166759 w 5185727"/>
                <a:gd name="connsiteY847" fmla="*/ 2772925 h 4476587"/>
                <a:gd name="connsiteX848" fmla="*/ 2173700 w 5185727"/>
                <a:gd name="connsiteY848" fmla="*/ 2766315 h 4476587"/>
                <a:gd name="connsiteX849" fmla="*/ 2167183 w 5185727"/>
                <a:gd name="connsiteY849" fmla="*/ 2759374 h 4476587"/>
                <a:gd name="connsiteX850" fmla="*/ 2575546 w 5185727"/>
                <a:gd name="connsiteY850" fmla="*/ 2696145 h 4476587"/>
                <a:gd name="connsiteX851" fmla="*/ 2575562 w 5185727"/>
                <a:gd name="connsiteY851" fmla="*/ 2696197 h 4476587"/>
                <a:gd name="connsiteX852" fmla="*/ 2607893 w 5185727"/>
                <a:gd name="connsiteY852" fmla="*/ 2697750 h 4476587"/>
                <a:gd name="connsiteX853" fmla="*/ 2604115 w 5185727"/>
                <a:gd name="connsiteY853" fmla="*/ 2717064 h 4476587"/>
                <a:gd name="connsiteX854" fmla="*/ 2593135 w 5185727"/>
                <a:gd name="connsiteY854" fmla="*/ 2728797 h 4476587"/>
                <a:gd name="connsiteX855" fmla="*/ 2593159 w 5185727"/>
                <a:gd name="connsiteY855" fmla="*/ 2728822 h 4476587"/>
                <a:gd name="connsiteX856" fmla="*/ 2604161 w 5185727"/>
                <a:gd name="connsiteY856" fmla="*/ 2717064 h 4476587"/>
                <a:gd name="connsiteX857" fmla="*/ 2607939 w 5185727"/>
                <a:gd name="connsiteY857" fmla="*/ 2697751 h 4476587"/>
                <a:gd name="connsiteX858" fmla="*/ 2608033 w 5185727"/>
                <a:gd name="connsiteY858" fmla="*/ 2713947 h 4476587"/>
                <a:gd name="connsiteX859" fmla="*/ 2583998 w 5185727"/>
                <a:gd name="connsiteY859" fmla="*/ 2732835 h 4476587"/>
                <a:gd name="connsiteX860" fmla="*/ 2578001 w 5185727"/>
                <a:gd name="connsiteY860" fmla="*/ 2724194 h 4476587"/>
                <a:gd name="connsiteX861" fmla="*/ 2575588 w 5185727"/>
                <a:gd name="connsiteY861" fmla="*/ 2696628 h 4476587"/>
                <a:gd name="connsiteX862" fmla="*/ 2575452 w 5185727"/>
                <a:gd name="connsiteY862" fmla="*/ 2696192 h 4476587"/>
                <a:gd name="connsiteX863" fmla="*/ 2575550 w 5185727"/>
                <a:gd name="connsiteY863" fmla="*/ 2696197 h 4476587"/>
                <a:gd name="connsiteX864" fmla="*/ 67956 w 5185727"/>
                <a:gd name="connsiteY864" fmla="*/ 2666916 h 4476587"/>
                <a:gd name="connsiteX865" fmla="*/ 84200 w 5185727"/>
                <a:gd name="connsiteY865" fmla="*/ 2667294 h 4476587"/>
                <a:gd name="connsiteX866" fmla="*/ 666008 w 5185727"/>
                <a:gd name="connsiteY866" fmla="*/ 2667106 h 4476587"/>
                <a:gd name="connsiteX867" fmla="*/ 688532 w 5185727"/>
                <a:gd name="connsiteY867" fmla="*/ 2676266 h 4476587"/>
                <a:gd name="connsiteX868" fmla="*/ 1038295 w 5185727"/>
                <a:gd name="connsiteY868" fmla="*/ 3030278 h 4476587"/>
                <a:gd name="connsiteX869" fmla="*/ 1046512 w 5185727"/>
                <a:gd name="connsiteY869" fmla="*/ 3050394 h 4476587"/>
                <a:gd name="connsiteX870" fmla="*/ 1046181 w 5185727"/>
                <a:gd name="connsiteY870" fmla="*/ 3309399 h 4476587"/>
                <a:gd name="connsiteX871" fmla="*/ 1054540 w 5185727"/>
                <a:gd name="connsiteY871" fmla="*/ 3330506 h 4476587"/>
                <a:gd name="connsiteX872" fmla="*/ 1052414 w 5185727"/>
                <a:gd name="connsiteY872" fmla="*/ 3396756 h 4476587"/>
                <a:gd name="connsiteX873" fmla="*/ 987345 w 5185727"/>
                <a:gd name="connsiteY873" fmla="*/ 3390571 h 4476587"/>
                <a:gd name="connsiteX874" fmla="*/ 997214 w 5185727"/>
                <a:gd name="connsiteY874" fmla="*/ 3325454 h 4476587"/>
                <a:gd name="connsiteX875" fmla="*/ 1007177 w 5185727"/>
                <a:gd name="connsiteY875" fmla="*/ 3306141 h 4476587"/>
                <a:gd name="connsiteX876" fmla="*/ 1007130 w 5185727"/>
                <a:gd name="connsiteY876" fmla="*/ 3066119 h 4476587"/>
                <a:gd name="connsiteX877" fmla="*/ 1000519 w 5185727"/>
                <a:gd name="connsiteY877" fmla="*/ 3048128 h 4476587"/>
                <a:gd name="connsiteX878" fmla="*/ 672382 w 5185727"/>
                <a:gd name="connsiteY878" fmla="*/ 2716545 h 4476587"/>
                <a:gd name="connsiteX879" fmla="*/ 646459 w 5185727"/>
                <a:gd name="connsiteY879" fmla="*/ 2705968 h 4476587"/>
                <a:gd name="connsiteX880" fmla="*/ 78203 w 5185727"/>
                <a:gd name="connsiteY880" fmla="*/ 2706204 h 4476587"/>
                <a:gd name="connsiteX881" fmla="*/ 54971 w 5185727"/>
                <a:gd name="connsiteY881" fmla="*/ 2701151 h 4476587"/>
                <a:gd name="connsiteX882" fmla="*/ 67956 w 5185727"/>
                <a:gd name="connsiteY882" fmla="*/ 2666916 h 4476587"/>
                <a:gd name="connsiteX883" fmla="*/ 821313 w 5185727"/>
                <a:gd name="connsiteY883" fmla="*/ 2640519 h 4476587"/>
                <a:gd name="connsiteX884" fmla="*/ 814372 w 5185727"/>
                <a:gd name="connsiteY884" fmla="*/ 2646894 h 4476587"/>
                <a:gd name="connsiteX885" fmla="*/ 821503 w 5185727"/>
                <a:gd name="connsiteY885" fmla="*/ 2653977 h 4476587"/>
                <a:gd name="connsiteX886" fmla="*/ 827783 w 5185727"/>
                <a:gd name="connsiteY886" fmla="*/ 2647414 h 4476587"/>
                <a:gd name="connsiteX887" fmla="*/ 821313 w 5185727"/>
                <a:gd name="connsiteY887" fmla="*/ 2640519 h 4476587"/>
                <a:gd name="connsiteX888" fmla="*/ 2597835 w 5185727"/>
                <a:gd name="connsiteY888" fmla="*/ 2633353 h 4476587"/>
                <a:gd name="connsiteX889" fmla="*/ 2607893 w 5185727"/>
                <a:gd name="connsiteY889" fmla="*/ 2636411 h 4476587"/>
                <a:gd name="connsiteX890" fmla="*/ 2609829 w 5185727"/>
                <a:gd name="connsiteY890" fmla="*/ 2666585 h 4476587"/>
                <a:gd name="connsiteX891" fmla="*/ 2603265 w 5185727"/>
                <a:gd name="connsiteY891" fmla="*/ 2670835 h 4476587"/>
                <a:gd name="connsiteX892" fmla="*/ 2599156 w 5185727"/>
                <a:gd name="connsiteY892" fmla="*/ 2667671 h 4476587"/>
                <a:gd name="connsiteX893" fmla="*/ 2589276 w 5185727"/>
                <a:gd name="connsiteY893" fmla="*/ 2666561 h 4476587"/>
                <a:gd name="connsiteX894" fmla="*/ 2580885 w 5185727"/>
                <a:gd name="connsiteY894" fmla="*/ 2662195 h 4476587"/>
                <a:gd name="connsiteX895" fmla="*/ 2589258 w 5185727"/>
                <a:gd name="connsiteY895" fmla="*/ 2666579 h 4476587"/>
                <a:gd name="connsiteX896" fmla="*/ 2599156 w 5185727"/>
                <a:gd name="connsiteY896" fmla="*/ 2667671 h 4476587"/>
                <a:gd name="connsiteX897" fmla="*/ 2603264 w 5185727"/>
                <a:gd name="connsiteY897" fmla="*/ 2670835 h 4476587"/>
                <a:gd name="connsiteX898" fmla="*/ 2599298 w 5185727"/>
                <a:gd name="connsiteY898" fmla="*/ 2670173 h 4476587"/>
                <a:gd name="connsiteX899" fmla="*/ 2577104 w 5185727"/>
                <a:gd name="connsiteY899" fmla="*/ 2666821 h 4476587"/>
                <a:gd name="connsiteX900" fmla="*/ 2578568 w 5185727"/>
                <a:gd name="connsiteY900" fmla="*/ 2634569 h 4476587"/>
                <a:gd name="connsiteX901" fmla="*/ 2579465 w 5185727"/>
                <a:gd name="connsiteY901" fmla="*/ 2642502 h 4476587"/>
                <a:gd name="connsiteX902" fmla="*/ 2580882 w 5185727"/>
                <a:gd name="connsiteY902" fmla="*/ 2662193 h 4476587"/>
                <a:gd name="connsiteX903" fmla="*/ 2580883 w 5185727"/>
                <a:gd name="connsiteY903" fmla="*/ 2662193 h 4476587"/>
                <a:gd name="connsiteX904" fmla="*/ 2579513 w 5185727"/>
                <a:gd name="connsiteY904" fmla="*/ 2642550 h 4476587"/>
                <a:gd name="connsiteX905" fmla="*/ 2578616 w 5185727"/>
                <a:gd name="connsiteY905" fmla="*/ 2634617 h 4476587"/>
                <a:gd name="connsiteX906" fmla="*/ 2583952 w 5185727"/>
                <a:gd name="connsiteY906" fmla="*/ 2634475 h 4476587"/>
                <a:gd name="connsiteX907" fmla="*/ 2597835 w 5185727"/>
                <a:gd name="connsiteY907" fmla="*/ 2633353 h 4476587"/>
                <a:gd name="connsiteX908" fmla="*/ 821721 w 5185727"/>
                <a:gd name="connsiteY908" fmla="*/ 2601698 h 4476587"/>
                <a:gd name="connsiteX909" fmla="*/ 855642 w 5185727"/>
                <a:gd name="connsiteY909" fmla="*/ 2618467 h 4476587"/>
                <a:gd name="connsiteX910" fmla="*/ 869478 w 5185727"/>
                <a:gd name="connsiteY910" fmla="*/ 2624417 h 4476587"/>
                <a:gd name="connsiteX911" fmla="*/ 1002405 w 5185727"/>
                <a:gd name="connsiteY911" fmla="*/ 2622104 h 4476587"/>
                <a:gd name="connsiteX912" fmla="*/ 1018553 w 5185727"/>
                <a:gd name="connsiteY912" fmla="*/ 2632303 h 4476587"/>
                <a:gd name="connsiteX913" fmla="*/ 1045092 w 5185727"/>
                <a:gd name="connsiteY913" fmla="*/ 2688354 h 4476587"/>
                <a:gd name="connsiteX914" fmla="*/ 1063508 w 5185727"/>
                <a:gd name="connsiteY914" fmla="*/ 2699592 h 4476587"/>
                <a:gd name="connsiteX915" fmla="*/ 1831350 w 5185727"/>
                <a:gd name="connsiteY915" fmla="*/ 2699215 h 4476587"/>
                <a:gd name="connsiteX916" fmla="*/ 1856425 w 5185727"/>
                <a:gd name="connsiteY916" fmla="*/ 2708848 h 4476587"/>
                <a:gd name="connsiteX917" fmla="*/ 1964748 w 5185727"/>
                <a:gd name="connsiteY917" fmla="*/ 2809427 h 4476587"/>
                <a:gd name="connsiteX918" fmla="*/ 1981134 w 5185727"/>
                <a:gd name="connsiteY918" fmla="*/ 2816510 h 4476587"/>
                <a:gd name="connsiteX919" fmla="*/ 2030007 w 5185727"/>
                <a:gd name="connsiteY919" fmla="*/ 2863259 h 4476587"/>
                <a:gd name="connsiteX920" fmla="*/ 1980756 w 5185727"/>
                <a:gd name="connsiteY920" fmla="*/ 2906324 h 4476587"/>
                <a:gd name="connsiteX921" fmla="*/ 1940855 w 5185727"/>
                <a:gd name="connsiteY921" fmla="*/ 2852398 h 4476587"/>
                <a:gd name="connsiteX922" fmla="*/ 1933961 w 5185727"/>
                <a:gd name="connsiteY922" fmla="*/ 2834549 h 4476587"/>
                <a:gd name="connsiteX923" fmla="*/ 1840511 w 5185727"/>
                <a:gd name="connsiteY923" fmla="*/ 2747805 h 4476587"/>
                <a:gd name="connsiteX924" fmla="*/ 1815437 w 5185727"/>
                <a:gd name="connsiteY924" fmla="*/ 2738077 h 4476587"/>
                <a:gd name="connsiteX925" fmla="*/ 1427426 w 5185727"/>
                <a:gd name="connsiteY925" fmla="*/ 2738266 h 4476587"/>
                <a:gd name="connsiteX926" fmla="*/ 1038056 w 5185727"/>
                <a:gd name="connsiteY926" fmla="*/ 2738502 h 4476587"/>
                <a:gd name="connsiteX927" fmla="*/ 1019829 w 5185727"/>
                <a:gd name="connsiteY927" fmla="*/ 2727027 h 4476587"/>
                <a:gd name="connsiteX928" fmla="*/ 993196 w 5185727"/>
                <a:gd name="connsiteY928" fmla="*/ 2670977 h 4476587"/>
                <a:gd name="connsiteX929" fmla="*/ 980259 w 5185727"/>
                <a:gd name="connsiteY929" fmla="*/ 2662052 h 4476587"/>
                <a:gd name="connsiteX930" fmla="*/ 870423 w 5185727"/>
                <a:gd name="connsiteY930" fmla="*/ 2664413 h 4476587"/>
                <a:gd name="connsiteX931" fmla="*/ 858807 w 5185727"/>
                <a:gd name="connsiteY931" fmla="*/ 2671590 h 4476587"/>
                <a:gd name="connsiteX932" fmla="*/ 792651 w 5185727"/>
                <a:gd name="connsiteY932" fmla="*/ 2682593 h 4476587"/>
                <a:gd name="connsiteX933" fmla="*/ 787834 w 5185727"/>
                <a:gd name="connsiteY933" fmla="*/ 2616484 h 4476587"/>
                <a:gd name="connsiteX934" fmla="*/ 821721 w 5185727"/>
                <a:gd name="connsiteY934" fmla="*/ 2601698 h 4476587"/>
                <a:gd name="connsiteX935" fmla="*/ 2048659 w 5185727"/>
                <a:gd name="connsiteY935" fmla="*/ 2584940 h 4476587"/>
                <a:gd name="connsiteX936" fmla="*/ 2041151 w 5185727"/>
                <a:gd name="connsiteY936" fmla="*/ 2592260 h 4476587"/>
                <a:gd name="connsiteX937" fmla="*/ 2048565 w 5185727"/>
                <a:gd name="connsiteY937" fmla="*/ 2599202 h 4476587"/>
                <a:gd name="connsiteX938" fmla="*/ 2054798 w 5185727"/>
                <a:gd name="connsiteY938" fmla="*/ 2592071 h 4476587"/>
                <a:gd name="connsiteX939" fmla="*/ 2048659 w 5185727"/>
                <a:gd name="connsiteY939" fmla="*/ 2584940 h 4476587"/>
                <a:gd name="connsiteX940" fmla="*/ 2583044 w 5185727"/>
                <a:gd name="connsiteY940" fmla="*/ 2579440 h 4476587"/>
                <a:gd name="connsiteX941" fmla="*/ 2582033 w 5185727"/>
                <a:gd name="connsiteY941" fmla="*/ 2579735 h 4476587"/>
                <a:gd name="connsiteX942" fmla="*/ 2581771 w 5185727"/>
                <a:gd name="connsiteY942" fmla="*/ 2580840 h 4476587"/>
                <a:gd name="connsiteX943" fmla="*/ 2582033 w 5185727"/>
                <a:gd name="connsiteY943" fmla="*/ 2579735 h 4476587"/>
                <a:gd name="connsiteX944" fmla="*/ 306418 w 5185727"/>
                <a:gd name="connsiteY944" fmla="*/ 2577338 h 4476587"/>
                <a:gd name="connsiteX945" fmla="*/ 299240 w 5185727"/>
                <a:gd name="connsiteY945" fmla="*/ 2583478 h 4476587"/>
                <a:gd name="connsiteX946" fmla="*/ 305757 w 5185727"/>
                <a:gd name="connsiteY946" fmla="*/ 2590797 h 4476587"/>
                <a:gd name="connsiteX947" fmla="*/ 312746 w 5185727"/>
                <a:gd name="connsiteY947" fmla="*/ 2584469 h 4476587"/>
                <a:gd name="connsiteX948" fmla="*/ 306418 w 5185727"/>
                <a:gd name="connsiteY948" fmla="*/ 2577338 h 4476587"/>
                <a:gd name="connsiteX949" fmla="*/ 2608270 w 5185727"/>
                <a:gd name="connsiteY949" fmla="*/ 2572428 h 4476587"/>
                <a:gd name="connsiteX950" fmla="*/ 2607278 w 5185727"/>
                <a:gd name="connsiteY950" fmla="*/ 2605907 h 4476587"/>
                <a:gd name="connsiteX951" fmla="*/ 2575593 w 5185727"/>
                <a:gd name="connsiteY951" fmla="*/ 2608976 h 4476587"/>
                <a:gd name="connsiteX952" fmla="*/ 2575594 w 5185727"/>
                <a:gd name="connsiteY952" fmla="*/ 2608973 h 4476587"/>
                <a:gd name="connsiteX953" fmla="*/ 2575546 w 5185727"/>
                <a:gd name="connsiteY953" fmla="*/ 2606332 h 4476587"/>
                <a:gd name="connsiteX954" fmla="*/ 2608270 w 5185727"/>
                <a:gd name="connsiteY954" fmla="*/ 2572428 h 4476587"/>
                <a:gd name="connsiteX955" fmla="*/ 947582 w 5185727"/>
                <a:gd name="connsiteY955" fmla="*/ 2521382 h 4476587"/>
                <a:gd name="connsiteX956" fmla="*/ 940830 w 5185727"/>
                <a:gd name="connsiteY956" fmla="*/ 2528418 h 4476587"/>
                <a:gd name="connsiteX957" fmla="*/ 947724 w 5185727"/>
                <a:gd name="connsiteY957" fmla="*/ 2534982 h 4476587"/>
                <a:gd name="connsiteX958" fmla="*/ 954901 w 5185727"/>
                <a:gd name="connsiteY958" fmla="*/ 2528276 h 4476587"/>
                <a:gd name="connsiteX959" fmla="*/ 947582 w 5185727"/>
                <a:gd name="connsiteY959" fmla="*/ 2521382 h 4476587"/>
                <a:gd name="connsiteX960" fmla="*/ 2575452 w 5185727"/>
                <a:gd name="connsiteY960" fmla="*/ 2507169 h 4476587"/>
                <a:gd name="connsiteX961" fmla="*/ 2575499 w 5185727"/>
                <a:gd name="connsiteY961" fmla="*/ 2545984 h 4476587"/>
                <a:gd name="connsiteX962" fmla="*/ 2575452 w 5185727"/>
                <a:gd name="connsiteY962" fmla="*/ 2507169 h 4476587"/>
                <a:gd name="connsiteX963" fmla="*/ 2575452 w 5185727"/>
                <a:gd name="connsiteY963" fmla="*/ 2507169 h 4476587"/>
                <a:gd name="connsiteX964" fmla="*/ 2580835 w 5185727"/>
                <a:gd name="connsiteY964" fmla="*/ 2507500 h 4476587"/>
                <a:gd name="connsiteX965" fmla="*/ 2608884 w 5185727"/>
                <a:gd name="connsiteY965" fmla="*/ 2537956 h 4476587"/>
                <a:gd name="connsiteX966" fmla="*/ 2601092 w 5185727"/>
                <a:gd name="connsiteY966" fmla="*/ 2545559 h 4476587"/>
                <a:gd name="connsiteX967" fmla="*/ 2575499 w 5185727"/>
                <a:gd name="connsiteY967" fmla="*/ 2545984 h 4476587"/>
                <a:gd name="connsiteX968" fmla="*/ 2575452 w 5185727"/>
                <a:gd name="connsiteY968" fmla="*/ 2507169 h 4476587"/>
                <a:gd name="connsiteX969" fmla="*/ 195731 w 5185727"/>
                <a:gd name="connsiteY969" fmla="*/ 2489792 h 4476587"/>
                <a:gd name="connsiteX970" fmla="*/ 188365 w 5185727"/>
                <a:gd name="connsiteY970" fmla="*/ 2496213 h 4476587"/>
                <a:gd name="connsiteX971" fmla="*/ 195873 w 5185727"/>
                <a:gd name="connsiteY971" fmla="*/ 2503817 h 4476587"/>
                <a:gd name="connsiteX972" fmla="*/ 202626 w 5185727"/>
                <a:gd name="connsiteY972" fmla="*/ 2496403 h 4476587"/>
                <a:gd name="connsiteX973" fmla="*/ 195731 w 5185727"/>
                <a:gd name="connsiteY973" fmla="*/ 2489792 h 4476587"/>
                <a:gd name="connsiteX974" fmla="*/ 943509 w 5185727"/>
                <a:gd name="connsiteY974" fmla="*/ 2482944 h 4476587"/>
                <a:gd name="connsiteX975" fmla="*/ 976622 w 5185727"/>
                <a:gd name="connsiteY975" fmla="*/ 2494372 h 4476587"/>
                <a:gd name="connsiteX976" fmla="*/ 1003963 w 5185727"/>
                <a:gd name="connsiteY976" fmla="*/ 2504477 h 4476587"/>
                <a:gd name="connsiteX977" fmla="*/ 1053309 w 5185727"/>
                <a:gd name="connsiteY977" fmla="*/ 2506508 h 4476587"/>
                <a:gd name="connsiteX978" fmla="*/ 1084286 w 5185727"/>
                <a:gd name="connsiteY978" fmla="*/ 2543434 h 4476587"/>
                <a:gd name="connsiteX979" fmla="*/ 1122486 w 5185727"/>
                <a:gd name="connsiteY979" fmla="*/ 2592637 h 4476587"/>
                <a:gd name="connsiteX980" fmla="*/ 1142792 w 5185727"/>
                <a:gd name="connsiteY980" fmla="*/ 2602129 h 4476587"/>
                <a:gd name="connsiteX981" fmla="*/ 1864499 w 5185727"/>
                <a:gd name="connsiteY981" fmla="*/ 2601751 h 4476587"/>
                <a:gd name="connsiteX982" fmla="*/ 1888393 w 5185727"/>
                <a:gd name="connsiteY982" fmla="*/ 2611148 h 4476587"/>
                <a:gd name="connsiteX983" fmla="*/ 2020044 w 5185727"/>
                <a:gd name="connsiteY983" fmla="*/ 2734441 h 4476587"/>
                <a:gd name="connsiteX984" fmla="*/ 2036807 w 5185727"/>
                <a:gd name="connsiteY984" fmla="*/ 2741147 h 4476587"/>
                <a:gd name="connsiteX985" fmla="*/ 2118216 w 5185727"/>
                <a:gd name="connsiteY985" fmla="*/ 2741147 h 4476587"/>
                <a:gd name="connsiteX986" fmla="*/ 2135687 w 5185727"/>
                <a:gd name="connsiteY986" fmla="*/ 2733780 h 4476587"/>
                <a:gd name="connsiteX987" fmla="*/ 2184371 w 5185727"/>
                <a:gd name="connsiteY987" fmla="*/ 2724336 h 4476587"/>
                <a:gd name="connsiteX988" fmla="*/ 2211995 w 5185727"/>
                <a:gd name="connsiteY988" fmla="*/ 2766834 h 4476587"/>
                <a:gd name="connsiteX989" fmla="*/ 2178941 w 5185727"/>
                <a:gd name="connsiteY989" fmla="*/ 2809380 h 4476587"/>
                <a:gd name="connsiteX990" fmla="*/ 2129690 w 5185727"/>
                <a:gd name="connsiteY990" fmla="*/ 2790822 h 4476587"/>
                <a:gd name="connsiteX991" fmla="*/ 2111510 w 5185727"/>
                <a:gd name="connsiteY991" fmla="*/ 2781095 h 4476587"/>
                <a:gd name="connsiteX992" fmla="*/ 2023349 w 5185727"/>
                <a:gd name="connsiteY992" fmla="*/ 2781426 h 4476587"/>
                <a:gd name="connsiteX993" fmla="*/ 2004367 w 5185727"/>
                <a:gd name="connsiteY993" fmla="*/ 2773776 h 4476587"/>
                <a:gd name="connsiteX994" fmla="*/ 1870496 w 5185727"/>
                <a:gd name="connsiteY994" fmla="*/ 2648878 h 4476587"/>
                <a:gd name="connsiteX995" fmla="*/ 1848869 w 5185727"/>
                <a:gd name="connsiteY995" fmla="*/ 2640614 h 4476587"/>
                <a:gd name="connsiteX996" fmla="*/ 1124470 w 5185727"/>
                <a:gd name="connsiteY996" fmla="*/ 2640992 h 4476587"/>
                <a:gd name="connsiteX997" fmla="*/ 1101663 w 5185727"/>
                <a:gd name="connsiteY997" fmla="*/ 2630509 h 4476587"/>
                <a:gd name="connsiteX998" fmla="*/ 1041126 w 5185727"/>
                <a:gd name="connsiteY998" fmla="*/ 2552312 h 4476587"/>
                <a:gd name="connsiteX999" fmla="*/ 1022096 w 5185727"/>
                <a:gd name="connsiteY999" fmla="*/ 2542868 h 4476587"/>
                <a:gd name="connsiteX1000" fmla="*/ 1004482 w 5185727"/>
                <a:gd name="connsiteY1000" fmla="*/ 2542914 h 4476587"/>
                <a:gd name="connsiteX1001" fmla="*/ 985169 w 5185727"/>
                <a:gd name="connsiteY1001" fmla="*/ 2552925 h 4476587"/>
                <a:gd name="connsiteX1002" fmla="*/ 921280 w 5185727"/>
                <a:gd name="connsiteY1002" fmla="*/ 2565156 h 4476587"/>
                <a:gd name="connsiteX1003" fmla="*/ 912024 w 5185727"/>
                <a:gd name="connsiteY1003" fmla="*/ 2500558 h 4476587"/>
                <a:gd name="connsiteX1004" fmla="*/ 943509 w 5185727"/>
                <a:gd name="connsiteY1004" fmla="*/ 2482944 h 4476587"/>
                <a:gd name="connsiteX1005" fmla="*/ 543891 w 5185727"/>
                <a:gd name="connsiteY1005" fmla="*/ 2482378 h 4476587"/>
                <a:gd name="connsiteX1006" fmla="*/ 537280 w 5185727"/>
                <a:gd name="connsiteY1006" fmla="*/ 2488989 h 4476587"/>
                <a:gd name="connsiteX1007" fmla="*/ 543845 w 5185727"/>
                <a:gd name="connsiteY1007" fmla="*/ 2495836 h 4476587"/>
                <a:gd name="connsiteX1008" fmla="*/ 551068 w 5185727"/>
                <a:gd name="connsiteY1008" fmla="*/ 2488564 h 4476587"/>
                <a:gd name="connsiteX1009" fmla="*/ 543891 w 5185727"/>
                <a:gd name="connsiteY1009" fmla="*/ 2482378 h 4476587"/>
                <a:gd name="connsiteX1010" fmla="*/ 661051 w 5185727"/>
                <a:gd name="connsiteY1010" fmla="*/ 2476995 h 4476587"/>
                <a:gd name="connsiteX1011" fmla="*/ 654157 w 5185727"/>
                <a:gd name="connsiteY1011" fmla="*/ 2483606 h 4476587"/>
                <a:gd name="connsiteX1012" fmla="*/ 660626 w 5185727"/>
                <a:gd name="connsiteY1012" fmla="*/ 2490642 h 4476587"/>
                <a:gd name="connsiteX1013" fmla="*/ 667709 w 5185727"/>
                <a:gd name="connsiteY1013" fmla="*/ 2483984 h 4476587"/>
                <a:gd name="connsiteX1014" fmla="*/ 661051 w 5185727"/>
                <a:gd name="connsiteY1014" fmla="*/ 2476995 h 4476587"/>
                <a:gd name="connsiteX1015" fmla="*/ 4104215 w 5185727"/>
                <a:gd name="connsiteY1015" fmla="*/ 2461600 h 4476587"/>
                <a:gd name="connsiteX1016" fmla="*/ 4095716 w 5185727"/>
                <a:gd name="connsiteY1016" fmla="*/ 2467786 h 4476587"/>
                <a:gd name="connsiteX1017" fmla="*/ 4101665 w 5185727"/>
                <a:gd name="connsiteY1017" fmla="*/ 2474965 h 4476587"/>
                <a:gd name="connsiteX1018" fmla="*/ 4109740 w 5185727"/>
                <a:gd name="connsiteY1018" fmla="*/ 2468070 h 4476587"/>
                <a:gd name="connsiteX1019" fmla="*/ 4104215 w 5185727"/>
                <a:gd name="connsiteY1019" fmla="*/ 2461600 h 4476587"/>
                <a:gd name="connsiteX1020" fmla="*/ 195212 w 5185727"/>
                <a:gd name="connsiteY1020" fmla="*/ 2451354 h 4476587"/>
                <a:gd name="connsiteX1021" fmla="*/ 240780 w 5185727"/>
                <a:gd name="connsiteY1021" fmla="*/ 2496875 h 4476587"/>
                <a:gd name="connsiteX1022" fmla="*/ 194976 w 5185727"/>
                <a:gd name="connsiteY1022" fmla="*/ 2542349 h 4476587"/>
                <a:gd name="connsiteX1023" fmla="*/ 149833 w 5185727"/>
                <a:gd name="connsiteY1023" fmla="*/ 2495978 h 4476587"/>
                <a:gd name="connsiteX1024" fmla="*/ 195212 w 5185727"/>
                <a:gd name="connsiteY1024" fmla="*/ 2451354 h 4476587"/>
                <a:gd name="connsiteX1025" fmla="*/ 2607798 w 5185727"/>
                <a:gd name="connsiteY1025" fmla="*/ 2442287 h 4476587"/>
                <a:gd name="connsiteX1026" fmla="*/ 2593820 w 5185727"/>
                <a:gd name="connsiteY1026" fmla="*/ 2446159 h 4476587"/>
                <a:gd name="connsiteX1027" fmla="*/ 2581985 w 5185727"/>
                <a:gd name="connsiteY1027" fmla="*/ 2449559 h 4476587"/>
                <a:gd name="connsiteX1028" fmla="*/ 2581976 w 5185727"/>
                <a:gd name="connsiteY1028" fmla="*/ 2449600 h 4476587"/>
                <a:gd name="connsiteX1029" fmla="*/ 2593820 w 5185727"/>
                <a:gd name="connsiteY1029" fmla="*/ 2446207 h 4476587"/>
                <a:gd name="connsiteX1030" fmla="*/ 2607797 w 5185727"/>
                <a:gd name="connsiteY1030" fmla="*/ 2442382 h 4476587"/>
                <a:gd name="connsiteX1031" fmla="*/ 2607136 w 5185727"/>
                <a:gd name="connsiteY1031" fmla="*/ 2475059 h 4476587"/>
                <a:gd name="connsiteX1032" fmla="*/ 2575593 w 5185727"/>
                <a:gd name="connsiteY1032" fmla="*/ 2478458 h 4476587"/>
                <a:gd name="connsiteX1033" fmla="*/ 2579323 w 5185727"/>
                <a:gd name="connsiteY1033" fmla="*/ 2461648 h 4476587"/>
                <a:gd name="connsiteX1034" fmla="*/ 2580115 w 5185727"/>
                <a:gd name="connsiteY1034" fmla="*/ 2458018 h 4476587"/>
                <a:gd name="connsiteX1035" fmla="*/ 2579323 w 5185727"/>
                <a:gd name="connsiteY1035" fmla="*/ 2461600 h 4476587"/>
                <a:gd name="connsiteX1036" fmla="*/ 2575593 w 5185727"/>
                <a:gd name="connsiteY1036" fmla="*/ 2478411 h 4476587"/>
                <a:gd name="connsiteX1037" fmla="*/ 2575499 w 5185727"/>
                <a:gd name="connsiteY1037" fmla="*/ 2475720 h 4476587"/>
                <a:gd name="connsiteX1038" fmla="*/ 2607798 w 5185727"/>
                <a:gd name="connsiteY1038" fmla="*/ 2442287 h 4476587"/>
                <a:gd name="connsiteX1039" fmla="*/ 4110873 w 5185727"/>
                <a:gd name="connsiteY1039" fmla="*/ 2423540 h 4476587"/>
                <a:gd name="connsiteX1040" fmla="*/ 4146477 w 5185727"/>
                <a:gd name="connsiteY1040" fmla="*/ 2474114 h 4476587"/>
                <a:gd name="connsiteX1041" fmla="*/ 4163005 w 5185727"/>
                <a:gd name="connsiteY1041" fmla="*/ 2514110 h 4476587"/>
                <a:gd name="connsiteX1042" fmla="*/ 4178115 w 5185727"/>
                <a:gd name="connsiteY1042" fmla="*/ 2514960 h 4476587"/>
                <a:gd name="connsiteX1043" fmla="*/ 4231002 w 5185727"/>
                <a:gd name="connsiteY1043" fmla="*/ 2504194 h 4476587"/>
                <a:gd name="connsiteX1044" fmla="*/ 4248191 w 5185727"/>
                <a:gd name="connsiteY1044" fmla="*/ 2510002 h 4476587"/>
                <a:gd name="connsiteX1045" fmla="*/ 4376205 w 5185727"/>
                <a:gd name="connsiteY1045" fmla="*/ 2655535 h 4476587"/>
                <a:gd name="connsiteX1046" fmla="*/ 4460163 w 5185727"/>
                <a:gd name="connsiteY1046" fmla="*/ 2751393 h 4476587"/>
                <a:gd name="connsiteX1047" fmla="*/ 4475557 w 5185727"/>
                <a:gd name="connsiteY1047" fmla="*/ 2757106 h 4476587"/>
                <a:gd name="connsiteX1048" fmla="*/ 4647817 w 5185727"/>
                <a:gd name="connsiteY1048" fmla="*/ 2757060 h 4476587"/>
                <a:gd name="connsiteX1049" fmla="*/ 4666801 w 5185727"/>
                <a:gd name="connsiteY1049" fmla="*/ 2757626 h 4476587"/>
                <a:gd name="connsiteX1050" fmla="*/ 4677236 w 5185727"/>
                <a:gd name="connsiteY1050" fmla="*/ 2784070 h 4476587"/>
                <a:gd name="connsiteX1051" fmla="*/ 4650462 w 5185727"/>
                <a:gd name="connsiteY1051" fmla="*/ 2797245 h 4476587"/>
                <a:gd name="connsiteX1052" fmla="*/ 4622649 w 5185727"/>
                <a:gd name="connsiteY1052" fmla="*/ 2798991 h 4476587"/>
                <a:gd name="connsiteX1053" fmla="*/ 4606735 w 5185727"/>
                <a:gd name="connsiteY1053" fmla="*/ 2797291 h 4476587"/>
                <a:gd name="connsiteX1054" fmla="*/ 4458888 w 5185727"/>
                <a:gd name="connsiteY1054" fmla="*/ 2797385 h 4476587"/>
                <a:gd name="connsiteX1055" fmla="*/ 4440425 w 5185727"/>
                <a:gd name="connsiteY1055" fmla="*/ 2788886 h 4476587"/>
                <a:gd name="connsiteX1056" fmla="*/ 4232938 w 5185727"/>
                <a:gd name="connsiteY1056" fmla="*/ 2552547 h 4476587"/>
                <a:gd name="connsiteX1057" fmla="*/ 4216883 w 5185727"/>
                <a:gd name="connsiteY1057" fmla="*/ 2547447 h 4476587"/>
                <a:gd name="connsiteX1058" fmla="*/ 4162674 w 5185727"/>
                <a:gd name="connsiteY1058" fmla="*/ 2558639 h 4476587"/>
                <a:gd name="connsiteX1059" fmla="*/ 4143833 w 5185727"/>
                <a:gd name="connsiteY1059" fmla="*/ 2552689 h 4476587"/>
                <a:gd name="connsiteX1060" fmla="*/ 4128958 w 5185727"/>
                <a:gd name="connsiteY1060" fmla="*/ 2535123 h 4476587"/>
                <a:gd name="connsiteX1061" fmla="*/ 4091418 w 5185727"/>
                <a:gd name="connsiteY1061" fmla="*/ 2511465 h 4476587"/>
                <a:gd name="connsiteX1062" fmla="*/ 4057986 w 5185727"/>
                <a:gd name="connsiteY1062" fmla="*/ 2460703 h 4476587"/>
                <a:gd name="connsiteX1063" fmla="*/ 4110873 w 5185727"/>
                <a:gd name="connsiteY1063" fmla="*/ 2423540 h 4476587"/>
                <a:gd name="connsiteX1064" fmla="*/ 44342 w 5185727"/>
                <a:gd name="connsiteY1064" fmla="*/ 2394925 h 4476587"/>
                <a:gd name="connsiteX1065" fmla="*/ 38298 w 5185727"/>
                <a:gd name="connsiteY1065" fmla="*/ 2402197 h 4476587"/>
                <a:gd name="connsiteX1066" fmla="*/ 45097 w 5185727"/>
                <a:gd name="connsiteY1066" fmla="*/ 2409091 h 4476587"/>
                <a:gd name="connsiteX1067" fmla="*/ 51850 w 5185727"/>
                <a:gd name="connsiteY1067" fmla="*/ 2402056 h 4476587"/>
                <a:gd name="connsiteX1068" fmla="*/ 44342 w 5185727"/>
                <a:gd name="connsiteY1068" fmla="*/ 2394925 h 4476587"/>
                <a:gd name="connsiteX1069" fmla="*/ 4340601 w 5185727"/>
                <a:gd name="connsiteY1069" fmla="*/ 2390676 h 4476587"/>
                <a:gd name="connsiteX1070" fmla="*/ 4333660 w 5185727"/>
                <a:gd name="connsiteY1070" fmla="*/ 2397050 h 4476587"/>
                <a:gd name="connsiteX1071" fmla="*/ 4339940 w 5185727"/>
                <a:gd name="connsiteY1071" fmla="*/ 2404229 h 4476587"/>
                <a:gd name="connsiteX1072" fmla="*/ 4347023 w 5185727"/>
                <a:gd name="connsiteY1072" fmla="*/ 2397570 h 4476587"/>
                <a:gd name="connsiteX1073" fmla="*/ 4340601 w 5185727"/>
                <a:gd name="connsiteY1073" fmla="*/ 2390676 h 4476587"/>
                <a:gd name="connsiteX1074" fmla="*/ 868862 w 5185727"/>
                <a:gd name="connsiteY1074" fmla="*/ 2387181 h 4476587"/>
                <a:gd name="connsiteX1075" fmla="*/ 861449 w 5185727"/>
                <a:gd name="connsiteY1075" fmla="*/ 2393131 h 4476587"/>
                <a:gd name="connsiteX1076" fmla="*/ 868721 w 5185727"/>
                <a:gd name="connsiteY1076" fmla="*/ 2400828 h 4476587"/>
                <a:gd name="connsiteX1077" fmla="*/ 875662 w 5185727"/>
                <a:gd name="connsiteY1077" fmla="*/ 2393603 h 4476587"/>
                <a:gd name="connsiteX1078" fmla="*/ 868862 w 5185727"/>
                <a:gd name="connsiteY1078" fmla="*/ 2387181 h 4476587"/>
                <a:gd name="connsiteX1079" fmla="*/ 1195243 w 5185727"/>
                <a:gd name="connsiteY1079" fmla="*/ 2377642 h 4476587"/>
                <a:gd name="connsiteX1080" fmla="*/ 1195243 w 5185727"/>
                <a:gd name="connsiteY1080" fmla="*/ 2377643 h 4476587"/>
                <a:gd name="connsiteX1081" fmla="*/ 1195568 w 5185727"/>
                <a:gd name="connsiteY1081" fmla="*/ 2387937 h 4476587"/>
                <a:gd name="connsiteX1082" fmla="*/ 1189272 w 5185727"/>
                <a:gd name="connsiteY1082" fmla="*/ 2396152 h 4476587"/>
                <a:gd name="connsiteX1083" fmla="*/ 1195586 w 5185727"/>
                <a:gd name="connsiteY1083" fmla="*/ 2387936 h 4476587"/>
                <a:gd name="connsiteX1084" fmla="*/ 1580564 w 5185727"/>
                <a:gd name="connsiteY1084" fmla="*/ 2377639 h 4476587"/>
                <a:gd name="connsiteX1085" fmla="*/ 1580563 w 5185727"/>
                <a:gd name="connsiteY1085" fmla="*/ 2377643 h 4476587"/>
                <a:gd name="connsiteX1086" fmla="*/ 1580898 w 5185727"/>
                <a:gd name="connsiteY1086" fmla="*/ 2387897 h 4476587"/>
                <a:gd name="connsiteX1087" fmla="*/ 1580899 w 5185727"/>
                <a:gd name="connsiteY1087" fmla="*/ 2387896 h 4476587"/>
                <a:gd name="connsiteX1088" fmla="*/ 2450553 w 5185727"/>
                <a:gd name="connsiteY1088" fmla="*/ 2374810 h 4476587"/>
                <a:gd name="connsiteX1089" fmla="*/ 2454945 w 5185727"/>
                <a:gd name="connsiteY1089" fmla="*/ 2395446 h 4476587"/>
                <a:gd name="connsiteX1090" fmla="*/ 2454992 w 5185727"/>
                <a:gd name="connsiteY1090" fmla="*/ 2895652 h 4476587"/>
                <a:gd name="connsiteX1091" fmla="*/ 2452165 w 5185727"/>
                <a:gd name="connsiteY1091" fmla="*/ 2915455 h 4476587"/>
                <a:gd name="connsiteX1092" fmla="*/ 2448841 w 5185727"/>
                <a:gd name="connsiteY1092" fmla="*/ 2915979 h 4476587"/>
                <a:gd name="connsiteX1093" fmla="*/ 2450503 w 5185727"/>
                <a:gd name="connsiteY1093" fmla="*/ 2910707 h 4476587"/>
                <a:gd name="connsiteX1094" fmla="*/ 2450601 w 5185727"/>
                <a:gd name="connsiteY1094" fmla="*/ 2899241 h 4476587"/>
                <a:gd name="connsiteX1095" fmla="*/ 2450553 w 5185727"/>
                <a:gd name="connsiteY1095" fmla="*/ 2374810 h 4476587"/>
                <a:gd name="connsiteX1096" fmla="*/ 2377267 w 5185727"/>
                <a:gd name="connsiteY1096" fmla="*/ 2374668 h 4476587"/>
                <a:gd name="connsiteX1097" fmla="*/ 2450506 w 5185727"/>
                <a:gd name="connsiteY1097" fmla="*/ 2374809 h 4476587"/>
                <a:gd name="connsiteX1098" fmla="*/ 2450554 w 5185727"/>
                <a:gd name="connsiteY1098" fmla="*/ 2899288 h 4476587"/>
                <a:gd name="connsiteX1099" fmla="*/ 2450463 w 5185727"/>
                <a:gd name="connsiteY1099" fmla="*/ 2910754 h 4476587"/>
                <a:gd name="connsiteX1100" fmla="*/ 2448826 w 5185727"/>
                <a:gd name="connsiteY1100" fmla="*/ 2915982 h 4476587"/>
                <a:gd name="connsiteX1101" fmla="*/ 2448841 w 5185727"/>
                <a:gd name="connsiteY1101" fmla="*/ 2915979 h 4476587"/>
                <a:gd name="connsiteX1102" fmla="*/ 2448824 w 5185727"/>
                <a:gd name="connsiteY1102" fmla="*/ 2916034 h 4476587"/>
                <a:gd name="connsiteX1103" fmla="*/ 2448809 w 5185727"/>
                <a:gd name="connsiteY1103" fmla="*/ 2916035 h 4476587"/>
                <a:gd name="connsiteX1104" fmla="*/ 2448795 w 5185727"/>
                <a:gd name="connsiteY1104" fmla="*/ 2916081 h 4476587"/>
                <a:gd name="connsiteX1105" fmla="*/ 2447502 w 5185727"/>
                <a:gd name="connsiteY1105" fmla="*/ 2916190 h 4476587"/>
                <a:gd name="connsiteX1106" fmla="*/ 2432799 w 5185727"/>
                <a:gd name="connsiteY1106" fmla="*/ 2918507 h 4476587"/>
                <a:gd name="connsiteX1107" fmla="*/ 2423743 w 5185727"/>
                <a:gd name="connsiteY1107" fmla="*/ 2919422 h 4476587"/>
                <a:gd name="connsiteX1108" fmla="*/ 2423402 w 5185727"/>
                <a:gd name="connsiteY1108" fmla="*/ 2919499 h 4476587"/>
                <a:gd name="connsiteX1109" fmla="*/ 2370751 w 5185727"/>
                <a:gd name="connsiteY1109" fmla="*/ 2917420 h 4476587"/>
                <a:gd name="connsiteX1110" fmla="*/ 2323153 w 5185727"/>
                <a:gd name="connsiteY1110" fmla="*/ 2859056 h 4476587"/>
                <a:gd name="connsiteX1111" fmla="*/ 2323199 w 5185727"/>
                <a:gd name="connsiteY1111" fmla="*/ 2810230 h 4476587"/>
                <a:gd name="connsiteX1112" fmla="*/ 2311489 w 5185727"/>
                <a:gd name="connsiteY1112" fmla="*/ 2798331 h 4476587"/>
                <a:gd name="connsiteX1113" fmla="*/ 2298645 w 5185727"/>
                <a:gd name="connsiteY1113" fmla="*/ 2785015 h 4476587"/>
                <a:gd name="connsiteX1114" fmla="*/ 2298645 w 5185727"/>
                <a:gd name="connsiteY1114" fmla="*/ 2776892 h 4476587"/>
                <a:gd name="connsiteX1115" fmla="*/ 2313425 w 5185727"/>
                <a:gd name="connsiteY1115" fmla="*/ 2760884 h 4476587"/>
                <a:gd name="connsiteX1116" fmla="*/ 2323058 w 5185727"/>
                <a:gd name="connsiteY1116" fmla="*/ 2747002 h 4476587"/>
                <a:gd name="connsiteX1117" fmla="*/ 2312575 w 5185727"/>
                <a:gd name="connsiteY1117" fmla="*/ 2735480 h 4476587"/>
                <a:gd name="connsiteX1118" fmla="*/ 2298550 w 5185727"/>
                <a:gd name="connsiteY1118" fmla="*/ 2720605 h 4476587"/>
                <a:gd name="connsiteX1119" fmla="*/ 2298550 w 5185727"/>
                <a:gd name="connsiteY1119" fmla="*/ 2711115 h 4476587"/>
                <a:gd name="connsiteX1120" fmla="*/ 2311348 w 5185727"/>
                <a:gd name="connsiteY1120" fmla="*/ 2697656 h 4476587"/>
                <a:gd name="connsiteX1121" fmla="*/ 2323199 w 5185727"/>
                <a:gd name="connsiteY1121" fmla="*/ 2684482 h 4476587"/>
                <a:gd name="connsiteX1122" fmla="*/ 2311253 w 5185727"/>
                <a:gd name="connsiteY1122" fmla="*/ 2672818 h 4476587"/>
                <a:gd name="connsiteX1123" fmla="*/ 2298504 w 5185727"/>
                <a:gd name="connsiteY1123" fmla="*/ 2660683 h 4476587"/>
                <a:gd name="connsiteX1124" fmla="*/ 2298504 w 5185727"/>
                <a:gd name="connsiteY1124" fmla="*/ 2648500 h 4476587"/>
                <a:gd name="connsiteX1125" fmla="*/ 2312433 w 5185727"/>
                <a:gd name="connsiteY1125" fmla="*/ 2634900 h 4476587"/>
                <a:gd name="connsiteX1126" fmla="*/ 2323011 w 5185727"/>
                <a:gd name="connsiteY1126" fmla="*/ 2621962 h 4476587"/>
                <a:gd name="connsiteX1127" fmla="*/ 2311772 w 5185727"/>
                <a:gd name="connsiteY1127" fmla="*/ 2609401 h 4476587"/>
                <a:gd name="connsiteX1128" fmla="*/ 2298409 w 5185727"/>
                <a:gd name="connsiteY1128" fmla="*/ 2596416 h 4476587"/>
                <a:gd name="connsiteX1129" fmla="*/ 2298409 w 5185727"/>
                <a:gd name="connsiteY1129" fmla="*/ 2584233 h 4476587"/>
                <a:gd name="connsiteX1130" fmla="*/ 2311064 w 5185727"/>
                <a:gd name="connsiteY1130" fmla="*/ 2572191 h 4476587"/>
                <a:gd name="connsiteX1131" fmla="*/ 2322963 w 5185727"/>
                <a:gd name="connsiteY1131" fmla="*/ 2558876 h 4476587"/>
                <a:gd name="connsiteX1132" fmla="*/ 2310545 w 5185727"/>
                <a:gd name="connsiteY1132" fmla="*/ 2546032 h 4476587"/>
                <a:gd name="connsiteX1133" fmla="*/ 2298409 w 5185727"/>
                <a:gd name="connsiteY1133" fmla="*/ 2533470 h 4476587"/>
                <a:gd name="connsiteX1134" fmla="*/ 2298409 w 5185727"/>
                <a:gd name="connsiteY1134" fmla="*/ 2525348 h 4476587"/>
                <a:gd name="connsiteX1135" fmla="*/ 2313661 w 5185727"/>
                <a:gd name="connsiteY1135" fmla="*/ 2508396 h 4476587"/>
                <a:gd name="connsiteX1136" fmla="*/ 2322161 w 5185727"/>
                <a:gd name="connsiteY1136" fmla="*/ 2489650 h 4476587"/>
                <a:gd name="connsiteX1137" fmla="*/ 2313048 w 5185727"/>
                <a:gd name="connsiteY1137" fmla="*/ 2479498 h 4476587"/>
                <a:gd name="connsiteX1138" fmla="*/ 2298125 w 5185727"/>
                <a:gd name="connsiteY1138" fmla="*/ 2463868 h 4476587"/>
                <a:gd name="connsiteX1139" fmla="*/ 2298079 w 5185727"/>
                <a:gd name="connsiteY1139" fmla="*/ 2451685 h 4476587"/>
                <a:gd name="connsiteX1140" fmla="*/ 2307664 w 5185727"/>
                <a:gd name="connsiteY1140" fmla="*/ 2442052 h 4476587"/>
                <a:gd name="connsiteX1141" fmla="*/ 2323011 w 5185727"/>
                <a:gd name="connsiteY1141" fmla="*/ 2427414 h 4476587"/>
                <a:gd name="connsiteX1142" fmla="*/ 2377267 w 5185727"/>
                <a:gd name="connsiteY1142" fmla="*/ 2374668 h 4476587"/>
                <a:gd name="connsiteX1143" fmla="*/ 1208229 w 5185727"/>
                <a:gd name="connsiteY1143" fmla="*/ 2364751 h 4476587"/>
                <a:gd name="connsiteX1144" fmla="*/ 1198354 w 5185727"/>
                <a:gd name="connsiteY1144" fmla="*/ 2367727 h 4476587"/>
                <a:gd name="connsiteX1145" fmla="*/ 1195290 w 5185727"/>
                <a:gd name="connsiteY1145" fmla="*/ 2377493 h 4476587"/>
                <a:gd name="connsiteX1146" fmla="*/ 1198354 w 5185727"/>
                <a:gd name="connsiteY1146" fmla="*/ 2367744 h 4476587"/>
                <a:gd name="connsiteX1147" fmla="*/ 1208229 w 5185727"/>
                <a:gd name="connsiteY1147" fmla="*/ 2364751 h 4476587"/>
                <a:gd name="connsiteX1148" fmla="*/ 1270182 w 5185727"/>
                <a:gd name="connsiteY1148" fmla="*/ 2363712 h 4476587"/>
                <a:gd name="connsiteX1149" fmla="*/ 1316458 w 5185727"/>
                <a:gd name="connsiteY1149" fmla="*/ 2363712 h 4476587"/>
                <a:gd name="connsiteX1150" fmla="*/ 1314238 w 5185727"/>
                <a:gd name="connsiteY1150" fmla="*/ 2397381 h 4476587"/>
                <a:gd name="connsiteX1151" fmla="*/ 1279153 w 5185727"/>
                <a:gd name="connsiteY1151" fmla="*/ 2399694 h 4476587"/>
                <a:gd name="connsiteX1152" fmla="*/ 1270087 w 5185727"/>
                <a:gd name="connsiteY1152" fmla="*/ 2390675 h 4476587"/>
                <a:gd name="connsiteX1153" fmla="*/ 1270182 w 5185727"/>
                <a:gd name="connsiteY1153" fmla="*/ 2363712 h 4476587"/>
                <a:gd name="connsiteX1154" fmla="*/ 1422279 w 5185727"/>
                <a:gd name="connsiteY1154" fmla="*/ 2363571 h 4476587"/>
                <a:gd name="connsiteX1155" fmla="*/ 1468508 w 5185727"/>
                <a:gd name="connsiteY1155" fmla="*/ 2363807 h 4476587"/>
                <a:gd name="connsiteX1156" fmla="*/ 1468461 w 5185727"/>
                <a:gd name="connsiteY1156" fmla="*/ 2366499 h 4476587"/>
                <a:gd name="connsiteX1157" fmla="*/ 1428465 w 5185727"/>
                <a:gd name="connsiteY1157" fmla="*/ 2399789 h 4476587"/>
                <a:gd name="connsiteX1158" fmla="*/ 1422327 w 5185727"/>
                <a:gd name="connsiteY1158" fmla="*/ 2391903 h 4476587"/>
                <a:gd name="connsiteX1159" fmla="*/ 1422279 w 5185727"/>
                <a:gd name="connsiteY1159" fmla="*/ 2363571 h 4476587"/>
                <a:gd name="connsiteX1160" fmla="*/ 1346255 w 5185727"/>
                <a:gd name="connsiteY1160" fmla="*/ 2363571 h 4476587"/>
                <a:gd name="connsiteX1161" fmla="*/ 1392484 w 5185727"/>
                <a:gd name="connsiteY1161" fmla="*/ 2363807 h 4476587"/>
                <a:gd name="connsiteX1162" fmla="*/ 1392437 w 5185727"/>
                <a:gd name="connsiteY1162" fmla="*/ 2366499 h 4476587"/>
                <a:gd name="connsiteX1163" fmla="*/ 1352488 w 5185727"/>
                <a:gd name="connsiteY1163" fmla="*/ 2399789 h 4476587"/>
                <a:gd name="connsiteX1164" fmla="*/ 1346303 w 5185727"/>
                <a:gd name="connsiteY1164" fmla="*/ 2391903 h 4476587"/>
                <a:gd name="connsiteX1165" fmla="*/ 1346255 w 5185727"/>
                <a:gd name="connsiteY1165" fmla="*/ 2363571 h 4476587"/>
                <a:gd name="connsiteX1166" fmla="*/ 1699606 w 5185727"/>
                <a:gd name="connsiteY1166" fmla="*/ 2361068 h 4476587"/>
                <a:gd name="connsiteX1167" fmla="*/ 1699133 w 5185727"/>
                <a:gd name="connsiteY1167" fmla="*/ 2392045 h 4476587"/>
                <a:gd name="connsiteX1168" fmla="*/ 1691436 w 5185727"/>
                <a:gd name="connsiteY1168" fmla="*/ 2399599 h 4476587"/>
                <a:gd name="connsiteX1169" fmla="*/ 1690067 w 5185727"/>
                <a:gd name="connsiteY1169" fmla="*/ 2399599 h 4476587"/>
                <a:gd name="connsiteX1170" fmla="*/ 1654982 w 5185727"/>
                <a:gd name="connsiteY1170" fmla="*/ 2397380 h 4476587"/>
                <a:gd name="connsiteX1171" fmla="*/ 1652763 w 5185727"/>
                <a:gd name="connsiteY1171" fmla="*/ 2363712 h 4476587"/>
                <a:gd name="connsiteX1172" fmla="*/ 1699606 w 5185727"/>
                <a:gd name="connsiteY1172" fmla="*/ 2361068 h 4476587"/>
                <a:gd name="connsiteX1173" fmla="*/ 1603565 w 5185727"/>
                <a:gd name="connsiteY1173" fmla="*/ 2360668 h 4476587"/>
                <a:gd name="connsiteX1174" fmla="*/ 1620242 w 5185727"/>
                <a:gd name="connsiteY1174" fmla="*/ 2363813 h 4476587"/>
                <a:gd name="connsiteX1175" fmla="*/ 1620417 w 5185727"/>
                <a:gd name="connsiteY1175" fmla="*/ 2363807 h 4476587"/>
                <a:gd name="connsiteX1176" fmla="*/ 1620416 w 5185727"/>
                <a:gd name="connsiteY1176" fmla="*/ 2363846 h 4476587"/>
                <a:gd name="connsiteX1177" fmla="*/ 1620465 w 5185727"/>
                <a:gd name="connsiteY1177" fmla="*/ 2363855 h 4476587"/>
                <a:gd name="connsiteX1178" fmla="*/ 1620416 w 5185727"/>
                <a:gd name="connsiteY1178" fmla="*/ 2363857 h 4476587"/>
                <a:gd name="connsiteX1179" fmla="*/ 1619792 w 5185727"/>
                <a:gd name="connsiteY1179" fmla="*/ 2385562 h 4476587"/>
                <a:gd name="connsiteX1180" fmla="*/ 1582168 w 5185727"/>
                <a:gd name="connsiteY1180" fmla="*/ 2399553 h 4476587"/>
                <a:gd name="connsiteX1181" fmla="*/ 1577736 w 5185727"/>
                <a:gd name="connsiteY1181" fmla="*/ 2399530 h 4476587"/>
                <a:gd name="connsiteX1182" fmla="*/ 1574633 w 5185727"/>
                <a:gd name="connsiteY1182" fmla="*/ 2396269 h 4476587"/>
                <a:gd name="connsiteX1183" fmla="*/ 1574613 w 5185727"/>
                <a:gd name="connsiteY1183" fmla="*/ 2396295 h 4476587"/>
                <a:gd name="connsiteX1184" fmla="*/ 1574621 w 5185727"/>
                <a:gd name="connsiteY1184" fmla="*/ 2396256 h 4476587"/>
                <a:gd name="connsiteX1185" fmla="*/ 1574613 w 5185727"/>
                <a:gd name="connsiteY1185" fmla="*/ 2396248 h 4476587"/>
                <a:gd name="connsiteX1186" fmla="*/ 1574626 w 5185727"/>
                <a:gd name="connsiteY1186" fmla="*/ 2396231 h 4476587"/>
                <a:gd name="connsiteX1187" fmla="*/ 1577115 w 5185727"/>
                <a:gd name="connsiteY1187" fmla="*/ 2383871 h 4476587"/>
                <a:gd name="connsiteX1188" fmla="*/ 1576501 w 5185727"/>
                <a:gd name="connsiteY1188" fmla="*/ 2371269 h 4476587"/>
                <a:gd name="connsiteX1189" fmla="*/ 1586418 w 5185727"/>
                <a:gd name="connsiteY1189" fmla="*/ 2361022 h 4476587"/>
                <a:gd name="connsiteX1190" fmla="*/ 1603565 w 5185727"/>
                <a:gd name="connsiteY1190" fmla="*/ 2360668 h 4476587"/>
                <a:gd name="connsiteX1191" fmla="*/ 1527593 w 5185727"/>
                <a:gd name="connsiteY1191" fmla="*/ 2360655 h 4476587"/>
                <a:gd name="connsiteX1192" fmla="*/ 1544533 w 5185727"/>
                <a:gd name="connsiteY1192" fmla="*/ 2363760 h 4476587"/>
                <a:gd name="connsiteX1193" fmla="*/ 1517617 w 5185727"/>
                <a:gd name="connsiteY1193" fmla="*/ 2364705 h 4476587"/>
                <a:gd name="connsiteX1194" fmla="*/ 1507742 w 5185727"/>
                <a:gd name="connsiteY1194" fmla="*/ 2367697 h 4476587"/>
                <a:gd name="connsiteX1195" fmla="*/ 1507729 w 5185727"/>
                <a:gd name="connsiteY1195" fmla="*/ 2367739 h 4476587"/>
                <a:gd name="connsiteX1196" fmla="*/ 1517570 w 5185727"/>
                <a:gd name="connsiteY1196" fmla="*/ 2364751 h 4476587"/>
                <a:gd name="connsiteX1197" fmla="*/ 1544440 w 5185727"/>
                <a:gd name="connsiteY1197" fmla="*/ 2363854 h 4476587"/>
                <a:gd name="connsiteX1198" fmla="*/ 1506143 w 5185727"/>
                <a:gd name="connsiteY1198" fmla="*/ 2399600 h 4476587"/>
                <a:gd name="connsiteX1199" fmla="*/ 1498588 w 5185727"/>
                <a:gd name="connsiteY1199" fmla="*/ 2396295 h 4476587"/>
                <a:gd name="connsiteX1200" fmla="*/ 1498639 w 5185727"/>
                <a:gd name="connsiteY1200" fmla="*/ 2396228 h 4476587"/>
                <a:gd name="connsiteX1201" fmla="*/ 1501138 w 5185727"/>
                <a:gd name="connsiteY1201" fmla="*/ 2383864 h 4476587"/>
                <a:gd name="connsiteX1202" fmla="*/ 1500523 w 5185727"/>
                <a:gd name="connsiteY1202" fmla="*/ 2371268 h 4476587"/>
                <a:gd name="connsiteX1203" fmla="*/ 1510440 w 5185727"/>
                <a:gd name="connsiteY1203" fmla="*/ 2361021 h 4476587"/>
                <a:gd name="connsiteX1204" fmla="*/ 1527593 w 5185727"/>
                <a:gd name="connsiteY1204" fmla="*/ 2360655 h 4476587"/>
                <a:gd name="connsiteX1205" fmla="*/ 1676078 w 5185727"/>
                <a:gd name="connsiteY1205" fmla="*/ 2360637 h 4476587"/>
                <a:gd name="connsiteX1206" fmla="*/ 1699606 w 5185727"/>
                <a:gd name="connsiteY1206" fmla="*/ 2361068 h 4476587"/>
                <a:gd name="connsiteX1207" fmla="*/ 1652763 w 5185727"/>
                <a:gd name="connsiteY1207" fmla="*/ 2363712 h 4476587"/>
                <a:gd name="connsiteX1208" fmla="*/ 1676078 w 5185727"/>
                <a:gd name="connsiteY1208" fmla="*/ 2360637 h 4476587"/>
                <a:gd name="connsiteX1209" fmla="*/ 1215619 w 5185727"/>
                <a:gd name="connsiteY1209" fmla="*/ 2360484 h 4476587"/>
                <a:gd name="connsiteX1210" fmla="*/ 1235191 w 5185727"/>
                <a:gd name="connsiteY1210" fmla="*/ 2363854 h 4476587"/>
                <a:gd name="connsiteX1211" fmla="*/ 1235145 w 5185727"/>
                <a:gd name="connsiteY1211" fmla="*/ 2363856 h 4476587"/>
                <a:gd name="connsiteX1212" fmla="*/ 1236490 w 5185727"/>
                <a:gd name="connsiteY1212" fmla="*/ 2382459 h 4476587"/>
                <a:gd name="connsiteX1213" fmla="*/ 1233020 w 5185727"/>
                <a:gd name="connsiteY1213" fmla="*/ 2397380 h 4476587"/>
                <a:gd name="connsiteX1214" fmla="*/ 1198076 w 5185727"/>
                <a:gd name="connsiteY1214" fmla="*/ 2399458 h 4476587"/>
                <a:gd name="connsiteX1215" fmla="*/ 1193018 w 5185727"/>
                <a:gd name="connsiteY1215" fmla="*/ 2399854 h 4476587"/>
                <a:gd name="connsiteX1216" fmla="*/ 1189199 w 5185727"/>
                <a:gd name="connsiteY1216" fmla="*/ 2396247 h 4476587"/>
                <a:gd name="connsiteX1217" fmla="*/ 1191536 w 5185727"/>
                <a:gd name="connsiteY1217" fmla="*/ 2383179 h 4476587"/>
                <a:gd name="connsiteX1218" fmla="*/ 1191324 w 5185727"/>
                <a:gd name="connsiteY1218" fmla="*/ 2369899 h 4476587"/>
                <a:gd name="connsiteX1219" fmla="*/ 1195763 w 5185727"/>
                <a:gd name="connsiteY1219" fmla="*/ 2361541 h 4476587"/>
                <a:gd name="connsiteX1220" fmla="*/ 1215619 w 5185727"/>
                <a:gd name="connsiteY1220" fmla="*/ 2360484 h 4476587"/>
                <a:gd name="connsiteX1221" fmla="*/ 1369381 w 5185727"/>
                <a:gd name="connsiteY1221" fmla="*/ 2360424 h 4476587"/>
                <a:gd name="connsiteX1222" fmla="*/ 1392437 w 5185727"/>
                <a:gd name="connsiteY1222" fmla="*/ 2363759 h 4476587"/>
                <a:gd name="connsiteX1223" fmla="*/ 1346255 w 5185727"/>
                <a:gd name="connsiteY1223" fmla="*/ 2363570 h 4476587"/>
                <a:gd name="connsiteX1224" fmla="*/ 1369381 w 5185727"/>
                <a:gd name="connsiteY1224" fmla="*/ 2360424 h 4476587"/>
                <a:gd name="connsiteX1225" fmla="*/ 1445370 w 5185727"/>
                <a:gd name="connsiteY1225" fmla="*/ 2360407 h 4476587"/>
                <a:gd name="connsiteX1226" fmla="*/ 1468461 w 5185727"/>
                <a:gd name="connsiteY1226" fmla="*/ 2363759 h 4476587"/>
                <a:gd name="connsiteX1227" fmla="*/ 1422279 w 5185727"/>
                <a:gd name="connsiteY1227" fmla="*/ 2363571 h 4476587"/>
                <a:gd name="connsiteX1228" fmla="*/ 1445370 w 5185727"/>
                <a:gd name="connsiteY1228" fmla="*/ 2360407 h 4476587"/>
                <a:gd name="connsiteX1229" fmla="*/ 44862 w 5185727"/>
                <a:gd name="connsiteY1229" fmla="*/ 2356204 h 4476587"/>
                <a:gd name="connsiteX1230" fmla="*/ 90004 w 5185727"/>
                <a:gd name="connsiteY1230" fmla="*/ 2401960 h 4476587"/>
                <a:gd name="connsiteX1231" fmla="*/ 44436 w 5185727"/>
                <a:gd name="connsiteY1231" fmla="*/ 2447387 h 4476587"/>
                <a:gd name="connsiteX1232" fmla="*/ 2 w 5185727"/>
                <a:gd name="connsiteY1232" fmla="*/ 2400875 h 4476587"/>
                <a:gd name="connsiteX1233" fmla="*/ 44862 w 5185727"/>
                <a:gd name="connsiteY1233" fmla="*/ 2356204 h 4476587"/>
                <a:gd name="connsiteX1234" fmla="*/ 4342389 w 5185727"/>
                <a:gd name="connsiteY1234" fmla="*/ 2351972 h 4476587"/>
                <a:gd name="connsiteX1235" fmla="*/ 4360197 w 5185727"/>
                <a:gd name="connsiteY1235" fmla="*/ 2356394 h 4476587"/>
                <a:gd name="connsiteX1236" fmla="*/ 4379085 w 5185727"/>
                <a:gd name="connsiteY1236" fmla="*/ 2419763 h 4476587"/>
                <a:gd name="connsiteX1237" fmla="*/ 4380502 w 5185727"/>
                <a:gd name="connsiteY1237" fmla="*/ 2435677 h 4476587"/>
                <a:gd name="connsiteX1238" fmla="*/ 4569242 w 5185727"/>
                <a:gd name="connsiteY1238" fmla="*/ 2646846 h 4476587"/>
                <a:gd name="connsiteX1239" fmla="*/ 4585156 w 5185727"/>
                <a:gd name="connsiteY1239" fmla="*/ 2654922 h 4476587"/>
                <a:gd name="connsiteX1240" fmla="*/ 4892939 w 5185727"/>
                <a:gd name="connsiteY1240" fmla="*/ 2654686 h 4476587"/>
                <a:gd name="connsiteX1241" fmla="*/ 4902383 w 5185727"/>
                <a:gd name="connsiteY1241" fmla="*/ 2653883 h 4476587"/>
                <a:gd name="connsiteX1242" fmla="*/ 4916549 w 5185727"/>
                <a:gd name="connsiteY1242" fmla="*/ 2658227 h 4476587"/>
                <a:gd name="connsiteX1243" fmla="*/ 4925002 w 5185727"/>
                <a:gd name="connsiteY1243" fmla="*/ 2680421 h 4476587"/>
                <a:gd name="connsiteX1244" fmla="*/ 4904508 w 5185727"/>
                <a:gd name="connsiteY1244" fmla="*/ 2694634 h 4476587"/>
                <a:gd name="connsiteX1245" fmla="*/ 4783860 w 5185727"/>
                <a:gd name="connsiteY1245" fmla="*/ 2694681 h 4476587"/>
                <a:gd name="connsiteX1246" fmla="*/ 4769127 w 5185727"/>
                <a:gd name="connsiteY1246" fmla="*/ 2695956 h 4476587"/>
                <a:gd name="connsiteX1247" fmla="*/ 4735364 w 5185727"/>
                <a:gd name="connsiteY1247" fmla="*/ 2694776 h 4476587"/>
                <a:gd name="connsiteX1248" fmla="*/ 4569951 w 5185727"/>
                <a:gd name="connsiteY1248" fmla="*/ 2694870 h 4476587"/>
                <a:gd name="connsiteX1249" fmla="*/ 4551440 w 5185727"/>
                <a:gd name="connsiteY1249" fmla="*/ 2686606 h 4476587"/>
                <a:gd name="connsiteX1250" fmla="*/ 4340412 w 5185727"/>
                <a:gd name="connsiteY1250" fmla="*/ 2449937 h 4476587"/>
                <a:gd name="connsiteX1251" fmla="*/ 4325113 w 5185727"/>
                <a:gd name="connsiteY1251" fmla="*/ 2439644 h 4476587"/>
                <a:gd name="connsiteX1252" fmla="*/ 4298669 w 5185727"/>
                <a:gd name="connsiteY1252" fmla="*/ 2378965 h 4476587"/>
                <a:gd name="connsiteX1253" fmla="*/ 4342389 w 5185727"/>
                <a:gd name="connsiteY1253" fmla="*/ 2351972 h 4476587"/>
                <a:gd name="connsiteX1254" fmla="*/ 868012 w 5185727"/>
                <a:gd name="connsiteY1254" fmla="*/ 2348460 h 4476587"/>
                <a:gd name="connsiteX1255" fmla="*/ 914005 w 5185727"/>
                <a:gd name="connsiteY1255" fmla="*/ 2393744 h 4476587"/>
                <a:gd name="connsiteX1256" fmla="*/ 868201 w 5185727"/>
                <a:gd name="connsiteY1256" fmla="*/ 2439407 h 4476587"/>
                <a:gd name="connsiteX1257" fmla="*/ 822822 w 5185727"/>
                <a:gd name="connsiteY1257" fmla="*/ 2394642 h 4476587"/>
                <a:gd name="connsiteX1258" fmla="*/ 868012 w 5185727"/>
                <a:gd name="connsiteY1258" fmla="*/ 2348460 h 4476587"/>
                <a:gd name="connsiteX1259" fmla="*/ 4466255 w 5185727"/>
                <a:gd name="connsiteY1259" fmla="*/ 2303600 h 4476587"/>
                <a:gd name="connsiteX1260" fmla="*/ 4460258 w 5185727"/>
                <a:gd name="connsiteY1260" fmla="*/ 2310825 h 4476587"/>
                <a:gd name="connsiteX1261" fmla="*/ 4467672 w 5185727"/>
                <a:gd name="connsiteY1261" fmla="*/ 2317059 h 4476587"/>
                <a:gd name="connsiteX1262" fmla="*/ 4473905 w 5185727"/>
                <a:gd name="connsiteY1262" fmla="*/ 2309456 h 4476587"/>
                <a:gd name="connsiteX1263" fmla="*/ 4466255 w 5185727"/>
                <a:gd name="connsiteY1263" fmla="*/ 2303600 h 4476587"/>
                <a:gd name="connsiteX1264" fmla="*/ 1811234 w 5185727"/>
                <a:gd name="connsiteY1264" fmla="*/ 2284476 h 4476587"/>
                <a:gd name="connsiteX1265" fmla="*/ 1804151 w 5185727"/>
                <a:gd name="connsiteY1265" fmla="*/ 2290521 h 4476587"/>
                <a:gd name="connsiteX1266" fmla="*/ 1810149 w 5185727"/>
                <a:gd name="connsiteY1266" fmla="*/ 2298075 h 4476587"/>
                <a:gd name="connsiteX1267" fmla="*/ 1817656 w 5185727"/>
                <a:gd name="connsiteY1267" fmla="*/ 2291418 h 4476587"/>
                <a:gd name="connsiteX1268" fmla="*/ 1811234 w 5185727"/>
                <a:gd name="connsiteY1268" fmla="*/ 2284476 h 4476587"/>
                <a:gd name="connsiteX1269" fmla="*/ 195166 w 5185727"/>
                <a:gd name="connsiteY1269" fmla="*/ 2284335 h 4476587"/>
                <a:gd name="connsiteX1270" fmla="*/ 188318 w 5185727"/>
                <a:gd name="connsiteY1270" fmla="*/ 2290852 h 4476587"/>
                <a:gd name="connsiteX1271" fmla="*/ 196252 w 5185727"/>
                <a:gd name="connsiteY1271" fmla="*/ 2297935 h 4476587"/>
                <a:gd name="connsiteX1272" fmla="*/ 202390 w 5185727"/>
                <a:gd name="connsiteY1272" fmla="*/ 2290663 h 4476587"/>
                <a:gd name="connsiteX1273" fmla="*/ 195166 w 5185727"/>
                <a:gd name="connsiteY1273" fmla="*/ 2284335 h 4476587"/>
                <a:gd name="connsiteX1274" fmla="*/ 2521855 w 5185727"/>
                <a:gd name="connsiteY1274" fmla="*/ 2282729 h 4476587"/>
                <a:gd name="connsiteX1275" fmla="*/ 2513639 w 5185727"/>
                <a:gd name="connsiteY1275" fmla="*/ 2290095 h 4476587"/>
                <a:gd name="connsiteX1276" fmla="*/ 2521714 w 5185727"/>
                <a:gd name="connsiteY1276" fmla="*/ 2298501 h 4476587"/>
                <a:gd name="connsiteX1277" fmla="*/ 2529222 w 5185727"/>
                <a:gd name="connsiteY1277" fmla="*/ 2290992 h 4476587"/>
                <a:gd name="connsiteX1278" fmla="*/ 2521855 w 5185727"/>
                <a:gd name="connsiteY1278" fmla="*/ 2282729 h 4476587"/>
                <a:gd name="connsiteX1279" fmla="*/ 1019026 w 5185727"/>
                <a:gd name="connsiteY1279" fmla="*/ 2276543 h 4476587"/>
                <a:gd name="connsiteX1280" fmla="*/ 1012321 w 5185727"/>
                <a:gd name="connsiteY1280" fmla="*/ 2283202 h 4476587"/>
                <a:gd name="connsiteX1281" fmla="*/ 1018979 w 5185727"/>
                <a:gd name="connsiteY1281" fmla="*/ 2290048 h 4476587"/>
                <a:gd name="connsiteX1282" fmla="*/ 1026062 w 5185727"/>
                <a:gd name="connsiteY1282" fmla="*/ 2282729 h 4476587"/>
                <a:gd name="connsiteX1283" fmla="*/ 1019026 w 5185727"/>
                <a:gd name="connsiteY1283" fmla="*/ 2276543 h 4476587"/>
                <a:gd name="connsiteX1284" fmla="*/ 4625860 w 5185727"/>
                <a:gd name="connsiteY1284" fmla="*/ 2271585 h 4476587"/>
                <a:gd name="connsiteX1285" fmla="*/ 4618730 w 5185727"/>
                <a:gd name="connsiteY1285" fmla="*/ 2277771 h 4476587"/>
                <a:gd name="connsiteX1286" fmla="*/ 4624822 w 5185727"/>
                <a:gd name="connsiteY1286" fmla="*/ 2284949 h 4476587"/>
                <a:gd name="connsiteX1287" fmla="*/ 4632140 w 5185727"/>
                <a:gd name="connsiteY1287" fmla="*/ 2278999 h 4476587"/>
                <a:gd name="connsiteX1288" fmla="*/ 4625860 w 5185727"/>
                <a:gd name="connsiteY1288" fmla="*/ 2271585 h 4476587"/>
                <a:gd name="connsiteX1289" fmla="*/ 678943 w 5185727"/>
                <a:gd name="connsiteY1289" fmla="*/ 2268515 h 4476587"/>
                <a:gd name="connsiteX1290" fmla="*/ 671434 w 5185727"/>
                <a:gd name="connsiteY1290" fmla="*/ 2274465 h 4476587"/>
                <a:gd name="connsiteX1291" fmla="*/ 678660 w 5185727"/>
                <a:gd name="connsiteY1291" fmla="*/ 2282020 h 4476587"/>
                <a:gd name="connsiteX1292" fmla="*/ 685223 w 5185727"/>
                <a:gd name="connsiteY1292" fmla="*/ 2275126 h 4476587"/>
                <a:gd name="connsiteX1293" fmla="*/ 678943 w 5185727"/>
                <a:gd name="connsiteY1293" fmla="*/ 2268515 h 4476587"/>
                <a:gd name="connsiteX1294" fmla="*/ 4472004 w 5185727"/>
                <a:gd name="connsiteY1294" fmla="*/ 2265310 h 4476587"/>
                <a:gd name="connsiteX1295" fmla="*/ 4502473 w 5185727"/>
                <a:gd name="connsiteY1295" fmla="*/ 2281784 h 4476587"/>
                <a:gd name="connsiteX1296" fmla="*/ 4493737 w 5185727"/>
                <a:gd name="connsiteY1296" fmla="*/ 2346665 h 4476587"/>
                <a:gd name="connsiteX1297" fmla="*/ 4483302 w 5185727"/>
                <a:gd name="connsiteY1297" fmla="*/ 2357384 h 4476587"/>
                <a:gd name="connsiteX1298" fmla="*/ 4488071 w 5185727"/>
                <a:gd name="connsiteY1298" fmla="*/ 2396436 h 4476587"/>
                <a:gd name="connsiteX1299" fmla="*/ 4611175 w 5185727"/>
                <a:gd name="connsiteY1299" fmla="*/ 2535406 h 4476587"/>
                <a:gd name="connsiteX1300" fmla="*/ 4627088 w 5185727"/>
                <a:gd name="connsiteY1300" fmla="*/ 2540128 h 4476587"/>
                <a:gd name="connsiteX1301" fmla="*/ 4993142 w 5185727"/>
                <a:gd name="connsiteY1301" fmla="*/ 2540175 h 4476587"/>
                <a:gd name="connsiteX1302" fmla="*/ 5014817 w 5185727"/>
                <a:gd name="connsiteY1302" fmla="*/ 2540364 h 4476587"/>
                <a:gd name="connsiteX1303" fmla="*/ 5027188 w 5185727"/>
                <a:gd name="connsiteY1303" fmla="*/ 2565864 h 4476587"/>
                <a:gd name="connsiteX1304" fmla="*/ 5001028 w 5185727"/>
                <a:gd name="connsiteY1304" fmla="*/ 2580218 h 4476587"/>
                <a:gd name="connsiteX1305" fmla="*/ 4941577 w 5185727"/>
                <a:gd name="connsiteY1305" fmla="*/ 2580266 h 4476587"/>
                <a:gd name="connsiteX1306" fmla="*/ 4929630 w 5185727"/>
                <a:gd name="connsiteY1306" fmla="*/ 2583901 h 4476587"/>
                <a:gd name="connsiteX1307" fmla="*/ 4914756 w 5185727"/>
                <a:gd name="connsiteY1307" fmla="*/ 2580454 h 4476587"/>
                <a:gd name="connsiteX1308" fmla="*/ 4611080 w 5185727"/>
                <a:gd name="connsiteY1308" fmla="*/ 2580596 h 4476587"/>
                <a:gd name="connsiteX1309" fmla="*/ 4589359 w 5185727"/>
                <a:gd name="connsiteY1309" fmla="*/ 2570490 h 4476587"/>
                <a:gd name="connsiteX1310" fmla="*/ 4450767 w 5185727"/>
                <a:gd name="connsiteY1310" fmla="*/ 2414474 h 4476587"/>
                <a:gd name="connsiteX1311" fmla="*/ 4444251 w 5185727"/>
                <a:gd name="connsiteY1311" fmla="*/ 2397617 h 4476587"/>
                <a:gd name="connsiteX1312" fmla="*/ 4444439 w 5185727"/>
                <a:gd name="connsiteY1312" fmla="*/ 2374572 h 4476587"/>
                <a:gd name="connsiteX1313" fmla="*/ 4431879 w 5185727"/>
                <a:gd name="connsiteY1313" fmla="*/ 2337363 h 4476587"/>
                <a:gd name="connsiteX1314" fmla="*/ 4438206 w 5185727"/>
                <a:gd name="connsiteY1314" fmla="*/ 2274796 h 4476587"/>
                <a:gd name="connsiteX1315" fmla="*/ 4472004 w 5185727"/>
                <a:gd name="connsiteY1315" fmla="*/ 2265310 h 4476587"/>
                <a:gd name="connsiteX1316" fmla="*/ 1807410 w 5185727"/>
                <a:gd name="connsiteY1316" fmla="*/ 2246133 h 4476587"/>
                <a:gd name="connsiteX1317" fmla="*/ 1850050 w 5185727"/>
                <a:gd name="connsiteY1317" fmla="*/ 2268988 h 4476587"/>
                <a:gd name="connsiteX1318" fmla="*/ 1862799 w 5185727"/>
                <a:gd name="connsiteY1318" fmla="*/ 2276118 h 4476587"/>
                <a:gd name="connsiteX1319" fmla="*/ 2470244 w 5185727"/>
                <a:gd name="connsiteY1319" fmla="*/ 2276165 h 4476587"/>
                <a:gd name="connsiteX1320" fmla="*/ 2483796 w 5185727"/>
                <a:gd name="connsiteY1320" fmla="*/ 2268043 h 4476587"/>
                <a:gd name="connsiteX1321" fmla="*/ 2534039 w 5185727"/>
                <a:gd name="connsiteY1321" fmla="*/ 2248305 h 4476587"/>
                <a:gd name="connsiteX1322" fmla="*/ 2565629 w 5185727"/>
                <a:gd name="connsiteY1322" fmla="*/ 2290661 h 4476587"/>
                <a:gd name="connsiteX1323" fmla="*/ 2535881 w 5185727"/>
                <a:gd name="connsiteY1323" fmla="*/ 2333065 h 4476587"/>
                <a:gd name="connsiteX1324" fmla="*/ 2484032 w 5185727"/>
                <a:gd name="connsiteY1324" fmla="*/ 2314131 h 4476587"/>
                <a:gd name="connsiteX1325" fmla="*/ 2470244 w 5185727"/>
                <a:gd name="connsiteY1325" fmla="*/ 2306387 h 4476587"/>
                <a:gd name="connsiteX1326" fmla="*/ 1862752 w 5185727"/>
                <a:gd name="connsiteY1326" fmla="*/ 2306528 h 4476587"/>
                <a:gd name="connsiteX1327" fmla="*/ 1850428 w 5185727"/>
                <a:gd name="connsiteY1327" fmla="*/ 2312052 h 4476587"/>
                <a:gd name="connsiteX1328" fmla="*/ 1805615 w 5185727"/>
                <a:gd name="connsiteY1328" fmla="*/ 2335946 h 4476587"/>
                <a:gd name="connsiteX1329" fmla="*/ 1780653 w 5185727"/>
                <a:gd name="connsiteY1329" fmla="*/ 2325292 h 4476587"/>
                <a:gd name="connsiteX1330" fmla="*/ 1766564 w 5185727"/>
                <a:gd name="connsiteY1330" fmla="*/ 2301570 h 4476587"/>
                <a:gd name="connsiteX1331" fmla="*/ 1766564 w 5185727"/>
                <a:gd name="connsiteY1331" fmla="*/ 2301570 h 4476587"/>
                <a:gd name="connsiteX1332" fmla="*/ 1766564 w 5185727"/>
                <a:gd name="connsiteY1332" fmla="*/ 2301569 h 4476587"/>
                <a:gd name="connsiteX1333" fmla="*/ 1766735 w 5185727"/>
                <a:gd name="connsiteY1333" fmla="*/ 2287516 h 4476587"/>
                <a:gd name="connsiteX1334" fmla="*/ 1769208 w 5185727"/>
                <a:gd name="connsiteY1334" fmla="*/ 2273710 h 4476587"/>
                <a:gd name="connsiteX1335" fmla="*/ 1771162 w 5185727"/>
                <a:gd name="connsiteY1335" fmla="*/ 2287959 h 4476587"/>
                <a:gd name="connsiteX1336" fmla="*/ 1766881 w 5185727"/>
                <a:gd name="connsiteY1336" fmla="*/ 2300632 h 4476587"/>
                <a:gd name="connsiteX1337" fmla="*/ 1771168 w 5185727"/>
                <a:gd name="connsiteY1337" fmla="*/ 2287952 h 4476587"/>
                <a:gd name="connsiteX1338" fmla="*/ 1769255 w 5185727"/>
                <a:gd name="connsiteY1338" fmla="*/ 2273662 h 4476587"/>
                <a:gd name="connsiteX1339" fmla="*/ 1807410 w 5185727"/>
                <a:gd name="connsiteY1339" fmla="*/ 2246133 h 4476587"/>
                <a:gd name="connsiteX1340" fmla="*/ 196015 w 5185727"/>
                <a:gd name="connsiteY1340" fmla="*/ 2246039 h 4476587"/>
                <a:gd name="connsiteX1341" fmla="*/ 240828 w 5185727"/>
                <a:gd name="connsiteY1341" fmla="*/ 2291891 h 4476587"/>
                <a:gd name="connsiteX1342" fmla="*/ 195543 w 5185727"/>
                <a:gd name="connsiteY1342" fmla="*/ 2336466 h 4476587"/>
                <a:gd name="connsiteX1343" fmla="*/ 149881 w 5185727"/>
                <a:gd name="connsiteY1343" fmla="*/ 2290710 h 4476587"/>
                <a:gd name="connsiteX1344" fmla="*/ 196015 w 5185727"/>
                <a:gd name="connsiteY1344" fmla="*/ 2246039 h 4476587"/>
                <a:gd name="connsiteX1345" fmla="*/ 1019250 w 5185727"/>
                <a:gd name="connsiteY1345" fmla="*/ 2237852 h 4476587"/>
                <a:gd name="connsiteX1346" fmla="*/ 1050333 w 5185727"/>
                <a:gd name="connsiteY1346" fmla="*/ 2250619 h 4476587"/>
                <a:gd name="connsiteX1347" fmla="*/ 1051608 w 5185727"/>
                <a:gd name="connsiteY1347" fmla="*/ 2313517 h 4476587"/>
                <a:gd name="connsiteX1348" fmla="*/ 1039143 w 5185727"/>
                <a:gd name="connsiteY1348" fmla="*/ 2344777 h 4476587"/>
                <a:gd name="connsiteX1349" fmla="*/ 1057086 w 5185727"/>
                <a:gd name="connsiteY1349" fmla="*/ 2382033 h 4476587"/>
                <a:gd name="connsiteX1350" fmla="*/ 1177971 w 5185727"/>
                <a:gd name="connsiteY1350" fmla="*/ 2484645 h 4476587"/>
                <a:gd name="connsiteX1351" fmla="*/ 1197652 w 5185727"/>
                <a:gd name="connsiteY1351" fmla="*/ 2490972 h 4476587"/>
                <a:gd name="connsiteX1352" fmla="*/ 1955871 w 5185727"/>
                <a:gd name="connsiteY1352" fmla="*/ 2490689 h 4476587"/>
                <a:gd name="connsiteX1353" fmla="*/ 1980993 w 5185727"/>
                <a:gd name="connsiteY1353" fmla="*/ 2500557 h 4476587"/>
                <a:gd name="connsiteX1354" fmla="*/ 2010694 w 5185727"/>
                <a:gd name="connsiteY1354" fmla="*/ 2528370 h 4476587"/>
                <a:gd name="connsiteX1355" fmla="*/ 2051728 w 5185727"/>
                <a:gd name="connsiteY1355" fmla="*/ 2547731 h 4476587"/>
                <a:gd name="connsiteX1356" fmla="*/ 2092668 w 5185727"/>
                <a:gd name="connsiteY1356" fmla="*/ 2598635 h 4476587"/>
                <a:gd name="connsiteX1357" fmla="*/ 2044882 w 5185727"/>
                <a:gd name="connsiteY1357" fmla="*/ 2637261 h 4476587"/>
                <a:gd name="connsiteX1358" fmla="*/ 2003469 w 5185727"/>
                <a:gd name="connsiteY1358" fmla="*/ 2585318 h 4476587"/>
                <a:gd name="connsiteX1359" fmla="*/ 1997992 w 5185727"/>
                <a:gd name="connsiteY1359" fmla="*/ 2570680 h 4476587"/>
                <a:gd name="connsiteX1360" fmla="*/ 1993978 w 5185727"/>
                <a:gd name="connsiteY1360" fmla="*/ 2567044 h 4476587"/>
                <a:gd name="connsiteX1361" fmla="*/ 1896987 w 5185727"/>
                <a:gd name="connsiteY1361" fmla="*/ 2528937 h 4476587"/>
                <a:gd name="connsiteX1362" fmla="*/ 1561957 w 5185727"/>
                <a:gd name="connsiteY1362" fmla="*/ 2529834 h 4476587"/>
                <a:gd name="connsiteX1363" fmla="*/ 1184912 w 5185727"/>
                <a:gd name="connsiteY1363" fmla="*/ 2530023 h 4476587"/>
                <a:gd name="connsiteX1364" fmla="*/ 1159460 w 5185727"/>
                <a:gd name="connsiteY1364" fmla="*/ 2520815 h 4476587"/>
                <a:gd name="connsiteX1365" fmla="*/ 1007646 w 5185727"/>
                <a:gd name="connsiteY1365" fmla="*/ 2391809 h 4476587"/>
                <a:gd name="connsiteX1366" fmla="*/ 999524 w 5185727"/>
                <a:gd name="connsiteY1366" fmla="*/ 2374668 h 4476587"/>
                <a:gd name="connsiteX1367" fmla="*/ 999665 w 5185727"/>
                <a:gd name="connsiteY1367" fmla="*/ 2354316 h 4476587"/>
                <a:gd name="connsiteX1368" fmla="*/ 985075 w 5185727"/>
                <a:gd name="connsiteY1368" fmla="*/ 2311676 h 4476587"/>
                <a:gd name="connsiteX1369" fmla="*/ 987955 w 5185727"/>
                <a:gd name="connsiteY1369" fmla="*/ 2250052 h 4476587"/>
                <a:gd name="connsiteX1370" fmla="*/ 1019250 w 5185727"/>
                <a:gd name="connsiteY1370" fmla="*/ 2237852 h 4476587"/>
                <a:gd name="connsiteX1371" fmla="*/ 4632129 w 5185727"/>
                <a:gd name="connsiteY1371" fmla="*/ 2233744 h 4476587"/>
                <a:gd name="connsiteX1372" fmla="*/ 4661559 w 5185727"/>
                <a:gd name="connsiteY1372" fmla="*/ 2251139 h 4476587"/>
                <a:gd name="connsiteX1373" fmla="*/ 4650699 w 5185727"/>
                <a:gd name="connsiteY1373" fmla="*/ 2315359 h 4476587"/>
                <a:gd name="connsiteX1374" fmla="*/ 4640877 w 5185727"/>
                <a:gd name="connsiteY1374" fmla="*/ 2335002 h 4476587"/>
                <a:gd name="connsiteX1375" fmla="*/ 4665572 w 5185727"/>
                <a:gd name="connsiteY1375" fmla="*/ 2403708 h 4476587"/>
                <a:gd name="connsiteX1376" fmla="*/ 4754819 w 5185727"/>
                <a:gd name="connsiteY1376" fmla="*/ 2444082 h 4476587"/>
                <a:gd name="connsiteX1377" fmla="*/ 5059817 w 5185727"/>
                <a:gd name="connsiteY1377" fmla="*/ 2442996 h 4476587"/>
                <a:gd name="connsiteX1378" fmla="*/ 5077383 w 5185727"/>
                <a:gd name="connsiteY1378" fmla="*/ 2442287 h 4476587"/>
                <a:gd name="connsiteX1379" fmla="*/ 5092871 w 5185727"/>
                <a:gd name="connsiteY1379" fmla="*/ 2446301 h 4476587"/>
                <a:gd name="connsiteX1380" fmla="*/ 5101655 w 5185727"/>
                <a:gd name="connsiteY1380" fmla="*/ 2468212 h 4476587"/>
                <a:gd name="connsiteX1381" fmla="*/ 5084419 w 5185727"/>
                <a:gd name="connsiteY1381" fmla="*/ 2482661 h 4476587"/>
                <a:gd name="connsiteX1382" fmla="*/ 5057456 w 5185727"/>
                <a:gd name="connsiteY1382" fmla="*/ 2483369 h 4476587"/>
                <a:gd name="connsiteX1383" fmla="*/ 4700941 w 5185727"/>
                <a:gd name="connsiteY1383" fmla="*/ 2483275 h 4476587"/>
                <a:gd name="connsiteX1384" fmla="*/ 4674545 w 5185727"/>
                <a:gd name="connsiteY1384" fmla="*/ 2471328 h 4476587"/>
                <a:gd name="connsiteX1385" fmla="*/ 4609050 w 5185727"/>
                <a:gd name="connsiteY1385" fmla="*/ 2399033 h 4476587"/>
                <a:gd name="connsiteX1386" fmla="*/ 4601967 w 5185727"/>
                <a:gd name="connsiteY1386" fmla="*/ 2381042 h 4476587"/>
                <a:gd name="connsiteX1387" fmla="*/ 4602202 w 5185727"/>
                <a:gd name="connsiteY1387" fmla="*/ 2345816 h 4476587"/>
                <a:gd name="connsiteX1388" fmla="*/ 4589312 w 5185727"/>
                <a:gd name="connsiteY1388" fmla="*/ 2304640 h 4476587"/>
                <a:gd name="connsiteX1389" fmla="*/ 4598661 w 5185727"/>
                <a:gd name="connsiteY1389" fmla="*/ 2241459 h 4476587"/>
                <a:gd name="connsiteX1390" fmla="*/ 4632129 w 5185727"/>
                <a:gd name="connsiteY1390" fmla="*/ 2233744 h 4476587"/>
                <a:gd name="connsiteX1391" fmla="*/ 4736922 w 5185727"/>
                <a:gd name="connsiteY1391" fmla="*/ 2224177 h 4476587"/>
                <a:gd name="connsiteX1392" fmla="*/ 4729556 w 5185727"/>
                <a:gd name="connsiteY1392" fmla="*/ 2229843 h 4476587"/>
                <a:gd name="connsiteX1393" fmla="*/ 4736025 w 5185727"/>
                <a:gd name="connsiteY1393" fmla="*/ 2238012 h 4476587"/>
                <a:gd name="connsiteX1394" fmla="*/ 4743344 w 5185727"/>
                <a:gd name="connsiteY1394" fmla="*/ 2231496 h 4476587"/>
                <a:gd name="connsiteX1395" fmla="*/ 4736922 w 5185727"/>
                <a:gd name="connsiteY1395" fmla="*/ 2224177 h 4476587"/>
                <a:gd name="connsiteX1396" fmla="*/ 4997770 w 5185727"/>
                <a:gd name="connsiteY1396" fmla="*/ 2223987 h 4476587"/>
                <a:gd name="connsiteX1397" fmla="*/ 4990545 w 5185727"/>
                <a:gd name="connsiteY1397" fmla="*/ 2230032 h 4476587"/>
                <a:gd name="connsiteX1398" fmla="*/ 4997439 w 5185727"/>
                <a:gd name="connsiteY1398" fmla="*/ 2238012 h 4476587"/>
                <a:gd name="connsiteX1399" fmla="*/ 5004097 w 5185727"/>
                <a:gd name="connsiteY1399" fmla="*/ 2231354 h 4476587"/>
                <a:gd name="connsiteX1400" fmla="*/ 4997770 w 5185727"/>
                <a:gd name="connsiteY1400" fmla="*/ 2223987 h 4476587"/>
                <a:gd name="connsiteX1401" fmla="*/ 869334 w 5185727"/>
                <a:gd name="connsiteY1401" fmla="*/ 2141399 h 4476587"/>
                <a:gd name="connsiteX1402" fmla="*/ 861306 w 5185727"/>
                <a:gd name="connsiteY1402" fmla="*/ 2148387 h 4476587"/>
                <a:gd name="connsiteX1403" fmla="*/ 868059 w 5185727"/>
                <a:gd name="connsiteY1403" fmla="*/ 2155046 h 4476587"/>
                <a:gd name="connsiteX1404" fmla="*/ 875519 w 5185727"/>
                <a:gd name="connsiteY1404" fmla="*/ 2148671 h 4476587"/>
                <a:gd name="connsiteX1405" fmla="*/ 869334 w 5185727"/>
                <a:gd name="connsiteY1405" fmla="*/ 2141399 h 4476587"/>
                <a:gd name="connsiteX1406" fmla="*/ 1009532 w 5185727"/>
                <a:gd name="connsiteY1406" fmla="*/ 2141352 h 4476587"/>
                <a:gd name="connsiteX1407" fmla="*/ 1004338 w 5185727"/>
                <a:gd name="connsiteY1407" fmla="*/ 2148765 h 4476587"/>
                <a:gd name="connsiteX1408" fmla="*/ 1011563 w 5185727"/>
                <a:gd name="connsiteY1408" fmla="*/ 2154857 h 4476587"/>
                <a:gd name="connsiteX1409" fmla="*/ 1017701 w 5185727"/>
                <a:gd name="connsiteY1409" fmla="*/ 2147726 h 4476587"/>
                <a:gd name="connsiteX1410" fmla="*/ 1009532 w 5185727"/>
                <a:gd name="connsiteY1410" fmla="*/ 2141352 h 4476587"/>
                <a:gd name="connsiteX1411" fmla="*/ 4160832 w 5185727"/>
                <a:gd name="connsiteY1411" fmla="*/ 2133513 h 4476587"/>
                <a:gd name="connsiteX1412" fmla="*/ 4154505 w 5185727"/>
                <a:gd name="connsiteY1412" fmla="*/ 2140644 h 4476587"/>
                <a:gd name="connsiteX1413" fmla="*/ 4161447 w 5185727"/>
                <a:gd name="connsiteY1413" fmla="*/ 2146971 h 4476587"/>
                <a:gd name="connsiteX1414" fmla="*/ 4168057 w 5185727"/>
                <a:gd name="connsiteY1414" fmla="*/ 2139983 h 4476587"/>
                <a:gd name="connsiteX1415" fmla="*/ 4160832 w 5185727"/>
                <a:gd name="connsiteY1415" fmla="*/ 2133513 h 4476587"/>
                <a:gd name="connsiteX1416" fmla="*/ 1011609 w 5185727"/>
                <a:gd name="connsiteY1416" fmla="*/ 2103150 h 4476587"/>
                <a:gd name="connsiteX1417" fmla="*/ 1055997 w 5185727"/>
                <a:gd name="connsiteY1417" fmla="*/ 2147963 h 4476587"/>
                <a:gd name="connsiteX1418" fmla="*/ 1011043 w 5185727"/>
                <a:gd name="connsiteY1418" fmla="*/ 2193294 h 4476587"/>
                <a:gd name="connsiteX1419" fmla="*/ 966042 w 5185727"/>
                <a:gd name="connsiteY1419" fmla="*/ 2148105 h 4476587"/>
                <a:gd name="connsiteX1420" fmla="*/ 1011609 w 5185727"/>
                <a:gd name="connsiteY1420" fmla="*/ 2103150 h 4476587"/>
                <a:gd name="connsiteX1421" fmla="*/ 869286 w 5185727"/>
                <a:gd name="connsiteY1421" fmla="*/ 2103150 h 4476587"/>
                <a:gd name="connsiteX1422" fmla="*/ 913957 w 5185727"/>
                <a:gd name="connsiteY1422" fmla="*/ 2148245 h 4476587"/>
                <a:gd name="connsiteX1423" fmla="*/ 868247 w 5185727"/>
                <a:gd name="connsiteY1423" fmla="*/ 2193294 h 4476587"/>
                <a:gd name="connsiteX1424" fmla="*/ 822821 w 5185727"/>
                <a:gd name="connsiteY1424" fmla="*/ 2147868 h 4476587"/>
                <a:gd name="connsiteX1425" fmla="*/ 869286 w 5185727"/>
                <a:gd name="connsiteY1425" fmla="*/ 2103150 h 4476587"/>
                <a:gd name="connsiteX1426" fmla="*/ 1878288 w 5185727"/>
                <a:gd name="connsiteY1426" fmla="*/ 2098333 h 4476587"/>
                <a:gd name="connsiteX1427" fmla="*/ 1870686 w 5185727"/>
                <a:gd name="connsiteY1427" fmla="*/ 2104425 h 4476587"/>
                <a:gd name="connsiteX1428" fmla="*/ 1876636 w 5185727"/>
                <a:gd name="connsiteY1428" fmla="*/ 2111649 h 4476587"/>
                <a:gd name="connsiteX1429" fmla="*/ 1884144 w 5185727"/>
                <a:gd name="connsiteY1429" fmla="*/ 2105793 h 4476587"/>
                <a:gd name="connsiteX1430" fmla="*/ 1878288 w 5185727"/>
                <a:gd name="connsiteY1430" fmla="*/ 2098333 h 4476587"/>
                <a:gd name="connsiteX1431" fmla="*/ 2643354 w 5185727"/>
                <a:gd name="connsiteY1431" fmla="*/ 2098239 h 4476587"/>
                <a:gd name="connsiteX1432" fmla="*/ 2636083 w 5185727"/>
                <a:gd name="connsiteY1432" fmla="*/ 2105983 h 4476587"/>
                <a:gd name="connsiteX1433" fmla="*/ 2643496 w 5185727"/>
                <a:gd name="connsiteY1433" fmla="*/ 2111838 h 4476587"/>
                <a:gd name="connsiteX1434" fmla="*/ 2650107 w 5185727"/>
                <a:gd name="connsiteY1434" fmla="*/ 2105180 h 4476587"/>
                <a:gd name="connsiteX1435" fmla="*/ 2643354 w 5185727"/>
                <a:gd name="connsiteY1435" fmla="*/ 2098239 h 4476587"/>
                <a:gd name="connsiteX1436" fmla="*/ 2022452 w 5185727"/>
                <a:gd name="connsiteY1436" fmla="*/ 2098239 h 4476587"/>
                <a:gd name="connsiteX1437" fmla="*/ 2015321 w 5185727"/>
                <a:gd name="connsiteY1437" fmla="*/ 2105842 h 4476587"/>
                <a:gd name="connsiteX1438" fmla="*/ 2022498 w 5185727"/>
                <a:gd name="connsiteY1438" fmla="*/ 2111838 h 4476587"/>
                <a:gd name="connsiteX1439" fmla="*/ 2029439 w 5185727"/>
                <a:gd name="connsiteY1439" fmla="*/ 2105227 h 4476587"/>
                <a:gd name="connsiteX1440" fmla="*/ 2022452 w 5185727"/>
                <a:gd name="connsiteY1440" fmla="*/ 2098239 h 4476587"/>
                <a:gd name="connsiteX1441" fmla="*/ 2127942 w 5185727"/>
                <a:gd name="connsiteY1441" fmla="*/ 2098097 h 4476587"/>
                <a:gd name="connsiteX1442" fmla="*/ 2120340 w 5185727"/>
                <a:gd name="connsiteY1442" fmla="*/ 2104519 h 4476587"/>
                <a:gd name="connsiteX1443" fmla="*/ 2126526 w 5185727"/>
                <a:gd name="connsiteY1443" fmla="*/ 2111744 h 4476587"/>
                <a:gd name="connsiteX1444" fmla="*/ 2133940 w 5185727"/>
                <a:gd name="connsiteY1444" fmla="*/ 2105935 h 4476587"/>
                <a:gd name="connsiteX1445" fmla="*/ 2127942 w 5185727"/>
                <a:gd name="connsiteY1445" fmla="*/ 2098097 h 4476587"/>
                <a:gd name="connsiteX1446" fmla="*/ 5139572 w 5185727"/>
                <a:gd name="connsiteY1446" fmla="*/ 2086576 h 4476587"/>
                <a:gd name="connsiteX1447" fmla="*/ 5133339 w 5185727"/>
                <a:gd name="connsiteY1447" fmla="*/ 2093706 h 4476587"/>
                <a:gd name="connsiteX1448" fmla="*/ 5140705 w 5185727"/>
                <a:gd name="connsiteY1448" fmla="*/ 2100034 h 4476587"/>
                <a:gd name="connsiteX1449" fmla="*/ 5146844 w 5185727"/>
                <a:gd name="connsiteY1449" fmla="*/ 2092101 h 4476587"/>
                <a:gd name="connsiteX1450" fmla="*/ 5139572 w 5185727"/>
                <a:gd name="connsiteY1450" fmla="*/ 2086576 h 4476587"/>
                <a:gd name="connsiteX1451" fmla="*/ 4861350 w 5185727"/>
                <a:gd name="connsiteY1451" fmla="*/ 2086576 h 4476587"/>
                <a:gd name="connsiteX1452" fmla="*/ 4855116 w 5185727"/>
                <a:gd name="connsiteY1452" fmla="*/ 2093706 h 4476587"/>
                <a:gd name="connsiteX1453" fmla="*/ 4862482 w 5185727"/>
                <a:gd name="connsiteY1453" fmla="*/ 2100034 h 4476587"/>
                <a:gd name="connsiteX1454" fmla="*/ 4868621 w 5185727"/>
                <a:gd name="connsiteY1454" fmla="*/ 2092101 h 4476587"/>
                <a:gd name="connsiteX1455" fmla="*/ 4861350 w 5185727"/>
                <a:gd name="connsiteY1455" fmla="*/ 2086576 h 4476587"/>
                <a:gd name="connsiteX1456" fmla="*/ 638379 w 5185727"/>
                <a:gd name="connsiteY1456" fmla="*/ 2086529 h 4476587"/>
                <a:gd name="connsiteX1457" fmla="*/ 632381 w 5185727"/>
                <a:gd name="connsiteY1457" fmla="*/ 2093754 h 4476587"/>
                <a:gd name="connsiteX1458" fmla="*/ 639560 w 5185727"/>
                <a:gd name="connsiteY1458" fmla="*/ 2099986 h 4476587"/>
                <a:gd name="connsiteX1459" fmla="*/ 646028 w 5185727"/>
                <a:gd name="connsiteY1459" fmla="*/ 2092337 h 4476587"/>
                <a:gd name="connsiteX1460" fmla="*/ 638379 w 5185727"/>
                <a:gd name="connsiteY1460" fmla="*/ 2086529 h 4476587"/>
                <a:gd name="connsiteX1461" fmla="*/ 4613583 w 5185727"/>
                <a:gd name="connsiteY1461" fmla="*/ 2075431 h 4476587"/>
                <a:gd name="connsiteX1462" fmla="*/ 4606358 w 5185727"/>
                <a:gd name="connsiteY1462" fmla="*/ 2081429 h 4476587"/>
                <a:gd name="connsiteX1463" fmla="*/ 4613677 w 5185727"/>
                <a:gd name="connsiteY1463" fmla="*/ 2089032 h 4476587"/>
                <a:gd name="connsiteX1464" fmla="*/ 4620618 w 5185727"/>
                <a:gd name="connsiteY1464" fmla="*/ 2081948 h 4476587"/>
                <a:gd name="connsiteX1465" fmla="*/ 4613583 w 5185727"/>
                <a:gd name="connsiteY1465" fmla="*/ 2075431 h 4476587"/>
                <a:gd name="connsiteX1466" fmla="*/ 2121568 w 5185727"/>
                <a:gd name="connsiteY1466" fmla="*/ 2059943 h 4476587"/>
                <a:gd name="connsiteX1467" fmla="*/ 2166663 w 5185727"/>
                <a:gd name="connsiteY1467" fmla="*/ 2083458 h 4476587"/>
                <a:gd name="connsiteX1468" fmla="*/ 2182388 w 5185727"/>
                <a:gd name="connsiteY1468" fmla="*/ 2092242 h 4476587"/>
                <a:gd name="connsiteX1469" fmla="*/ 2587870 w 5185727"/>
                <a:gd name="connsiteY1469" fmla="*/ 2092336 h 4476587"/>
                <a:gd name="connsiteX1470" fmla="*/ 2604303 w 5185727"/>
                <a:gd name="connsiteY1470" fmla="*/ 2082515 h 4476587"/>
                <a:gd name="connsiteX1471" fmla="*/ 2659126 w 5185727"/>
                <a:gd name="connsiteY1471" fmla="*/ 2062682 h 4476587"/>
                <a:gd name="connsiteX1472" fmla="*/ 2687552 w 5185727"/>
                <a:gd name="connsiteY1472" fmla="*/ 2112451 h 4476587"/>
                <a:gd name="connsiteX1473" fmla="*/ 2635327 w 5185727"/>
                <a:gd name="connsiteY1473" fmla="*/ 2150087 h 4476587"/>
                <a:gd name="connsiteX1474" fmla="*/ 2604964 w 5185727"/>
                <a:gd name="connsiteY1474" fmla="*/ 2129120 h 4476587"/>
                <a:gd name="connsiteX1475" fmla="*/ 2592073 w 5185727"/>
                <a:gd name="connsiteY1475" fmla="*/ 2122179 h 4476587"/>
                <a:gd name="connsiteX1476" fmla="*/ 2178469 w 5185727"/>
                <a:gd name="connsiteY1476" fmla="*/ 2122133 h 4476587"/>
                <a:gd name="connsiteX1477" fmla="*/ 2164869 w 5185727"/>
                <a:gd name="connsiteY1477" fmla="*/ 2130160 h 4476587"/>
                <a:gd name="connsiteX1478" fmla="*/ 2111415 w 5185727"/>
                <a:gd name="connsiteY1478" fmla="*/ 2147489 h 4476587"/>
                <a:gd name="connsiteX1479" fmla="*/ 2081856 w 5185727"/>
                <a:gd name="connsiteY1479" fmla="*/ 2101922 h 4476587"/>
                <a:gd name="connsiteX1480" fmla="*/ 2121568 w 5185727"/>
                <a:gd name="connsiteY1480" fmla="*/ 2059943 h 4476587"/>
                <a:gd name="connsiteX1481" fmla="*/ 1876778 w 5185727"/>
                <a:gd name="connsiteY1481" fmla="*/ 2059801 h 4476587"/>
                <a:gd name="connsiteX1482" fmla="*/ 1922582 w 5185727"/>
                <a:gd name="connsiteY1482" fmla="*/ 2104802 h 4476587"/>
                <a:gd name="connsiteX1483" fmla="*/ 1877627 w 5185727"/>
                <a:gd name="connsiteY1483" fmla="*/ 2150181 h 4476587"/>
                <a:gd name="connsiteX1484" fmla="*/ 1832012 w 5185727"/>
                <a:gd name="connsiteY1484" fmla="*/ 2105038 h 4476587"/>
                <a:gd name="connsiteX1485" fmla="*/ 1876778 w 5185727"/>
                <a:gd name="connsiteY1485" fmla="*/ 2059801 h 4476587"/>
                <a:gd name="connsiteX1486" fmla="*/ 2022216 w 5185727"/>
                <a:gd name="connsiteY1486" fmla="*/ 2059754 h 4476587"/>
                <a:gd name="connsiteX1487" fmla="*/ 2067689 w 5185727"/>
                <a:gd name="connsiteY1487" fmla="*/ 2105700 h 4476587"/>
                <a:gd name="connsiteX1488" fmla="*/ 2021365 w 5185727"/>
                <a:gd name="connsiteY1488" fmla="*/ 2150134 h 4476587"/>
                <a:gd name="connsiteX1489" fmla="*/ 1976789 w 5185727"/>
                <a:gd name="connsiteY1489" fmla="*/ 2105464 h 4476587"/>
                <a:gd name="connsiteX1490" fmla="*/ 2022216 w 5185727"/>
                <a:gd name="connsiteY1490" fmla="*/ 2059754 h 4476587"/>
                <a:gd name="connsiteX1491" fmla="*/ 638661 w 5185727"/>
                <a:gd name="connsiteY1491" fmla="*/ 2048044 h 4476587"/>
                <a:gd name="connsiteX1492" fmla="*/ 684183 w 5185727"/>
                <a:gd name="connsiteY1492" fmla="*/ 2093139 h 4476587"/>
                <a:gd name="connsiteX1493" fmla="*/ 638521 w 5185727"/>
                <a:gd name="connsiteY1493" fmla="*/ 2138424 h 4476587"/>
                <a:gd name="connsiteX1494" fmla="*/ 593991 w 5185727"/>
                <a:gd name="connsiteY1494" fmla="*/ 2093612 h 4476587"/>
                <a:gd name="connsiteX1495" fmla="*/ 638661 w 5185727"/>
                <a:gd name="connsiteY1495" fmla="*/ 2048044 h 4476587"/>
                <a:gd name="connsiteX1496" fmla="*/ 4737111 w 5185727"/>
                <a:gd name="connsiteY1496" fmla="*/ 1973105 h 4476587"/>
                <a:gd name="connsiteX1497" fmla="*/ 4729791 w 5185727"/>
                <a:gd name="connsiteY1497" fmla="*/ 1978961 h 4476587"/>
                <a:gd name="connsiteX1498" fmla="*/ 4735789 w 5185727"/>
                <a:gd name="connsiteY1498" fmla="*/ 1986563 h 4476587"/>
                <a:gd name="connsiteX1499" fmla="*/ 4743061 w 5185727"/>
                <a:gd name="connsiteY1499" fmla="*/ 1980471 h 4476587"/>
                <a:gd name="connsiteX1500" fmla="*/ 4737111 w 5185727"/>
                <a:gd name="connsiteY1500" fmla="*/ 1973105 h 4476587"/>
                <a:gd name="connsiteX1501" fmla="*/ 4996825 w 5185727"/>
                <a:gd name="connsiteY1501" fmla="*/ 1972963 h 4476587"/>
                <a:gd name="connsiteX1502" fmla="*/ 4990498 w 5185727"/>
                <a:gd name="connsiteY1502" fmla="*/ 1979905 h 4476587"/>
                <a:gd name="connsiteX1503" fmla="*/ 4997533 w 5185727"/>
                <a:gd name="connsiteY1503" fmla="*/ 1986374 h 4476587"/>
                <a:gd name="connsiteX1504" fmla="*/ 5003955 w 5185727"/>
                <a:gd name="connsiteY1504" fmla="*/ 1979433 h 4476587"/>
                <a:gd name="connsiteX1505" fmla="*/ 4996825 w 5185727"/>
                <a:gd name="connsiteY1505" fmla="*/ 1972963 h 4476587"/>
                <a:gd name="connsiteX1506" fmla="*/ 4136939 w 5185727"/>
                <a:gd name="connsiteY1506" fmla="*/ 1965644 h 4476587"/>
                <a:gd name="connsiteX1507" fmla="*/ 4131273 w 5185727"/>
                <a:gd name="connsiteY1507" fmla="*/ 1973389 h 4476587"/>
                <a:gd name="connsiteX1508" fmla="*/ 4138923 w 5185727"/>
                <a:gd name="connsiteY1508" fmla="*/ 1978961 h 4476587"/>
                <a:gd name="connsiteX1509" fmla="*/ 4142370 w 5185727"/>
                <a:gd name="connsiteY1509" fmla="*/ 1973578 h 4476587"/>
                <a:gd name="connsiteX1510" fmla="*/ 4136939 w 5185727"/>
                <a:gd name="connsiteY1510" fmla="*/ 1965644 h 4476587"/>
                <a:gd name="connsiteX1511" fmla="*/ 4410960 w 5185727"/>
                <a:gd name="connsiteY1511" fmla="*/ 1961064 h 4476587"/>
                <a:gd name="connsiteX1512" fmla="*/ 4403925 w 5185727"/>
                <a:gd name="connsiteY1512" fmla="*/ 1967297 h 4476587"/>
                <a:gd name="connsiteX1513" fmla="*/ 4409969 w 5185727"/>
                <a:gd name="connsiteY1513" fmla="*/ 1974758 h 4476587"/>
                <a:gd name="connsiteX1514" fmla="*/ 4417619 w 5185727"/>
                <a:gd name="connsiteY1514" fmla="*/ 1968383 h 4476587"/>
                <a:gd name="connsiteX1515" fmla="*/ 4410960 w 5185727"/>
                <a:gd name="connsiteY1515" fmla="*/ 1961064 h 4476587"/>
                <a:gd name="connsiteX1516" fmla="*/ 519479 w 5185727"/>
                <a:gd name="connsiteY1516" fmla="*/ 1943496 h 4476587"/>
                <a:gd name="connsiteX1517" fmla="*/ 513339 w 5185727"/>
                <a:gd name="connsiteY1517" fmla="*/ 1950815 h 4476587"/>
                <a:gd name="connsiteX1518" fmla="*/ 520612 w 5185727"/>
                <a:gd name="connsiteY1518" fmla="*/ 1956860 h 4476587"/>
                <a:gd name="connsiteX1519" fmla="*/ 526608 w 5185727"/>
                <a:gd name="connsiteY1519" fmla="*/ 1948172 h 4476587"/>
                <a:gd name="connsiteX1520" fmla="*/ 519479 w 5185727"/>
                <a:gd name="connsiteY1520" fmla="*/ 1943496 h 4476587"/>
                <a:gd name="connsiteX1521" fmla="*/ 4997628 w 5185727"/>
                <a:gd name="connsiteY1521" fmla="*/ 1934762 h 4476587"/>
                <a:gd name="connsiteX1522" fmla="*/ 5040976 w 5185727"/>
                <a:gd name="connsiteY1522" fmla="*/ 1967061 h 4476587"/>
                <a:gd name="connsiteX1523" fmla="*/ 5021616 w 5185727"/>
                <a:gd name="connsiteY1523" fmla="*/ 2017633 h 4476587"/>
                <a:gd name="connsiteX1524" fmla="*/ 5012172 w 5185727"/>
                <a:gd name="connsiteY1524" fmla="*/ 2034397 h 4476587"/>
                <a:gd name="connsiteX1525" fmla="*/ 5012218 w 5185727"/>
                <a:gd name="connsiteY1525" fmla="*/ 2176672 h 4476587"/>
                <a:gd name="connsiteX1526" fmla="*/ 5020860 w 5185727"/>
                <a:gd name="connsiteY1526" fmla="*/ 2192633 h 4476587"/>
                <a:gd name="connsiteX1527" fmla="*/ 5041307 w 5185727"/>
                <a:gd name="connsiteY1527" fmla="*/ 2242780 h 4476587"/>
                <a:gd name="connsiteX1528" fmla="*/ 4997250 w 5185727"/>
                <a:gd name="connsiteY1528" fmla="*/ 2276543 h 4476587"/>
                <a:gd name="connsiteX1529" fmla="*/ 4954137 w 5185727"/>
                <a:gd name="connsiteY1529" fmla="*/ 2243631 h 4476587"/>
                <a:gd name="connsiteX1530" fmla="*/ 4973026 w 5185727"/>
                <a:gd name="connsiteY1530" fmla="*/ 2193199 h 4476587"/>
                <a:gd name="connsiteX1531" fmla="*/ 4982328 w 5185727"/>
                <a:gd name="connsiteY1531" fmla="*/ 2174925 h 4476587"/>
                <a:gd name="connsiteX1532" fmla="*/ 4982328 w 5185727"/>
                <a:gd name="connsiteY1532" fmla="*/ 2035342 h 4476587"/>
                <a:gd name="connsiteX1533" fmla="*/ 4972790 w 5185727"/>
                <a:gd name="connsiteY1533" fmla="*/ 2017161 h 4476587"/>
                <a:gd name="connsiteX1534" fmla="*/ 4954232 w 5185727"/>
                <a:gd name="connsiteY1534" fmla="*/ 1966683 h 4476587"/>
                <a:gd name="connsiteX1535" fmla="*/ 4997628 w 5185727"/>
                <a:gd name="connsiteY1535" fmla="*/ 1934762 h 4476587"/>
                <a:gd name="connsiteX1536" fmla="*/ 4737253 w 5185727"/>
                <a:gd name="connsiteY1536" fmla="*/ 1934667 h 4476587"/>
                <a:gd name="connsiteX1537" fmla="*/ 4779704 w 5185727"/>
                <a:gd name="connsiteY1537" fmla="*/ 1967863 h 4476587"/>
                <a:gd name="connsiteX1538" fmla="*/ 4759825 w 5185727"/>
                <a:gd name="connsiteY1538" fmla="*/ 2017870 h 4476587"/>
                <a:gd name="connsiteX1539" fmla="*/ 4751513 w 5185727"/>
                <a:gd name="connsiteY1539" fmla="*/ 2033972 h 4476587"/>
                <a:gd name="connsiteX1540" fmla="*/ 4751466 w 5185727"/>
                <a:gd name="connsiteY1540" fmla="*/ 2176248 h 4476587"/>
                <a:gd name="connsiteX1541" fmla="*/ 4760674 w 5185727"/>
                <a:gd name="connsiteY1541" fmla="*/ 2193200 h 4476587"/>
                <a:gd name="connsiteX1542" fmla="*/ 4777815 w 5185727"/>
                <a:gd name="connsiteY1542" fmla="*/ 2248873 h 4476587"/>
                <a:gd name="connsiteX1543" fmla="*/ 4728139 w 5185727"/>
                <a:gd name="connsiteY1543" fmla="*/ 2275364 h 4476587"/>
                <a:gd name="connsiteX1544" fmla="*/ 4691260 w 5185727"/>
                <a:gd name="connsiteY1544" fmla="*/ 2225546 h 4476587"/>
                <a:gd name="connsiteX1545" fmla="*/ 4712793 w 5185727"/>
                <a:gd name="connsiteY1545" fmla="*/ 2192539 h 4476587"/>
                <a:gd name="connsiteX1546" fmla="*/ 4721481 w 5185727"/>
                <a:gd name="connsiteY1546" fmla="*/ 2176483 h 4476587"/>
                <a:gd name="connsiteX1547" fmla="*/ 4721434 w 5185727"/>
                <a:gd name="connsiteY1547" fmla="*/ 2035578 h 4476587"/>
                <a:gd name="connsiteX1548" fmla="*/ 4711943 w 5185727"/>
                <a:gd name="connsiteY1548" fmla="*/ 2017445 h 4476587"/>
                <a:gd name="connsiteX1549" fmla="*/ 4692960 w 5185727"/>
                <a:gd name="connsiteY1549" fmla="*/ 1965644 h 4476587"/>
                <a:gd name="connsiteX1550" fmla="*/ 4737253 w 5185727"/>
                <a:gd name="connsiteY1550" fmla="*/ 1934667 h 4476587"/>
                <a:gd name="connsiteX1551" fmla="*/ 4397172 w 5185727"/>
                <a:gd name="connsiteY1551" fmla="*/ 1924344 h 4476587"/>
                <a:gd name="connsiteX1552" fmla="*/ 4425268 w 5185727"/>
                <a:gd name="connsiteY1552" fmla="*/ 1924892 h 4476587"/>
                <a:gd name="connsiteX1553" fmla="*/ 4455773 w 5185727"/>
                <a:gd name="connsiteY1553" fmla="*/ 1967203 h 4476587"/>
                <a:gd name="connsiteX1554" fmla="*/ 4426402 w 5185727"/>
                <a:gd name="connsiteY1554" fmla="*/ 2010268 h 4476587"/>
                <a:gd name="connsiteX1555" fmla="*/ 4375357 w 5185727"/>
                <a:gd name="connsiteY1555" fmla="*/ 1996243 h 4476587"/>
                <a:gd name="connsiteX1556" fmla="*/ 4359821 w 5185727"/>
                <a:gd name="connsiteY1556" fmla="*/ 1988641 h 4476587"/>
                <a:gd name="connsiteX1557" fmla="*/ 4190487 w 5185727"/>
                <a:gd name="connsiteY1557" fmla="*/ 1988593 h 4476587"/>
                <a:gd name="connsiteX1558" fmla="*/ 4176511 w 5185727"/>
                <a:gd name="connsiteY1558" fmla="*/ 1996008 h 4476587"/>
                <a:gd name="connsiteX1559" fmla="*/ 4110638 w 5185727"/>
                <a:gd name="connsiteY1559" fmla="*/ 2008474 h 4476587"/>
                <a:gd name="connsiteX1560" fmla="*/ 4104262 w 5185727"/>
                <a:gd name="connsiteY1560" fmla="*/ 1942554 h 4476587"/>
                <a:gd name="connsiteX1561" fmla="*/ 4171080 w 5185727"/>
                <a:gd name="connsiteY1561" fmla="*/ 1941751 h 4476587"/>
                <a:gd name="connsiteX1562" fmla="*/ 4187323 w 5185727"/>
                <a:gd name="connsiteY1562" fmla="*/ 1948786 h 4476587"/>
                <a:gd name="connsiteX1563" fmla="*/ 4358027 w 5185727"/>
                <a:gd name="connsiteY1563" fmla="*/ 1948786 h 4476587"/>
                <a:gd name="connsiteX1564" fmla="*/ 4374600 w 5185727"/>
                <a:gd name="connsiteY1564" fmla="*/ 1940476 h 4476587"/>
                <a:gd name="connsiteX1565" fmla="*/ 4397172 w 5185727"/>
                <a:gd name="connsiteY1565" fmla="*/ 1924344 h 4476587"/>
                <a:gd name="connsiteX1566" fmla="*/ 523327 w 5185727"/>
                <a:gd name="connsiteY1566" fmla="*/ 1905301 h 4476587"/>
                <a:gd name="connsiteX1567" fmla="*/ 554846 w 5185727"/>
                <a:gd name="connsiteY1567" fmla="*/ 1921303 h 4476587"/>
                <a:gd name="connsiteX1568" fmla="*/ 545308 w 5185727"/>
                <a:gd name="connsiteY1568" fmla="*/ 1987742 h 4476587"/>
                <a:gd name="connsiteX1569" fmla="*/ 536383 w 5185727"/>
                <a:gd name="connsiteY1569" fmla="*/ 2005120 h 4476587"/>
                <a:gd name="connsiteX1570" fmla="*/ 536383 w 5185727"/>
                <a:gd name="connsiteY1570" fmla="*/ 2142106 h 4476587"/>
                <a:gd name="connsiteX1571" fmla="*/ 545214 w 5185727"/>
                <a:gd name="connsiteY1571" fmla="*/ 2160238 h 4476587"/>
                <a:gd name="connsiteX1572" fmla="*/ 642772 w 5185727"/>
                <a:gd name="connsiteY1572" fmla="*/ 2233336 h 4476587"/>
                <a:gd name="connsiteX1573" fmla="*/ 658023 w 5185727"/>
                <a:gd name="connsiteY1573" fmla="*/ 2234941 h 4476587"/>
                <a:gd name="connsiteX1574" fmla="*/ 720638 w 5185727"/>
                <a:gd name="connsiteY1574" fmla="*/ 2258788 h 4476587"/>
                <a:gd name="connsiteX1575" fmla="*/ 691598 w 5185727"/>
                <a:gd name="connsiteY1575" fmla="*/ 2318144 h 4476587"/>
                <a:gd name="connsiteX1576" fmla="*/ 634697 w 5185727"/>
                <a:gd name="connsiteY1576" fmla="*/ 2285090 h 4476587"/>
                <a:gd name="connsiteX1577" fmla="*/ 623364 w 5185727"/>
                <a:gd name="connsiteY1577" fmla="*/ 2267949 h 4476587"/>
                <a:gd name="connsiteX1578" fmla="*/ 505029 w 5185727"/>
                <a:gd name="connsiteY1578" fmla="*/ 2179647 h 4476587"/>
                <a:gd name="connsiteX1579" fmla="*/ 496718 w 5185727"/>
                <a:gd name="connsiteY1579" fmla="*/ 2162836 h 4476587"/>
                <a:gd name="connsiteX1580" fmla="*/ 496907 w 5185727"/>
                <a:gd name="connsiteY1580" fmla="*/ 2081475 h 4476587"/>
                <a:gd name="connsiteX1581" fmla="*/ 497049 w 5185727"/>
                <a:gd name="connsiteY1581" fmla="*/ 2000114 h 4476587"/>
                <a:gd name="connsiteX1582" fmla="*/ 490060 w 5185727"/>
                <a:gd name="connsiteY1582" fmla="*/ 1983871 h 4476587"/>
                <a:gd name="connsiteX1583" fmla="*/ 489541 w 5185727"/>
                <a:gd name="connsiteY1583" fmla="*/ 1916817 h 4476587"/>
                <a:gd name="connsiteX1584" fmla="*/ 523327 w 5185727"/>
                <a:gd name="connsiteY1584" fmla="*/ 1905301 h 4476587"/>
                <a:gd name="connsiteX1585" fmla="*/ 4612496 w 5185727"/>
                <a:gd name="connsiteY1585" fmla="*/ 1854393 h 4476587"/>
                <a:gd name="connsiteX1586" fmla="*/ 4606216 w 5185727"/>
                <a:gd name="connsiteY1586" fmla="*/ 1861900 h 4476587"/>
                <a:gd name="connsiteX1587" fmla="*/ 4613393 w 5185727"/>
                <a:gd name="connsiteY1587" fmla="*/ 1868511 h 4476587"/>
                <a:gd name="connsiteX1588" fmla="*/ 4620382 w 5185727"/>
                <a:gd name="connsiteY1588" fmla="*/ 1861664 h 4476587"/>
                <a:gd name="connsiteX1589" fmla="*/ 4612496 w 5185727"/>
                <a:gd name="connsiteY1589" fmla="*/ 1854393 h 4476587"/>
                <a:gd name="connsiteX1590" fmla="*/ 5140375 w 5185727"/>
                <a:gd name="connsiteY1590" fmla="*/ 1853590 h 4476587"/>
                <a:gd name="connsiteX1591" fmla="*/ 5133292 w 5185727"/>
                <a:gd name="connsiteY1591" fmla="*/ 1859964 h 4476587"/>
                <a:gd name="connsiteX1592" fmla="*/ 5139666 w 5185727"/>
                <a:gd name="connsiteY1592" fmla="*/ 1867095 h 4476587"/>
                <a:gd name="connsiteX1593" fmla="*/ 5146749 w 5185727"/>
                <a:gd name="connsiteY1593" fmla="*/ 1860578 h 4476587"/>
                <a:gd name="connsiteX1594" fmla="*/ 5140375 w 5185727"/>
                <a:gd name="connsiteY1594" fmla="*/ 1853590 h 4476587"/>
                <a:gd name="connsiteX1595" fmla="*/ 4862152 w 5185727"/>
                <a:gd name="connsiteY1595" fmla="*/ 1853590 h 4476587"/>
                <a:gd name="connsiteX1596" fmla="*/ 4855069 w 5185727"/>
                <a:gd name="connsiteY1596" fmla="*/ 1859964 h 4476587"/>
                <a:gd name="connsiteX1597" fmla="*/ 4861443 w 5185727"/>
                <a:gd name="connsiteY1597" fmla="*/ 1867095 h 4476587"/>
                <a:gd name="connsiteX1598" fmla="*/ 4868526 w 5185727"/>
                <a:gd name="connsiteY1598" fmla="*/ 1860578 h 4476587"/>
                <a:gd name="connsiteX1599" fmla="*/ 4862152 w 5185727"/>
                <a:gd name="connsiteY1599" fmla="*/ 1853590 h 4476587"/>
                <a:gd name="connsiteX1600" fmla="*/ 4486749 w 5185727"/>
                <a:gd name="connsiteY1600" fmla="*/ 1842587 h 4476587"/>
                <a:gd name="connsiteX1601" fmla="*/ 4480421 w 5185727"/>
                <a:gd name="connsiteY1601" fmla="*/ 1849576 h 4476587"/>
                <a:gd name="connsiteX1602" fmla="*/ 4487410 w 5185727"/>
                <a:gd name="connsiteY1602" fmla="*/ 1856045 h 4476587"/>
                <a:gd name="connsiteX1603" fmla="*/ 4493784 w 5185727"/>
                <a:gd name="connsiteY1603" fmla="*/ 1849057 h 4476587"/>
                <a:gd name="connsiteX1604" fmla="*/ 4486749 w 5185727"/>
                <a:gd name="connsiteY1604" fmla="*/ 1842587 h 4476587"/>
                <a:gd name="connsiteX1605" fmla="*/ 378477 w 5185727"/>
                <a:gd name="connsiteY1605" fmla="*/ 1824690 h 4476587"/>
                <a:gd name="connsiteX1606" fmla="*/ 370497 w 5185727"/>
                <a:gd name="connsiteY1606" fmla="*/ 1831821 h 4476587"/>
                <a:gd name="connsiteX1607" fmla="*/ 377297 w 5185727"/>
                <a:gd name="connsiteY1607" fmla="*/ 1838715 h 4476587"/>
                <a:gd name="connsiteX1608" fmla="*/ 384853 w 5185727"/>
                <a:gd name="connsiteY1608" fmla="*/ 1832246 h 4476587"/>
                <a:gd name="connsiteX1609" fmla="*/ 378477 w 5185727"/>
                <a:gd name="connsiteY1609" fmla="*/ 1824690 h 4476587"/>
                <a:gd name="connsiteX1610" fmla="*/ 4613251 w 5185727"/>
                <a:gd name="connsiteY1610" fmla="*/ 1815860 h 4476587"/>
                <a:gd name="connsiteX1611" fmla="*/ 4656411 w 5185727"/>
                <a:gd name="connsiteY1611" fmla="*/ 1847214 h 4476587"/>
                <a:gd name="connsiteX1612" fmla="*/ 4636673 w 5185727"/>
                <a:gd name="connsiteY1612" fmla="*/ 1899818 h 4476587"/>
                <a:gd name="connsiteX1613" fmla="*/ 4628882 w 5185727"/>
                <a:gd name="connsiteY1613" fmla="*/ 1914835 h 4476587"/>
                <a:gd name="connsiteX1614" fmla="*/ 4628835 w 5185727"/>
                <a:gd name="connsiteY1614" fmla="*/ 2027362 h 4476587"/>
                <a:gd name="connsiteX1615" fmla="*/ 4637900 w 5185727"/>
                <a:gd name="connsiteY1615" fmla="*/ 2044361 h 4476587"/>
                <a:gd name="connsiteX1616" fmla="*/ 4656411 w 5185727"/>
                <a:gd name="connsiteY1616" fmla="*/ 2096256 h 4476587"/>
                <a:gd name="connsiteX1617" fmla="*/ 4613251 w 5185727"/>
                <a:gd name="connsiteY1617" fmla="*/ 2127563 h 4476587"/>
                <a:gd name="connsiteX1618" fmla="*/ 4570140 w 5185727"/>
                <a:gd name="connsiteY1618" fmla="*/ 2096161 h 4476587"/>
                <a:gd name="connsiteX1619" fmla="*/ 4588839 w 5185727"/>
                <a:gd name="connsiteY1619" fmla="*/ 2044266 h 4476587"/>
                <a:gd name="connsiteX1620" fmla="*/ 4598094 w 5185727"/>
                <a:gd name="connsiteY1620" fmla="*/ 2027266 h 4476587"/>
                <a:gd name="connsiteX1621" fmla="*/ 4598046 w 5185727"/>
                <a:gd name="connsiteY1621" fmla="*/ 1914740 h 4476587"/>
                <a:gd name="connsiteX1622" fmla="*/ 4589877 w 5185727"/>
                <a:gd name="connsiteY1622" fmla="*/ 1899818 h 4476587"/>
                <a:gd name="connsiteX1623" fmla="*/ 4569808 w 5185727"/>
                <a:gd name="connsiteY1623" fmla="*/ 1848537 h 4476587"/>
                <a:gd name="connsiteX1624" fmla="*/ 4613251 w 5185727"/>
                <a:gd name="connsiteY1624" fmla="*/ 1815860 h 4476587"/>
                <a:gd name="connsiteX1625" fmla="*/ 5143686 w 5185727"/>
                <a:gd name="connsiteY1625" fmla="*/ 1815152 h 4476587"/>
                <a:gd name="connsiteX1626" fmla="*/ 5175743 w 5185727"/>
                <a:gd name="connsiteY1626" fmla="*/ 1832199 h 4476587"/>
                <a:gd name="connsiteX1627" fmla="*/ 5165495 w 5185727"/>
                <a:gd name="connsiteY1627" fmla="*/ 1897363 h 4476587"/>
                <a:gd name="connsiteX1628" fmla="*/ 5154966 w 5185727"/>
                <a:gd name="connsiteY1628" fmla="*/ 1917668 h 4476587"/>
                <a:gd name="connsiteX1629" fmla="*/ 5155013 w 5185727"/>
                <a:gd name="connsiteY1629" fmla="*/ 2039544 h 4476587"/>
                <a:gd name="connsiteX1630" fmla="*/ 5163324 w 5185727"/>
                <a:gd name="connsiteY1630" fmla="*/ 2054371 h 4476587"/>
                <a:gd name="connsiteX1631" fmla="*/ 5183959 w 5185727"/>
                <a:gd name="connsiteY1631" fmla="*/ 2105700 h 4476587"/>
                <a:gd name="connsiteX1632" fmla="*/ 5140610 w 5185727"/>
                <a:gd name="connsiteY1632" fmla="*/ 2138471 h 4476587"/>
                <a:gd name="connsiteX1633" fmla="*/ 5096790 w 5185727"/>
                <a:gd name="connsiteY1633" fmla="*/ 2104945 h 4476587"/>
                <a:gd name="connsiteX1634" fmla="*/ 5117568 w 5185727"/>
                <a:gd name="connsiteY1634" fmla="*/ 2054182 h 4476587"/>
                <a:gd name="connsiteX1635" fmla="*/ 5124839 w 5185727"/>
                <a:gd name="connsiteY1635" fmla="*/ 2040441 h 4476587"/>
                <a:gd name="connsiteX1636" fmla="*/ 5124697 w 5185727"/>
                <a:gd name="connsiteY1636" fmla="*/ 1976788 h 4476587"/>
                <a:gd name="connsiteX1637" fmla="*/ 5124839 w 5185727"/>
                <a:gd name="connsiteY1637" fmla="*/ 1930748 h 4476587"/>
                <a:gd name="connsiteX1638" fmla="*/ 5109257 w 5185727"/>
                <a:gd name="connsiteY1638" fmla="*/ 1892216 h 4476587"/>
                <a:gd name="connsiteX1639" fmla="*/ 5109682 w 5185727"/>
                <a:gd name="connsiteY1639" fmla="*/ 1826721 h 4476587"/>
                <a:gd name="connsiteX1640" fmla="*/ 5143686 w 5185727"/>
                <a:gd name="connsiteY1640" fmla="*/ 1815152 h 4476587"/>
                <a:gd name="connsiteX1641" fmla="*/ 4865510 w 5185727"/>
                <a:gd name="connsiteY1641" fmla="*/ 1815152 h 4476587"/>
                <a:gd name="connsiteX1642" fmla="*/ 4897567 w 5185727"/>
                <a:gd name="connsiteY1642" fmla="*/ 1832199 h 4476587"/>
                <a:gd name="connsiteX1643" fmla="*/ 4887321 w 5185727"/>
                <a:gd name="connsiteY1643" fmla="*/ 1897363 h 4476587"/>
                <a:gd name="connsiteX1644" fmla="*/ 4876790 w 5185727"/>
                <a:gd name="connsiteY1644" fmla="*/ 1917668 h 4476587"/>
                <a:gd name="connsiteX1645" fmla="*/ 4876837 w 5185727"/>
                <a:gd name="connsiteY1645" fmla="*/ 2039544 h 4476587"/>
                <a:gd name="connsiteX1646" fmla="*/ 4885149 w 5185727"/>
                <a:gd name="connsiteY1646" fmla="*/ 2054371 h 4476587"/>
                <a:gd name="connsiteX1647" fmla="*/ 4905783 w 5185727"/>
                <a:gd name="connsiteY1647" fmla="*/ 2105700 h 4476587"/>
                <a:gd name="connsiteX1648" fmla="*/ 4862436 w 5185727"/>
                <a:gd name="connsiteY1648" fmla="*/ 2138471 h 4476587"/>
                <a:gd name="connsiteX1649" fmla="*/ 4818615 w 5185727"/>
                <a:gd name="connsiteY1649" fmla="*/ 2104945 h 4476587"/>
                <a:gd name="connsiteX1650" fmla="*/ 4839392 w 5185727"/>
                <a:gd name="connsiteY1650" fmla="*/ 2054182 h 4476587"/>
                <a:gd name="connsiteX1651" fmla="*/ 4846663 w 5185727"/>
                <a:gd name="connsiteY1651" fmla="*/ 2040441 h 4476587"/>
                <a:gd name="connsiteX1652" fmla="*/ 4846522 w 5185727"/>
                <a:gd name="connsiteY1652" fmla="*/ 1976788 h 4476587"/>
                <a:gd name="connsiteX1653" fmla="*/ 4846663 w 5185727"/>
                <a:gd name="connsiteY1653" fmla="*/ 1930748 h 4476587"/>
                <a:gd name="connsiteX1654" fmla="*/ 4831081 w 5185727"/>
                <a:gd name="connsiteY1654" fmla="*/ 1892216 h 4476587"/>
                <a:gd name="connsiteX1655" fmla="*/ 4831505 w 5185727"/>
                <a:gd name="connsiteY1655" fmla="*/ 1826721 h 4476587"/>
                <a:gd name="connsiteX1656" fmla="*/ 4865510 w 5185727"/>
                <a:gd name="connsiteY1656" fmla="*/ 1815152 h 4476587"/>
                <a:gd name="connsiteX1657" fmla="*/ 4487598 w 5185727"/>
                <a:gd name="connsiteY1657" fmla="*/ 1804244 h 4476587"/>
                <a:gd name="connsiteX1658" fmla="*/ 4530758 w 5185727"/>
                <a:gd name="connsiteY1658" fmla="*/ 1836779 h 4476587"/>
                <a:gd name="connsiteX1659" fmla="*/ 4511114 w 5185727"/>
                <a:gd name="connsiteY1659" fmla="*/ 1887211 h 4476587"/>
                <a:gd name="connsiteX1660" fmla="*/ 4501954 w 5185727"/>
                <a:gd name="connsiteY1660" fmla="*/ 1904257 h 4476587"/>
                <a:gd name="connsiteX1661" fmla="*/ 4502379 w 5185727"/>
                <a:gd name="connsiteY1661" fmla="*/ 2142957 h 4476587"/>
                <a:gd name="connsiteX1662" fmla="*/ 4489865 w 5185727"/>
                <a:gd name="connsiteY1662" fmla="*/ 2155613 h 4476587"/>
                <a:gd name="connsiteX1663" fmla="*/ 4351509 w 5185727"/>
                <a:gd name="connsiteY1663" fmla="*/ 2155329 h 4476587"/>
                <a:gd name="connsiteX1664" fmla="*/ 4214522 w 5185727"/>
                <a:gd name="connsiteY1664" fmla="*/ 2155188 h 4476587"/>
                <a:gd name="connsiteX1665" fmla="*/ 4199789 w 5185727"/>
                <a:gd name="connsiteY1665" fmla="*/ 2163451 h 4476587"/>
                <a:gd name="connsiteX1666" fmla="*/ 4148413 w 5185727"/>
                <a:gd name="connsiteY1666" fmla="*/ 2184181 h 4476587"/>
                <a:gd name="connsiteX1667" fmla="*/ 4116162 w 5185727"/>
                <a:gd name="connsiteY1667" fmla="*/ 2140738 h 4476587"/>
                <a:gd name="connsiteX1668" fmla="*/ 4148083 w 5185727"/>
                <a:gd name="connsiteY1668" fmla="*/ 2097343 h 4476587"/>
                <a:gd name="connsiteX1669" fmla="*/ 4199411 w 5185727"/>
                <a:gd name="connsiteY1669" fmla="*/ 2116938 h 4476587"/>
                <a:gd name="connsiteX1670" fmla="*/ 4214380 w 5185727"/>
                <a:gd name="connsiteY1670" fmla="*/ 2125014 h 4476587"/>
                <a:gd name="connsiteX1671" fmla="*/ 4459927 w 5185727"/>
                <a:gd name="connsiteY1671" fmla="*/ 2125155 h 4476587"/>
                <a:gd name="connsiteX1672" fmla="*/ 4472252 w 5185727"/>
                <a:gd name="connsiteY1672" fmla="*/ 2112264 h 4476587"/>
                <a:gd name="connsiteX1673" fmla="*/ 4472158 w 5185727"/>
                <a:gd name="connsiteY1673" fmla="*/ 1903360 h 4476587"/>
                <a:gd name="connsiteX1674" fmla="*/ 4463563 w 5185727"/>
                <a:gd name="connsiteY1674" fmla="*/ 1887399 h 4476587"/>
                <a:gd name="connsiteX1675" fmla="*/ 4443448 w 5185727"/>
                <a:gd name="connsiteY1675" fmla="*/ 1837252 h 4476587"/>
                <a:gd name="connsiteX1676" fmla="*/ 4487598 w 5185727"/>
                <a:gd name="connsiteY1676" fmla="*/ 1804244 h 4476587"/>
                <a:gd name="connsiteX1677" fmla="*/ 795299 w 5185727"/>
                <a:gd name="connsiteY1677" fmla="*/ 1796169 h 4476587"/>
                <a:gd name="connsiteX1678" fmla="*/ 784014 w 5185727"/>
                <a:gd name="connsiteY1678" fmla="*/ 1804527 h 4476587"/>
                <a:gd name="connsiteX1679" fmla="*/ 784060 w 5185727"/>
                <a:gd name="connsiteY1679" fmla="*/ 1843862 h 4476587"/>
                <a:gd name="connsiteX1680" fmla="*/ 790861 w 5185727"/>
                <a:gd name="connsiteY1680" fmla="*/ 1861853 h 4476587"/>
                <a:gd name="connsiteX1681" fmla="*/ 878266 w 5185727"/>
                <a:gd name="connsiteY1681" fmla="*/ 1960119 h 4476587"/>
                <a:gd name="connsiteX1682" fmla="*/ 896729 w 5185727"/>
                <a:gd name="connsiteY1682" fmla="*/ 1968666 h 4476587"/>
                <a:gd name="connsiteX1683" fmla="*/ 1074421 w 5185727"/>
                <a:gd name="connsiteY1683" fmla="*/ 1968619 h 4476587"/>
                <a:gd name="connsiteX1684" fmla="*/ 1092129 w 5185727"/>
                <a:gd name="connsiteY1684" fmla="*/ 1961252 h 4476587"/>
                <a:gd name="connsiteX1685" fmla="*/ 1165368 w 5185727"/>
                <a:gd name="connsiteY1685" fmla="*/ 1883055 h 4476587"/>
                <a:gd name="connsiteX1686" fmla="*/ 1184068 w 5185727"/>
                <a:gd name="connsiteY1686" fmla="*/ 1875123 h 4476587"/>
                <a:gd name="connsiteX1687" fmla="*/ 1740168 w 5185727"/>
                <a:gd name="connsiteY1687" fmla="*/ 1875169 h 4476587"/>
                <a:gd name="connsiteX1688" fmla="*/ 1757545 w 5185727"/>
                <a:gd name="connsiteY1688" fmla="*/ 1882725 h 4476587"/>
                <a:gd name="connsiteX1689" fmla="*/ 1821954 w 5185727"/>
                <a:gd name="connsiteY1689" fmla="*/ 1956058 h 4476587"/>
                <a:gd name="connsiteX1690" fmla="*/ 1849531 w 5185727"/>
                <a:gd name="connsiteY1690" fmla="*/ 1968855 h 4476587"/>
                <a:gd name="connsiteX1691" fmla="*/ 2268660 w 5185727"/>
                <a:gd name="connsiteY1691" fmla="*/ 1968525 h 4476587"/>
                <a:gd name="connsiteX1692" fmla="*/ 2373112 w 5185727"/>
                <a:gd name="connsiteY1692" fmla="*/ 1968525 h 4476587"/>
                <a:gd name="connsiteX1693" fmla="*/ 2694589 w 5185727"/>
                <a:gd name="connsiteY1693" fmla="*/ 1968430 h 4476587"/>
                <a:gd name="connsiteX1694" fmla="*/ 2706914 w 5185727"/>
                <a:gd name="connsiteY1694" fmla="*/ 1966305 h 4476587"/>
                <a:gd name="connsiteX1695" fmla="*/ 2707291 w 5185727"/>
                <a:gd name="connsiteY1695" fmla="*/ 1939673 h 4476587"/>
                <a:gd name="connsiteX1696" fmla="*/ 2693078 w 5185727"/>
                <a:gd name="connsiteY1696" fmla="*/ 1936367 h 4476587"/>
                <a:gd name="connsiteX1697" fmla="*/ 1881972 w 5185727"/>
                <a:gd name="connsiteY1697" fmla="*/ 1936461 h 4476587"/>
                <a:gd name="connsiteX1698" fmla="*/ 1859966 w 5185727"/>
                <a:gd name="connsiteY1698" fmla="*/ 1926687 h 4476587"/>
                <a:gd name="connsiteX1699" fmla="*/ 1786209 w 5185727"/>
                <a:gd name="connsiteY1699" fmla="*/ 1841737 h 4476587"/>
                <a:gd name="connsiteX1700" fmla="*/ 1765384 w 5185727"/>
                <a:gd name="connsiteY1700" fmla="*/ 1832341 h 4476587"/>
                <a:gd name="connsiteX1701" fmla="*/ 1594493 w 5185727"/>
                <a:gd name="connsiteY1701" fmla="*/ 1833804 h 4476587"/>
                <a:gd name="connsiteX1702" fmla="*/ 1187609 w 5185727"/>
                <a:gd name="connsiteY1702" fmla="*/ 1834796 h 4476587"/>
                <a:gd name="connsiteX1703" fmla="*/ 1168579 w 5185727"/>
                <a:gd name="connsiteY1703" fmla="*/ 1842304 h 4476587"/>
                <a:gd name="connsiteX1704" fmla="*/ 1074185 w 5185727"/>
                <a:gd name="connsiteY1704" fmla="*/ 1929945 h 4476587"/>
                <a:gd name="connsiteX1705" fmla="*/ 1058696 w 5185727"/>
                <a:gd name="connsiteY1705" fmla="*/ 1936367 h 4476587"/>
                <a:gd name="connsiteX1706" fmla="*/ 905417 w 5185727"/>
                <a:gd name="connsiteY1706" fmla="*/ 1936320 h 4476587"/>
                <a:gd name="connsiteX1707" fmla="*/ 890401 w 5185727"/>
                <a:gd name="connsiteY1707" fmla="*/ 1929568 h 4476587"/>
                <a:gd name="connsiteX1708" fmla="*/ 819854 w 5185727"/>
                <a:gd name="connsiteY1708" fmla="*/ 1843720 h 4476587"/>
                <a:gd name="connsiteX1709" fmla="*/ 805782 w 5185727"/>
                <a:gd name="connsiteY1709" fmla="*/ 1805000 h 4476587"/>
                <a:gd name="connsiteX1710" fmla="*/ 795299 w 5185727"/>
                <a:gd name="connsiteY1710" fmla="*/ 1796169 h 4476587"/>
                <a:gd name="connsiteX1711" fmla="*/ 376317 w 5185727"/>
                <a:gd name="connsiteY1711" fmla="*/ 1786270 h 4476587"/>
                <a:gd name="connsiteX1712" fmla="*/ 409690 w 5185727"/>
                <a:gd name="connsiteY1712" fmla="*/ 1799947 h 4476587"/>
                <a:gd name="connsiteX1713" fmla="*/ 406999 w 5185727"/>
                <a:gd name="connsiteY1713" fmla="*/ 1865866 h 4476587"/>
                <a:gd name="connsiteX1714" fmla="*/ 399113 w 5185727"/>
                <a:gd name="connsiteY1714" fmla="*/ 1882725 h 4476587"/>
                <a:gd name="connsiteX1715" fmla="*/ 399113 w 5185727"/>
                <a:gd name="connsiteY1715" fmla="*/ 2071276 h 4476587"/>
                <a:gd name="connsiteX1716" fmla="*/ 410965 w 5185727"/>
                <a:gd name="connsiteY1716" fmla="*/ 2083412 h 4476587"/>
                <a:gd name="connsiteX1717" fmla="*/ 444823 w 5185727"/>
                <a:gd name="connsiteY1717" fmla="*/ 2082939 h 4476587"/>
                <a:gd name="connsiteX1718" fmla="*/ 456958 w 5185727"/>
                <a:gd name="connsiteY1718" fmla="*/ 2095689 h 4476587"/>
                <a:gd name="connsiteX1719" fmla="*/ 456722 w 5185727"/>
                <a:gd name="connsiteY1719" fmla="*/ 2251658 h 4476587"/>
                <a:gd name="connsiteX1720" fmla="*/ 456533 w 5185727"/>
                <a:gd name="connsiteY1720" fmla="*/ 2408997 h 4476587"/>
                <a:gd name="connsiteX1721" fmla="*/ 466072 w 5185727"/>
                <a:gd name="connsiteY1721" fmla="*/ 2424155 h 4476587"/>
                <a:gd name="connsiteX1722" fmla="*/ 496671 w 5185727"/>
                <a:gd name="connsiteY1722" fmla="*/ 2438369 h 4476587"/>
                <a:gd name="connsiteX1723" fmla="*/ 536950 w 5185727"/>
                <a:gd name="connsiteY1723" fmla="*/ 2445121 h 4476587"/>
                <a:gd name="connsiteX1724" fmla="*/ 589129 w 5185727"/>
                <a:gd name="connsiteY1724" fmla="*/ 2483606 h 4476587"/>
                <a:gd name="connsiteX1725" fmla="*/ 547243 w 5185727"/>
                <a:gd name="connsiteY1725" fmla="*/ 2534274 h 4476587"/>
                <a:gd name="connsiteX1726" fmla="*/ 499362 w 5185727"/>
                <a:gd name="connsiteY1726" fmla="*/ 2491633 h 4476587"/>
                <a:gd name="connsiteX1727" fmla="*/ 490343 w 5185727"/>
                <a:gd name="connsiteY1727" fmla="*/ 2478790 h 4476587"/>
                <a:gd name="connsiteX1728" fmla="*/ 430231 w 5185727"/>
                <a:gd name="connsiteY1728" fmla="*/ 2451259 h 4476587"/>
                <a:gd name="connsiteX1729" fmla="*/ 417717 w 5185727"/>
                <a:gd name="connsiteY1729" fmla="*/ 2431049 h 4476587"/>
                <a:gd name="connsiteX1730" fmla="*/ 418284 w 5185727"/>
                <a:gd name="connsiteY1730" fmla="*/ 2136723 h 4476587"/>
                <a:gd name="connsiteX1731" fmla="*/ 403504 w 5185727"/>
                <a:gd name="connsiteY1731" fmla="*/ 2122038 h 4476587"/>
                <a:gd name="connsiteX1732" fmla="*/ 370969 w 5185727"/>
                <a:gd name="connsiteY1732" fmla="*/ 2122463 h 4476587"/>
                <a:gd name="connsiteX1733" fmla="*/ 359070 w 5185727"/>
                <a:gd name="connsiteY1733" fmla="*/ 2110375 h 4476587"/>
                <a:gd name="connsiteX1734" fmla="*/ 359211 w 5185727"/>
                <a:gd name="connsiteY1734" fmla="*/ 1886550 h 4476587"/>
                <a:gd name="connsiteX1735" fmla="*/ 350381 w 5185727"/>
                <a:gd name="connsiteY1735" fmla="*/ 1867520 h 4476587"/>
                <a:gd name="connsiteX1736" fmla="*/ 343581 w 5185727"/>
                <a:gd name="connsiteY1736" fmla="*/ 1801883 h 4476587"/>
                <a:gd name="connsiteX1737" fmla="*/ 376317 w 5185727"/>
                <a:gd name="connsiteY1737" fmla="*/ 1786270 h 4476587"/>
                <a:gd name="connsiteX1738" fmla="*/ 2593820 w 5185727"/>
                <a:gd name="connsiteY1738" fmla="*/ 1772040 h 4476587"/>
                <a:gd name="connsiteX1739" fmla="*/ 2587068 w 5185727"/>
                <a:gd name="connsiteY1739" fmla="*/ 1778556 h 4476587"/>
                <a:gd name="connsiteX1740" fmla="*/ 2594859 w 5185727"/>
                <a:gd name="connsiteY1740" fmla="*/ 1785545 h 4476587"/>
                <a:gd name="connsiteX1741" fmla="*/ 2601045 w 5185727"/>
                <a:gd name="connsiteY1741" fmla="*/ 1778415 h 4476587"/>
                <a:gd name="connsiteX1742" fmla="*/ 2593820 w 5185727"/>
                <a:gd name="connsiteY1742" fmla="*/ 1772040 h 4476587"/>
                <a:gd name="connsiteX1743" fmla="*/ 2286084 w 5185727"/>
                <a:gd name="connsiteY1743" fmla="*/ 1769537 h 4476587"/>
                <a:gd name="connsiteX1744" fmla="*/ 2279662 w 5185727"/>
                <a:gd name="connsiteY1744" fmla="*/ 1776431 h 4476587"/>
                <a:gd name="connsiteX1745" fmla="*/ 2286557 w 5185727"/>
                <a:gd name="connsiteY1745" fmla="*/ 1782900 h 4476587"/>
                <a:gd name="connsiteX1746" fmla="*/ 2293167 w 5185727"/>
                <a:gd name="connsiteY1746" fmla="*/ 1775817 h 4476587"/>
                <a:gd name="connsiteX1747" fmla="*/ 2286084 w 5185727"/>
                <a:gd name="connsiteY1747" fmla="*/ 1769537 h 4476587"/>
                <a:gd name="connsiteX1748" fmla="*/ 4234921 w 5185727"/>
                <a:gd name="connsiteY1748" fmla="*/ 1754096 h 4476587"/>
                <a:gd name="connsiteX1749" fmla="*/ 4226610 w 5185727"/>
                <a:gd name="connsiteY1749" fmla="*/ 1760423 h 4476587"/>
                <a:gd name="connsiteX1750" fmla="*/ 4232654 w 5185727"/>
                <a:gd name="connsiteY1750" fmla="*/ 1767553 h 4476587"/>
                <a:gd name="connsiteX1751" fmla="*/ 4240730 w 5185727"/>
                <a:gd name="connsiteY1751" fmla="*/ 1761840 h 4476587"/>
                <a:gd name="connsiteX1752" fmla="*/ 4234921 w 5185727"/>
                <a:gd name="connsiteY1752" fmla="*/ 1754096 h 4476587"/>
                <a:gd name="connsiteX1753" fmla="*/ 2274137 w 5185727"/>
                <a:gd name="connsiteY1753" fmla="*/ 1732233 h 4476587"/>
                <a:gd name="connsiteX1754" fmla="*/ 2325088 w 5185727"/>
                <a:gd name="connsiteY1754" fmla="*/ 1753435 h 4476587"/>
                <a:gd name="connsiteX1755" fmla="*/ 2342843 w 5185727"/>
                <a:gd name="connsiteY1755" fmla="*/ 1763493 h 4476587"/>
                <a:gd name="connsiteX1756" fmla="*/ 2539281 w 5185727"/>
                <a:gd name="connsiteY1756" fmla="*/ 1763493 h 4476587"/>
                <a:gd name="connsiteX1757" fmla="*/ 2556421 w 5185727"/>
                <a:gd name="connsiteY1757" fmla="*/ 1754284 h 4476587"/>
                <a:gd name="connsiteX1758" fmla="*/ 2621255 w 5185727"/>
                <a:gd name="connsiteY1758" fmla="*/ 1742479 h 4476587"/>
                <a:gd name="connsiteX1759" fmla="*/ 2628197 w 5185727"/>
                <a:gd name="connsiteY1759" fmla="*/ 1808352 h 4476587"/>
                <a:gd name="connsiteX1760" fmla="*/ 2562324 w 5185727"/>
                <a:gd name="connsiteY1760" fmla="*/ 1810477 h 4476587"/>
                <a:gd name="connsiteX1761" fmla="*/ 2541405 w 5185727"/>
                <a:gd name="connsiteY1761" fmla="*/ 1802072 h 4476587"/>
                <a:gd name="connsiteX1762" fmla="*/ 2335477 w 5185727"/>
                <a:gd name="connsiteY1762" fmla="*/ 1802025 h 4476587"/>
                <a:gd name="connsiteX1763" fmla="*/ 2316494 w 5185727"/>
                <a:gd name="connsiteY1763" fmla="*/ 1809391 h 4476587"/>
                <a:gd name="connsiteX1764" fmla="*/ 2267573 w 5185727"/>
                <a:gd name="connsiteY1764" fmla="*/ 1817182 h 4476587"/>
                <a:gd name="connsiteX1765" fmla="*/ 2241366 w 5185727"/>
                <a:gd name="connsiteY1765" fmla="*/ 1785073 h 4476587"/>
                <a:gd name="connsiteX1766" fmla="*/ 2274137 w 5185727"/>
                <a:gd name="connsiteY1766" fmla="*/ 1732233 h 4476587"/>
                <a:gd name="connsiteX1767" fmla="*/ 219390 w 5185727"/>
                <a:gd name="connsiteY1767" fmla="*/ 1698517 h 4476587"/>
                <a:gd name="connsiteX1768" fmla="*/ 212496 w 5185727"/>
                <a:gd name="connsiteY1768" fmla="*/ 1705270 h 4476587"/>
                <a:gd name="connsiteX1769" fmla="*/ 219579 w 5185727"/>
                <a:gd name="connsiteY1769" fmla="*/ 1712116 h 4476587"/>
                <a:gd name="connsiteX1770" fmla="*/ 226237 w 5185727"/>
                <a:gd name="connsiteY1770" fmla="*/ 1705600 h 4476587"/>
                <a:gd name="connsiteX1771" fmla="*/ 219390 w 5185727"/>
                <a:gd name="connsiteY1771" fmla="*/ 1698517 h 4476587"/>
                <a:gd name="connsiteX1772" fmla="*/ 2053241 w 5185727"/>
                <a:gd name="connsiteY1772" fmla="*/ 1696391 h 4476587"/>
                <a:gd name="connsiteX1773" fmla="*/ 2046063 w 5185727"/>
                <a:gd name="connsiteY1773" fmla="*/ 1702483 h 4476587"/>
                <a:gd name="connsiteX1774" fmla="*/ 2052107 w 5185727"/>
                <a:gd name="connsiteY1774" fmla="*/ 1709708 h 4476587"/>
                <a:gd name="connsiteX1775" fmla="*/ 2059663 w 5185727"/>
                <a:gd name="connsiteY1775" fmla="*/ 1703710 h 4476587"/>
                <a:gd name="connsiteX1776" fmla="*/ 2053241 w 5185727"/>
                <a:gd name="connsiteY1776" fmla="*/ 1696391 h 4476587"/>
                <a:gd name="connsiteX1777" fmla="*/ 1653991 w 5185727"/>
                <a:gd name="connsiteY1777" fmla="*/ 1695211 h 4476587"/>
                <a:gd name="connsiteX1778" fmla="*/ 1647049 w 5185727"/>
                <a:gd name="connsiteY1778" fmla="*/ 1701587 h 4476587"/>
                <a:gd name="connsiteX1779" fmla="*/ 1653282 w 5185727"/>
                <a:gd name="connsiteY1779" fmla="*/ 1708858 h 4476587"/>
                <a:gd name="connsiteX1780" fmla="*/ 1660790 w 5185727"/>
                <a:gd name="connsiteY1780" fmla="*/ 1702342 h 4476587"/>
                <a:gd name="connsiteX1781" fmla="*/ 1653991 w 5185727"/>
                <a:gd name="connsiteY1781" fmla="*/ 1695211 h 4476587"/>
                <a:gd name="connsiteX1782" fmla="*/ 1917387 w 5185727"/>
                <a:gd name="connsiteY1782" fmla="*/ 1694975 h 4476587"/>
                <a:gd name="connsiteX1783" fmla="*/ 1910588 w 5185727"/>
                <a:gd name="connsiteY1783" fmla="*/ 1701633 h 4476587"/>
                <a:gd name="connsiteX1784" fmla="*/ 1918001 w 5185727"/>
                <a:gd name="connsiteY1784" fmla="*/ 1708905 h 4476587"/>
                <a:gd name="connsiteX1785" fmla="*/ 1924187 w 5185727"/>
                <a:gd name="connsiteY1785" fmla="*/ 1701633 h 4476587"/>
                <a:gd name="connsiteX1786" fmla="*/ 1917387 w 5185727"/>
                <a:gd name="connsiteY1786" fmla="*/ 1694975 h 4476587"/>
                <a:gd name="connsiteX1787" fmla="*/ 2190653 w 5185727"/>
                <a:gd name="connsiteY1787" fmla="*/ 1694927 h 4476587"/>
                <a:gd name="connsiteX1788" fmla="*/ 2183994 w 5185727"/>
                <a:gd name="connsiteY1788" fmla="*/ 1701586 h 4476587"/>
                <a:gd name="connsiteX1789" fmla="*/ 2190038 w 5185727"/>
                <a:gd name="connsiteY1789" fmla="*/ 1708857 h 4476587"/>
                <a:gd name="connsiteX1790" fmla="*/ 2197688 w 5185727"/>
                <a:gd name="connsiteY1790" fmla="*/ 1701539 h 4476587"/>
                <a:gd name="connsiteX1791" fmla="*/ 2190653 w 5185727"/>
                <a:gd name="connsiteY1791" fmla="*/ 1694927 h 4476587"/>
                <a:gd name="connsiteX1792" fmla="*/ 1785406 w 5185727"/>
                <a:gd name="connsiteY1792" fmla="*/ 1694927 h 4476587"/>
                <a:gd name="connsiteX1793" fmla="*/ 1778323 w 5185727"/>
                <a:gd name="connsiteY1793" fmla="*/ 1701491 h 4476587"/>
                <a:gd name="connsiteX1794" fmla="*/ 1785879 w 5185727"/>
                <a:gd name="connsiteY1794" fmla="*/ 1708858 h 4476587"/>
                <a:gd name="connsiteX1795" fmla="*/ 1792017 w 5185727"/>
                <a:gd name="connsiteY1795" fmla="*/ 1701633 h 4476587"/>
                <a:gd name="connsiteX1796" fmla="*/ 1785406 w 5185727"/>
                <a:gd name="connsiteY1796" fmla="*/ 1694927 h 4476587"/>
                <a:gd name="connsiteX1797" fmla="*/ 354252 w 5185727"/>
                <a:gd name="connsiteY1797" fmla="*/ 1674529 h 4476587"/>
                <a:gd name="connsiteX1798" fmla="*/ 347357 w 5185727"/>
                <a:gd name="connsiteY1798" fmla="*/ 1681093 h 4476587"/>
                <a:gd name="connsiteX1799" fmla="*/ 353827 w 5185727"/>
                <a:gd name="connsiteY1799" fmla="*/ 1687987 h 4476587"/>
                <a:gd name="connsiteX1800" fmla="*/ 360862 w 5185727"/>
                <a:gd name="connsiteY1800" fmla="*/ 1681471 h 4476587"/>
                <a:gd name="connsiteX1801" fmla="*/ 354252 w 5185727"/>
                <a:gd name="connsiteY1801" fmla="*/ 1674529 h 4476587"/>
                <a:gd name="connsiteX1802" fmla="*/ 219295 w 5185727"/>
                <a:gd name="connsiteY1802" fmla="*/ 1660221 h 4476587"/>
                <a:gd name="connsiteX1803" fmla="*/ 261511 w 5185727"/>
                <a:gd name="connsiteY1803" fmla="*/ 1688270 h 4476587"/>
                <a:gd name="connsiteX1804" fmla="*/ 250320 w 5185727"/>
                <a:gd name="connsiteY1804" fmla="*/ 1737663 h 4476587"/>
                <a:gd name="connsiteX1805" fmla="*/ 240734 w 5185727"/>
                <a:gd name="connsiteY1805" fmla="*/ 1760896 h 4476587"/>
                <a:gd name="connsiteX1806" fmla="*/ 240686 w 5185727"/>
                <a:gd name="connsiteY1806" fmla="*/ 2071465 h 4476587"/>
                <a:gd name="connsiteX1807" fmla="*/ 250981 w 5185727"/>
                <a:gd name="connsiteY1807" fmla="*/ 2092761 h 4476587"/>
                <a:gd name="connsiteX1808" fmla="*/ 315154 w 5185727"/>
                <a:gd name="connsiteY1808" fmla="*/ 2140313 h 4476587"/>
                <a:gd name="connsiteX1809" fmla="*/ 325778 w 5185727"/>
                <a:gd name="connsiteY1809" fmla="*/ 2161562 h 4476587"/>
                <a:gd name="connsiteX1810" fmla="*/ 325401 w 5185727"/>
                <a:gd name="connsiteY1810" fmla="*/ 2529079 h 4476587"/>
                <a:gd name="connsiteX1811" fmla="*/ 334986 w 5185727"/>
                <a:gd name="connsiteY1811" fmla="*/ 2549195 h 4476587"/>
                <a:gd name="connsiteX1812" fmla="*/ 340842 w 5185727"/>
                <a:gd name="connsiteY1812" fmla="*/ 2613273 h 4476587"/>
                <a:gd name="connsiteX1813" fmla="*/ 275583 w 5185727"/>
                <a:gd name="connsiteY1813" fmla="*/ 2617145 h 4476587"/>
                <a:gd name="connsiteX1814" fmla="*/ 273741 w 5185727"/>
                <a:gd name="connsiteY1814" fmla="*/ 2553350 h 4476587"/>
                <a:gd name="connsiteX1815" fmla="*/ 285547 w 5185727"/>
                <a:gd name="connsiteY1815" fmla="*/ 2523129 h 4476587"/>
                <a:gd name="connsiteX1816" fmla="*/ 285593 w 5185727"/>
                <a:gd name="connsiteY1816" fmla="*/ 2180025 h 4476587"/>
                <a:gd name="connsiteX1817" fmla="*/ 275488 w 5185727"/>
                <a:gd name="connsiteY1817" fmla="*/ 2160050 h 4476587"/>
                <a:gd name="connsiteX1818" fmla="*/ 210277 w 5185727"/>
                <a:gd name="connsiteY1818" fmla="*/ 2111697 h 4476587"/>
                <a:gd name="connsiteX1819" fmla="*/ 200927 w 5185727"/>
                <a:gd name="connsiteY1819" fmla="*/ 2092809 h 4476587"/>
                <a:gd name="connsiteX1820" fmla="*/ 201257 w 5185727"/>
                <a:gd name="connsiteY1820" fmla="*/ 1759196 h 4476587"/>
                <a:gd name="connsiteX1821" fmla="*/ 192144 w 5185727"/>
                <a:gd name="connsiteY1821" fmla="*/ 1740496 h 4476587"/>
                <a:gd name="connsiteX1822" fmla="*/ 176797 w 5185727"/>
                <a:gd name="connsiteY1822" fmla="*/ 1689923 h 4476587"/>
                <a:gd name="connsiteX1823" fmla="*/ 219295 w 5185727"/>
                <a:gd name="connsiteY1823" fmla="*/ 1660221 h 4476587"/>
                <a:gd name="connsiteX1824" fmla="*/ 1785358 w 5185727"/>
                <a:gd name="connsiteY1824" fmla="*/ 1640294 h 4476587"/>
                <a:gd name="connsiteX1825" fmla="*/ 1785336 w 5185727"/>
                <a:gd name="connsiteY1825" fmla="*/ 1640315 h 4476587"/>
                <a:gd name="connsiteX1826" fmla="*/ 1796126 w 5185727"/>
                <a:gd name="connsiteY1826" fmla="*/ 1649502 h 4476587"/>
                <a:gd name="connsiteX1827" fmla="*/ 1799897 w 5185727"/>
                <a:gd name="connsiteY1827" fmla="*/ 1656080 h 4476587"/>
                <a:gd name="connsiteX1828" fmla="*/ 1796171 w 5185727"/>
                <a:gd name="connsiteY1828" fmla="*/ 1649502 h 4476587"/>
                <a:gd name="connsiteX1829" fmla="*/ 1785358 w 5185727"/>
                <a:gd name="connsiteY1829" fmla="*/ 1640294 h 4476587"/>
                <a:gd name="connsiteX1830" fmla="*/ 1669337 w 5185727"/>
                <a:gd name="connsiteY1830" fmla="*/ 1636517 h 4476587"/>
                <a:gd name="connsiteX1831" fmla="*/ 1682323 w 5185727"/>
                <a:gd name="connsiteY1831" fmla="*/ 1667824 h 4476587"/>
                <a:gd name="connsiteX1832" fmla="*/ 1695261 w 5185727"/>
                <a:gd name="connsiteY1832" fmla="*/ 1719860 h 4476587"/>
                <a:gd name="connsiteX1833" fmla="*/ 1650873 w 5185727"/>
                <a:gd name="connsiteY1833" fmla="*/ 1747343 h 4476587"/>
                <a:gd name="connsiteX1834" fmla="*/ 1609697 w 5185727"/>
                <a:gd name="connsiteY1834" fmla="*/ 1713534 h 4476587"/>
                <a:gd name="connsiteX1835" fmla="*/ 1630285 w 5185727"/>
                <a:gd name="connsiteY1835" fmla="*/ 1663574 h 4476587"/>
                <a:gd name="connsiteX1836" fmla="*/ 1638809 w 5185727"/>
                <a:gd name="connsiteY1836" fmla="*/ 1651002 h 4476587"/>
                <a:gd name="connsiteX1837" fmla="*/ 1638550 w 5185727"/>
                <a:gd name="connsiteY1837" fmla="*/ 1636672 h 4476587"/>
                <a:gd name="connsiteX1838" fmla="*/ 1638502 w 5185727"/>
                <a:gd name="connsiteY1838" fmla="*/ 1636658 h 4476587"/>
                <a:gd name="connsiteX1839" fmla="*/ 1669175 w 5185727"/>
                <a:gd name="connsiteY1839" fmla="*/ 1636564 h 4476587"/>
                <a:gd name="connsiteX1840" fmla="*/ 1793858 w 5185727"/>
                <a:gd name="connsiteY1840" fmla="*/ 1636517 h 4476587"/>
                <a:gd name="connsiteX1841" fmla="*/ 1799146 w 5185727"/>
                <a:gd name="connsiteY1841" fmla="*/ 1642844 h 4476587"/>
                <a:gd name="connsiteX1842" fmla="*/ 1799996 w 5185727"/>
                <a:gd name="connsiteY1842" fmla="*/ 1656252 h 4476587"/>
                <a:gd name="connsiteX1843" fmla="*/ 1799997 w 5185727"/>
                <a:gd name="connsiteY1843" fmla="*/ 1656254 h 4476587"/>
                <a:gd name="connsiteX1844" fmla="*/ 1807033 w 5185727"/>
                <a:gd name="connsiteY1844" fmla="*/ 1661968 h 4476587"/>
                <a:gd name="connsiteX1845" fmla="*/ 1828849 w 5185727"/>
                <a:gd name="connsiteY1845" fmla="*/ 1715185 h 4476587"/>
                <a:gd name="connsiteX1846" fmla="*/ 1785122 w 5185727"/>
                <a:gd name="connsiteY1846" fmla="*/ 1747437 h 4476587"/>
                <a:gd name="connsiteX1847" fmla="*/ 1741444 w 5185727"/>
                <a:gd name="connsiteY1847" fmla="*/ 1711832 h 4476587"/>
                <a:gd name="connsiteX1848" fmla="*/ 1764157 w 5185727"/>
                <a:gd name="connsiteY1848" fmla="*/ 1661731 h 4476587"/>
                <a:gd name="connsiteX1849" fmla="*/ 1769729 w 5185727"/>
                <a:gd name="connsiteY1849" fmla="*/ 1658237 h 4476587"/>
                <a:gd name="connsiteX1850" fmla="*/ 1769790 w 5185727"/>
                <a:gd name="connsiteY1850" fmla="*/ 1658197 h 4476587"/>
                <a:gd name="connsiteX1851" fmla="*/ 1771994 w 5185727"/>
                <a:gd name="connsiteY1851" fmla="*/ 1652193 h 4476587"/>
                <a:gd name="connsiteX1852" fmla="*/ 1793858 w 5185727"/>
                <a:gd name="connsiteY1852" fmla="*/ 1636517 h 4476587"/>
                <a:gd name="connsiteX1853" fmla="*/ 353401 w 5185727"/>
                <a:gd name="connsiteY1853" fmla="*/ 1636375 h 4476587"/>
                <a:gd name="connsiteX1854" fmla="*/ 399253 w 5185727"/>
                <a:gd name="connsiteY1854" fmla="*/ 1681187 h 4476587"/>
                <a:gd name="connsiteX1855" fmla="*/ 353685 w 5185727"/>
                <a:gd name="connsiteY1855" fmla="*/ 1726236 h 4476587"/>
                <a:gd name="connsiteX1856" fmla="*/ 308967 w 5185727"/>
                <a:gd name="connsiteY1856" fmla="*/ 1680763 h 4476587"/>
                <a:gd name="connsiteX1857" fmla="*/ 353401 w 5185727"/>
                <a:gd name="connsiteY1857" fmla="*/ 1636375 h 4476587"/>
                <a:gd name="connsiteX1858" fmla="*/ 5029596 w 5185727"/>
                <a:gd name="connsiteY1858" fmla="*/ 1588163 h 4476587"/>
                <a:gd name="connsiteX1859" fmla="*/ 5021756 w 5185727"/>
                <a:gd name="connsiteY1859" fmla="*/ 1595105 h 4476587"/>
                <a:gd name="connsiteX1860" fmla="*/ 5028367 w 5185727"/>
                <a:gd name="connsiteY1860" fmla="*/ 1601715 h 4476587"/>
                <a:gd name="connsiteX1861" fmla="*/ 5035876 w 5185727"/>
                <a:gd name="connsiteY1861" fmla="*/ 1595719 h 4476587"/>
                <a:gd name="connsiteX1862" fmla="*/ 5029596 w 5185727"/>
                <a:gd name="connsiteY1862" fmla="*/ 1588163 h 4476587"/>
                <a:gd name="connsiteX1863" fmla="*/ 4300181 w 5185727"/>
                <a:gd name="connsiteY1863" fmla="*/ 1557846 h 4476587"/>
                <a:gd name="connsiteX1864" fmla="*/ 4293523 w 5185727"/>
                <a:gd name="connsiteY1864" fmla="*/ 1565024 h 4476587"/>
                <a:gd name="connsiteX1865" fmla="*/ 4300606 w 5185727"/>
                <a:gd name="connsiteY1865" fmla="*/ 1571493 h 4476587"/>
                <a:gd name="connsiteX1866" fmla="*/ 4307216 w 5185727"/>
                <a:gd name="connsiteY1866" fmla="*/ 1564646 h 4476587"/>
                <a:gd name="connsiteX1867" fmla="*/ 4300181 w 5185727"/>
                <a:gd name="connsiteY1867" fmla="*/ 1557846 h 4476587"/>
                <a:gd name="connsiteX1868" fmla="*/ 1108595 w 5185727"/>
                <a:gd name="connsiteY1868" fmla="*/ 1552559 h 4476587"/>
                <a:gd name="connsiteX1869" fmla="*/ 1101276 w 5185727"/>
                <a:gd name="connsiteY1869" fmla="*/ 1558792 h 4476587"/>
                <a:gd name="connsiteX1870" fmla="*/ 1106895 w 5185727"/>
                <a:gd name="connsiteY1870" fmla="*/ 1566158 h 4476587"/>
                <a:gd name="connsiteX1871" fmla="*/ 1115017 w 5185727"/>
                <a:gd name="connsiteY1871" fmla="*/ 1559690 h 4476587"/>
                <a:gd name="connsiteX1872" fmla="*/ 1108595 w 5185727"/>
                <a:gd name="connsiteY1872" fmla="*/ 1552559 h 4476587"/>
                <a:gd name="connsiteX1873" fmla="*/ 1249547 w 5185727"/>
                <a:gd name="connsiteY1873" fmla="*/ 1551331 h 4476587"/>
                <a:gd name="connsiteX1874" fmla="*/ 1242889 w 5185727"/>
                <a:gd name="connsiteY1874" fmla="*/ 1557847 h 4476587"/>
                <a:gd name="connsiteX1875" fmla="*/ 1248933 w 5185727"/>
                <a:gd name="connsiteY1875" fmla="*/ 1565308 h 4476587"/>
                <a:gd name="connsiteX1876" fmla="*/ 1256441 w 5185727"/>
                <a:gd name="connsiteY1876" fmla="*/ 1559169 h 4476587"/>
                <a:gd name="connsiteX1877" fmla="*/ 1249547 w 5185727"/>
                <a:gd name="connsiteY1877" fmla="*/ 1551331 h 4476587"/>
                <a:gd name="connsiteX1878" fmla="*/ 1061383 w 5185727"/>
                <a:gd name="connsiteY1878" fmla="*/ 1546948 h 4476587"/>
                <a:gd name="connsiteX1879" fmla="*/ 1061139 w 5185727"/>
                <a:gd name="connsiteY1879" fmla="*/ 1547222 h 4476587"/>
                <a:gd name="connsiteX1880" fmla="*/ 1046359 w 5185727"/>
                <a:gd name="connsiteY1880" fmla="*/ 1548355 h 4476587"/>
                <a:gd name="connsiteX1881" fmla="*/ 1038761 w 5185727"/>
                <a:gd name="connsiteY1881" fmla="*/ 1549549 h 4476587"/>
                <a:gd name="connsiteX1882" fmla="*/ 1046358 w 5185727"/>
                <a:gd name="connsiteY1882" fmla="*/ 1548357 h 4476587"/>
                <a:gd name="connsiteX1883" fmla="*/ 1061138 w 5185727"/>
                <a:gd name="connsiteY1883" fmla="*/ 1547224 h 4476587"/>
                <a:gd name="connsiteX1884" fmla="*/ 4693763 w 5185727"/>
                <a:gd name="connsiteY1884" fmla="*/ 1525453 h 4476587"/>
                <a:gd name="connsiteX1885" fmla="*/ 4686775 w 5185727"/>
                <a:gd name="connsiteY1885" fmla="*/ 1532065 h 4476587"/>
                <a:gd name="connsiteX1886" fmla="*/ 4693338 w 5185727"/>
                <a:gd name="connsiteY1886" fmla="*/ 1538864 h 4476587"/>
                <a:gd name="connsiteX1887" fmla="*/ 4700280 w 5185727"/>
                <a:gd name="connsiteY1887" fmla="*/ 1532395 h 4476587"/>
                <a:gd name="connsiteX1888" fmla="*/ 4693763 w 5185727"/>
                <a:gd name="connsiteY1888" fmla="*/ 1525453 h 4476587"/>
                <a:gd name="connsiteX1889" fmla="*/ 4307468 w 5185727"/>
                <a:gd name="connsiteY1889" fmla="*/ 1519992 h 4476587"/>
                <a:gd name="connsiteX1890" fmla="*/ 4344615 w 5185727"/>
                <a:gd name="connsiteY1890" fmla="*/ 1556288 h 4476587"/>
                <a:gd name="connsiteX1891" fmla="*/ 4353351 w 5185727"/>
                <a:gd name="connsiteY1891" fmla="*/ 1568660 h 4476587"/>
                <a:gd name="connsiteX1892" fmla="*/ 4526980 w 5185727"/>
                <a:gd name="connsiteY1892" fmla="*/ 1673442 h 4476587"/>
                <a:gd name="connsiteX1893" fmla="*/ 4542327 w 5185727"/>
                <a:gd name="connsiteY1893" fmla="*/ 1677315 h 4476587"/>
                <a:gd name="connsiteX1894" fmla="*/ 5116056 w 5185727"/>
                <a:gd name="connsiteY1894" fmla="*/ 1677173 h 4476587"/>
                <a:gd name="connsiteX1895" fmla="*/ 5128098 w 5185727"/>
                <a:gd name="connsiteY1895" fmla="*/ 1676039 h 4476587"/>
                <a:gd name="connsiteX1896" fmla="*/ 5151755 w 5185727"/>
                <a:gd name="connsiteY1896" fmla="*/ 1702625 h 4476587"/>
                <a:gd name="connsiteX1897" fmla="*/ 5121110 w 5185727"/>
                <a:gd name="connsiteY1897" fmla="*/ 1717594 h 4476587"/>
                <a:gd name="connsiteX1898" fmla="*/ 4535197 w 5185727"/>
                <a:gd name="connsiteY1898" fmla="*/ 1717500 h 4476587"/>
                <a:gd name="connsiteX1899" fmla="*/ 4513570 w 5185727"/>
                <a:gd name="connsiteY1899" fmla="*/ 1711550 h 4476587"/>
                <a:gd name="connsiteX1900" fmla="*/ 4341168 w 5185727"/>
                <a:gd name="connsiteY1900" fmla="*/ 1607381 h 4476587"/>
                <a:gd name="connsiteX1901" fmla="*/ 4319399 w 5185727"/>
                <a:gd name="connsiteY1901" fmla="*/ 1605634 h 4476587"/>
                <a:gd name="connsiteX1902" fmla="*/ 4258107 w 5185727"/>
                <a:gd name="connsiteY1902" fmla="*/ 1580937 h 4476587"/>
                <a:gd name="connsiteX1903" fmla="*/ 4288847 w 5185727"/>
                <a:gd name="connsiteY1903" fmla="*/ 1521251 h 4476587"/>
                <a:gd name="connsiteX1904" fmla="*/ 4307468 w 5185727"/>
                <a:gd name="connsiteY1904" fmla="*/ 1519992 h 4476587"/>
                <a:gd name="connsiteX1905" fmla="*/ 354253 w 5185727"/>
                <a:gd name="connsiteY1905" fmla="*/ 1516246 h 4476587"/>
                <a:gd name="connsiteX1906" fmla="*/ 347264 w 5185727"/>
                <a:gd name="connsiteY1906" fmla="*/ 1523093 h 4476587"/>
                <a:gd name="connsiteX1907" fmla="*/ 353921 w 5185727"/>
                <a:gd name="connsiteY1907" fmla="*/ 1529940 h 4476587"/>
                <a:gd name="connsiteX1908" fmla="*/ 360863 w 5185727"/>
                <a:gd name="connsiteY1908" fmla="*/ 1522951 h 4476587"/>
                <a:gd name="connsiteX1909" fmla="*/ 354253 w 5185727"/>
                <a:gd name="connsiteY1909" fmla="*/ 1516246 h 4476587"/>
                <a:gd name="connsiteX1910" fmla="*/ 1113742 w 5185727"/>
                <a:gd name="connsiteY1910" fmla="*/ 1514688 h 4476587"/>
                <a:gd name="connsiteX1911" fmla="*/ 1151188 w 5185727"/>
                <a:gd name="connsiteY1911" fmla="*/ 1547318 h 4476587"/>
                <a:gd name="connsiteX1912" fmla="*/ 1130930 w 5185727"/>
                <a:gd name="connsiteY1912" fmla="*/ 1598505 h 4476587"/>
                <a:gd name="connsiteX1913" fmla="*/ 1076249 w 5185727"/>
                <a:gd name="connsiteY1913" fmla="*/ 1591611 h 4476587"/>
                <a:gd name="connsiteX1914" fmla="*/ 1053158 w 5185727"/>
                <a:gd name="connsiteY1914" fmla="*/ 1582166 h 4476587"/>
                <a:gd name="connsiteX1915" fmla="*/ 1023362 w 5185727"/>
                <a:gd name="connsiteY1915" fmla="*/ 1582497 h 4476587"/>
                <a:gd name="connsiteX1916" fmla="*/ 1023363 w 5185727"/>
                <a:gd name="connsiteY1916" fmla="*/ 1582493 h 4476587"/>
                <a:gd name="connsiteX1917" fmla="*/ 1022407 w 5185727"/>
                <a:gd name="connsiteY1917" fmla="*/ 1563531 h 4476587"/>
                <a:gd name="connsiteX1918" fmla="*/ 1025488 w 5185727"/>
                <a:gd name="connsiteY1918" fmla="*/ 1547364 h 4476587"/>
                <a:gd name="connsiteX1919" fmla="*/ 1058400 w 5185727"/>
                <a:gd name="connsiteY1919" fmla="*/ 1544342 h 4476587"/>
                <a:gd name="connsiteX1920" fmla="*/ 1066518 w 5185727"/>
                <a:gd name="connsiteY1920" fmla="*/ 1541180 h 4476587"/>
                <a:gd name="connsiteX1921" fmla="*/ 1086974 w 5185727"/>
                <a:gd name="connsiteY1921" fmla="*/ 1519281 h 4476587"/>
                <a:gd name="connsiteX1922" fmla="*/ 1113742 w 5185727"/>
                <a:gd name="connsiteY1922" fmla="*/ 1514688 h 4476587"/>
                <a:gd name="connsiteX1923" fmla="*/ 353686 w 5185727"/>
                <a:gd name="connsiteY1923" fmla="*/ 1477714 h 4476587"/>
                <a:gd name="connsiteX1924" fmla="*/ 399254 w 5185727"/>
                <a:gd name="connsiteY1924" fmla="*/ 1523187 h 4476587"/>
                <a:gd name="connsiteX1925" fmla="*/ 353260 w 5185727"/>
                <a:gd name="connsiteY1925" fmla="*/ 1568472 h 4476587"/>
                <a:gd name="connsiteX1926" fmla="*/ 308919 w 5185727"/>
                <a:gd name="connsiteY1926" fmla="*/ 1523470 h 4476587"/>
                <a:gd name="connsiteX1927" fmla="*/ 353686 w 5185727"/>
                <a:gd name="connsiteY1927" fmla="*/ 1477714 h 4476587"/>
                <a:gd name="connsiteX1928" fmla="*/ 1109917 w 5185727"/>
                <a:gd name="connsiteY1928" fmla="*/ 1445792 h 4476587"/>
                <a:gd name="connsiteX1929" fmla="*/ 1103732 w 5185727"/>
                <a:gd name="connsiteY1929" fmla="*/ 1452875 h 4476587"/>
                <a:gd name="connsiteX1930" fmla="*/ 1110957 w 5185727"/>
                <a:gd name="connsiteY1930" fmla="*/ 1459297 h 4476587"/>
                <a:gd name="connsiteX1931" fmla="*/ 1117709 w 5185727"/>
                <a:gd name="connsiteY1931" fmla="*/ 1451742 h 4476587"/>
                <a:gd name="connsiteX1932" fmla="*/ 1109917 w 5185727"/>
                <a:gd name="connsiteY1932" fmla="*/ 1445792 h 4476587"/>
                <a:gd name="connsiteX1933" fmla="*/ 1251152 w 5185727"/>
                <a:gd name="connsiteY1933" fmla="*/ 1444376 h 4476587"/>
                <a:gd name="connsiteX1934" fmla="*/ 1245723 w 5185727"/>
                <a:gd name="connsiteY1934" fmla="*/ 1451885 h 4476587"/>
                <a:gd name="connsiteX1935" fmla="*/ 1252475 w 5185727"/>
                <a:gd name="connsiteY1935" fmla="*/ 1458307 h 4476587"/>
                <a:gd name="connsiteX1936" fmla="*/ 1259180 w 5185727"/>
                <a:gd name="connsiteY1936" fmla="*/ 1450467 h 4476587"/>
                <a:gd name="connsiteX1937" fmla="*/ 1251152 w 5185727"/>
                <a:gd name="connsiteY1937" fmla="*/ 1444376 h 4476587"/>
                <a:gd name="connsiteX1938" fmla="*/ 433582 w 5185727"/>
                <a:gd name="connsiteY1938" fmla="*/ 1436774 h 4476587"/>
                <a:gd name="connsiteX1939" fmla="*/ 426311 w 5185727"/>
                <a:gd name="connsiteY1939" fmla="*/ 1442771 h 4476587"/>
                <a:gd name="connsiteX1940" fmla="*/ 433016 w 5185727"/>
                <a:gd name="connsiteY1940" fmla="*/ 1450798 h 4476587"/>
                <a:gd name="connsiteX1941" fmla="*/ 439957 w 5185727"/>
                <a:gd name="connsiteY1941" fmla="*/ 1444045 h 4476587"/>
                <a:gd name="connsiteX1942" fmla="*/ 433582 w 5185727"/>
                <a:gd name="connsiteY1942" fmla="*/ 1436774 h 4476587"/>
                <a:gd name="connsiteX1943" fmla="*/ 5102881 w 5185727"/>
                <a:gd name="connsiteY1943" fmla="*/ 1415950 h 4476587"/>
                <a:gd name="connsiteX1944" fmla="*/ 5115206 w 5185727"/>
                <a:gd name="connsiteY1944" fmla="*/ 1452546 h 4476587"/>
                <a:gd name="connsiteX1945" fmla="*/ 5094759 w 5185727"/>
                <a:gd name="connsiteY1945" fmla="*/ 1457646 h 4476587"/>
                <a:gd name="connsiteX1946" fmla="*/ 4869565 w 5185727"/>
                <a:gd name="connsiteY1946" fmla="*/ 1457315 h 4476587"/>
                <a:gd name="connsiteX1947" fmla="*/ 4856910 w 5185727"/>
                <a:gd name="connsiteY1947" fmla="*/ 1469923 h 4476587"/>
                <a:gd name="connsiteX1948" fmla="*/ 4856862 w 5185727"/>
                <a:gd name="connsiteY1948" fmla="*/ 1562145 h 4476587"/>
                <a:gd name="connsiteX1949" fmla="*/ 4869848 w 5185727"/>
                <a:gd name="connsiteY1949" fmla="*/ 1574469 h 4476587"/>
                <a:gd name="connsiteX1950" fmla="*/ 4972930 w 5185727"/>
                <a:gd name="connsiteY1950" fmla="*/ 1574422 h 4476587"/>
                <a:gd name="connsiteX1951" fmla="*/ 4995833 w 5185727"/>
                <a:gd name="connsiteY1951" fmla="*/ 1564648 h 4476587"/>
                <a:gd name="connsiteX1952" fmla="*/ 5046311 w 5185727"/>
                <a:gd name="connsiteY1952" fmla="*/ 1553314 h 4476587"/>
                <a:gd name="connsiteX1953" fmla="*/ 5074171 w 5185727"/>
                <a:gd name="connsiteY1953" fmla="*/ 1596238 h 4476587"/>
                <a:gd name="connsiteX1954" fmla="*/ 5044233 w 5185727"/>
                <a:gd name="connsiteY1954" fmla="*/ 1637508 h 4476587"/>
                <a:gd name="connsiteX1955" fmla="*/ 4993235 w 5185727"/>
                <a:gd name="connsiteY1955" fmla="*/ 1623012 h 4476587"/>
                <a:gd name="connsiteX1956" fmla="*/ 4975386 w 5185727"/>
                <a:gd name="connsiteY1956" fmla="*/ 1614371 h 4476587"/>
                <a:gd name="connsiteX1957" fmla="*/ 4828908 w 5185727"/>
                <a:gd name="connsiteY1957" fmla="*/ 1614748 h 4476587"/>
                <a:gd name="connsiteX1958" fmla="*/ 4816725 w 5185727"/>
                <a:gd name="connsiteY1958" fmla="*/ 1602896 h 4476587"/>
                <a:gd name="connsiteX1959" fmla="*/ 4816631 w 5185727"/>
                <a:gd name="connsiteY1959" fmla="*/ 1430636 h 4476587"/>
                <a:gd name="connsiteX1960" fmla="*/ 4829805 w 5185727"/>
                <a:gd name="connsiteY1960" fmla="*/ 1418453 h 4476587"/>
                <a:gd name="connsiteX1961" fmla="*/ 5088903 w 5185727"/>
                <a:gd name="connsiteY1961" fmla="*/ 1418547 h 4476587"/>
                <a:gd name="connsiteX1962" fmla="*/ 5102881 w 5185727"/>
                <a:gd name="connsiteY1962" fmla="*/ 1415950 h 4476587"/>
                <a:gd name="connsiteX1963" fmla="*/ 1111865 w 5185727"/>
                <a:gd name="connsiteY1963" fmla="*/ 1406635 h 4476587"/>
                <a:gd name="connsiteX1964" fmla="*/ 1144105 w 5185727"/>
                <a:gd name="connsiteY1964" fmla="*/ 1422040 h 4476587"/>
                <a:gd name="connsiteX1965" fmla="*/ 1141366 w 5185727"/>
                <a:gd name="connsiteY1965" fmla="*/ 1485269 h 4476587"/>
                <a:gd name="connsiteX1966" fmla="*/ 1078658 w 5185727"/>
                <a:gd name="connsiteY1966" fmla="*/ 1483569 h 4476587"/>
                <a:gd name="connsiteX1967" fmla="*/ 1047727 w 5185727"/>
                <a:gd name="connsiteY1967" fmla="*/ 1471055 h 4476587"/>
                <a:gd name="connsiteX1968" fmla="*/ 1023362 w 5185727"/>
                <a:gd name="connsiteY1968" fmla="*/ 1471338 h 4476587"/>
                <a:gd name="connsiteX1969" fmla="*/ 1023551 w 5185727"/>
                <a:gd name="connsiteY1969" fmla="*/ 1431910 h 4476587"/>
                <a:gd name="connsiteX1970" fmla="*/ 1045225 w 5185727"/>
                <a:gd name="connsiteY1970" fmla="*/ 1432146 h 4476587"/>
                <a:gd name="connsiteX1971" fmla="*/ 1080404 w 5185727"/>
                <a:gd name="connsiteY1971" fmla="*/ 1419348 h 4476587"/>
                <a:gd name="connsiteX1972" fmla="*/ 1111865 w 5185727"/>
                <a:gd name="connsiteY1972" fmla="*/ 1406635 h 4476587"/>
                <a:gd name="connsiteX1973" fmla="*/ 433535 w 5185727"/>
                <a:gd name="connsiteY1973" fmla="*/ 1398195 h 4476587"/>
                <a:gd name="connsiteX1974" fmla="*/ 478017 w 5185727"/>
                <a:gd name="connsiteY1974" fmla="*/ 1443338 h 4476587"/>
                <a:gd name="connsiteX1975" fmla="*/ 433110 w 5185727"/>
                <a:gd name="connsiteY1975" fmla="*/ 1489330 h 4476587"/>
                <a:gd name="connsiteX1976" fmla="*/ 388014 w 5185727"/>
                <a:gd name="connsiteY1976" fmla="*/ 1443573 h 4476587"/>
                <a:gd name="connsiteX1977" fmla="*/ 433535 w 5185727"/>
                <a:gd name="connsiteY1977" fmla="*/ 1398195 h 4476587"/>
                <a:gd name="connsiteX1978" fmla="*/ 4685216 w 5185727"/>
                <a:gd name="connsiteY1978" fmla="*/ 1389885 h 4476587"/>
                <a:gd name="connsiteX1979" fmla="*/ 4678275 w 5185727"/>
                <a:gd name="connsiteY1979" fmla="*/ 1396307 h 4476587"/>
                <a:gd name="connsiteX1980" fmla="*/ 4684602 w 5185727"/>
                <a:gd name="connsiteY1980" fmla="*/ 1403248 h 4476587"/>
                <a:gd name="connsiteX1981" fmla="*/ 4691827 w 5185727"/>
                <a:gd name="connsiteY1981" fmla="*/ 1397110 h 4476587"/>
                <a:gd name="connsiteX1982" fmla="*/ 4685216 w 5185727"/>
                <a:gd name="connsiteY1982" fmla="*/ 1389885 h 4476587"/>
                <a:gd name="connsiteX1983" fmla="*/ 4233977 w 5185727"/>
                <a:gd name="connsiteY1983" fmla="*/ 1389836 h 4476587"/>
                <a:gd name="connsiteX1984" fmla="*/ 4226091 w 5185727"/>
                <a:gd name="connsiteY1984" fmla="*/ 1396872 h 4476587"/>
                <a:gd name="connsiteX1985" fmla="*/ 4232890 w 5185727"/>
                <a:gd name="connsiteY1985" fmla="*/ 1403388 h 4476587"/>
                <a:gd name="connsiteX1986" fmla="*/ 4240068 w 5185727"/>
                <a:gd name="connsiteY1986" fmla="*/ 1397297 h 4476587"/>
                <a:gd name="connsiteX1987" fmla="*/ 4233977 w 5185727"/>
                <a:gd name="connsiteY1987" fmla="*/ 1389836 h 4476587"/>
                <a:gd name="connsiteX1988" fmla="*/ 4234290 w 5185727"/>
                <a:gd name="connsiteY1988" fmla="*/ 1351463 h 4476587"/>
                <a:gd name="connsiteX1989" fmla="*/ 4267031 w 5185727"/>
                <a:gd name="connsiteY1989" fmla="*/ 1366792 h 4476587"/>
                <a:gd name="connsiteX1990" fmla="*/ 4259429 w 5185727"/>
                <a:gd name="connsiteY1990" fmla="*/ 1433279 h 4476587"/>
                <a:gd name="connsiteX1991" fmla="*/ 4251354 w 5185727"/>
                <a:gd name="connsiteY1991" fmla="*/ 1448720 h 4476587"/>
                <a:gd name="connsiteX1992" fmla="*/ 4251542 w 5185727"/>
                <a:gd name="connsiteY1992" fmla="*/ 1578812 h 4476587"/>
                <a:gd name="connsiteX1993" fmla="*/ 4252439 w 5185727"/>
                <a:gd name="connsiteY1993" fmla="*/ 1578812 h 4476587"/>
                <a:gd name="connsiteX1994" fmla="*/ 4252346 w 5185727"/>
                <a:gd name="connsiteY1994" fmla="*/ 1708905 h 4476587"/>
                <a:gd name="connsiteX1995" fmla="*/ 4259760 w 5185727"/>
                <a:gd name="connsiteY1995" fmla="*/ 1724393 h 4476587"/>
                <a:gd name="connsiteX1996" fmla="*/ 4266512 w 5185727"/>
                <a:gd name="connsiteY1996" fmla="*/ 1791872 h 4476587"/>
                <a:gd name="connsiteX1997" fmla="*/ 4201017 w 5185727"/>
                <a:gd name="connsiteY1997" fmla="*/ 1792675 h 4476587"/>
                <a:gd name="connsiteX1998" fmla="*/ 4206400 w 5185727"/>
                <a:gd name="connsiteY1998" fmla="*/ 1724913 h 4476587"/>
                <a:gd name="connsiteX1999" fmla="*/ 4213672 w 5185727"/>
                <a:gd name="connsiteY1999" fmla="*/ 1709236 h 4476587"/>
                <a:gd name="connsiteX2000" fmla="*/ 4211689 w 5185727"/>
                <a:gd name="connsiteY2000" fmla="*/ 1446359 h 4476587"/>
                <a:gd name="connsiteX2001" fmla="*/ 4204795 w 5185727"/>
                <a:gd name="connsiteY2001" fmla="*/ 1431815 h 4476587"/>
                <a:gd name="connsiteX2002" fmla="*/ 4200875 w 5185727"/>
                <a:gd name="connsiteY2002" fmla="*/ 1364998 h 4476587"/>
                <a:gd name="connsiteX2003" fmla="*/ 4234290 w 5185727"/>
                <a:gd name="connsiteY2003" fmla="*/ 1351463 h 4476587"/>
                <a:gd name="connsiteX2004" fmla="*/ 353638 w 5185727"/>
                <a:gd name="connsiteY2004" fmla="*/ 1349510 h 4476587"/>
                <a:gd name="connsiteX2005" fmla="*/ 347310 w 5185727"/>
                <a:gd name="connsiteY2005" fmla="*/ 1356735 h 4476587"/>
                <a:gd name="connsiteX2006" fmla="*/ 354063 w 5185727"/>
                <a:gd name="connsiteY2006" fmla="*/ 1363110 h 4476587"/>
                <a:gd name="connsiteX2007" fmla="*/ 360816 w 5185727"/>
                <a:gd name="connsiteY2007" fmla="*/ 1356405 h 4476587"/>
                <a:gd name="connsiteX2008" fmla="*/ 353638 w 5185727"/>
                <a:gd name="connsiteY2008" fmla="*/ 1349510 h 4476587"/>
                <a:gd name="connsiteX2009" fmla="*/ 1113129 w 5185727"/>
                <a:gd name="connsiteY2009" fmla="*/ 1340208 h 4476587"/>
                <a:gd name="connsiteX2010" fmla="*/ 1107038 w 5185727"/>
                <a:gd name="connsiteY2010" fmla="*/ 1347196 h 4476587"/>
                <a:gd name="connsiteX2011" fmla="*/ 1114027 w 5185727"/>
                <a:gd name="connsiteY2011" fmla="*/ 1353571 h 4476587"/>
                <a:gd name="connsiteX2012" fmla="*/ 1120732 w 5185727"/>
                <a:gd name="connsiteY2012" fmla="*/ 1346205 h 4476587"/>
                <a:gd name="connsiteX2013" fmla="*/ 1113129 w 5185727"/>
                <a:gd name="connsiteY2013" fmla="*/ 1340208 h 4476587"/>
                <a:gd name="connsiteX2014" fmla="*/ 1252475 w 5185727"/>
                <a:gd name="connsiteY2014" fmla="*/ 1339358 h 4476587"/>
                <a:gd name="connsiteX2015" fmla="*/ 1245675 w 5185727"/>
                <a:gd name="connsiteY2015" fmla="*/ 1347338 h 4476587"/>
                <a:gd name="connsiteX2016" fmla="*/ 1252947 w 5185727"/>
                <a:gd name="connsiteY2016" fmla="*/ 1353382 h 4476587"/>
                <a:gd name="connsiteX2017" fmla="*/ 1259416 w 5185727"/>
                <a:gd name="connsiteY2017" fmla="*/ 1345969 h 4476587"/>
                <a:gd name="connsiteX2018" fmla="*/ 1252475 w 5185727"/>
                <a:gd name="connsiteY2018" fmla="*/ 1339358 h 4476587"/>
                <a:gd name="connsiteX2019" fmla="*/ 4565654 w 5185727"/>
                <a:gd name="connsiteY2019" fmla="*/ 1319006 h 4476587"/>
                <a:gd name="connsiteX2020" fmla="*/ 4559185 w 5185727"/>
                <a:gd name="connsiteY2020" fmla="*/ 1325852 h 4476587"/>
                <a:gd name="connsiteX2021" fmla="*/ 4566220 w 5185727"/>
                <a:gd name="connsiteY2021" fmla="*/ 1332369 h 4476587"/>
                <a:gd name="connsiteX2022" fmla="*/ 4572690 w 5185727"/>
                <a:gd name="connsiteY2022" fmla="*/ 1325522 h 4476587"/>
                <a:gd name="connsiteX2023" fmla="*/ 4565654 w 5185727"/>
                <a:gd name="connsiteY2023" fmla="*/ 1319006 h 4476587"/>
                <a:gd name="connsiteX2024" fmla="*/ 4795665 w 5185727"/>
                <a:gd name="connsiteY2024" fmla="*/ 1318957 h 4476587"/>
                <a:gd name="connsiteX2025" fmla="*/ 4789196 w 5185727"/>
                <a:gd name="connsiteY2025" fmla="*/ 1325804 h 4476587"/>
                <a:gd name="connsiteX2026" fmla="*/ 4796043 w 5185727"/>
                <a:gd name="connsiteY2026" fmla="*/ 1332416 h 4476587"/>
                <a:gd name="connsiteX2027" fmla="*/ 4803031 w 5185727"/>
                <a:gd name="connsiteY2027" fmla="*/ 1324766 h 4476587"/>
                <a:gd name="connsiteX2028" fmla="*/ 4795665 w 5185727"/>
                <a:gd name="connsiteY2028" fmla="*/ 1318957 h 4476587"/>
                <a:gd name="connsiteX2029" fmla="*/ 353638 w 5185727"/>
                <a:gd name="connsiteY2029" fmla="*/ 1311120 h 4476587"/>
                <a:gd name="connsiteX2030" fmla="*/ 399254 w 5185727"/>
                <a:gd name="connsiteY2030" fmla="*/ 1356782 h 4476587"/>
                <a:gd name="connsiteX2031" fmla="*/ 354677 w 5185727"/>
                <a:gd name="connsiteY2031" fmla="*/ 1401925 h 4476587"/>
                <a:gd name="connsiteX2032" fmla="*/ 308920 w 5185727"/>
                <a:gd name="connsiteY2032" fmla="*/ 1357112 h 4476587"/>
                <a:gd name="connsiteX2033" fmla="*/ 353638 w 5185727"/>
                <a:gd name="connsiteY2033" fmla="*/ 1311120 h 4476587"/>
                <a:gd name="connsiteX2034" fmla="*/ 1653914 w 5185727"/>
                <a:gd name="connsiteY2034" fmla="*/ 1309173 h 4476587"/>
                <a:gd name="connsiteX2035" fmla="*/ 1669149 w 5185727"/>
                <a:gd name="connsiteY2035" fmla="*/ 1313671 h 4476587"/>
                <a:gd name="connsiteX2036" fmla="*/ 1638644 w 5185727"/>
                <a:gd name="connsiteY2036" fmla="*/ 1313529 h 4476587"/>
                <a:gd name="connsiteX2037" fmla="*/ 1653914 w 5185727"/>
                <a:gd name="connsiteY2037" fmla="*/ 1309173 h 4476587"/>
                <a:gd name="connsiteX2038" fmla="*/ 1111736 w 5185727"/>
                <a:gd name="connsiteY2038" fmla="*/ 1301097 h 4476587"/>
                <a:gd name="connsiteX2039" fmla="*/ 1144483 w 5185727"/>
                <a:gd name="connsiteY2039" fmla="*/ 1313811 h 4476587"/>
                <a:gd name="connsiteX2040" fmla="*/ 1147128 w 5185727"/>
                <a:gd name="connsiteY2040" fmla="*/ 1376945 h 4476587"/>
                <a:gd name="connsiteX2041" fmla="*/ 1084513 w 5185727"/>
                <a:gd name="connsiteY2041" fmla="*/ 1380581 h 4476587"/>
                <a:gd name="connsiteX2042" fmla="*/ 1049098 w 5185727"/>
                <a:gd name="connsiteY2042" fmla="*/ 1368162 h 4476587"/>
                <a:gd name="connsiteX2043" fmla="*/ 1023410 w 5185727"/>
                <a:gd name="connsiteY2043" fmla="*/ 1368398 h 4476587"/>
                <a:gd name="connsiteX2044" fmla="*/ 1023458 w 5185727"/>
                <a:gd name="connsiteY2044" fmla="*/ 1329252 h 4476587"/>
                <a:gd name="connsiteX2045" fmla="*/ 1046453 w 5185727"/>
                <a:gd name="connsiteY2045" fmla="*/ 1329442 h 4476587"/>
                <a:gd name="connsiteX2046" fmla="*/ 1081822 w 5185727"/>
                <a:gd name="connsiteY2046" fmla="*/ 1315370 h 4476587"/>
                <a:gd name="connsiteX2047" fmla="*/ 1111736 w 5185727"/>
                <a:gd name="connsiteY2047" fmla="*/ 1301097 h 4476587"/>
                <a:gd name="connsiteX2048" fmla="*/ 1774589 w 5185727"/>
                <a:gd name="connsiteY2048" fmla="*/ 1294921 h 4476587"/>
                <a:gd name="connsiteX2049" fmla="*/ 1775226 w 5185727"/>
                <a:gd name="connsiteY2049" fmla="*/ 1298363 h 4476587"/>
                <a:gd name="connsiteX2050" fmla="*/ 1774604 w 5185727"/>
                <a:gd name="connsiteY2050" fmla="*/ 1294930 h 4476587"/>
                <a:gd name="connsiteX2051" fmla="*/ 4078315 w 5185727"/>
                <a:gd name="connsiteY2051" fmla="*/ 1282280 h 4476587"/>
                <a:gd name="connsiteX2052" fmla="*/ 4069218 w 5185727"/>
                <a:gd name="connsiteY2052" fmla="*/ 1284990 h 4476587"/>
                <a:gd name="connsiteX2053" fmla="*/ 4088302 w 5185727"/>
                <a:gd name="connsiteY2053" fmla="*/ 1282363 h 4476587"/>
                <a:gd name="connsiteX2054" fmla="*/ 4088346 w 5185727"/>
                <a:gd name="connsiteY2054" fmla="*/ 1282363 h 4476587"/>
                <a:gd name="connsiteX2055" fmla="*/ 4246964 w 5185727"/>
                <a:gd name="connsiteY2055" fmla="*/ 1282267 h 4476587"/>
                <a:gd name="connsiteX2056" fmla="*/ 4104918 w 5185727"/>
                <a:gd name="connsiteY2056" fmla="*/ 1282353 h 4476587"/>
                <a:gd name="connsiteX2057" fmla="*/ 4246963 w 5185727"/>
                <a:gd name="connsiteY2057" fmla="*/ 1282268 h 4476587"/>
                <a:gd name="connsiteX2058" fmla="*/ 4264200 w 5185727"/>
                <a:gd name="connsiteY2058" fmla="*/ 1279519 h 4476587"/>
                <a:gd name="connsiteX2059" fmla="*/ 4254132 w 5185727"/>
                <a:gd name="connsiteY2059" fmla="*/ 1281129 h 4476587"/>
                <a:gd name="connsiteX2060" fmla="*/ 4264198 w 5185727"/>
                <a:gd name="connsiteY2060" fmla="*/ 1279529 h 4476587"/>
                <a:gd name="connsiteX2061" fmla="*/ 1654368 w 5185727"/>
                <a:gd name="connsiteY2061" fmla="*/ 1242319 h 4476587"/>
                <a:gd name="connsiteX2062" fmla="*/ 1647001 w 5185727"/>
                <a:gd name="connsiteY2062" fmla="*/ 1248174 h 4476587"/>
                <a:gd name="connsiteX2063" fmla="*/ 1652857 w 5185727"/>
                <a:gd name="connsiteY2063" fmla="*/ 1256013 h 4476587"/>
                <a:gd name="connsiteX2064" fmla="*/ 1660601 w 5185727"/>
                <a:gd name="connsiteY2064" fmla="*/ 1249685 h 4476587"/>
                <a:gd name="connsiteX2065" fmla="*/ 1654368 w 5185727"/>
                <a:gd name="connsiteY2065" fmla="*/ 1242319 h 4476587"/>
                <a:gd name="connsiteX2066" fmla="*/ 1785500 w 5185727"/>
                <a:gd name="connsiteY2066" fmla="*/ 1242178 h 4476587"/>
                <a:gd name="connsiteX2067" fmla="*/ 1778323 w 5185727"/>
                <a:gd name="connsiteY2067" fmla="*/ 1248695 h 4476587"/>
                <a:gd name="connsiteX2068" fmla="*/ 1785122 w 5185727"/>
                <a:gd name="connsiteY2068" fmla="*/ 1255825 h 4476587"/>
                <a:gd name="connsiteX2069" fmla="*/ 1791969 w 5185727"/>
                <a:gd name="connsiteY2069" fmla="*/ 1249120 h 4476587"/>
                <a:gd name="connsiteX2070" fmla="*/ 1785500 w 5185727"/>
                <a:gd name="connsiteY2070" fmla="*/ 1242178 h 4476587"/>
                <a:gd name="connsiteX2071" fmla="*/ 2052674 w 5185727"/>
                <a:gd name="connsiteY2071" fmla="*/ 1242178 h 4476587"/>
                <a:gd name="connsiteX2072" fmla="*/ 2045874 w 5185727"/>
                <a:gd name="connsiteY2072" fmla="*/ 1248836 h 4476587"/>
                <a:gd name="connsiteX2073" fmla="*/ 2052390 w 5185727"/>
                <a:gd name="connsiteY2073" fmla="*/ 1256108 h 4476587"/>
                <a:gd name="connsiteX2074" fmla="*/ 2059521 w 5185727"/>
                <a:gd name="connsiteY2074" fmla="*/ 1249071 h 4476587"/>
                <a:gd name="connsiteX2075" fmla="*/ 2052674 w 5185727"/>
                <a:gd name="connsiteY2075" fmla="*/ 1242178 h 4476587"/>
                <a:gd name="connsiteX2076" fmla="*/ 1917954 w 5185727"/>
                <a:gd name="connsiteY2076" fmla="*/ 1242130 h 4476587"/>
                <a:gd name="connsiteX2077" fmla="*/ 1910634 w 5185727"/>
                <a:gd name="connsiteY2077" fmla="*/ 1248033 h 4476587"/>
                <a:gd name="connsiteX2078" fmla="*/ 1917435 w 5185727"/>
                <a:gd name="connsiteY2078" fmla="*/ 1255919 h 4476587"/>
                <a:gd name="connsiteX2079" fmla="*/ 1924187 w 5185727"/>
                <a:gd name="connsiteY2079" fmla="*/ 1249213 h 4476587"/>
                <a:gd name="connsiteX2080" fmla="*/ 1917954 w 5185727"/>
                <a:gd name="connsiteY2080" fmla="*/ 1242130 h 4476587"/>
                <a:gd name="connsiteX2081" fmla="*/ 2179414 w 5185727"/>
                <a:gd name="connsiteY2081" fmla="*/ 1242036 h 4476587"/>
                <a:gd name="connsiteX2082" fmla="*/ 2173039 w 5185727"/>
                <a:gd name="connsiteY2082" fmla="*/ 1249025 h 4476587"/>
                <a:gd name="connsiteX2083" fmla="*/ 2179791 w 5185727"/>
                <a:gd name="connsiteY2083" fmla="*/ 1255824 h 4476587"/>
                <a:gd name="connsiteX2084" fmla="*/ 2186686 w 5185727"/>
                <a:gd name="connsiteY2084" fmla="*/ 1248741 h 4476587"/>
                <a:gd name="connsiteX2085" fmla="*/ 2179414 w 5185727"/>
                <a:gd name="connsiteY2085" fmla="*/ 1242036 h 4476587"/>
                <a:gd name="connsiteX2086" fmla="*/ 1250303 w 5185727"/>
                <a:gd name="connsiteY2086" fmla="*/ 1227823 h 4476587"/>
                <a:gd name="connsiteX2087" fmla="*/ 1243078 w 5185727"/>
                <a:gd name="connsiteY2087" fmla="*/ 1235189 h 4476587"/>
                <a:gd name="connsiteX2088" fmla="*/ 1249878 w 5185727"/>
                <a:gd name="connsiteY2088" fmla="*/ 1241705 h 4476587"/>
                <a:gd name="connsiteX2089" fmla="*/ 1256725 w 5185727"/>
                <a:gd name="connsiteY2089" fmla="*/ 1233489 h 4476587"/>
                <a:gd name="connsiteX2090" fmla="*/ 1250303 w 5185727"/>
                <a:gd name="connsiteY2090" fmla="*/ 1227823 h 4476587"/>
                <a:gd name="connsiteX2091" fmla="*/ 1114073 w 5185727"/>
                <a:gd name="connsiteY2091" fmla="*/ 1227822 h 4476587"/>
                <a:gd name="connsiteX2092" fmla="*/ 1106896 w 5185727"/>
                <a:gd name="connsiteY2092" fmla="*/ 1235142 h 4476587"/>
                <a:gd name="connsiteX2093" fmla="*/ 1113554 w 5185727"/>
                <a:gd name="connsiteY2093" fmla="*/ 1241658 h 4476587"/>
                <a:gd name="connsiteX2094" fmla="*/ 1120873 w 5185727"/>
                <a:gd name="connsiteY2094" fmla="*/ 1234150 h 4476587"/>
                <a:gd name="connsiteX2095" fmla="*/ 1114073 w 5185727"/>
                <a:gd name="connsiteY2095" fmla="*/ 1227822 h 4476587"/>
                <a:gd name="connsiteX2096" fmla="*/ 440712 w 5185727"/>
                <a:gd name="connsiteY2096" fmla="*/ 1223621 h 4476587"/>
                <a:gd name="connsiteX2097" fmla="*/ 434337 w 5185727"/>
                <a:gd name="connsiteY2097" fmla="*/ 1230515 h 4476587"/>
                <a:gd name="connsiteX2098" fmla="*/ 441184 w 5185727"/>
                <a:gd name="connsiteY2098" fmla="*/ 1237314 h 4476587"/>
                <a:gd name="connsiteX2099" fmla="*/ 447842 w 5185727"/>
                <a:gd name="connsiteY2099" fmla="*/ 1229995 h 4476587"/>
                <a:gd name="connsiteX2100" fmla="*/ 440712 w 5185727"/>
                <a:gd name="connsiteY2100" fmla="*/ 1223621 h 4476587"/>
                <a:gd name="connsiteX2101" fmla="*/ 1774557 w 5185727"/>
                <a:gd name="connsiteY2101" fmla="*/ 1204632 h 4476587"/>
                <a:gd name="connsiteX2102" fmla="*/ 1800375 w 5185727"/>
                <a:gd name="connsiteY2102" fmla="*/ 1206291 h 4476587"/>
                <a:gd name="connsiteX2103" fmla="*/ 1829698 w 5185727"/>
                <a:gd name="connsiteY2103" fmla="*/ 1241706 h 4476587"/>
                <a:gd name="connsiteX2104" fmla="*/ 1809677 w 5185727"/>
                <a:gd name="connsiteY2104" fmla="*/ 1287085 h 4476587"/>
                <a:gd name="connsiteX2105" fmla="*/ 1799949 w 5185727"/>
                <a:gd name="connsiteY2105" fmla="*/ 1294026 h 4476587"/>
                <a:gd name="connsiteX2106" fmla="*/ 1799941 w 5185727"/>
                <a:gd name="connsiteY2106" fmla="*/ 1294041 h 4476587"/>
                <a:gd name="connsiteX2107" fmla="*/ 1799241 w 5185727"/>
                <a:gd name="connsiteY2107" fmla="*/ 1299314 h 4476587"/>
                <a:gd name="connsiteX2108" fmla="*/ 1786964 w 5185727"/>
                <a:gd name="connsiteY2108" fmla="*/ 1314141 h 4476587"/>
                <a:gd name="connsiteX2109" fmla="*/ 1771947 w 5185727"/>
                <a:gd name="connsiteY2109" fmla="*/ 1299172 h 4476587"/>
                <a:gd name="connsiteX2110" fmla="*/ 1769518 w 5185727"/>
                <a:gd name="connsiteY2110" fmla="*/ 1291978 h 4476587"/>
                <a:gd name="connsiteX2111" fmla="*/ 1750423 w 5185727"/>
                <a:gd name="connsiteY2111" fmla="*/ 1276235 h 4476587"/>
                <a:gd name="connsiteX2112" fmla="*/ 1752210 w 5185727"/>
                <a:gd name="connsiteY2112" fmla="*/ 1218238 h 4476587"/>
                <a:gd name="connsiteX2113" fmla="*/ 1774557 w 5185727"/>
                <a:gd name="connsiteY2113" fmla="*/ 1204632 h 4476587"/>
                <a:gd name="connsiteX2114" fmla="*/ 1652597 w 5185727"/>
                <a:gd name="connsiteY2114" fmla="*/ 1203687 h 4476587"/>
                <a:gd name="connsiteX2115" fmla="*/ 1685580 w 5185727"/>
                <a:gd name="connsiteY2115" fmla="*/ 1217008 h 4476587"/>
                <a:gd name="connsiteX2116" fmla="*/ 1682748 w 5185727"/>
                <a:gd name="connsiteY2116" fmla="*/ 1282362 h 4476587"/>
                <a:gd name="connsiteX2117" fmla="*/ 1669147 w 5185727"/>
                <a:gd name="connsiteY2117" fmla="*/ 1313622 h 4476587"/>
                <a:gd name="connsiteX2118" fmla="*/ 1638596 w 5185727"/>
                <a:gd name="connsiteY2118" fmla="*/ 1313528 h 4476587"/>
                <a:gd name="connsiteX2119" fmla="*/ 1624477 w 5185727"/>
                <a:gd name="connsiteY2119" fmla="*/ 1282739 h 4476587"/>
                <a:gd name="connsiteX2120" fmla="*/ 1620322 w 5185727"/>
                <a:gd name="connsiteY2120" fmla="*/ 1217953 h 4476587"/>
                <a:gd name="connsiteX2121" fmla="*/ 1652597 w 5185727"/>
                <a:gd name="connsiteY2121" fmla="*/ 1203687 h 4476587"/>
                <a:gd name="connsiteX2122" fmla="*/ 1919606 w 5185727"/>
                <a:gd name="connsiteY2122" fmla="*/ 1203551 h 4476587"/>
                <a:gd name="connsiteX2123" fmla="*/ 1961208 w 5185727"/>
                <a:gd name="connsiteY2123" fmla="*/ 1236747 h 4476587"/>
                <a:gd name="connsiteX2124" fmla="*/ 1943784 w 5185727"/>
                <a:gd name="connsiteY2124" fmla="*/ 1285951 h 4476587"/>
                <a:gd name="connsiteX2125" fmla="*/ 1932450 w 5185727"/>
                <a:gd name="connsiteY2125" fmla="*/ 1296151 h 4476587"/>
                <a:gd name="connsiteX2126" fmla="*/ 1947750 w 5185727"/>
                <a:gd name="connsiteY2126" fmla="*/ 1313905 h 4476587"/>
                <a:gd name="connsiteX2127" fmla="*/ 2025049 w 5185727"/>
                <a:gd name="connsiteY2127" fmla="*/ 1313764 h 4476587"/>
                <a:gd name="connsiteX2128" fmla="*/ 2037138 w 5185727"/>
                <a:gd name="connsiteY2128" fmla="*/ 1309798 h 4476587"/>
                <a:gd name="connsiteX2129" fmla="*/ 2031235 w 5185727"/>
                <a:gd name="connsiteY2129" fmla="*/ 1288548 h 4476587"/>
                <a:gd name="connsiteX2130" fmla="*/ 2011640 w 5185727"/>
                <a:gd name="connsiteY2130" fmla="*/ 1229286 h 4476587"/>
                <a:gd name="connsiteX2131" fmla="*/ 2055790 w 5185727"/>
                <a:gd name="connsiteY2131" fmla="*/ 1203787 h 4476587"/>
                <a:gd name="connsiteX2132" fmla="*/ 2096872 w 5185727"/>
                <a:gd name="connsiteY2132" fmla="*/ 1239250 h 4476587"/>
                <a:gd name="connsiteX2133" fmla="*/ 2077842 w 5185727"/>
                <a:gd name="connsiteY2133" fmla="*/ 1286565 h 4476587"/>
                <a:gd name="connsiteX2134" fmla="*/ 2067879 w 5185727"/>
                <a:gd name="connsiteY2134" fmla="*/ 1296245 h 4476587"/>
                <a:gd name="connsiteX2135" fmla="*/ 2083273 w 5185727"/>
                <a:gd name="connsiteY2135" fmla="*/ 1313953 h 4476587"/>
                <a:gd name="connsiteX2136" fmla="*/ 2149712 w 5185727"/>
                <a:gd name="connsiteY2136" fmla="*/ 1313717 h 4476587"/>
                <a:gd name="connsiteX2137" fmla="*/ 2164256 w 5185727"/>
                <a:gd name="connsiteY2137" fmla="*/ 1309373 h 4476587"/>
                <a:gd name="connsiteX2138" fmla="*/ 2156842 w 5185727"/>
                <a:gd name="connsiteY2138" fmla="*/ 1287462 h 4476587"/>
                <a:gd name="connsiteX2139" fmla="*/ 2137529 w 5185727"/>
                <a:gd name="connsiteY2139" fmla="*/ 1232592 h 4476587"/>
                <a:gd name="connsiteX2140" fmla="*/ 2182011 w 5185727"/>
                <a:gd name="connsiteY2140" fmla="*/ 1203646 h 4476587"/>
                <a:gd name="connsiteX2141" fmla="*/ 2223092 w 5185727"/>
                <a:gd name="connsiteY2141" fmla="*/ 1237078 h 4476587"/>
                <a:gd name="connsiteX2142" fmla="*/ 2204535 w 5185727"/>
                <a:gd name="connsiteY2142" fmla="*/ 1286707 h 4476587"/>
                <a:gd name="connsiteX2143" fmla="*/ 2194950 w 5185727"/>
                <a:gd name="connsiteY2143" fmla="*/ 1298133 h 4476587"/>
                <a:gd name="connsiteX2144" fmla="*/ 2209729 w 5185727"/>
                <a:gd name="connsiteY2144" fmla="*/ 1314331 h 4476587"/>
                <a:gd name="connsiteX2145" fmla="*/ 2254258 w 5185727"/>
                <a:gd name="connsiteY2145" fmla="*/ 1315841 h 4476587"/>
                <a:gd name="connsiteX2146" fmla="*/ 2309648 w 5185727"/>
                <a:gd name="connsiteY2146" fmla="*/ 1383131 h 4476587"/>
                <a:gd name="connsiteX2147" fmla="*/ 2309648 w 5185727"/>
                <a:gd name="connsiteY2147" fmla="*/ 1567574 h 4476587"/>
                <a:gd name="connsiteX2148" fmla="*/ 2240800 w 5185727"/>
                <a:gd name="connsiteY2148" fmla="*/ 1636516 h 4476587"/>
                <a:gd name="connsiteX2149" fmla="*/ 2221818 w 5185727"/>
                <a:gd name="connsiteY2149" fmla="*/ 1636752 h 4476587"/>
                <a:gd name="connsiteX2150" fmla="*/ 2206802 w 5185727"/>
                <a:gd name="connsiteY2150" fmla="*/ 1640340 h 4476587"/>
                <a:gd name="connsiteX2151" fmla="*/ 2214971 w 5185727"/>
                <a:gd name="connsiteY2151" fmla="*/ 1664188 h 4476587"/>
                <a:gd name="connsiteX2152" fmla="*/ 2233859 w 5185727"/>
                <a:gd name="connsiteY2152" fmla="*/ 1714572 h 4476587"/>
                <a:gd name="connsiteX2153" fmla="*/ 2190653 w 5185727"/>
                <a:gd name="connsiteY2153" fmla="*/ 1747484 h 4476587"/>
                <a:gd name="connsiteX2154" fmla="*/ 2147020 w 5185727"/>
                <a:gd name="connsiteY2154" fmla="*/ 1714855 h 4476587"/>
                <a:gd name="connsiteX2155" fmla="*/ 2167420 w 5185727"/>
                <a:gd name="connsiteY2155" fmla="*/ 1663573 h 4476587"/>
                <a:gd name="connsiteX2156" fmla="*/ 2175494 w 5185727"/>
                <a:gd name="connsiteY2156" fmla="*/ 1640577 h 4476587"/>
                <a:gd name="connsiteX2157" fmla="*/ 2168411 w 5185727"/>
                <a:gd name="connsiteY2157" fmla="*/ 1636657 h 4476587"/>
                <a:gd name="connsiteX2158" fmla="*/ 2074820 w 5185727"/>
                <a:gd name="connsiteY2158" fmla="*/ 1636657 h 4476587"/>
                <a:gd name="connsiteX2159" fmla="*/ 2068210 w 5185727"/>
                <a:gd name="connsiteY2159" fmla="*/ 1640907 h 4476587"/>
                <a:gd name="connsiteX2160" fmla="*/ 2074112 w 5185727"/>
                <a:gd name="connsiteY2160" fmla="*/ 1663715 h 4476587"/>
                <a:gd name="connsiteX2161" fmla="*/ 2093756 w 5185727"/>
                <a:gd name="connsiteY2161" fmla="*/ 1721607 h 4476587"/>
                <a:gd name="connsiteX2162" fmla="*/ 2046394 w 5185727"/>
                <a:gd name="connsiteY2162" fmla="*/ 1747862 h 4476587"/>
                <a:gd name="connsiteX2163" fmla="*/ 2008712 w 5185727"/>
                <a:gd name="connsiteY2163" fmla="*/ 1715327 h 4476587"/>
                <a:gd name="connsiteX2164" fmla="*/ 2028638 w 5185727"/>
                <a:gd name="connsiteY2164" fmla="*/ 1664659 h 4476587"/>
                <a:gd name="connsiteX2165" fmla="*/ 2037988 w 5185727"/>
                <a:gd name="connsiteY2165" fmla="*/ 1651863 h 4476587"/>
                <a:gd name="connsiteX2166" fmla="*/ 2022594 w 5185727"/>
                <a:gd name="connsiteY2166" fmla="*/ 1636233 h 4476587"/>
                <a:gd name="connsiteX2167" fmla="*/ 1949355 w 5185727"/>
                <a:gd name="connsiteY2167" fmla="*/ 1636799 h 4476587"/>
                <a:gd name="connsiteX2168" fmla="*/ 1933111 w 5185727"/>
                <a:gd name="connsiteY2168" fmla="*/ 1640388 h 4476587"/>
                <a:gd name="connsiteX2169" fmla="*/ 1941564 w 5185727"/>
                <a:gd name="connsiteY2169" fmla="*/ 1664188 h 4476587"/>
                <a:gd name="connsiteX2170" fmla="*/ 1939533 w 5185727"/>
                <a:gd name="connsiteY2170" fmla="*/ 1741392 h 4476587"/>
                <a:gd name="connsiteX2171" fmla="*/ 1880602 w 5185727"/>
                <a:gd name="connsiteY2171" fmla="*/ 1728077 h 4476587"/>
                <a:gd name="connsiteX2172" fmla="*/ 1888677 w 5185727"/>
                <a:gd name="connsiteY2172" fmla="*/ 1667776 h 4476587"/>
                <a:gd name="connsiteX2173" fmla="*/ 1902182 w 5185727"/>
                <a:gd name="connsiteY2173" fmla="*/ 1636563 h 4476587"/>
                <a:gd name="connsiteX2174" fmla="*/ 1902183 w 5185727"/>
                <a:gd name="connsiteY2174" fmla="*/ 1636563 h 4476587"/>
                <a:gd name="connsiteX2175" fmla="*/ 1914961 w 5185727"/>
                <a:gd name="connsiteY2175" fmla="*/ 1626075 h 4476587"/>
                <a:gd name="connsiteX2176" fmla="*/ 1917434 w 5185727"/>
                <a:gd name="connsiteY2176" fmla="*/ 1609177 h 4476587"/>
                <a:gd name="connsiteX2177" fmla="*/ 1917434 w 5185727"/>
                <a:gd name="connsiteY2177" fmla="*/ 1341152 h 4476587"/>
                <a:gd name="connsiteX2178" fmla="*/ 1902324 w 5185727"/>
                <a:gd name="connsiteY2178" fmla="*/ 1313623 h 4476587"/>
                <a:gd name="connsiteX2179" fmla="*/ 1921589 w 5185727"/>
                <a:gd name="connsiteY2179" fmla="*/ 1333502 h 4476587"/>
                <a:gd name="connsiteX2180" fmla="*/ 1921589 w 5185727"/>
                <a:gd name="connsiteY2180" fmla="*/ 1616826 h 4476587"/>
                <a:gd name="connsiteX2181" fmla="*/ 1921479 w 5185727"/>
                <a:gd name="connsiteY2181" fmla="*/ 1629665 h 4476587"/>
                <a:gd name="connsiteX2182" fmla="*/ 1919677 w 5185727"/>
                <a:gd name="connsiteY2182" fmla="*/ 1635211 h 4476587"/>
                <a:gd name="connsiteX2183" fmla="*/ 1919678 w 5185727"/>
                <a:gd name="connsiteY2183" fmla="*/ 1635211 h 4476587"/>
                <a:gd name="connsiteX2184" fmla="*/ 1921590 w 5185727"/>
                <a:gd name="connsiteY2184" fmla="*/ 1616825 h 4476587"/>
                <a:gd name="connsiteX2185" fmla="*/ 1921590 w 5185727"/>
                <a:gd name="connsiteY2185" fmla="*/ 1333502 h 4476587"/>
                <a:gd name="connsiteX2186" fmla="*/ 1902466 w 5185727"/>
                <a:gd name="connsiteY2186" fmla="*/ 1313575 h 4476587"/>
                <a:gd name="connsiteX2187" fmla="*/ 1888300 w 5185727"/>
                <a:gd name="connsiteY2187" fmla="*/ 1282693 h 4476587"/>
                <a:gd name="connsiteX2188" fmla="*/ 1875219 w 5185727"/>
                <a:gd name="connsiteY2188" fmla="*/ 1232781 h 4476587"/>
                <a:gd name="connsiteX2189" fmla="*/ 1919606 w 5185727"/>
                <a:gd name="connsiteY2189" fmla="*/ 1203551 h 4476587"/>
                <a:gd name="connsiteX2190" fmla="*/ 1111075 w 5185727"/>
                <a:gd name="connsiteY2190" fmla="*/ 1188942 h 4476587"/>
                <a:gd name="connsiteX2191" fmla="*/ 1143917 w 5185727"/>
                <a:gd name="connsiteY2191" fmla="*/ 1201285 h 4476587"/>
                <a:gd name="connsiteX2192" fmla="*/ 1146750 w 5185727"/>
                <a:gd name="connsiteY2192" fmla="*/ 1265410 h 4476587"/>
                <a:gd name="connsiteX2193" fmla="*/ 1082861 w 5185727"/>
                <a:gd name="connsiteY2193" fmla="*/ 1267488 h 4476587"/>
                <a:gd name="connsiteX2194" fmla="*/ 1055992 w 5185727"/>
                <a:gd name="connsiteY2194" fmla="*/ 1257193 h 4476587"/>
                <a:gd name="connsiteX2195" fmla="*/ 1023504 w 5185727"/>
                <a:gd name="connsiteY2195" fmla="*/ 1257477 h 4476587"/>
                <a:gd name="connsiteX2196" fmla="*/ 1023410 w 5185727"/>
                <a:gd name="connsiteY2196" fmla="*/ 1218284 h 4476587"/>
                <a:gd name="connsiteX2197" fmla="*/ 1046407 w 5185727"/>
                <a:gd name="connsiteY2197" fmla="*/ 1218520 h 4476587"/>
                <a:gd name="connsiteX2198" fmla="*/ 1081349 w 5185727"/>
                <a:gd name="connsiteY2198" fmla="*/ 1203976 h 4476587"/>
                <a:gd name="connsiteX2199" fmla="*/ 1111075 w 5185727"/>
                <a:gd name="connsiteY2199" fmla="*/ 1188942 h 4476587"/>
                <a:gd name="connsiteX2200" fmla="*/ 441278 w 5185727"/>
                <a:gd name="connsiteY2200" fmla="*/ 1185136 h 4476587"/>
                <a:gd name="connsiteX2201" fmla="*/ 486469 w 5185727"/>
                <a:gd name="connsiteY2201" fmla="*/ 1229428 h 4476587"/>
                <a:gd name="connsiteX2202" fmla="*/ 441326 w 5185727"/>
                <a:gd name="connsiteY2202" fmla="*/ 1275564 h 4476587"/>
                <a:gd name="connsiteX2203" fmla="*/ 396041 w 5185727"/>
                <a:gd name="connsiteY2203" fmla="*/ 1230137 h 4476587"/>
                <a:gd name="connsiteX2204" fmla="*/ 441278 w 5185727"/>
                <a:gd name="connsiteY2204" fmla="*/ 1185136 h 4476587"/>
                <a:gd name="connsiteX2205" fmla="*/ 3748881 w 5185727"/>
                <a:gd name="connsiteY2205" fmla="*/ 1109488 h 4476587"/>
                <a:gd name="connsiteX2206" fmla="*/ 3748220 w 5185727"/>
                <a:gd name="connsiteY2206" fmla="*/ 1110810 h 4476587"/>
                <a:gd name="connsiteX2207" fmla="*/ 3709405 w 5185727"/>
                <a:gd name="connsiteY2207" fmla="*/ 1110196 h 4476587"/>
                <a:gd name="connsiteX2208" fmla="*/ 3748126 w 5185727"/>
                <a:gd name="connsiteY2208" fmla="*/ 1110102 h 4476587"/>
                <a:gd name="connsiteX2209" fmla="*/ 3748881 w 5185727"/>
                <a:gd name="connsiteY2209" fmla="*/ 1109488 h 4476587"/>
                <a:gd name="connsiteX2210" fmla="*/ 3334674 w 5185727"/>
                <a:gd name="connsiteY2210" fmla="*/ 1102733 h 4476587"/>
                <a:gd name="connsiteX2211" fmla="*/ 3324700 w 5185727"/>
                <a:gd name="connsiteY2211" fmla="*/ 1105852 h 4476587"/>
                <a:gd name="connsiteX2212" fmla="*/ 3314665 w 5185727"/>
                <a:gd name="connsiteY2212" fmla="*/ 1106047 h 4476587"/>
                <a:gd name="connsiteX2213" fmla="*/ 3311877 w 5185727"/>
                <a:gd name="connsiteY2213" fmla="*/ 1107302 h 4476587"/>
                <a:gd name="connsiteX2214" fmla="*/ 3314701 w 5185727"/>
                <a:gd name="connsiteY2214" fmla="*/ 1106054 h 4476587"/>
                <a:gd name="connsiteX2215" fmla="*/ 3324748 w 5185727"/>
                <a:gd name="connsiteY2215" fmla="*/ 1105853 h 4476587"/>
                <a:gd name="connsiteX2216" fmla="*/ 4686349 w 5185727"/>
                <a:gd name="connsiteY2216" fmla="*/ 1012026 h 4476587"/>
                <a:gd name="connsiteX2217" fmla="*/ 4679691 w 5185727"/>
                <a:gd name="connsiteY2217" fmla="*/ 1018589 h 4476587"/>
                <a:gd name="connsiteX2218" fmla="*/ 4686444 w 5185727"/>
                <a:gd name="connsiteY2218" fmla="*/ 1025814 h 4476587"/>
                <a:gd name="connsiteX2219" fmla="*/ 4693574 w 5185727"/>
                <a:gd name="connsiteY2219" fmla="*/ 1019250 h 4476587"/>
                <a:gd name="connsiteX2220" fmla="*/ 4686349 w 5185727"/>
                <a:gd name="connsiteY2220" fmla="*/ 1012026 h 4476587"/>
                <a:gd name="connsiteX2221" fmla="*/ 4686626 w 5185727"/>
                <a:gd name="connsiteY2221" fmla="*/ 973612 h 4476587"/>
                <a:gd name="connsiteX2222" fmla="*/ 4719922 w 5185727"/>
                <a:gd name="connsiteY2222" fmla="*/ 987660 h 4476587"/>
                <a:gd name="connsiteX2223" fmla="*/ 4714823 w 5185727"/>
                <a:gd name="connsiteY2223" fmla="*/ 1053391 h 4476587"/>
                <a:gd name="connsiteX2224" fmla="*/ 4706417 w 5185727"/>
                <a:gd name="connsiteY2224" fmla="*/ 1072751 h 4476587"/>
                <a:gd name="connsiteX2225" fmla="*/ 4708071 w 5185727"/>
                <a:gd name="connsiteY2225" fmla="*/ 1347811 h 4476587"/>
                <a:gd name="connsiteX2226" fmla="*/ 4715437 w 5185727"/>
                <a:gd name="connsiteY2226" fmla="*/ 1363630 h 4476587"/>
                <a:gd name="connsiteX2227" fmla="*/ 4727053 w 5185727"/>
                <a:gd name="connsiteY2227" fmla="*/ 1413070 h 4476587"/>
                <a:gd name="connsiteX2228" fmla="*/ 4685168 w 5185727"/>
                <a:gd name="connsiteY2228" fmla="*/ 1441591 h 4476587"/>
                <a:gd name="connsiteX2229" fmla="*/ 4641349 w 5185727"/>
                <a:gd name="connsiteY2229" fmla="*/ 1410048 h 4476587"/>
                <a:gd name="connsiteX2230" fmla="*/ 4660000 w 5185727"/>
                <a:gd name="connsiteY2230" fmla="*/ 1359238 h 4476587"/>
                <a:gd name="connsiteX2231" fmla="*/ 4668689 w 5185727"/>
                <a:gd name="connsiteY2231" fmla="*/ 1342003 h 4476587"/>
                <a:gd name="connsiteX2232" fmla="*/ 4667556 w 5185727"/>
                <a:gd name="connsiteY2232" fmla="*/ 1073696 h 4476587"/>
                <a:gd name="connsiteX2233" fmla="*/ 4658536 w 5185727"/>
                <a:gd name="connsiteY2233" fmla="*/ 1053391 h 4476587"/>
                <a:gd name="connsiteX2234" fmla="*/ 4653436 w 5185727"/>
                <a:gd name="connsiteY2234" fmla="*/ 987613 h 4476587"/>
                <a:gd name="connsiteX2235" fmla="*/ 4686626 w 5185727"/>
                <a:gd name="connsiteY2235" fmla="*/ 973612 h 4476587"/>
                <a:gd name="connsiteX2236" fmla="*/ 3632057 w 5185727"/>
                <a:gd name="connsiteY2236" fmla="*/ 946908 h 4476587"/>
                <a:gd name="connsiteX2237" fmla="*/ 3625210 w 5185727"/>
                <a:gd name="connsiteY2237" fmla="*/ 953425 h 4476587"/>
                <a:gd name="connsiteX2238" fmla="*/ 3631727 w 5185727"/>
                <a:gd name="connsiteY2238" fmla="*/ 960508 h 4476587"/>
                <a:gd name="connsiteX2239" fmla="*/ 3638763 w 5185727"/>
                <a:gd name="connsiteY2239" fmla="*/ 953755 h 4476587"/>
                <a:gd name="connsiteX2240" fmla="*/ 3632057 w 5185727"/>
                <a:gd name="connsiteY2240" fmla="*/ 946908 h 4476587"/>
                <a:gd name="connsiteX2241" fmla="*/ 4568912 w 5185727"/>
                <a:gd name="connsiteY2241" fmla="*/ 939211 h 4476587"/>
                <a:gd name="connsiteX2242" fmla="*/ 4561734 w 5185727"/>
                <a:gd name="connsiteY2242" fmla="*/ 945255 h 4476587"/>
                <a:gd name="connsiteX2243" fmla="*/ 4567636 w 5185727"/>
                <a:gd name="connsiteY2243" fmla="*/ 952668 h 4476587"/>
                <a:gd name="connsiteX2244" fmla="*/ 4575051 w 5185727"/>
                <a:gd name="connsiteY2244" fmla="*/ 946342 h 4476587"/>
                <a:gd name="connsiteX2245" fmla="*/ 4568912 w 5185727"/>
                <a:gd name="connsiteY2245" fmla="*/ 939211 h 4476587"/>
                <a:gd name="connsiteX2246" fmla="*/ 4796137 w 5185727"/>
                <a:gd name="connsiteY2246" fmla="*/ 939022 h 4476587"/>
                <a:gd name="connsiteX2247" fmla="*/ 4789148 w 5185727"/>
                <a:gd name="connsiteY2247" fmla="*/ 945254 h 4476587"/>
                <a:gd name="connsiteX2248" fmla="*/ 4795429 w 5185727"/>
                <a:gd name="connsiteY2248" fmla="*/ 952479 h 4476587"/>
                <a:gd name="connsiteX2249" fmla="*/ 4803031 w 5185727"/>
                <a:gd name="connsiteY2249" fmla="*/ 945396 h 4476587"/>
                <a:gd name="connsiteX2250" fmla="*/ 4796137 w 5185727"/>
                <a:gd name="connsiteY2250" fmla="*/ 939022 h 4476587"/>
                <a:gd name="connsiteX2251" fmla="*/ 4568015 w 5185727"/>
                <a:gd name="connsiteY2251" fmla="*/ 900774 h 4476587"/>
                <a:gd name="connsiteX2252" fmla="*/ 4611033 w 5185727"/>
                <a:gd name="connsiteY2252" fmla="*/ 931419 h 4476587"/>
                <a:gd name="connsiteX2253" fmla="*/ 4596206 w 5185727"/>
                <a:gd name="connsiteY2253" fmla="*/ 981001 h 4476587"/>
                <a:gd name="connsiteX2254" fmla="*/ 4588462 w 5185727"/>
                <a:gd name="connsiteY2254" fmla="*/ 997811 h 4476587"/>
                <a:gd name="connsiteX2255" fmla="*/ 4589217 w 5185727"/>
                <a:gd name="connsiteY2255" fmla="*/ 1274287 h 4476587"/>
                <a:gd name="connsiteX2256" fmla="*/ 4596961 w 5185727"/>
                <a:gd name="connsiteY2256" fmla="*/ 1292987 h 4476587"/>
                <a:gd name="connsiteX2257" fmla="*/ 4595449 w 5185727"/>
                <a:gd name="connsiteY2257" fmla="*/ 1359899 h 4476587"/>
                <a:gd name="connsiteX2258" fmla="*/ 4530380 w 5185727"/>
                <a:gd name="connsiteY2258" fmla="*/ 1353618 h 4476587"/>
                <a:gd name="connsiteX2259" fmla="*/ 4541807 w 5185727"/>
                <a:gd name="connsiteY2259" fmla="*/ 1287556 h 4476587"/>
                <a:gd name="connsiteX2260" fmla="*/ 4550543 w 5185727"/>
                <a:gd name="connsiteY2260" fmla="*/ 1270463 h 4476587"/>
                <a:gd name="connsiteX2261" fmla="*/ 4548418 w 5185727"/>
                <a:gd name="connsiteY2261" fmla="*/ 999417 h 4476587"/>
                <a:gd name="connsiteX2262" fmla="*/ 4539635 w 5185727"/>
                <a:gd name="connsiteY2262" fmla="*/ 980387 h 4476587"/>
                <a:gd name="connsiteX2263" fmla="*/ 4525799 w 5185727"/>
                <a:gd name="connsiteY2263" fmla="*/ 930570 h 4476587"/>
                <a:gd name="connsiteX2264" fmla="*/ 4568015 w 5185727"/>
                <a:gd name="connsiteY2264" fmla="*/ 900774 h 4476587"/>
                <a:gd name="connsiteX2265" fmla="*/ 4796043 w 5185727"/>
                <a:gd name="connsiteY2265" fmla="*/ 900726 h 4476587"/>
                <a:gd name="connsiteX2266" fmla="*/ 4805534 w 5185727"/>
                <a:gd name="connsiteY2266" fmla="*/ 900868 h 4476587"/>
                <a:gd name="connsiteX2267" fmla="*/ 4835991 w 5185727"/>
                <a:gd name="connsiteY2267" fmla="*/ 923439 h 4476587"/>
                <a:gd name="connsiteX2268" fmla="*/ 4821731 w 5185727"/>
                <a:gd name="connsiteY2268" fmla="*/ 982417 h 4476587"/>
                <a:gd name="connsiteX2269" fmla="*/ 4817576 w 5185727"/>
                <a:gd name="connsiteY2269" fmla="*/ 994317 h 4476587"/>
                <a:gd name="connsiteX2270" fmla="*/ 4819276 w 5185727"/>
                <a:gd name="connsiteY2270" fmla="*/ 1277545 h 4476587"/>
                <a:gd name="connsiteX2271" fmla="*/ 4827303 w 5185727"/>
                <a:gd name="connsiteY2271" fmla="*/ 1293270 h 4476587"/>
                <a:gd name="connsiteX2272" fmla="*/ 4837928 w 5185727"/>
                <a:gd name="connsiteY2272" fmla="*/ 1341718 h 4476587"/>
                <a:gd name="connsiteX2273" fmla="*/ 4798970 w 5185727"/>
                <a:gd name="connsiteY2273" fmla="*/ 1370570 h 4476587"/>
                <a:gd name="connsiteX2274" fmla="*/ 4755575 w 5185727"/>
                <a:gd name="connsiteY2274" fmla="*/ 1346393 h 4476587"/>
                <a:gd name="connsiteX2275" fmla="*/ 4771866 w 5185727"/>
                <a:gd name="connsiteY2275" fmla="*/ 1287225 h 4476587"/>
                <a:gd name="connsiteX2276" fmla="*/ 4779704 w 5185727"/>
                <a:gd name="connsiteY2276" fmla="*/ 1272351 h 4476587"/>
                <a:gd name="connsiteX2277" fmla="*/ 4778713 w 5185727"/>
                <a:gd name="connsiteY2277" fmla="*/ 999936 h 4476587"/>
                <a:gd name="connsiteX2278" fmla="*/ 4769883 w 5185727"/>
                <a:gd name="connsiteY2278" fmla="*/ 982465 h 4476587"/>
                <a:gd name="connsiteX2279" fmla="*/ 4752694 w 5185727"/>
                <a:gd name="connsiteY2279" fmla="*/ 931136 h 4476587"/>
                <a:gd name="connsiteX2280" fmla="*/ 4796043 w 5185727"/>
                <a:gd name="connsiteY2280" fmla="*/ 900726 h 4476587"/>
                <a:gd name="connsiteX2281" fmla="*/ 3973595 w 5185727"/>
                <a:gd name="connsiteY2281" fmla="*/ 886060 h 4476587"/>
                <a:gd name="connsiteX2282" fmla="*/ 3947591 w 5185727"/>
                <a:gd name="connsiteY2282" fmla="*/ 903713 h 4476587"/>
                <a:gd name="connsiteX2283" fmla="*/ 3913067 w 5185727"/>
                <a:gd name="connsiteY2283" fmla="*/ 986243 h 4476587"/>
                <a:gd name="connsiteX2284" fmla="*/ 4029891 w 5185727"/>
                <a:gd name="connsiteY2284" fmla="*/ 1104766 h 4476587"/>
                <a:gd name="connsiteX2285" fmla="*/ 4029916 w 5185727"/>
                <a:gd name="connsiteY2285" fmla="*/ 1104761 h 4476587"/>
                <a:gd name="connsiteX2286" fmla="*/ 3984358 w 5185727"/>
                <a:gd name="connsiteY2286" fmla="*/ 1095417 h 4476587"/>
                <a:gd name="connsiteX2287" fmla="*/ 3913114 w 5185727"/>
                <a:gd name="connsiteY2287" fmla="*/ 986243 h 4476587"/>
                <a:gd name="connsiteX2288" fmla="*/ 3947620 w 5185727"/>
                <a:gd name="connsiteY2288" fmla="*/ 903696 h 4476587"/>
                <a:gd name="connsiteX2289" fmla="*/ 1319669 w 5185727"/>
                <a:gd name="connsiteY2289" fmla="*/ 876975 h 4476587"/>
                <a:gd name="connsiteX2290" fmla="*/ 1767273 w 5185727"/>
                <a:gd name="connsiteY2290" fmla="*/ 882971 h 4476587"/>
                <a:gd name="connsiteX2291" fmla="*/ 2209445 w 5185727"/>
                <a:gd name="connsiteY2291" fmla="*/ 888685 h 4476587"/>
                <a:gd name="connsiteX2292" fmla="*/ 2555336 w 5185727"/>
                <a:gd name="connsiteY2292" fmla="*/ 892793 h 4476587"/>
                <a:gd name="connsiteX2293" fmla="*/ 2574035 w 5185727"/>
                <a:gd name="connsiteY2293" fmla="*/ 902568 h 4476587"/>
                <a:gd name="connsiteX2294" fmla="*/ 2644489 w 5185727"/>
                <a:gd name="connsiteY2294" fmla="*/ 1001920 h 4476587"/>
                <a:gd name="connsiteX2295" fmla="*/ 2651194 w 5185727"/>
                <a:gd name="connsiteY2295" fmla="*/ 1023074 h 4476587"/>
                <a:gd name="connsiteX2296" fmla="*/ 2650815 w 5185727"/>
                <a:gd name="connsiteY2296" fmla="*/ 1246900 h 4476587"/>
                <a:gd name="connsiteX2297" fmla="*/ 2659977 w 5185727"/>
                <a:gd name="connsiteY2297" fmla="*/ 1272588 h 4476587"/>
                <a:gd name="connsiteX2298" fmla="*/ 2681792 w 5185727"/>
                <a:gd name="connsiteY2298" fmla="*/ 1300259 h 4476587"/>
                <a:gd name="connsiteX2299" fmla="*/ 2691094 w 5185727"/>
                <a:gd name="connsiteY2299" fmla="*/ 1307248 h 4476587"/>
                <a:gd name="connsiteX2300" fmla="*/ 2708330 w 5185727"/>
                <a:gd name="connsiteY2300" fmla="*/ 1292373 h 4476587"/>
                <a:gd name="connsiteX2301" fmla="*/ 2713619 w 5185727"/>
                <a:gd name="connsiteY2301" fmla="*/ 1203551 h 4476587"/>
                <a:gd name="connsiteX2302" fmla="*/ 2746296 w 5185727"/>
                <a:gd name="connsiteY2302" fmla="*/ 1150287 h 4476587"/>
                <a:gd name="connsiteX2303" fmla="*/ 2750121 w 5185727"/>
                <a:gd name="connsiteY2303" fmla="*/ 1155812 h 4476587"/>
                <a:gd name="connsiteX2304" fmla="*/ 2867227 w 5185727"/>
                <a:gd name="connsiteY2304" fmla="*/ 1278113 h 4476587"/>
                <a:gd name="connsiteX2305" fmla="*/ 3001617 w 5185727"/>
                <a:gd name="connsiteY2305" fmla="*/ 1417696 h 4476587"/>
                <a:gd name="connsiteX2306" fmla="*/ 3142570 w 5185727"/>
                <a:gd name="connsiteY2306" fmla="*/ 1564127 h 4476587"/>
                <a:gd name="connsiteX2307" fmla="*/ 3278754 w 5185727"/>
                <a:gd name="connsiteY2307" fmla="*/ 1705694 h 4476587"/>
                <a:gd name="connsiteX2308" fmla="*/ 3418763 w 5185727"/>
                <a:gd name="connsiteY2308" fmla="*/ 1851134 h 4476587"/>
                <a:gd name="connsiteX2309" fmla="*/ 3553057 w 5185727"/>
                <a:gd name="connsiteY2309" fmla="*/ 1990765 h 4476587"/>
                <a:gd name="connsiteX2310" fmla="*/ 3692123 w 5185727"/>
                <a:gd name="connsiteY2310" fmla="*/ 2135260 h 4476587"/>
                <a:gd name="connsiteX2311" fmla="*/ 3830148 w 5185727"/>
                <a:gd name="connsiteY2311" fmla="*/ 2278810 h 4476587"/>
                <a:gd name="connsiteX2312" fmla="*/ 3948105 w 5185727"/>
                <a:gd name="connsiteY2312" fmla="*/ 2400450 h 4476587"/>
                <a:gd name="connsiteX2313" fmla="*/ 4021626 w 5185727"/>
                <a:gd name="connsiteY2313" fmla="*/ 2476381 h 4476587"/>
                <a:gd name="connsiteX2314" fmla="*/ 4029843 w 5185727"/>
                <a:gd name="connsiteY2314" fmla="*/ 2488564 h 4476587"/>
                <a:gd name="connsiteX2315" fmla="*/ 3931342 w 5185727"/>
                <a:gd name="connsiteY2315" fmla="*/ 2528135 h 4476587"/>
                <a:gd name="connsiteX2316" fmla="*/ 3850642 w 5185727"/>
                <a:gd name="connsiteY2316" fmla="*/ 2528135 h 4476587"/>
                <a:gd name="connsiteX2317" fmla="*/ 3855978 w 5185727"/>
                <a:gd name="connsiteY2317" fmla="*/ 2539090 h 4476587"/>
                <a:gd name="connsiteX2318" fmla="*/ 3880816 w 5185727"/>
                <a:gd name="connsiteY2318" fmla="*/ 2644250 h 4476587"/>
                <a:gd name="connsiteX2319" fmla="*/ 3880107 w 5185727"/>
                <a:gd name="connsiteY2319" fmla="*/ 2877094 h 4476587"/>
                <a:gd name="connsiteX2320" fmla="*/ 3887899 w 5185727"/>
                <a:gd name="connsiteY2320" fmla="*/ 2893716 h 4476587"/>
                <a:gd name="connsiteX2321" fmla="*/ 3903292 w 5185727"/>
                <a:gd name="connsiteY2321" fmla="*/ 2950334 h 4476587"/>
                <a:gd name="connsiteX2322" fmla="*/ 3845778 w 5185727"/>
                <a:gd name="connsiteY2322" fmla="*/ 2973849 h 4476587"/>
                <a:gd name="connsiteX2323" fmla="*/ 3818012 w 5185727"/>
                <a:gd name="connsiteY2323" fmla="*/ 2917374 h 4476587"/>
                <a:gd name="connsiteX2324" fmla="*/ 3832887 w 5185727"/>
                <a:gd name="connsiteY2324" fmla="*/ 2895463 h 4476587"/>
                <a:gd name="connsiteX2325" fmla="*/ 3842944 w 5185727"/>
                <a:gd name="connsiteY2325" fmla="*/ 2873080 h 4476587"/>
                <a:gd name="connsiteX2326" fmla="*/ 3843040 w 5185727"/>
                <a:gd name="connsiteY2326" fmla="*/ 2613982 h 4476587"/>
                <a:gd name="connsiteX2327" fmla="*/ 3834397 w 5185727"/>
                <a:gd name="connsiteY2327" fmla="*/ 2577953 h 4476587"/>
                <a:gd name="connsiteX2328" fmla="*/ 3813101 w 5185727"/>
                <a:gd name="connsiteY2328" fmla="*/ 2535832 h 4476587"/>
                <a:gd name="connsiteX2329" fmla="*/ 3804838 w 5185727"/>
                <a:gd name="connsiteY2329" fmla="*/ 2528182 h 4476587"/>
                <a:gd name="connsiteX2330" fmla="*/ 3732685 w 5185727"/>
                <a:gd name="connsiteY2330" fmla="*/ 2528182 h 4476587"/>
                <a:gd name="connsiteX2331" fmla="*/ 3764653 w 5185727"/>
                <a:gd name="connsiteY2331" fmla="*/ 2592591 h 4476587"/>
                <a:gd name="connsiteX2332" fmla="*/ 3769517 w 5185727"/>
                <a:gd name="connsiteY2332" fmla="*/ 2613179 h 4476587"/>
                <a:gd name="connsiteX2333" fmla="*/ 3769233 w 5185727"/>
                <a:gd name="connsiteY2333" fmla="*/ 2876339 h 4476587"/>
                <a:gd name="connsiteX2334" fmla="*/ 3777922 w 5185727"/>
                <a:gd name="connsiteY2334" fmla="*/ 2893810 h 4476587"/>
                <a:gd name="connsiteX2335" fmla="*/ 3785571 w 5185727"/>
                <a:gd name="connsiteY2335" fmla="*/ 2959305 h 4476587"/>
                <a:gd name="connsiteX2336" fmla="*/ 3718330 w 5185727"/>
                <a:gd name="connsiteY2336" fmla="*/ 2961194 h 4476587"/>
                <a:gd name="connsiteX2337" fmla="*/ 3723760 w 5185727"/>
                <a:gd name="connsiteY2337" fmla="*/ 2894377 h 4476587"/>
                <a:gd name="connsiteX2338" fmla="*/ 3733345 w 5185727"/>
                <a:gd name="connsiteY2338" fmla="*/ 2874356 h 4476587"/>
                <a:gd name="connsiteX2339" fmla="*/ 3733345 w 5185727"/>
                <a:gd name="connsiteY2339" fmla="*/ 2623426 h 4476587"/>
                <a:gd name="connsiteX2340" fmla="*/ 3728151 w 5185727"/>
                <a:gd name="connsiteY2340" fmla="*/ 2601468 h 4476587"/>
                <a:gd name="connsiteX2341" fmla="*/ 3695569 w 5185727"/>
                <a:gd name="connsiteY2341" fmla="*/ 2536304 h 4476587"/>
                <a:gd name="connsiteX2342" fmla="*/ 3683528 w 5185727"/>
                <a:gd name="connsiteY2342" fmla="*/ 2527946 h 4476587"/>
                <a:gd name="connsiteX2343" fmla="*/ 3629886 w 5185727"/>
                <a:gd name="connsiteY2343" fmla="*/ 2528135 h 4476587"/>
                <a:gd name="connsiteX2344" fmla="*/ 3653071 w 5185727"/>
                <a:gd name="connsiteY2344" fmla="*/ 2574789 h 4476587"/>
                <a:gd name="connsiteX2345" fmla="*/ 3658926 w 5185727"/>
                <a:gd name="connsiteY2345" fmla="*/ 2599343 h 4476587"/>
                <a:gd name="connsiteX2346" fmla="*/ 3658643 w 5185727"/>
                <a:gd name="connsiteY2346" fmla="*/ 2876056 h 4476587"/>
                <a:gd name="connsiteX2347" fmla="*/ 3667426 w 5185727"/>
                <a:gd name="connsiteY2347" fmla="*/ 2893716 h 4476587"/>
                <a:gd name="connsiteX2348" fmla="*/ 3683764 w 5185727"/>
                <a:gd name="connsiteY2348" fmla="*/ 2944194 h 4476587"/>
                <a:gd name="connsiteX2349" fmla="*/ 3640605 w 5185727"/>
                <a:gd name="connsiteY2349" fmla="*/ 2974889 h 4476587"/>
                <a:gd name="connsiteX2350" fmla="*/ 3597822 w 5185727"/>
                <a:gd name="connsiteY2350" fmla="*/ 2943864 h 4476587"/>
                <a:gd name="connsiteX2351" fmla="*/ 3614208 w 5185727"/>
                <a:gd name="connsiteY2351" fmla="*/ 2893669 h 4476587"/>
                <a:gd name="connsiteX2352" fmla="*/ 3622708 w 5185727"/>
                <a:gd name="connsiteY2352" fmla="*/ 2876056 h 4476587"/>
                <a:gd name="connsiteX2353" fmla="*/ 3622755 w 5185727"/>
                <a:gd name="connsiteY2353" fmla="*/ 2614265 h 4476587"/>
                <a:gd name="connsiteX2354" fmla="*/ 3614491 w 5185727"/>
                <a:gd name="connsiteY2354" fmla="*/ 2579511 h 4476587"/>
                <a:gd name="connsiteX2355" fmla="*/ 3587434 w 5185727"/>
                <a:gd name="connsiteY2355" fmla="*/ 2530921 h 4476587"/>
                <a:gd name="connsiteX2356" fmla="*/ 3530392 w 5185727"/>
                <a:gd name="connsiteY2356" fmla="*/ 2528135 h 4476587"/>
                <a:gd name="connsiteX2357" fmla="*/ 3517076 w 5185727"/>
                <a:gd name="connsiteY2357" fmla="*/ 2528135 h 4476587"/>
                <a:gd name="connsiteX2358" fmla="*/ 3522459 w 5185727"/>
                <a:gd name="connsiteY2358" fmla="*/ 2539845 h 4476587"/>
                <a:gd name="connsiteX2359" fmla="*/ 3546872 w 5185727"/>
                <a:gd name="connsiteY2359" fmla="*/ 2642597 h 4476587"/>
                <a:gd name="connsiteX2360" fmla="*/ 3546164 w 5185727"/>
                <a:gd name="connsiteY2360" fmla="*/ 2877236 h 4476587"/>
                <a:gd name="connsiteX2361" fmla="*/ 3554191 w 5185727"/>
                <a:gd name="connsiteY2361" fmla="*/ 2893763 h 4476587"/>
                <a:gd name="connsiteX2362" fmla="*/ 3560377 w 5185727"/>
                <a:gd name="connsiteY2362" fmla="*/ 2961478 h 4476587"/>
                <a:gd name="connsiteX2363" fmla="*/ 3493796 w 5185727"/>
                <a:gd name="connsiteY2363" fmla="*/ 2960439 h 4476587"/>
                <a:gd name="connsiteX2364" fmla="*/ 3501021 w 5185727"/>
                <a:gd name="connsiteY2364" fmla="*/ 2893810 h 4476587"/>
                <a:gd name="connsiteX2365" fmla="*/ 3508954 w 5185727"/>
                <a:gd name="connsiteY2365" fmla="*/ 2877330 h 4476587"/>
                <a:gd name="connsiteX2366" fmla="*/ 3508907 w 5185727"/>
                <a:gd name="connsiteY2366" fmla="*/ 2606048 h 4476587"/>
                <a:gd name="connsiteX2367" fmla="*/ 3503995 w 5185727"/>
                <a:gd name="connsiteY2367" fmla="*/ 2585414 h 4476587"/>
                <a:gd name="connsiteX2368" fmla="*/ 3479205 w 5185727"/>
                <a:gd name="connsiteY2368" fmla="*/ 2536020 h 4476587"/>
                <a:gd name="connsiteX2369" fmla="*/ 3469619 w 5185727"/>
                <a:gd name="connsiteY2369" fmla="*/ 2528182 h 4476587"/>
                <a:gd name="connsiteX2370" fmla="*/ 3415032 w 5185727"/>
                <a:gd name="connsiteY2370" fmla="*/ 2528229 h 4476587"/>
                <a:gd name="connsiteX2371" fmla="*/ 3444592 w 5185727"/>
                <a:gd name="connsiteY2371" fmla="*/ 2587775 h 4476587"/>
                <a:gd name="connsiteX2372" fmla="*/ 3449408 w 5185727"/>
                <a:gd name="connsiteY2372" fmla="*/ 2608363 h 4476587"/>
                <a:gd name="connsiteX2373" fmla="*/ 3449220 w 5185727"/>
                <a:gd name="connsiteY2373" fmla="*/ 2878275 h 4476587"/>
                <a:gd name="connsiteX2374" fmla="*/ 3456870 w 5185727"/>
                <a:gd name="connsiteY2374" fmla="*/ 2895322 h 4476587"/>
                <a:gd name="connsiteX2375" fmla="*/ 3469950 w 5185727"/>
                <a:gd name="connsiteY2375" fmla="*/ 2947736 h 4476587"/>
                <a:gd name="connsiteX2376" fmla="*/ 3424240 w 5185727"/>
                <a:gd name="connsiteY2376" fmla="*/ 2974747 h 4476587"/>
                <a:gd name="connsiteX2377" fmla="*/ 3384197 w 5185727"/>
                <a:gd name="connsiteY2377" fmla="*/ 2941645 h 4476587"/>
                <a:gd name="connsiteX2378" fmla="*/ 3404974 w 5185727"/>
                <a:gd name="connsiteY2378" fmla="*/ 2891544 h 4476587"/>
                <a:gd name="connsiteX2379" fmla="*/ 3413427 w 5185727"/>
                <a:gd name="connsiteY2379" fmla="*/ 2875441 h 4476587"/>
                <a:gd name="connsiteX2380" fmla="*/ 3413379 w 5185727"/>
                <a:gd name="connsiteY2380" fmla="*/ 2617712 h 4476587"/>
                <a:gd name="connsiteX2381" fmla="*/ 3408894 w 5185727"/>
                <a:gd name="connsiteY2381" fmla="*/ 2598399 h 4476587"/>
                <a:gd name="connsiteX2382" fmla="*/ 3378153 w 5185727"/>
                <a:gd name="connsiteY2382" fmla="*/ 2536871 h 4476587"/>
                <a:gd name="connsiteX2383" fmla="*/ 3367906 w 5185727"/>
                <a:gd name="connsiteY2383" fmla="*/ 2527993 h 4476587"/>
                <a:gd name="connsiteX2384" fmla="*/ 3308077 w 5185727"/>
                <a:gd name="connsiteY2384" fmla="*/ 2528088 h 4476587"/>
                <a:gd name="connsiteX2385" fmla="*/ 3338347 w 5185727"/>
                <a:gd name="connsiteY2385" fmla="*/ 2588672 h 4476587"/>
                <a:gd name="connsiteX2386" fmla="*/ 3343210 w 5185727"/>
                <a:gd name="connsiteY2386" fmla="*/ 2609307 h 4476587"/>
                <a:gd name="connsiteX2387" fmla="*/ 3342974 w 5185727"/>
                <a:gd name="connsiteY2387" fmla="*/ 2879220 h 4476587"/>
                <a:gd name="connsiteX2388" fmla="*/ 3350813 w 5185727"/>
                <a:gd name="connsiteY2388" fmla="*/ 2897588 h 4476587"/>
                <a:gd name="connsiteX2389" fmla="*/ 3348640 w 5185727"/>
                <a:gd name="connsiteY2389" fmla="*/ 2964500 h 4476587"/>
                <a:gd name="connsiteX2390" fmla="*/ 3283618 w 5185727"/>
                <a:gd name="connsiteY2390" fmla="*/ 2957511 h 4476587"/>
                <a:gd name="connsiteX2391" fmla="*/ 3295895 w 5185727"/>
                <a:gd name="connsiteY2391" fmla="*/ 2891732 h 4476587"/>
                <a:gd name="connsiteX2392" fmla="*/ 3306047 w 5185727"/>
                <a:gd name="connsiteY2392" fmla="*/ 2872514 h 4476587"/>
                <a:gd name="connsiteX2393" fmla="*/ 3306095 w 5185727"/>
                <a:gd name="connsiteY2393" fmla="*/ 2621584 h 4476587"/>
                <a:gd name="connsiteX2394" fmla="*/ 3299106 w 5185727"/>
                <a:gd name="connsiteY2394" fmla="*/ 2591882 h 4476587"/>
                <a:gd name="connsiteX2395" fmla="*/ 3271199 w 5185727"/>
                <a:gd name="connsiteY2395" fmla="*/ 2536492 h 4476587"/>
                <a:gd name="connsiteX2396" fmla="*/ 3261943 w 5185727"/>
                <a:gd name="connsiteY2396" fmla="*/ 2528088 h 4476587"/>
                <a:gd name="connsiteX2397" fmla="*/ 3207120 w 5185727"/>
                <a:gd name="connsiteY2397" fmla="*/ 2528135 h 4476587"/>
                <a:gd name="connsiteX2398" fmla="*/ 3210898 w 5185727"/>
                <a:gd name="connsiteY2398" fmla="*/ 2536729 h 4476587"/>
                <a:gd name="connsiteX2399" fmla="*/ 3236302 w 5185727"/>
                <a:gd name="connsiteY2399" fmla="*/ 2644817 h 4476587"/>
                <a:gd name="connsiteX2400" fmla="*/ 3235547 w 5185727"/>
                <a:gd name="connsiteY2400" fmla="*/ 2875395 h 4476587"/>
                <a:gd name="connsiteX2401" fmla="*/ 3244519 w 5185727"/>
                <a:gd name="connsiteY2401" fmla="*/ 2896030 h 4476587"/>
                <a:gd name="connsiteX2402" fmla="*/ 3246455 w 5185727"/>
                <a:gd name="connsiteY2402" fmla="*/ 2962988 h 4476587"/>
                <a:gd name="connsiteX2403" fmla="*/ 3180063 w 5185727"/>
                <a:gd name="connsiteY2403" fmla="*/ 2958644 h 4476587"/>
                <a:gd name="connsiteX2404" fmla="*/ 3190593 w 5185727"/>
                <a:gd name="connsiteY2404" fmla="*/ 2892535 h 4476587"/>
                <a:gd name="connsiteX2405" fmla="*/ 3199518 w 5185727"/>
                <a:gd name="connsiteY2405" fmla="*/ 2875159 h 4476587"/>
                <a:gd name="connsiteX2406" fmla="*/ 3199612 w 5185727"/>
                <a:gd name="connsiteY2406" fmla="*/ 2616059 h 4476587"/>
                <a:gd name="connsiteX2407" fmla="*/ 3190310 w 5185727"/>
                <a:gd name="connsiteY2407" fmla="*/ 2577433 h 4476587"/>
                <a:gd name="connsiteX2408" fmla="*/ 3163488 w 5185727"/>
                <a:gd name="connsiteY2408" fmla="*/ 2530401 h 4476587"/>
                <a:gd name="connsiteX2409" fmla="*/ 3110177 w 5185727"/>
                <a:gd name="connsiteY2409" fmla="*/ 2528088 h 4476587"/>
                <a:gd name="connsiteX2410" fmla="*/ 3085906 w 5185727"/>
                <a:gd name="connsiteY2410" fmla="*/ 2528088 h 4476587"/>
                <a:gd name="connsiteX2411" fmla="*/ 3118251 w 5185727"/>
                <a:gd name="connsiteY2411" fmla="*/ 2592685 h 4476587"/>
                <a:gd name="connsiteX2412" fmla="*/ 3123351 w 5185727"/>
                <a:gd name="connsiteY2412" fmla="*/ 2614690 h 4476587"/>
                <a:gd name="connsiteX2413" fmla="*/ 3123067 w 5185727"/>
                <a:gd name="connsiteY2413" fmla="*/ 2876481 h 4476587"/>
                <a:gd name="connsiteX2414" fmla="*/ 3131662 w 5185727"/>
                <a:gd name="connsiteY2414" fmla="*/ 2894047 h 4476587"/>
                <a:gd name="connsiteX2415" fmla="*/ 3138036 w 5185727"/>
                <a:gd name="connsiteY2415" fmla="*/ 2960769 h 4476587"/>
                <a:gd name="connsiteX2416" fmla="*/ 3071456 w 5185727"/>
                <a:gd name="connsiteY2416" fmla="*/ 2961005 h 4476587"/>
                <a:gd name="connsiteX2417" fmla="*/ 3077405 w 5185727"/>
                <a:gd name="connsiteY2417" fmla="*/ 2894188 h 4476587"/>
                <a:gd name="connsiteX2418" fmla="*/ 3086048 w 5185727"/>
                <a:gd name="connsiteY2418" fmla="*/ 2876575 h 4476587"/>
                <a:gd name="connsiteX2419" fmla="*/ 3085952 w 5185727"/>
                <a:gd name="connsiteY2419" fmla="*/ 2621584 h 4476587"/>
                <a:gd name="connsiteX2420" fmla="*/ 3081184 w 5185727"/>
                <a:gd name="connsiteY2420" fmla="*/ 2600902 h 4476587"/>
                <a:gd name="connsiteX2421" fmla="*/ 3049876 w 5185727"/>
                <a:gd name="connsiteY2421" fmla="*/ 2537956 h 4476587"/>
                <a:gd name="connsiteX2422" fmla="*/ 3034577 w 5185727"/>
                <a:gd name="connsiteY2422" fmla="*/ 2527898 h 4476587"/>
                <a:gd name="connsiteX2423" fmla="*/ 2977393 w 5185727"/>
                <a:gd name="connsiteY2423" fmla="*/ 2528135 h 4476587"/>
                <a:gd name="connsiteX2424" fmla="*/ 3007047 w 5185727"/>
                <a:gd name="connsiteY2424" fmla="*/ 2587538 h 4476587"/>
                <a:gd name="connsiteX2425" fmla="*/ 3012335 w 5185727"/>
                <a:gd name="connsiteY2425" fmla="*/ 2609448 h 4476587"/>
                <a:gd name="connsiteX2426" fmla="*/ 3012005 w 5185727"/>
                <a:gd name="connsiteY2426" fmla="*/ 2876669 h 4476587"/>
                <a:gd name="connsiteX2427" fmla="*/ 3020741 w 5185727"/>
                <a:gd name="connsiteY2427" fmla="*/ 2894141 h 4476587"/>
                <a:gd name="connsiteX2428" fmla="*/ 3026927 w 5185727"/>
                <a:gd name="connsiteY2428" fmla="*/ 2960769 h 4476587"/>
                <a:gd name="connsiteX2429" fmla="*/ 2961385 w 5185727"/>
                <a:gd name="connsiteY2429" fmla="*/ 2961997 h 4476587"/>
                <a:gd name="connsiteX2430" fmla="*/ 2965635 w 5185727"/>
                <a:gd name="connsiteY2430" fmla="*/ 2895086 h 4476587"/>
                <a:gd name="connsiteX2431" fmla="*/ 2975362 w 5185727"/>
                <a:gd name="connsiteY2431" fmla="*/ 2873741 h 4476587"/>
                <a:gd name="connsiteX2432" fmla="*/ 2975315 w 5185727"/>
                <a:gd name="connsiteY2432" fmla="*/ 2620073 h 4476587"/>
                <a:gd name="connsiteX2433" fmla="*/ 2969270 w 5185727"/>
                <a:gd name="connsiteY2433" fmla="*/ 2594197 h 4476587"/>
                <a:gd name="connsiteX2434" fmla="*/ 2940277 w 5185727"/>
                <a:gd name="connsiteY2434" fmla="*/ 2536162 h 4476587"/>
                <a:gd name="connsiteX2435" fmla="*/ 2928000 w 5185727"/>
                <a:gd name="connsiteY2435" fmla="*/ 2527993 h 4476587"/>
                <a:gd name="connsiteX2436" fmla="*/ 2871004 w 5185727"/>
                <a:gd name="connsiteY2436" fmla="*/ 2528040 h 4476587"/>
                <a:gd name="connsiteX2437" fmla="*/ 2865621 w 5185727"/>
                <a:gd name="connsiteY2437" fmla="*/ 2537059 h 4476587"/>
                <a:gd name="connsiteX2438" fmla="*/ 2873697 w 5185727"/>
                <a:gd name="connsiteY2438" fmla="*/ 2551084 h 4476587"/>
                <a:gd name="connsiteX2439" fmla="*/ 2900754 w 5185727"/>
                <a:gd name="connsiteY2439" fmla="*/ 2652655 h 4476587"/>
                <a:gd name="connsiteX2440" fmla="*/ 2899998 w 5185727"/>
                <a:gd name="connsiteY2440" fmla="*/ 2881863 h 4476587"/>
                <a:gd name="connsiteX2441" fmla="*/ 2906845 w 5185727"/>
                <a:gd name="connsiteY2441" fmla="*/ 2899760 h 4476587"/>
                <a:gd name="connsiteX2442" fmla="*/ 2901745 w 5185727"/>
                <a:gd name="connsiteY2442" fmla="*/ 2965727 h 4476587"/>
                <a:gd name="connsiteX2443" fmla="*/ 2836014 w 5185727"/>
                <a:gd name="connsiteY2443" fmla="*/ 2955339 h 4476587"/>
                <a:gd name="connsiteX2444" fmla="*/ 2852400 w 5185727"/>
                <a:gd name="connsiteY2444" fmla="*/ 2890552 h 4476587"/>
                <a:gd name="connsiteX2445" fmla="*/ 2863072 w 5185727"/>
                <a:gd name="connsiteY2445" fmla="*/ 2872372 h 4476587"/>
                <a:gd name="connsiteX2446" fmla="*/ 2863024 w 5185727"/>
                <a:gd name="connsiteY2446" fmla="*/ 2617381 h 4476587"/>
                <a:gd name="connsiteX2447" fmla="*/ 2857595 w 5185727"/>
                <a:gd name="connsiteY2447" fmla="*/ 2596982 h 4476587"/>
                <a:gd name="connsiteX2448" fmla="*/ 2822839 w 5185727"/>
                <a:gd name="connsiteY2448" fmla="*/ 2535879 h 4476587"/>
                <a:gd name="connsiteX2449" fmla="*/ 2808957 w 5185727"/>
                <a:gd name="connsiteY2449" fmla="*/ 2524829 h 4476587"/>
                <a:gd name="connsiteX2450" fmla="*/ 2707716 w 5185727"/>
                <a:gd name="connsiteY2450" fmla="*/ 2393840 h 4476587"/>
                <a:gd name="connsiteX2451" fmla="*/ 2708330 w 5185727"/>
                <a:gd name="connsiteY2451" fmla="*/ 2220210 h 4476587"/>
                <a:gd name="connsiteX2452" fmla="*/ 2694495 w 5185727"/>
                <a:gd name="connsiteY2452" fmla="*/ 2205996 h 4476587"/>
                <a:gd name="connsiteX2453" fmla="*/ 2192635 w 5185727"/>
                <a:gd name="connsiteY2453" fmla="*/ 2202502 h 4476587"/>
                <a:gd name="connsiteX2454" fmla="*/ 1924092 w 5185727"/>
                <a:gd name="connsiteY2454" fmla="*/ 2200377 h 4476587"/>
                <a:gd name="connsiteX2455" fmla="*/ 1924091 w 5185727"/>
                <a:gd name="connsiteY2455" fmla="*/ 2200376 h 4476587"/>
                <a:gd name="connsiteX2456" fmla="*/ 1826204 w 5185727"/>
                <a:gd name="connsiteY2456" fmla="*/ 2199574 h 4476587"/>
                <a:gd name="connsiteX2457" fmla="*/ 1835081 w 5185727"/>
                <a:gd name="connsiteY2457" fmla="*/ 2199433 h 4476587"/>
                <a:gd name="connsiteX2458" fmla="*/ 1924090 w 5185727"/>
                <a:gd name="connsiteY2458" fmla="*/ 2200376 h 4476587"/>
                <a:gd name="connsiteX2459" fmla="*/ 1924089 w 5185727"/>
                <a:gd name="connsiteY2459" fmla="*/ 2200376 h 4476587"/>
                <a:gd name="connsiteX2460" fmla="*/ 1835081 w 5185727"/>
                <a:gd name="connsiteY2460" fmla="*/ 2199433 h 4476587"/>
                <a:gd name="connsiteX2461" fmla="*/ 1826204 w 5185727"/>
                <a:gd name="connsiteY2461" fmla="*/ 2199574 h 4476587"/>
                <a:gd name="connsiteX2462" fmla="*/ 1814871 w 5185727"/>
                <a:gd name="connsiteY2462" fmla="*/ 2198724 h 4476587"/>
                <a:gd name="connsiteX2463" fmla="*/ 1919229 w 5185727"/>
                <a:gd name="connsiteY2463" fmla="*/ 2198489 h 4476587"/>
                <a:gd name="connsiteX2464" fmla="*/ 1919228 w 5185727"/>
                <a:gd name="connsiteY2464" fmla="*/ 2198488 h 4476587"/>
                <a:gd name="connsiteX2465" fmla="*/ 1814729 w 5185727"/>
                <a:gd name="connsiteY2465" fmla="*/ 2198677 h 4476587"/>
                <a:gd name="connsiteX2466" fmla="*/ 1766988 w 5185727"/>
                <a:gd name="connsiteY2466" fmla="*/ 2198818 h 4476587"/>
                <a:gd name="connsiteX2467" fmla="*/ 1766989 w 5185727"/>
                <a:gd name="connsiteY2467" fmla="*/ 2198819 h 4476587"/>
                <a:gd name="connsiteX2468" fmla="*/ 1766983 w 5185727"/>
                <a:gd name="connsiteY2468" fmla="*/ 2198818 h 4476587"/>
                <a:gd name="connsiteX2469" fmla="*/ 1766848 w 5185727"/>
                <a:gd name="connsiteY2469" fmla="*/ 2198819 h 4476587"/>
                <a:gd name="connsiteX2470" fmla="*/ 1766835 w 5185727"/>
                <a:gd name="connsiteY2470" fmla="*/ 2198795 h 4476587"/>
                <a:gd name="connsiteX2471" fmla="*/ 1737901 w 5185727"/>
                <a:gd name="connsiteY2471" fmla="*/ 2194333 h 4476587"/>
                <a:gd name="connsiteX2472" fmla="*/ 1135237 w 5185727"/>
                <a:gd name="connsiteY2472" fmla="*/ 2194287 h 4476587"/>
                <a:gd name="connsiteX2473" fmla="*/ 1110588 w 5185727"/>
                <a:gd name="connsiteY2473" fmla="*/ 2189895 h 4476587"/>
                <a:gd name="connsiteX2474" fmla="*/ 1751642 w 5185727"/>
                <a:gd name="connsiteY2474" fmla="*/ 2190130 h 4476587"/>
                <a:gd name="connsiteX2475" fmla="*/ 1761714 w 5185727"/>
                <a:gd name="connsiteY2475" fmla="*/ 2189821 h 4476587"/>
                <a:gd name="connsiteX2476" fmla="*/ 1761689 w 5185727"/>
                <a:gd name="connsiteY2476" fmla="*/ 2189776 h 4476587"/>
                <a:gd name="connsiteX2477" fmla="*/ 1751501 w 5185727"/>
                <a:gd name="connsiteY2477" fmla="*/ 2190083 h 4476587"/>
                <a:gd name="connsiteX2478" fmla="*/ 1110450 w 5185727"/>
                <a:gd name="connsiteY2478" fmla="*/ 2189847 h 4476587"/>
                <a:gd name="connsiteX2479" fmla="*/ 1112481 w 5185727"/>
                <a:gd name="connsiteY2479" fmla="*/ 2087048 h 4476587"/>
                <a:gd name="connsiteX2480" fmla="*/ 1175285 w 5185727"/>
                <a:gd name="connsiteY2480" fmla="*/ 2026936 h 4476587"/>
                <a:gd name="connsiteX2481" fmla="*/ 1189294 w 5185727"/>
                <a:gd name="connsiteY2481" fmla="*/ 2010126 h 4476587"/>
                <a:gd name="connsiteX2482" fmla="*/ 1219326 w 5185727"/>
                <a:gd name="connsiteY2482" fmla="*/ 1979999 h 4476587"/>
                <a:gd name="connsiteX2483" fmla="*/ 1235192 w 5185727"/>
                <a:gd name="connsiteY2483" fmla="*/ 1996054 h 4476587"/>
                <a:gd name="connsiteX2484" fmla="*/ 1235098 w 5185727"/>
                <a:gd name="connsiteY2484" fmla="*/ 2006868 h 4476587"/>
                <a:gd name="connsiteX2485" fmla="*/ 1252710 w 5185727"/>
                <a:gd name="connsiteY2485" fmla="*/ 2024906 h 4476587"/>
                <a:gd name="connsiteX2486" fmla="*/ 1270136 w 5185727"/>
                <a:gd name="connsiteY2486" fmla="*/ 2005309 h 4476587"/>
                <a:gd name="connsiteX2487" fmla="*/ 1294265 w 5185727"/>
                <a:gd name="connsiteY2487" fmla="*/ 1980330 h 4476587"/>
                <a:gd name="connsiteX2488" fmla="*/ 1316270 w 5185727"/>
                <a:gd name="connsiteY2488" fmla="*/ 2002004 h 4476587"/>
                <a:gd name="connsiteX2489" fmla="*/ 1316270 w 5185727"/>
                <a:gd name="connsiteY2489" fmla="*/ 2006065 h 4476587"/>
                <a:gd name="connsiteX2490" fmla="*/ 1341250 w 5185727"/>
                <a:gd name="connsiteY2490" fmla="*/ 2025000 h 4476587"/>
                <a:gd name="connsiteX2491" fmla="*/ 1346160 w 5185727"/>
                <a:gd name="connsiteY2491" fmla="*/ 2019995 h 4476587"/>
                <a:gd name="connsiteX2492" fmla="*/ 1346208 w 5185727"/>
                <a:gd name="connsiteY2492" fmla="*/ 2013195 h 4476587"/>
                <a:gd name="connsiteX2493" fmla="*/ 1348427 w 5185727"/>
                <a:gd name="connsiteY2493" fmla="*/ 1982455 h 4476587"/>
                <a:gd name="connsiteX2494" fmla="*/ 1386912 w 5185727"/>
                <a:gd name="connsiteY2494" fmla="*/ 1980330 h 4476587"/>
                <a:gd name="connsiteX2495" fmla="*/ 1392248 w 5185727"/>
                <a:gd name="connsiteY2495" fmla="*/ 1987507 h 4476587"/>
                <a:gd name="connsiteX2496" fmla="*/ 1392106 w 5185727"/>
                <a:gd name="connsiteY2496" fmla="*/ 2015981 h 4476587"/>
                <a:gd name="connsiteX2497" fmla="*/ 1401361 w 5185727"/>
                <a:gd name="connsiteY2497" fmla="*/ 2025095 h 4476587"/>
                <a:gd name="connsiteX2498" fmla="*/ 1422185 w 5185727"/>
                <a:gd name="connsiteY2498" fmla="*/ 2004601 h 4476587"/>
                <a:gd name="connsiteX2499" fmla="*/ 1422091 w 5185727"/>
                <a:gd name="connsiteY2499" fmla="*/ 1989679 h 4476587"/>
                <a:gd name="connsiteX2500" fmla="*/ 1430827 w 5185727"/>
                <a:gd name="connsiteY2500" fmla="*/ 1980330 h 4476587"/>
                <a:gd name="connsiteX2501" fmla="*/ 1433518 w 5185727"/>
                <a:gd name="connsiteY2501" fmla="*/ 1980330 h 4476587"/>
                <a:gd name="connsiteX2502" fmla="*/ 1466148 w 5185727"/>
                <a:gd name="connsiteY2502" fmla="*/ 1982455 h 4476587"/>
                <a:gd name="connsiteX2503" fmla="*/ 1467989 w 5185727"/>
                <a:gd name="connsiteY2503" fmla="*/ 2013714 h 4476587"/>
                <a:gd name="connsiteX2504" fmla="*/ 1479133 w 5185727"/>
                <a:gd name="connsiteY2504" fmla="*/ 2025141 h 4476587"/>
                <a:gd name="connsiteX2505" fmla="*/ 1498305 w 5185727"/>
                <a:gd name="connsiteY2505" fmla="*/ 2005640 h 4476587"/>
                <a:gd name="connsiteX2506" fmla="*/ 1523662 w 5185727"/>
                <a:gd name="connsiteY2506" fmla="*/ 1980330 h 4476587"/>
                <a:gd name="connsiteX2507" fmla="*/ 1544297 w 5185727"/>
                <a:gd name="connsiteY2507" fmla="*/ 2000682 h 4476587"/>
                <a:gd name="connsiteX2508" fmla="*/ 1544251 w 5185727"/>
                <a:gd name="connsiteY2508" fmla="*/ 2008804 h 4476587"/>
                <a:gd name="connsiteX2509" fmla="*/ 1559786 w 5185727"/>
                <a:gd name="connsiteY2509" fmla="*/ 2025567 h 4476587"/>
                <a:gd name="connsiteX2510" fmla="*/ 1574519 w 5185727"/>
                <a:gd name="connsiteY2510" fmla="*/ 2007811 h 4476587"/>
                <a:gd name="connsiteX2511" fmla="*/ 1601670 w 5185727"/>
                <a:gd name="connsiteY2511" fmla="*/ 1980330 h 4476587"/>
                <a:gd name="connsiteX2512" fmla="*/ 1620369 w 5185727"/>
                <a:gd name="connsiteY2512" fmla="*/ 1998509 h 4476587"/>
                <a:gd name="connsiteX2513" fmla="*/ 1620228 w 5185727"/>
                <a:gd name="connsiteY2513" fmla="*/ 2012062 h 4476587"/>
                <a:gd name="connsiteX2514" fmla="*/ 1633686 w 5185727"/>
                <a:gd name="connsiteY2514" fmla="*/ 2025141 h 4476587"/>
                <a:gd name="connsiteX2515" fmla="*/ 1652716 w 5185727"/>
                <a:gd name="connsiteY2515" fmla="*/ 2005592 h 4476587"/>
                <a:gd name="connsiteX2516" fmla="*/ 1677932 w 5185727"/>
                <a:gd name="connsiteY2516" fmla="*/ 1980330 h 4476587"/>
                <a:gd name="connsiteX2517" fmla="*/ 1698897 w 5185727"/>
                <a:gd name="connsiteY2517" fmla="*/ 2001673 h 4476587"/>
                <a:gd name="connsiteX2518" fmla="*/ 1698897 w 5185727"/>
                <a:gd name="connsiteY2518" fmla="*/ 2003043 h 4476587"/>
                <a:gd name="connsiteX2519" fmla="*/ 1716935 w 5185727"/>
                <a:gd name="connsiteY2519" fmla="*/ 2031233 h 4476587"/>
                <a:gd name="connsiteX2520" fmla="*/ 1766422 w 5185727"/>
                <a:gd name="connsiteY2520" fmla="*/ 2103292 h 4476587"/>
                <a:gd name="connsiteX2521" fmla="*/ 1766234 w 5185727"/>
                <a:gd name="connsiteY2521" fmla="*/ 2154809 h 4476587"/>
                <a:gd name="connsiteX2522" fmla="*/ 1780258 w 5185727"/>
                <a:gd name="connsiteY2522" fmla="*/ 2169023 h 4476587"/>
                <a:gd name="connsiteX2523" fmla="*/ 2118027 w 5185727"/>
                <a:gd name="connsiteY2523" fmla="*/ 2171384 h 4476587"/>
                <a:gd name="connsiteX2524" fmla="*/ 2693173 w 5185727"/>
                <a:gd name="connsiteY2524" fmla="*/ 2176578 h 4476587"/>
                <a:gd name="connsiteX2525" fmla="*/ 2708378 w 5185727"/>
                <a:gd name="connsiteY2525" fmla="*/ 2161043 h 4476587"/>
                <a:gd name="connsiteX2526" fmla="*/ 2708378 w 5185727"/>
                <a:gd name="connsiteY2526" fmla="*/ 2013195 h 4476587"/>
                <a:gd name="connsiteX2527" fmla="*/ 2694258 w 5185727"/>
                <a:gd name="connsiteY2527" fmla="*/ 1999218 h 4476587"/>
                <a:gd name="connsiteX2528" fmla="*/ 1836829 w 5185727"/>
                <a:gd name="connsiteY2528" fmla="*/ 1999689 h 4476587"/>
                <a:gd name="connsiteX2529" fmla="*/ 1809110 w 5185727"/>
                <a:gd name="connsiteY2529" fmla="*/ 1987413 h 4476587"/>
                <a:gd name="connsiteX2530" fmla="*/ 1744701 w 5185727"/>
                <a:gd name="connsiteY2530" fmla="*/ 1914032 h 4476587"/>
                <a:gd name="connsiteX2531" fmla="*/ 1725010 w 5185727"/>
                <a:gd name="connsiteY2531" fmla="*/ 1905201 h 4476587"/>
                <a:gd name="connsiteX2532" fmla="*/ 1198596 w 5185727"/>
                <a:gd name="connsiteY2532" fmla="*/ 1905249 h 4476587"/>
                <a:gd name="connsiteX2533" fmla="*/ 1178590 w 5185727"/>
                <a:gd name="connsiteY2533" fmla="*/ 1913465 h 4476587"/>
                <a:gd name="connsiteX2534" fmla="*/ 1105444 w 5185727"/>
                <a:gd name="connsiteY2534" fmla="*/ 1991757 h 4476587"/>
                <a:gd name="connsiteX2535" fmla="*/ 1087973 w 5185727"/>
                <a:gd name="connsiteY2535" fmla="*/ 1999643 h 4476587"/>
                <a:gd name="connsiteX2536" fmla="*/ 881760 w 5185727"/>
                <a:gd name="connsiteY2536" fmla="*/ 1999595 h 4476587"/>
                <a:gd name="connsiteX2537" fmla="*/ 865612 w 5185727"/>
                <a:gd name="connsiteY2537" fmla="*/ 1992181 h 4476587"/>
                <a:gd name="connsiteX2538" fmla="*/ 761961 w 5185727"/>
                <a:gd name="connsiteY2538" fmla="*/ 1875688 h 4476587"/>
                <a:gd name="connsiteX2539" fmla="*/ 753604 w 5185727"/>
                <a:gd name="connsiteY2539" fmla="*/ 1853920 h 4476587"/>
                <a:gd name="connsiteX2540" fmla="*/ 753934 w 5185727"/>
                <a:gd name="connsiteY2540" fmla="*/ 1806463 h 4476587"/>
                <a:gd name="connsiteX2541" fmla="*/ 744537 w 5185727"/>
                <a:gd name="connsiteY2541" fmla="*/ 1795980 h 4476587"/>
                <a:gd name="connsiteX2542" fmla="*/ 687542 w 5185727"/>
                <a:gd name="connsiteY2542" fmla="*/ 1795980 h 4476587"/>
                <a:gd name="connsiteX2543" fmla="*/ 678853 w 5185727"/>
                <a:gd name="connsiteY2543" fmla="*/ 1805519 h 4476587"/>
                <a:gd name="connsiteX2544" fmla="*/ 681262 w 5185727"/>
                <a:gd name="connsiteY2544" fmla="*/ 1932968 h 4476587"/>
                <a:gd name="connsiteX2545" fmla="*/ 688297 w 5185727"/>
                <a:gd name="connsiteY2545" fmla="*/ 1945150 h 4476587"/>
                <a:gd name="connsiteX2546" fmla="*/ 763520 w 5185727"/>
                <a:gd name="connsiteY2546" fmla="*/ 2013620 h 4476587"/>
                <a:gd name="connsiteX2547" fmla="*/ 771547 w 5185727"/>
                <a:gd name="connsiteY2547" fmla="*/ 2032272 h 4476587"/>
                <a:gd name="connsiteX2548" fmla="*/ 768997 w 5185727"/>
                <a:gd name="connsiteY2548" fmla="*/ 2486675 h 4476587"/>
                <a:gd name="connsiteX2549" fmla="*/ 756294 w 5185727"/>
                <a:gd name="connsiteY2549" fmla="*/ 2499235 h 4476587"/>
                <a:gd name="connsiteX2550" fmla="*/ 729191 w 5185727"/>
                <a:gd name="connsiteY2550" fmla="*/ 2498953 h 4476587"/>
                <a:gd name="connsiteX2551" fmla="*/ 692972 w 5185727"/>
                <a:gd name="connsiteY2551" fmla="*/ 2514016 h 4476587"/>
                <a:gd name="connsiteX2552" fmla="*/ 627383 w 5185727"/>
                <a:gd name="connsiteY2552" fmla="*/ 2514252 h 4476587"/>
                <a:gd name="connsiteX2553" fmla="*/ 633615 w 5185727"/>
                <a:gd name="connsiteY2553" fmla="*/ 2447246 h 4476587"/>
                <a:gd name="connsiteX2554" fmla="*/ 699017 w 5185727"/>
                <a:gd name="connsiteY2554" fmla="*/ 2459004 h 4476587"/>
                <a:gd name="connsiteX2555" fmla="*/ 707327 w 5185727"/>
                <a:gd name="connsiteY2555" fmla="*/ 2468448 h 4476587"/>
                <a:gd name="connsiteX2556" fmla="*/ 735754 w 5185727"/>
                <a:gd name="connsiteY2556" fmla="*/ 2467881 h 4476587"/>
                <a:gd name="connsiteX2557" fmla="*/ 738398 w 5185727"/>
                <a:gd name="connsiteY2557" fmla="*/ 2457068 h 4476587"/>
                <a:gd name="connsiteX2558" fmla="*/ 740807 w 5185727"/>
                <a:gd name="connsiteY2558" fmla="*/ 2146451 h 4476587"/>
                <a:gd name="connsiteX2559" fmla="*/ 741232 w 5185727"/>
                <a:gd name="connsiteY2559" fmla="*/ 2046060 h 4476587"/>
                <a:gd name="connsiteX2560" fmla="*/ 733157 w 5185727"/>
                <a:gd name="connsiteY2560" fmla="*/ 2027502 h 4476587"/>
                <a:gd name="connsiteX2561" fmla="*/ 658973 w 5185727"/>
                <a:gd name="connsiteY2561" fmla="*/ 1959883 h 4476587"/>
                <a:gd name="connsiteX2562" fmla="*/ 651088 w 5185727"/>
                <a:gd name="connsiteY2562" fmla="*/ 1942506 h 4476587"/>
                <a:gd name="connsiteX2563" fmla="*/ 649057 w 5185727"/>
                <a:gd name="connsiteY2563" fmla="*/ 1806888 h 4476587"/>
                <a:gd name="connsiteX2564" fmla="*/ 637535 w 5185727"/>
                <a:gd name="connsiteY2564" fmla="*/ 1795838 h 4476587"/>
                <a:gd name="connsiteX2565" fmla="*/ 550884 w 5185727"/>
                <a:gd name="connsiteY2565" fmla="*/ 1794044 h 4476587"/>
                <a:gd name="connsiteX2566" fmla="*/ 488364 w 5185727"/>
                <a:gd name="connsiteY2566" fmla="*/ 1720285 h 4476587"/>
                <a:gd name="connsiteX2567" fmla="*/ 488316 w 5185727"/>
                <a:gd name="connsiteY2567" fmla="*/ 1245484 h 4476587"/>
                <a:gd name="connsiteX2568" fmla="*/ 487797 w 5185727"/>
                <a:gd name="connsiteY2568" fmla="*/ 1164123 h 4476587"/>
                <a:gd name="connsiteX2569" fmla="*/ 491292 w 5185727"/>
                <a:gd name="connsiteY2569" fmla="*/ 1120302 h 4476587"/>
                <a:gd name="connsiteX2570" fmla="*/ 510228 w 5185727"/>
                <a:gd name="connsiteY2570" fmla="*/ 1090317 h 4476587"/>
                <a:gd name="connsiteX2571" fmla="*/ 591542 w 5185727"/>
                <a:gd name="connsiteY2571" fmla="*/ 1203080 h 4476587"/>
                <a:gd name="connsiteX2572" fmla="*/ 807719 w 5185727"/>
                <a:gd name="connsiteY2572" fmla="*/ 1503212 h 4476587"/>
                <a:gd name="connsiteX2573" fmla="*/ 964019 w 5185727"/>
                <a:gd name="connsiteY2573" fmla="*/ 1720002 h 4476587"/>
                <a:gd name="connsiteX2574" fmla="*/ 999198 w 5185727"/>
                <a:gd name="connsiteY2574" fmla="*/ 1772370 h 4476587"/>
                <a:gd name="connsiteX2575" fmla="*/ 942155 w 5185727"/>
                <a:gd name="connsiteY2575" fmla="*/ 1795980 h 4476587"/>
                <a:gd name="connsiteX2576" fmla="*/ 851256 w 5185727"/>
                <a:gd name="connsiteY2576" fmla="*/ 1796217 h 4476587"/>
                <a:gd name="connsiteX2577" fmla="*/ 836854 w 5185727"/>
                <a:gd name="connsiteY2577" fmla="*/ 1799049 h 4476587"/>
                <a:gd name="connsiteX2578" fmla="*/ 840112 w 5185727"/>
                <a:gd name="connsiteY2578" fmla="*/ 1819402 h 4476587"/>
                <a:gd name="connsiteX2579" fmla="*/ 880863 w 5185727"/>
                <a:gd name="connsiteY2579" fmla="*/ 1870022 h 4476587"/>
                <a:gd name="connsiteX2580" fmla="*/ 957219 w 5185727"/>
                <a:gd name="connsiteY2580" fmla="*/ 1905862 h 4476587"/>
                <a:gd name="connsiteX2581" fmla="*/ 1043964 w 5185727"/>
                <a:gd name="connsiteY2581" fmla="*/ 1905438 h 4476587"/>
                <a:gd name="connsiteX2582" fmla="*/ 1064362 w 5185727"/>
                <a:gd name="connsiteY2582" fmla="*/ 1897552 h 4476587"/>
                <a:gd name="connsiteX2583" fmla="*/ 1155404 w 5185727"/>
                <a:gd name="connsiteY2583" fmla="*/ 1812224 h 4476587"/>
                <a:gd name="connsiteX2584" fmla="*/ 1175804 w 5185727"/>
                <a:gd name="connsiteY2584" fmla="*/ 1804385 h 4476587"/>
                <a:gd name="connsiteX2585" fmla="*/ 1529848 w 5185727"/>
                <a:gd name="connsiteY2585" fmla="*/ 1803394 h 4476587"/>
                <a:gd name="connsiteX2586" fmla="*/ 1779456 w 5185727"/>
                <a:gd name="connsiteY2586" fmla="*/ 1801647 h 4476587"/>
                <a:gd name="connsiteX2587" fmla="*/ 1801036 w 5185727"/>
                <a:gd name="connsiteY2587" fmla="*/ 1811799 h 4476587"/>
                <a:gd name="connsiteX2588" fmla="*/ 1876493 w 5185727"/>
                <a:gd name="connsiteY2588" fmla="*/ 1898874 h 4476587"/>
                <a:gd name="connsiteX2589" fmla="*/ 1892974 w 5185727"/>
                <a:gd name="connsiteY2589" fmla="*/ 1905296 h 4476587"/>
                <a:gd name="connsiteX2590" fmla="*/ 2112738 w 5185727"/>
                <a:gd name="connsiteY2590" fmla="*/ 1905249 h 4476587"/>
                <a:gd name="connsiteX2591" fmla="*/ 2693361 w 5185727"/>
                <a:gd name="connsiteY2591" fmla="*/ 1905485 h 4476587"/>
                <a:gd name="connsiteX2592" fmla="*/ 2708424 w 5185727"/>
                <a:gd name="connsiteY2592" fmla="*/ 1891083 h 4476587"/>
                <a:gd name="connsiteX2593" fmla="*/ 2708283 w 5185727"/>
                <a:gd name="connsiteY2593" fmla="*/ 1655074 h 4476587"/>
                <a:gd name="connsiteX2594" fmla="*/ 2695250 w 5185727"/>
                <a:gd name="connsiteY2594" fmla="*/ 1641475 h 4476587"/>
                <a:gd name="connsiteX2595" fmla="*/ 2520251 w 5185727"/>
                <a:gd name="connsiteY2595" fmla="*/ 1641947 h 4476587"/>
                <a:gd name="connsiteX2596" fmla="*/ 2499001 w 5185727"/>
                <a:gd name="connsiteY2596" fmla="*/ 1633305 h 4476587"/>
                <a:gd name="connsiteX2597" fmla="*/ 2439079 w 5185727"/>
                <a:gd name="connsiteY2597" fmla="*/ 1572391 h 4476587"/>
                <a:gd name="connsiteX2598" fmla="*/ 2430768 w 5185727"/>
                <a:gd name="connsiteY2598" fmla="*/ 1552370 h 4476587"/>
                <a:gd name="connsiteX2599" fmla="*/ 2433837 w 5185727"/>
                <a:gd name="connsiteY2599" fmla="*/ 1152223 h 4476587"/>
                <a:gd name="connsiteX2600" fmla="*/ 2421749 w 5185727"/>
                <a:gd name="connsiteY2600" fmla="*/ 1112227 h 4476587"/>
                <a:gd name="connsiteX2601" fmla="*/ 2402813 w 5185727"/>
                <a:gd name="connsiteY2601" fmla="*/ 1102594 h 4476587"/>
                <a:gd name="connsiteX2602" fmla="*/ 2145131 w 5185727"/>
                <a:gd name="connsiteY2602" fmla="*/ 1098958 h 4476587"/>
                <a:gd name="connsiteX2603" fmla="*/ 1526684 w 5185727"/>
                <a:gd name="connsiteY2603" fmla="*/ 1088192 h 4476587"/>
                <a:gd name="connsiteX2604" fmla="*/ 1508882 w 5185727"/>
                <a:gd name="connsiteY2604" fmla="*/ 1105853 h 4476587"/>
                <a:gd name="connsiteX2605" fmla="*/ 1509024 w 5185727"/>
                <a:gd name="connsiteY2605" fmla="*/ 1389364 h 4476587"/>
                <a:gd name="connsiteX2606" fmla="*/ 1501941 w 5185727"/>
                <a:gd name="connsiteY2606" fmla="*/ 1408630 h 4476587"/>
                <a:gd name="connsiteX2607" fmla="*/ 1349513 w 5185727"/>
                <a:gd name="connsiteY2607" fmla="*/ 1566913 h 4476587"/>
                <a:gd name="connsiteX2608" fmla="*/ 1323730 w 5185727"/>
                <a:gd name="connsiteY2608" fmla="*/ 1577586 h 4476587"/>
                <a:gd name="connsiteX2609" fmla="*/ 1310178 w 5185727"/>
                <a:gd name="connsiteY2609" fmla="*/ 1577444 h 4476587"/>
                <a:gd name="connsiteX2610" fmla="*/ 1281326 w 5185727"/>
                <a:gd name="connsiteY2610" fmla="*/ 1589249 h 4476587"/>
                <a:gd name="connsiteX2611" fmla="*/ 1216398 w 5185727"/>
                <a:gd name="connsiteY2611" fmla="*/ 1589201 h 4476587"/>
                <a:gd name="connsiteX2612" fmla="*/ 1219610 w 5185727"/>
                <a:gd name="connsiteY2612" fmla="*/ 1523660 h 4476587"/>
                <a:gd name="connsiteX2613" fmla="*/ 1285718 w 5185727"/>
                <a:gd name="connsiteY2613" fmla="*/ 1530931 h 4476587"/>
                <a:gd name="connsiteX2614" fmla="*/ 1331191 w 5185727"/>
                <a:gd name="connsiteY2614" fmla="*/ 1532820 h 4476587"/>
                <a:gd name="connsiteX2615" fmla="*/ 1463881 w 5185727"/>
                <a:gd name="connsiteY2615" fmla="*/ 1395125 h 4476587"/>
                <a:gd name="connsiteX2616" fmla="*/ 1471955 w 5185727"/>
                <a:gd name="connsiteY2616" fmla="*/ 1374868 h 4476587"/>
                <a:gd name="connsiteX2617" fmla="*/ 1471483 w 5185727"/>
                <a:gd name="connsiteY2617" fmla="*/ 1064204 h 4476587"/>
                <a:gd name="connsiteX2618" fmla="*/ 1485508 w 5185727"/>
                <a:gd name="connsiteY2618" fmla="*/ 1050132 h 4476587"/>
                <a:gd name="connsiteX2619" fmla="*/ 2065943 w 5185727"/>
                <a:gd name="connsiteY2619" fmla="*/ 1060898 h 4476587"/>
                <a:gd name="connsiteX2620" fmla="*/ 2424016 w 5185727"/>
                <a:gd name="connsiteY2620" fmla="*/ 1066471 h 4476587"/>
                <a:gd name="connsiteX2621" fmla="*/ 2440495 w 5185727"/>
                <a:gd name="connsiteY2621" fmla="*/ 1075159 h 4476587"/>
                <a:gd name="connsiteX2622" fmla="*/ 2441298 w 5185727"/>
                <a:gd name="connsiteY2622" fmla="*/ 1076245 h 4476587"/>
                <a:gd name="connsiteX2623" fmla="*/ 2470245 w 5185727"/>
                <a:gd name="connsiteY2623" fmla="*/ 1167900 h 4476587"/>
                <a:gd name="connsiteX2624" fmla="*/ 2466891 w 5185727"/>
                <a:gd name="connsiteY2624" fmla="*/ 1536834 h 4476587"/>
                <a:gd name="connsiteX2625" fmla="*/ 2475108 w 5185727"/>
                <a:gd name="connsiteY2625" fmla="*/ 1556808 h 4476587"/>
                <a:gd name="connsiteX2626" fmla="*/ 2525209 w 5185727"/>
                <a:gd name="connsiteY2626" fmla="*/ 1603321 h 4476587"/>
                <a:gd name="connsiteX2627" fmla="*/ 2592215 w 5185727"/>
                <a:gd name="connsiteY2627" fmla="*/ 1605540 h 4476587"/>
                <a:gd name="connsiteX2628" fmla="*/ 2696667 w 5185727"/>
                <a:gd name="connsiteY2628" fmla="*/ 1605728 h 4476587"/>
                <a:gd name="connsiteX2629" fmla="*/ 2708283 w 5185727"/>
                <a:gd name="connsiteY2629" fmla="*/ 1594537 h 4476587"/>
                <a:gd name="connsiteX2630" fmla="*/ 2674426 w 5185727"/>
                <a:gd name="connsiteY2630" fmla="*/ 1559830 h 4476587"/>
                <a:gd name="connsiteX2631" fmla="*/ 2587587 w 5185727"/>
                <a:gd name="connsiteY2631" fmla="*/ 1559972 h 4476587"/>
                <a:gd name="connsiteX2632" fmla="*/ 2569408 w 5185727"/>
                <a:gd name="connsiteY2632" fmla="*/ 1553031 h 4476587"/>
                <a:gd name="connsiteX2633" fmla="*/ 2501362 w 5185727"/>
                <a:gd name="connsiteY2633" fmla="*/ 1490746 h 4476587"/>
                <a:gd name="connsiteX2634" fmla="*/ 2492108 w 5185727"/>
                <a:gd name="connsiteY2634" fmla="*/ 1469781 h 4476587"/>
                <a:gd name="connsiteX2635" fmla="*/ 2492674 w 5185727"/>
                <a:gd name="connsiteY2635" fmla="*/ 1098108 h 4476587"/>
                <a:gd name="connsiteX2636" fmla="*/ 2479877 w 5185727"/>
                <a:gd name="connsiteY2636" fmla="*/ 1070626 h 4476587"/>
                <a:gd name="connsiteX2637" fmla="*/ 2435727 w 5185727"/>
                <a:gd name="connsiteY2637" fmla="*/ 1046260 h 4476587"/>
                <a:gd name="connsiteX2638" fmla="*/ 2004461 w 5185727"/>
                <a:gd name="connsiteY2638" fmla="*/ 1038988 h 4476587"/>
                <a:gd name="connsiteX2639" fmla="*/ 1569136 w 5185727"/>
                <a:gd name="connsiteY2639" fmla="*/ 1031008 h 4476587"/>
                <a:gd name="connsiteX2640" fmla="*/ 1464731 w 5185727"/>
                <a:gd name="connsiteY2640" fmla="*/ 1028553 h 4476587"/>
                <a:gd name="connsiteX2641" fmla="*/ 1449667 w 5185727"/>
                <a:gd name="connsiteY2641" fmla="*/ 1043049 h 4476587"/>
                <a:gd name="connsiteX2642" fmla="*/ 1450187 w 5185727"/>
                <a:gd name="connsiteY2642" fmla="*/ 1357774 h 4476587"/>
                <a:gd name="connsiteX2643" fmla="*/ 1440884 w 5185727"/>
                <a:gd name="connsiteY2643" fmla="*/ 1378456 h 4476587"/>
                <a:gd name="connsiteX2644" fmla="*/ 1343941 w 5185727"/>
                <a:gd name="connsiteY2644" fmla="*/ 1461092 h 4476587"/>
                <a:gd name="connsiteX2645" fmla="*/ 1309045 w 5185727"/>
                <a:gd name="connsiteY2645" fmla="*/ 1470631 h 4476587"/>
                <a:gd name="connsiteX2646" fmla="*/ 1286473 w 5185727"/>
                <a:gd name="connsiteY2646" fmla="*/ 1480453 h 4476587"/>
                <a:gd name="connsiteX2647" fmla="*/ 1233964 w 5185727"/>
                <a:gd name="connsiteY2647" fmla="*/ 1492966 h 4476587"/>
                <a:gd name="connsiteX2648" fmla="*/ 1207568 w 5185727"/>
                <a:gd name="connsiteY2648" fmla="*/ 1445651 h 4476587"/>
                <a:gd name="connsiteX2649" fmla="*/ 1245250 w 5185727"/>
                <a:gd name="connsiteY2649" fmla="*/ 1406694 h 4476587"/>
                <a:gd name="connsiteX2650" fmla="*/ 1291998 w 5185727"/>
                <a:gd name="connsiteY2650" fmla="*/ 1429691 h 4476587"/>
                <a:gd name="connsiteX2651" fmla="*/ 1325242 w 5185727"/>
                <a:gd name="connsiteY2651" fmla="*/ 1435923 h 4476587"/>
                <a:gd name="connsiteX2652" fmla="*/ 1413449 w 5185727"/>
                <a:gd name="connsiteY2652" fmla="*/ 1361835 h 4476587"/>
                <a:gd name="connsiteX2653" fmla="*/ 1419541 w 5185727"/>
                <a:gd name="connsiteY2653" fmla="*/ 1343750 h 4476587"/>
                <a:gd name="connsiteX2654" fmla="*/ 1419210 w 5185727"/>
                <a:gd name="connsiteY2654" fmla="*/ 1012781 h 4476587"/>
                <a:gd name="connsiteX2655" fmla="*/ 1434840 w 5185727"/>
                <a:gd name="connsiteY2655" fmla="*/ 997812 h 4476587"/>
                <a:gd name="connsiteX2656" fmla="*/ 2004461 w 5185727"/>
                <a:gd name="connsiteY2656" fmla="*/ 1008059 h 4476587"/>
                <a:gd name="connsiteX2657" fmla="*/ 2296048 w 5185727"/>
                <a:gd name="connsiteY2657" fmla="*/ 1013348 h 4476587"/>
                <a:gd name="connsiteX2658" fmla="*/ 2466891 w 5185727"/>
                <a:gd name="connsiteY2658" fmla="*/ 1016842 h 4476587"/>
                <a:gd name="connsiteX2659" fmla="*/ 2486913 w 5185727"/>
                <a:gd name="connsiteY2659" fmla="*/ 1027089 h 4476587"/>
                <a:gd name="connsiteX2660" fmla="*/ 2524359 w 5185727"/>
                <a:gd name="connsiteY2660" fmla="*/ 1143251 h 4476587"/>
                <a:gd name="connsiteX2661" fmla="*/ 2523226 w 5185727"/>
                <a:gd name="connsiteY2661" fmla="*/ 1456559 h 4476587"/>
                <a:gd name="connsiteX2662" fmla="*/ 2532245 w 5185727"/>
                <a:gd name="connsiteY2662" fmla="*/ 1477478 h 4476587"/>
                <a:gd name="connsiteX2663" fmla="*/ 2582393 w 5185727"/>
                <a:gd name="connsiteY2663" fmla="*/ 1523045 h 4476587"/>
                <a:gd name="connsiteX2664" fmla="*/ 2596748 w 5185727"/>
                <a:gd name="connsiteY2664" fmla="*/ 1528806 h 4476587"/>
                <a:gd name="connsiteX2665" fmla="*/ 2698508 w 5185727"/>
                <a:gd name="connsiteY2665" fmla="*/ 1528854 h 4476587"/>
                <a:gd name="connsiteX2666" fmla="*/ 2708283 w 5185727"/>
                <a:gd name="connsiteY2666" fmla="*/ 1518843 h 4476587"/>
                <a:gd name="connsiteX2667" fmla="*/ 2708283 w 5185727"/>
                <a:gd name="connsiteY2667" fmla="*/ 1456465 h 4476587"/>
                <a:gd name="connsiteX2668" fmla="*/ 2698980 w 5185727"/>
                <a:gd name="connsiteY2668" fmla="*/ 1447257 h 4476587"/>
                <a:gd name="connsiteX2669" fmla="*/ 2629803 w 5185727"/>
                <a:gd name="connsiteY2669" fmla="*/ 1447540 h 4476587"/>
                <a:gd name="connsiteX2670" fmla="*/ 2611717 w 5185727"/>
                <a:gd name="connsiteY2670" fmla="*/ 1440457 h 4476587"/>
                <a:gd name="connsiteX2671" fmla="*/ 2558971 w 5185727"/>
                <a:gd name="connsiteY2671" fmla="*/ 1391631 h 4476587"/>
                <a:gd name="connsiteX2672" fmla="*/ 2547733 w 5185727"/>
                <a:gd name="connsiteY2672" fmla="*/ 1364763 h 4476587"/>
                <a:gd name="connsiteX2673" fmla="*/ 2548063 w 5185727"/>
                <a:gd name="connsiteY2673" fmla="*/ 1064959 h 4476587"/>
                <a:gd name="connsiteX2674" fmla="*/ 2541217 w 5185727"/>
                <a:gd name="connsiteY2674" fmla="*/ 1043946 h 4476587"/>
                <a:gd name="connsiteX2675" fmla="*/ 2510618 w 5185727"/>
                <a:gd name="connsiteY2675" fmla="*/ 1002628 h 4476587"/>
                <a:gd name="connsiteX2676" fmla="*/ 2490596 w 5185727"/>
                <a:gd name="connsiteY2676" fmla="*/ 992523 h 4476587"/>
                <a:gd name="connsiteX2677" fmla="*/ 2254588 w 5185727"/>
                <a:gd name="connsiteY2677" fmla="*/ 989642 h 4476587"/>
                <a:gd name="connsiteX2678" fmla="*/ 1824598 w 5185727"/>
                <a:gd name="connsiteY2678" fmla="*/ 984684 h 4476587"/>
                <a:gd name="connsiteX2679" fmla="*/ 1415007 w 5185727"/>
                <a:gd name="connsiteY2679" fmla="*/ 979773 h 4476587"/>
                <a:gd name="connsiteX2680" fmla="*/ 1399756 w 5185727"/>
                <a:gd name="connsiteY2680" fmla="*/ 995403 h 4476587"/>
                <a:gd name="connsiteX2681" fmla="*/ 1397725 w 5185727"/>
                <a:gd name="connsiteY2681" fmla="*/ 1319572 h 4476587"/>
                <a:gd name="connsiteX2682" fmla="*/ 1387431 w 5185727"/>
                <a:gd name="connsiteY2682" fmla="*/ 1337374 h 4476587"/>
                <a:gd name="connsiteX2683" fmla="*/ 1351827 w 5185727"/>
                <a:gd name="connsiteY2683" fmla="*/ 1356735 h 4476587"/>
                <a:gd name="connsiteX2684" fmla="*/ 1299648 w 5185727"/>
                <a:gd name="connsiteY2684" fmla="*/ 1370428 h 4476587"/>
                <a:gd name="connsiteX2685" fmla="*/ 1285009 w 5185727"/>
                <a:gd name="connsiteY2685" fmla="*/ 1377465 h 4476587"/>
                <a:gd name="connsiteX2686" fmla="*/ 1218807 w 5185727"/>
                <a:gd name="connsiteY2686" fmla="*/ 1376850 h 4476587"/>
                <a:gd name="connsiteX2687" fmla="*/ 1224426 w 5185727"/>
                <a:gd name="connsiteY2687" fmla="*/ 1310648 h 4476587"/>
                <a:gd name="connsiteX2688" fmla="*/ 1290724 w 5185727"/>
                <a:gd name="connsiteY2688" fmla="*/ 1322075 h 4476587"/>
                <a:gd name="connsiteX2689" fmla="*/ 1320756 w 5185727"/>
                <a:gd name="connsiteY2689" fmla="*/ 1331613 h 4476587"/>
                <a:gd name="connsiteX2690" fmla="*/ 1323023 w 5185727"/>
                <a:gd name="connsiteY2690" fmla="*/ 1330103 h 4476587"/>
                <a:gd name="connsiteX2691" fmla="*/ 1360657 w 5185727"/>
                <a:gd name="connsiteY2691" fmla="*/ 1271738 h 4476587"/>
                <a:gd name="connsiteX2692" fmla="*/ 1362923 w 5185727"/>
                <a:gd name="connsiteY2692" fmla="*/ 957061 h 4476587"/>
                <a:gd name="connsiteX2693" fmla="*/ 1381670 w 5185727"/>
                <a:gd name="connsiteY2693" fmla="*/ 940770 h 4476587"/>
                <a:gd name="connsiteX2694" fmla="*/ 1418029 w 5185727"/>
                <a:gd name="connsiteY2694" fmla="*/ 944028 h 4476587"/>
                <a:gd name="connsiteX2695" fmla="*/ 2124732 w 5185727"/>
                <a:gd name="connsiteY2695" fmla="*/ 951158 h 4476587"/>
                <a:gd name="connsiteX2696" fmla="*/ 2508587 w 5185727"/>
                <a:gd name="connsiteY2696" fmla="*/ 955266 h 4476587"/>
                <a:gd name="connsiteX2697" fmla="*/ 2529648 w 5185727"/>
                <a:gd name="connsiteY2697" fmla="*/ 966268 h 4476587"/>
                <a:gd name="connsiteX2698" fmla="*/ 2576396 w 5185727"/>
                <a:gd name="connsiteY2698" fmla="*/ 1029355 h 4476587"/>
                <a:gd name="connsiteX2699" fmla="*/ 2584282 w 5185727"/>
                <a:gd name="connsiteY2699" fmla="*/ 1052776 h 4476587"/>
                <a:gd name="connsiteX2700" fmla="*/ 2583904 w 5185727"/>
                <a:gd name="connsiteY2700" fmla="*/ 1352579 h 4476587"/>
                <a:gd name="connsiteX2701" fmla="*/ 2592546 w 5185727"/>
                <a:gd name="connsiteY2701" fmla="*/ 1372365 h 4476587"/>
                <a:gd name="connsiteX2702" fmla="*/ 2604539 w 5185727"/>
                <a:gd name="connsiteY2702" fmla="*/ 1383272 h 4476587"/>
                <a:gd name="connsiteX2703" fmla="*/ 2702427 w 5185727"/>
                <a:gd name="connsiteY2703" fmla="*/ 1411086 h 4476587"/>
                <a:gd name="connsiteX2704" fmla="*/ 2708236 w 5185727"/>
                <a:gd name="connsiteY2704" fmla="*/ 1402869 h 4476587"/>
                <a:gd name="connsiteX2705" fmla="*/ 2708378 w 5185727"/>
                <a:gd name="connsiteY2705" fmla="*/ 1351304 h 4476587"/>
                <a:gd name="connsiteX2706" fmla="*/ 2699547 w 5185727"/>
                <a:gd name="connsiteY2706" fmla="*/ 1343466 h 4476587"/>
                <a:gd name="connsiteX2707" fmla="*/ 2647652 w 5185727"/>
                <a:gd name="connsiteY2707" fmla="*/ 1317683 h 4476587"/>
                <a:gd name="connsiteX2708" fmla="*/ 2612755 w 5185727"/>
                <a:gd name="connsiteY2708" fmla="*/ 1217623 h 4476587"/>
                <a:gd name="connsiteX2709" fmla="*/ 2613700 w 5185727"/>
                <a:gd name="connsiteY2709" fmla="*/ 1033179 h 4476587"/>
                <a:gd name="connsiteX2710" fmla="*/ 2608317 w 5185727"/>
                <a:gd name="connsiteY2710" fmla="*/ 1014291 h 4476587"/>
                <a:gd name="connsiteX2711" fmla="*/ 2554297 w 5185727"/>
                <a:gd name="connsiteY2711" fmla="*/ 938125 h 4476587"/>
                <a:gd name="connsiteX2712" fmla="*/ 2536542 w 5185727"/>
                <a:gd name="connsiteY2712" fmla="*/ 929011 h 4476587"/>
                <a:gd name="connsiteX2713" fmla="*/ 2141825 w 5185727"/>
                <a:gd name="connsiteY2713" fmla="*/ 924762 h 4476587"/>
                <a:gd name="connsiteX2714" fmla="*/ 1705084 w 5185727"/>
                <a:gd name="connsiteY2714" fmla="*/ 919331 h 4476587"/>
                <a:gd name="connsiteX2715" fmla="*/ 1359240 w 5185727"/>
                <a:gd name="connsiteY2715" fmla="*/ 914467 h 4476587"/>
                <a:gd name="connsiteX2716" fmla="*/ 1344177 w 5185727"/>
                <a:gd name="connsiteY2716" fmla="*/ 929011 h 4476587"/>
                <a:gd name="connsiteX2717" fmla="*/ 1344744 w 5185727"/>
                <a:gd name="connsiteY2717" fmla="*/ 1242367 h 4476587"/>
                <a:gd name="connsiteX2718" fmla="*/ 1330908 w 5185727"/>
                <a:gd name="connsiteY2718" fmla="*/ 1256580 h 4476587"/>
                <a:gd name="connsiteX2719" fmla="*/ 1311925 w 5185727"/>
                <a:gd name="connsiteY2719" fmla="*/ 1256391 h 4476587"/>
                <a:gd name="connsiteX2720" fmla="*/ 1278777 w 5185727"/>
                <a:gd name="connsiteY2720" fmla="*/ 1268433 h 4476587"/>
                <a:gd name="connsiteX2721" fmla="*/ 1215124 w 5185727"/>
                <a:gd name="connsiteY2721" fmla="*/ 1263947 h 4476587"/>
                <a:gd name="connsiteX2722" fmla="*/ 1220837 w 5185727"/>
                <a:gd name="connsiteY2722" fmla="*/ 1199680 h 4476587"/>
                <a:gd name="connsiteX2723" fmla="*/ 1284915 w 5185727"/>
                <a:gd name="connsiteY2723" fmla="*/ 1206338 h 4476587"/>
                <a:gd name="connsiteX2724" fmla="*/ 1289401 w 5185727"/>
                <a:gd name="connsiteY2724" fmla="*/ 1213043 h 4476587"/>
                <a:gd name="connsiteX2725" fmla="*/ 1304134 w 5185727"/>
                <a:gd name="connsiteY2725" fmla="*/ 1218804 h 4476587"/>
                <a:gd name="connsiteX2726" fmla="*/ 1308054 w 5185727"/>
                <a:gd name="connsiteY2726" fmla="*/ 1207896 h 4476587"/>
                <a:gd name="connsiteX2727" fmla="*/ 1308006 w 5185727"/>
                <a:gd name="connsiteY2727" fmla="*/ 889110 h 4476587"/>
                <a:gd name="connsiteX2728" fmla="*/ 1319669 w 5185727"/>
                <a:gd name="connsiteY2728" fmla="*/ 876975 h 4476587"/>
                <a:gd name="connsiteX2729" fmla="*/ 4030174 w 5185727"/>
                <a:gd name="connsiteY2729" fmla="*/ 868994 h 4476587"/>
                <a:gd name="connsiteX2730" fmla="*/ 4010702 w 5185727"/>
                <a:gd name="connsiteY2730" fmla="*/ 873050 h 4476587"/>
                <a:gd name="connsiteX2731" fmla="*/ 4030199 w 5185727"/>
                <a:gd name="connsiteY2731" fmla="*/ 868999 h 4476587"/>
                <a:gd name="connsiteX2732" fmla="*/ 3164811 w 5185727"/>
                <a:gd name="connsiteY2732" fmla="*/ 867247 h 4476587"/>
                <a:gd name="connsiteX2733" fmla="*/ 3157916 w 5185727"/>
                <a:gd name="connsiteY2733" fmla="*/ 873763 h 4476587"/>
                <a:gd name="connsiteX2734" fmla="*/ 3165094 w 5185727"/>
                <a:gd name="connsiteY2734" fmla="*/ 881224 h 4476587"/>
                <a:gd name="connsiteX2735" fmla="*/ 3172036 w 5185727"/>
                <a:gd name="connsiteY2735" fmla="*/ 873621 h 4476587"/>
                <a:gd name="connsiteX2736" fmla="*/ 3164811 w 5185727"/>
                <a:gd name="connsiteY2736" fmla="*/ 867247 h 4476587"/>
                <a:gd name="connsiteX2737" fmla="*/ 829912 w 5185727"/>
                <a:gd name="connsiteY2737" fmla="*/ 857331 h 4476587"/>
                <a:gd name="connsiteX2738" fmla="*/ 823962 w 5185727"/>
                <a:gd name="connsiteY2738" fmla="*/ 864508 h 4476587"/>
                <a:gd name="connsiteX2739" fmla="*/ 831091 w 5185727"/>
                <a:gd name="connsiteY2739" fmla="*/ 871167 h 4476587"/>
                <a:gd name="connsiteX2740" fmla="*/ 837939 w 5185727"/>
                <a:gd name="connsiteY2740" fmla="*/ 863942 h 4476587"/>
                <a:gd name="connsiteX2741" fmla="*/ 829912 w 5185727"/>
                <a:gd name="connsiteY2741" fmla="*/ 857331 h 4476587"/>
                <a:gd name="connsiteX2742" fmla="*/ 3166038 w 5185727"/>
                <a:gd name="connsiteY2742" fmla="*/ 828715 h 4476587"/>
                <a:gd name="connsiteX2743" fmla="*/ 3208160 w 5185727"/>
                <a:gd name="connsiteY2743" fmla="*/ 862525 h 4476587"/>
                <a:gd name="connsiteX2744" fmla="*/ 3189743 w 5185727"/>
                <a:gd name="connsiteY2744" fmla="*/ 912060 h 4476587"/>
                <a:gd name="connsiteX2745" fmla="*/ 3180535 w 5185727"/>
                <a:gd name="connsiteY2745" fmla="*/ 917489 h 4476587"/>
                <a:gd name="connsiteX2746" fmla="*/ 3180323 w 5185727"/>
                <a:gd name="connsiteY2746" fmla="*/ 917739 h 4476587"/>
                <a:gd name="connsiteX2747" fmla="*/ 3177685 w 5185727"/>
                <a:gd name="connsiteY2747" fmla="*/ 924296 h 4476587"/>
                <a:gd name="connsiteX2748" fmla="*/ 3178081 w 5185727"/>
                <a:gd name="connsiteY2748" fmla="*/ 931609 h 4476587"/>
                <a:gd name="connsiteX2749" fmla="*/ 3178269 w 5185727"/>
                <a:gd name="connsiteY2749" fmla="*/ 1096880 h 4476587"/>
                <a:gd name="connsiteX2750" fmla="*/ 3164386 w 5185727"/>
                <a:gd name="connsiteY2750" fmla="*/ 1110575 h 4476587"/>
                <a:gd name="connsiteX2751" fmla="*/ 3150550 w 5185727"/>
                <a:gd name="connsiteY2751" fmla="*/ 1097070 h 4476587"/>
                <a:gd name="connsiteX2752" fmla="*/ 3150739 w 5185727"/>
                <a:gd name="connsiteY2752" fmla="*/ 931797 h 4476587"/>
                <a:gd name="connsiteX2753" fmla="*/ 3148756 w 5185727"/>
                <a:gd name="connsiteY2753" fmla="*/ 917443 h 4476587"/>
                <a:gd name="connsiteX2754" fmla="*/ 3154706 w 5185727"/>
                <a:gd name="connsiteY2754" fmla="*/ 936709 h 4476587"/>
                <a:gd name="connsiteX2755" fmla="*/ 3154848 w 5185727"/>
                <a:gd name="connsiteY2755" fmla="*/ 1083187 h 4476587"/>
                <a:gd name="connsiteX2756" fmla="*/ 3155272 w 5185727"/>
                <a:gd name="connsiteY2756" fmla="*/ 1096739 h 4476587"/>
                <a:gd name="connsiteX2757" fmla="*/ 3163914 w 5185727"/>
                <a:gd name="connsiteY2757" fmla="*/ 1105144 h 4476587"/>
                <a:gd name="connsiteX2758" fmla="*/ 3163938 w 5185727"/>
                <a:gd name="connsiteY2758" fmla="*/ 1105123 h 4476587"/>
                <a:gd name="connsiteX2759" fmla="*/ 3155367 w 5185727"/>
                <a:gd name="connsiteY2759" fmla="*/ 1096786 h 4476587"/>
                <a:gd name="connsiteX2760" fmla="*/ 3154942 w 5185727"/>
                <a:gd name="connsiteY2760" fmla="*/ 1083233 h 4476587"/>
                <a:gd name="connsiteX2761" fmla="*/ 3154800 w 5185727"/>
                <a:gd name="connsiteY2761" fmla="*/ 936755 h 4476587"/>
                <a:gd name="connsiteX2762" fmla="*/ 3148897 w 5185727"/>
                <a:gd name="connsiteY2762" fmla="*/ 917395 h 4476587"/>
                <a:gd name="connsiteX2763" fmla="*/ 3122832 w 5185727"/>
                <a:gd name="connsiteY2763" fmla="*/ 857331 h 4476587"/>
                <a:gd name="connsiteX2764" fmla="*/ 3166038 w 5185727"/>
                <a:gd name="connsiteY2764" fmla="*/ 828715 h 4476587"/>
                <a:gd name="connsiteX2765" fmla="*/ 842950 w 5185727"/>
                <a:gd name="connsiteY2765" fmla="*/ 820287 h 4476587"/>
                <a:gd name="connsiteX2766" fmla="*/ 865847 w 5185727"/>
                <a:gd name="connsiteY2766" fmla="*/ 835704 h 4476587"/>
                <a:gd name="connsiteX2767" fmla="*/ 884828 w 5185727"/>
                <a:gd name="connsiteY2767" fmla="*/ 844582 h 4476587"/>
                <a:gd name="connsiteX2768" fmla="*/ 1248366 w 5185727"/>
                <a:gd name="connsiteY2768" fmla="*/ 843637 h 4476587"/>
                <a:gd name="connsiteX2769" fmla="*/ 1262201 w 5185727"/>
                <a:gd name="connsiteY2769" fmla="*/ 857615 h 4476587"/>
                <a:gd name="connsiteX2770" fmla="*/ 1259746 w 5185727"/>
                <a:gd name="connsiteY2770" fmla="*/ 986384 h 4476587"/>
                <a:gd name="connsiteX2771" fmla="*/ 1244729 w 5185727"/>
                <a:gd name="connsiteY2771" fmla="*/ 1001023 h 4476587"/>
                <a:gd name="connsiteX2772" fmla="*/ 570574 w 5185727"/>
                <a:gd name="connsiteY2772" fmla="*/ 1000740 h 4476587"/>
                <a:gd name="connsiteX2773" fmla="*/ 547531 w 5185727"/>
                <a:gd name="connsiteY2773" fmla="*/ 1000834 h 4476587"/>
                <a:gd name="connsiteX2774" fmla="*/ 523542 w 5185727"/>
                <a:gd name="connsiteY2774" fmla="*/ 990776 h 4476587"/>
                <a:gd name="connsiteX2775" fmla="*/ 542950 w 5185727"/>
                <a:gd name="connsiteY2775" fmla="*/ 960555 h 4476587"/>
                <a:gd name="connsiteX2776" fmla="*/ 563303 w 5185727"/>
                <a:gd name="connsiteY2776" fmla="*/ 960980 h 4476587"/>
                <a:gd name="connsiteX2777" fmla="*/ 1206292 w 5185727"/>
                <a:gd name="connsiteY2777" fmla="*/ 961311 h 4476587"/>
                <a:gd name="connsiteX2778" fmla="*/ 1221119 w 5185727"/>
                <a:gd name="connsiteY2778" fmla="*/ 946436 h 4476587"/>
                <a:gd name="connsiteX2779" fmla="*/ 1221403 w 5185727"/>
                <a:gd name="connsiteY2779" fmla="*/ 893549 h 4476587"/>
                <a:gd name="connsiteX2780" fmla="*/ 1211156 w 5185727"/>
                <a:gd name="connsiteY2780" fmla="*/ 882641 h 4476587"/>
                <a:gd name="connsiteX2781" fmla="*/ 880201 w 5185727"/>
                <a:gd name="connsiteY2781" fmla="*/ 884435 h 4476587"/>
                <a:gd name="connsiteX2782" fmla="*/ 864098 w 5185727"/>
                <a:gd name="connsiteY2782" fmla="*/ 894258 h 4476587"/>
                <a:gd name="connsiteX2783" fmla="*/ 813478 w 5185727"/>
                <a:gd name="connsiteY2783" fmla="*/ 905874 h 4476587"/>
                <a:gd name="connsiteX2784" fmla="*/ 785241 w 5185727"/>
                <a:gd name="connsiteY2784" fmla="*/ 863281 h 4476587"/>
                <a:gd name="connsiteX2785" fmla="*/ 814706 w 5185727"/>
                <a:gd name="connsiteY2785" fmla="*/ 821727 h 4476587"/>
                <a:gd name="connsiteX2786" fmla="*/ 842950 w 5185727"/>
                <a:gd name="connsiteY2786" fmla="*/ 820287 h 4476587"/>
                <a:gd name="connsiteX2787" fmla="*/ 4187465 w 5185727"/>
                <a:gd name="connsiteY2787" fmla="*/ 805341 h 4476587"/>
                <a:gd name="connsiteX2788" fmla="*/ 4172543 w 5185727"/>
                <a:gd name="connsiteY2788" fmla="*/ 815304 h 4476587"/>
                <a:gd name="connsiteX2789" fmla="*/ 4111960 w 5185727"/>
                <a:gd name="connsiteY2789" fmla="*/ 848548 h 4476587"/>
                <a:gd name="connsiteX2790" fmla="*/ 3962837 w 5185727"/>
                <a:gd name="connsiteY2790" fmla="*/ 848548 h 4476587"/>
                <a:gd name="connsiteX2791" fmla="*/ 3962838 w 5185727"/>
                <a:gd name="connsiteY2791" fmla="*/ 848548 h 4476587"/>
                <a:gd name="connsiteX2792" fmla="*/ 4112007 w 5185727"/>
                <a:gd name="connsiteY2792" fmla="*/ 848548 h 4476587"/>
                <a:gd name="connsiteX2793" fmla="*/ 4172591 w 5185727"/>
                <a:gd name="connsiteY2793" fmla="*/ 815304 h 4476587"/>
                <a:gd name="connsiteX2794" fmla="*/ 4187510 w 5185727"/>
                <a:gd name="connsiteY2794" fmla="*/ 805343 h 4476587"/>
                <a:gd name="connsiteX2795" fmla="*/ 3888087 w 5185727"/>
                <a:gd name="connsiteY2795" fmla="*/ 805011 h 4476587"/>
                <a:gd name="connsiteX2796" fmla="*/ 3768714 w 5185727"/>
                <a:gd name="connsiteY2796" fmla="*/ 805152 h 4476587"/>
                <a:gd name="connsiteX2797" fmla="*/ 3764716 w 5185727"/>
                <a:gd name="connsiteY2797" fmla="*/ 805982 h 4476587"/>
                <a:gd name="connsiteX2798" fmla="*/ 3768761 w 5185727"/>
                <a:gd name="connsiteY2798" fmla="*/ 805152 h 4476587"/>
                <a:gd name="connsiteX2799" fmla="*/ 2938111 w 5185727"/>
                <a:gd name="connsiteY2799" fmla="*/ 767446 h 4476587"/>
                <a:gd name="connsiteX2800" fmla="*/ 2937727 w 5185727"/>
                <a:gd name="connsiteY2800" fmla="*/ 779228 h 4476587"/>
                <a:gd name="connsiteX2801" fmla="*/ 2937727 w 5185727"/>
                <a:gd name="connsiteY2801" fmla="*/ 779268 h 4476587"/>
                <a:gd name="connsiteX2802" fmla="*/ 2938134 w 5185727"/>
                <a:gd name="connsiteY2802" fmla="*/ 767483 h 4476587"/>
                <a:gd name="connsiteX2803" fmla="*/ 1024497 w 5185727"/>
                <a:gd name="connsiteY2803" fmla="*/ 717227 h 4476587"/>
                <a:gd name="connsiteX2804" fmla="*/ 1017981 w 5185727"/>
                <a:gd name="connsiteY2804" fmla="*/ 724452 h 4476587"/>
                <a:gd name="connsiteX2805" fmla="*/ 1025111 w 5185727"/>
                <a:gd name="connsiteY2805" fmla="*/ 730827 h 4476587"/>
                <a:gd name="connsiteX2806" fmla="*/ 1031391 w 5185727"/>
                <a:gd name="connsiteY2806" fmla="*/ 722091 h 4476587"/>
                <a:gd name="connsiteX2807" fmla="*/ 1024497 w 5185727"/>
                <a:gd name="connsiteY2807" fmla="*/ 717227 h 4476587"/>
                <a:gd name="connsiteX2808" fmla="*/ 1030954 w 5185727"/>
                <a:gd name="connsiteY2808" fmla="*/ 679351 h 4476587"/>
                <a:gd name="connsiteX2809" fmla="*/ 1061376 w 5185727"/>
                <a:gd name="connsiteY2809" fmla="*/ 698245 h 4476587"/>
                <a:gd name="connsiteX2810" fmla="*/ 1075825 w 5185727"/>
                <a:gd name="connsiteY2810" fmla="*/ 705422 h 4476587"/>
                <a:gd name="connsiteX2811" fmla="*/ 1131451 w 5185727"/>
                <a:gd name="connsiteY2811" fmla="*/ 705092 h 4476587"/>
                <a:gd name="connsiteX2812" fmla="*/ 2068917 w 5185727"/>
                <a:gd name="connsiteY2812" fmla="*/ 704903 h 4476587"/>
                <a:gd name="connsiteX2813" fmla="*/ 2096494 w 5185727"/>
                <a:gd name="connsiteY2813" fmla="*/ 713214 h 4476587"/>
                <a:gd name="connsiteX2814" fmla="*/ 2211712 w 5185727"/>
                <a:gd name="connsiteY2814" fmla="*/ 747259 h 4476587"/>
                <a:gd name="connsiteX2815" fmla="*/ 2796443 w 5185727"/>
                <a:gd name="connsiteY2815" fmla="*/ 746126 h 4476587"/>
                <a:gd name="connsiteX2816" fmla="*/ 2818732 w 5185727"/>
                <a:gd name="connsiteY2816" fmla="*/ 757176 h 4476587"/>
                <a:gd name="connsiteX2817" fmla="*/ 2880118 w 5185727"/>
                <a:gd name="connsiteY2817" fmla="*/ 837970 h 4476587"/>
                <a:gd name="connsiteX2818" fmla="*/ 2880071 w 5185727"/>
                <a:gd name="connsiteY2818" fmla="*/ 838064 h 4476587"/>
                <a:gd name="connsiteX2819" fmla="*/ 2879411 w 5185727"/>
                <a:gd name="connsiteY2819" fmla="*/ 1088805 h 4476587"/>
                <a:gd name="connsiteX2820" fmla="*/ 2876389 w 5185727"/>
                <a:gd name="connsiteY2820" fmla="*/ 1108779 h 4476587"/>
                <a:gd name="connsiteX2821" fmla="*/ 2848339 w 5185727"/>
                <a:gd name="connsiteY2821" fmla="*/ 1109630 h 4476587"/>
                <a:gd name="connsiteX2822" fmla="*/ 2843900 w 5185727"/>
                <a:gd name="connsiteY2822" fmla="*/ 1097258 h 4476587"/>
                <a:gd name="connsiteX2823" fmla="*/ 2843806 w 5185727"/>
                <a:gd name="connsiteY2823" fmla="*/ 931797 h 4476587"/>
                <a:gd name="connsiteX2824" fmla="*/ 2843759 w 5185727"/>
                <a:gd name="connsiteY2824" fmla="*/ 865358 h 4476587"/>
                <a:gd name="connsiteX2825" fmla="*/ 2841587 w 5185727"/>
                <a:gd name="connsiteY2825" fmla="*/ 852420 h 4476587"/>
                <a:gd name="connsiteX2826" fmla="*/ 2848151 w 5185727"/>
                <a:gd name="connsiteY2826" fmla="*/ 871024 h 4476587"/>
                <a:gd name="connsiteX2827" fmla="*/ 2848339 w 5185727"/>
                <a:gd name="connsiteY2827" fmla="*/ 1015991 h 4476587"/>
                <a:gd name="connsiteX2828" fmla="*/ 2848339 w 5185727"/>
                <a:gd name="connsiteY2828" fmla="*/ 1078322 h 4476587"/>
                <a:gd name="connsiteX2829" fmla="*/ 2861986 w 5185727"/>
                <a:gd name="connsiteY2829" fmla="*/ 1105663 h 4476587"/>
                <a:gd name="connsiteX2830" fmla="*/ 2862009 w 5185727"/>
                <a:gd name="connsiteY2830" fmla="*/ 1105654 h 4476587"/>
                <a:gd name="connsiteX2831" fmla="*/ 2850517 w 5185727"/>
                <a:gd name="connsiteY2831" fmla="*/ 1101555 h 4476587"/>
                <a:gd name="connsiteX2832" fmla="*/ 2848387 w 5185727"/>
                <a:gd name="connsiteY2832" fmla="*/ 1078322 h 4476587"/>
                <a:gd name="connsiteX2833" fmla="*/ 2848387 w 5185727"/>
                <a:gd name="connsiteY2833" fmla="*/ 1015991 h 4476587"/>
                <a:gd name="connsiteX2834" fmla="*/ 2848197 w 5185727"/>
                <a:gd name="connsiteY2834" fmla="*/ 871024 h 4476587"/>
                <a:gd name="connsiteX2835" fmla="*/ 2841681 w 5185727"/>
                <a:gd name="connsiteY2835" fmla="*/ 852467 h 4476587"/>
                <a:gd name="connsiteX2836" fmla="*/ 2798238 w 5185727"/>
                <a:gd name="connsiteY2836" fmla="*/ 795378 h 4476587"/>
                <a:gd name="connsiteX2837" fmla="*/ 2776800 w 5185727"/>
                <a:gd name="connsiteY2837" fmla="*/ 784989 h 4476587"/>
                <a:gd name="connsiteX2838" fmla="*/ 2150042 w 5185727"/>
                <a:gd name="connsiteY2838" fmla="*/ 785319 h 4476587"/>
                <a:gd name="connsiteX2839" fmla="*/ 2126101 w 5185727"/>
                <a:gd name="connsiteY2839" fmla="*/ 778425 h 4476587"/>
                <a:gd name="connsiteX2840" fmla="*/ 2007200 w 5185727"/>
                <a:gd name="connsiteY2840" fmla="*/ 743152 h 4476587"/>
                <a:gd name="connsiteX2841" fmla="*/ 1084656 w 5185727"/>
                <a:gd name="connsiteY2841" fmla="*/ 743954 h 4476587"/>
                <a:gd name="connsiteX2842" fmla="*/ 1056985 w 5185727"/>
                <a:gd name="connsiteY2842" fmla="*/ 755240 h 4476587"/>
                <a:gd name="connsiteX2843" fmla="*/ 991254 w 5185727"/>
                <a:gd name="connsiteY2843" fmla="*/ 754626 h 4476587"/>
                <a:gd name="connsiteX2844" fmla="*/ 995928 w 5185727"/>
                <a:gd name="connsiteY2844" fmla="*/ 689462 h 4476587"/>
                <a:gd name="connsiteX2845" fmla="*/ 1030954 w 5185727"/>
                <a:gd name="connsiteY2845" fmla="*/ 679351 h 4476587"/>
                <a:gd name="connsiteX2846" fmla="*/ 3039770 w 5185727"/>
                <a:gd name="connsiteY2846" fmla="*/ 676098 h 4476587"/>
                <a:gd name="connsiteX2847" fmla="*/ 3046003 w 5185727"/>
                <a:gd name="connsiteY2847" fmla="*/ 686675 h 4476587"/>
                <a:gd name="connsiteX2848" fmla="*/ 3046428 w 5185727"/>
                <a:gd name="connsiteY2848" fmla="*/ 704241 h 4476587"/>
                <a:gd name="connsiteX2849" fmla="*/ 3046428 w 5185727"/>
                <a:gd name="connsiteY2849" fmla="*/ 1076244 h 4476587"/>
                <a:gd name="connsiteX2850" fmla="*/ 3046428 w 5185727"/>
                <a:gd name="connsiteY2850" fmla="*/ 1089749 h 4476587"/>
                <a:gd name="connsiteX2851" fmla="*/ 3062011 w 5185727"/>
                <a:gd name="connsiteY2851" fmla="*/ 1105946 h 4476587"/>
                <a:gd name="connsiteX2852" fmla="*/ 3079955 w 5185727"/>
                <a:gd name="connsiteY2852" fmla="*/ 1110196 h 4476587"/>
                <a:gd name="connsiteX2853" fmla="*/ 3041942 w 5185727"/>
                <a:gd name="connsiteY2853" fmla="*/ 1072561 h 4476587"/>
                <a:gd name="connsiteX2854" fmla="*/ 3041848 w 5185727"/>
                <a:gd name="connsiteY2854" fmla="*/ 691728 h 4476587"/>
                <a:gd name="connsiteX2855" fmla="*/ 3039770 w 5185727"/>
                <a:gd name="connsiteY2855" fmla="*/ 676098 h 4476587"/>
                <a:gd name="connsiteX2856" fmla="*/ 1196283 w 5185727"/>
                <a:gd name="connsiteY2856" fmla="*/ 607629 h 4476587"/>
                <a:gd name="connsiteX2857" fmla="*/ 1188963 w 5185727"/>
                <a:gd name="connsiteY2857" fmla="*/ 613768 h 4476587"/>
                <a:gd name="connsiteX2858" fmla="*/ 1195290 w 5185727"/>
                <a:gd name="connsiteY2858" fmla="*/ 621087 h 4476587"/>
                <a:gd name="connsiteX2859" fmla="*/ 1202279 w 5185727"/>
                <a:gd name="connsiteY2859" fmla="*/ 616318 h 4476587"/>
                <a:gd name="connsiteX2860" fmla="*/ 1196283 w 5185727"/>
                <a:gd name="connsiteY2860" fmla="*/ 607629 h 4476587"/>
                <a:gd name="connsiteX2861" fmla="*/ 1194942 w 5185727"/>
                <a:gd name="connsiteY2861" fmla="*/ 568796 h 4476587"/>
                <a:gd name="connsiteX2862" fmla="*/ 1227259 w 5185727"/>
                <a:gd name="connsiteY2862" fmla="*/ 582272 h 4476587"/>
                <a:gd name="connsiteX2863" fmla="*/ 1252758 w 5185727"/>
                <a:gd name="connsiteY2863" fmla="*/ 592944 h 4476587"/>
                <a:gd name="connsiteX2864" fmla="*/ 2099186 w 5185727"/>
                <a:gd name="connsiteY2864" fmla="*/ 592614 h 4476587"/>
                <a:gd name="connsiteX2865" fmla="*/ 2124354 w 5185727"/>
                <a:gd name="connsiteY2865" fmla="*/ 600027 h 4476587"/>
                <a:gd name="connsiteX2866" fmla="*/ 2185882 w 5185727"/>
                <a:gd name="connsiteY2866" fmla="*/ 638558 h 4476587"/>
                <a:gd name="connsiteX2867" fmla="*/ 2258649 w 5185727"/>
                <a:gd name="connsiteY2867" fmla="*/ 640353 h 4476587"/>
                <a:gd name="connsiteX2868" fmla="*/ 2882621 w 5185727"/>
                <a:gd name="connsiteY2868" fmla="*/ 640117 h 4476587"/>
                <a:gd name="connsiteX2869" fmla="*/ 2903681 w 5185727"/>
                <a:gd name="connsiteY2869" fmla="*/ 650883 h 4476587"/>
                <a:gd name="connsiteX2870" fmla="*/ 2965115 w 5185727"/>
                <a:gd name="connsiteY2870" fmla="*/ 735078 h 4476587"/>
                <a:gd name="connsiteX2871" fmla="*/ 2971726 w 5185727"/>
                <a:gd name="connsiteY2871" fmla="*/ 754863 h 4476587"/>
                <a:gd name="connsiteX2872" fmla="*/ 2971537 w 5185727"/>
                <a:gd name="connsiteY2872" fmla="*/ 1110150 h 4476587"/>
                <a:gd name="connsiteX2873" fmla="*/ 2971538 w 5185727"/>
                <a:gd name="connsiteY2873" fmla="*/ 1110150 h 4476587"/>
                <a:gd name="connsiteX2874" fmla="*/ 2971537 w 5185727"/>
                <a:gd name="connsiteY2874" fmla="*/ 1110150 h 4476587"/>
                <a:gd name="connsiteX2875" fmla="*/ 2971537 w 5185727"/>
                <a:gd name="connsiteY2875" fmla="*/ 1110197 h 4476587"/>
                <a:gd name="connsiteX2876" fmla="*/ 2971446 w 5185727"/>
                <a:gd name="connsiteY2876" fmla="*/ 1110157 h 4476587"/>
                <a:gd name="connsiteX2877" fmla="*/ 2952325 w 5185727"/>
                <a:gd name="connsiteY2877" fmla="*/ 1111590 h 4476587"/>
                <a:gd name="connsiteX2878" fmla="*/ 2936263 w 5185727"/>
                <a:gd name="connsiteY2878" fmla="*/ 1107789 h 4476587"/>
                <a:gd name="connsiteX2879" fmla="*/ 2933714 w 5185727"/>
                <a:gd name="connsiteY2879" fmla="*/ 1072610 h 4476587"/>
                <a:gd name="connsiteX2880" fmla="*/ 2933525 w 5185727"/>
                <a:gd name="connsiteY2880" fmla="*/ 771767 h 4476587"/>
                <a:gd name="connsiteX2881" fmla="*/ 2931594 w 5185727"/>
                <a:gd name="connsiteY2881" fmla="*/ 757402 h 4476587"/>
                <a:gd name="connsiteX2882" fmla="*/ 2879409 w 5185727"/>
                <a:gd name="connsiteY2882" fmla="*/ 685024 h 4476587"/>
                <a:gd name="connsiteX2883" fmla="*/ 2862836 w 5185727"/>
                <a:gd name="connsiteY2883" fmla="*/ 679215 h 4476587"/>
                <a:gd name="connsiteX2884" fmla="*/ 2523745 w 5185727"/>
                <a:gd name="connsiteY2884" fmla="*/ 679215 h 4476587"/>
                <a:gd name="connsiteX2885" fmla="*/ 2185977 w 5185727"/>
                <a:gd name="connsiteY2885" fmla="*/ 679357 h 4476587"/>
                <a:gd name="connsiteX2886" fmla="*/ 2160808 w 5185727"/>
                <a:gd name="connsiteY2886" fmla="*/ 672132 h 4476587"/>
                <a:gd name="connsiteX2887" fmla="*/ 2101783 w 5185727"/>
                <a:gd name="connsiteY2887" fmla="*/ 634545 h 4476587"/>
                <a:gd name="connsiteX2888" fmla="*/ 2030338 w 5185727"/>
                <a:gd name="connsiteY2888" fmla="*/ 632703 h 4476587"/>
                <a:gd name="connsiteX2889" fmla="*/ 1251719 w 5185727"/>
                <a:gd name="connsiteY2889" fmla="*/ 632514 h 4476587"/>
                <a:gd name="connsiteX2890" fmla="*/ 1230564 w 5185727"/>
                <a:gd name="connsiteY2890" fmla="*/ 642572 h 4476587"/>
                <a:gd name="connsiteX2891" fmla="*/ 1165686 w 5185727"/>
                <a:gd name="connsiteY2891" fmla="*/ 648144 h 4476587"/>
                <a:gd name="connsiteX2892" fmla="*/ 1162239 w 5185727"/>
                <a:gd name="connsiteY2892" fmla="*/ 583830 h 4476587"/>
                <a:gd name="connsiteX2893" fmla="*/ 1194942 w 5185727"/>
                <a:gd name="connsiteY2893" fmla="*/ 568796 h 4476587"/>
                <a:gd name="connsiteX2894" fmla="*/ 3520712 w 5185727"/>
                <a:gd name="connsiteY2894" fmla="*/ 535102 h 4476587"/>
                <a:gd name="connsiteX2895" fmla="*/ 3514290 w 5185727"/>
                <a:gd name="connsiteY2895" fmla="*/ 541997 h 4476587"/>
                <a:gd name="connsiteX2896" fmla="*/ 3521231 w 5185727"/>
                <a:gd name="connsiteY2896" fmla="*/ 548418 h 4476587"/>
                <a:gd name="connsiteX2897" fmla="*/ 3527747 w 5185727"/>
                <a:gd name="connsiteY2897" fmla="*/ 541430 h 4476587"/>
                <a:gd name="connsiteX2898" fmla="*/ 3520712 w 5185727"/>
                <a:gd name="connsiteY2898" fmla="*/ 535102 h 4476587"/>
                <a:gd name="connsiteX2899" fmla="*/ 1309234 w 5185727"/>
                <a:gd name="connsiteY2899" fmla="*/ 497085 h 4476587"/>
                <a:gd name="connsiteX2900" fmla="*/ 1302812 w 5185727"/>
                <a:gd name="connsiteY2900" fmla="*/ 504027 h 4476587"/>
                <a:gd name="connsiteX2901" fmla="*/ 1309943 w 5185727"/>
                <a:gd name="connsiteY2901" fmla="*/ 510496 h 4476587"/>
                <a:gd name="connsiteX2902" fmla="*/ 1316223 w 5185727"/>
                <a:gd name="connsiteY2902" fmla="*/ 503460 h 4476587"/>
                <a:gd name="connsiteX2903" fmla="*/ 1309234 w 5185727"/>
                <a:gd name="connsiteY2903" fmla="*/ 497085 h 4476587"/>
                <a:gd name="connsiteX2904" fmla="*/ 1312622 w 5185727"/>
                <a:gd name="connsiteY2904" fmla="*/ 458465 h 4476587"/>
                <a:gd name="connsiteX2905" fmla="*/ 1344036 w 5185727"/>
                <a:gd name="connsiteY2905" fmla="*/ 474987 h 4476587"/>
                <a:gd name="connsiteX2906" fmla="*/ 1363066 w 5185727"/>
                <a:gd name="connsiteY2906" fmla="*/ 483769 h 4476587"/>
                <a:gd name="connsiteX2907" fmla="*/ 2121380 w 5185727"/>
                <a:gd name="connsiteY2907" fmla="*/ 483392 h 4476587"/>
                <a:gd name="connsiteX2908" fmla="*/ 2148390 w 5185727"/>
                <a:gd name="connsiteY2908" fmla="*/ 492694 h 4476587"/>
                <a:gd name="connsiteX2909" fmla="*/ 2159156 w 5185727"/>
                <a:gd name="connsiteY2909" fmla="*/ 500910 h 4476587"/>
                <a:gd name="connsiteX2910" fmla="*/ 2211570 w 5185727"/>
                <a:gd name="connsiteY2910" fmla="*/ 538451 h 4476587"/>
                <a:gd name="connsiteX2911" fmla="*/ 2278907 w 5185727"/>
                <a:gd name="connsiteY2911" fmla="*/ 540339 h 4476587"/>
                <a:gd name="connsiteX2912" fmla="*/ 2987026 w 5185727"/>
                <a:gd name="connsiteY2912" fmla="*/ 540103 h 4476587"/>
                <a:gd name="connsiteX2913" fmla="*/ 3007425 w 5185727"/>
                <a:gd name="connsiteY2913" fmla="*/ 551105 h 4476587"/>
                <a:gd name="connsiteX2914" fmla="*/ 3073865 w 5185727"/>
                <a:gd name="connsiteY2914" fmla="*/ 654708 h 4476587"/>
                <a:gd name="connsiteX2915" fmla="*/ 3080192 w 5185727"/>
                <a:gd name="connsiteY2915" fmla="*/ 676098 h 4476587"/>
                <a:gd name="connsiteX2916" fmla="*/ 3080003 w 5185727"/>
                <a:gd name="connsiteY2916" fmla="*/ 1110149 h 4476587"/>
                <a:gd name="connsiteX2917" fmla="*/ 3062060 w 5185727"/>
                <a:gd name="connsiteY2917" fmla="*/ 1105899 h 4476587"/>
                <a:gd name="connsiteX2918" fmla="*/ 3046477 w 5185727"/>
                <a:gd name="connsiteY2918" fmla="*/ 1089703 h 4476587"/>
                <a:gd name="connsiteX2919" fmla="*/ 3046477 w 5185727"/>
                <a:gd name="connsiteY2919" fmla="*/ 1076198 h 4476587"/>
                <a:gd name="connsiteX2920" fmla="*/ 3046477 w 5185727"/>
                <a:gd name="connsiteY2920" fmla="*/ 704195 h 4476587"/>
                <a:gd name="connsiteX2921" fmla="*/ 3046052 w 5185727"/>
                <a:gd name="connsiteY2921" fmla="*/ 686628 h 4476587"/>
                <a:gd name="connsiteX2922" fmla="*/ 3039771 w 5185727"/>
                <a:gd name="connsiteY2922" fmla="*/ 676051 h 4476587"/>
                <a:gd name="connsiteX2923" fmla="*/ 2983249 w 5185727"/>
                <a:gd name="connsiteY2923" fmla="*/ 587040 h 4476587"/>
                <a:gd name="connsiteX2924" fmla="*/ 2971160 w 5185727"/>
                <a:gd name="connsiteY2924" fmla="*/ 580525 h 4476587"/>
                <a:gd name="connsiteX2925" fmla="*/ 2961669 w 5185727"/>
                <a:gd name="connsiteY2925" fmla="*/ 580571 h 4476587"/>
                <a:gd name="connsiteX2926" fmla="*/ 2212846 w 5185727"/>
                <a:gd name="connsiteY2926" fmla="*/ 580761 h 4476587"/>
                <a:gd name="connsiteX2927" fmla="*/ 2186969 w 5185727"/>
                <a:gd name="connsiteY2927" fmla="*/ 571883 h 4476587"/>
                <a:gd name="connsiteX2928" fmla="*/ 2149429 w 5185727"/>
                <a:gd name="connsiteY2928" fmla="*/ 542983 h 4476587"/>
                <a:gd name="connsiteX2929" fmla="*/ 2090403 w 5185727"/>
                <a:gd name="connsiteY2929" fmla="*/ 523482 h 4476587"/>
                <a:gd name="connsiteX2930" fmla="*/ 1363254 w 5185727"/>
                <a:gd name="connsiteY2930" fmla="*/ 523765 h 4476587"/>
                <a:gd name="connsiteX2931" fmla="*/ 1344130 w 5185727"/>
                <a:gd name="connsiteY2931" fmla="*/ 532360 h 4476587"/>
                <a:gd name="connsiteX2932" fmla="*/ 1279296 w 5185727"/>
                <a:gd name="connsiteY2932" fmla="*/ 537364 h 4476587"/>
                <a:gd name="connsiteX2933" fmla="*/ 1279154 w 5185727"/>
                <a:gd name="connsiteY2933" fmla="*/ 470311 h 4476587"/>
                <a:gd name="connsiteX2934" fmla="*/ 1312622 w 5185727"/>
                <a:gd name="connsiteY2934" fmla="*/ 458465 h 4476587"/>
                <a:gd name="connsiteX2935" fmla="*/ 4455382 w 5185727"/>
                <a:gd name="connsiteY2935" fmla="*/ 450778 h 4476587"/>
                <a:gd name="connsiteX2936" fmla="*/ 4468427 w 5185727"/>
                <a:gd name="connsiteY2936" fmla="*/ 452607 h 4476587"/>
                <a:gd name="connsiteX2937" fmla="*/ 4478343 w 5185727"/>
                <a:gd name="connsiteY2937" fmla="*/ 475746 h 4476587"/>
                <a:gd name="connsiteX2938" fmla="*/ 4481507 w 5185727"/>
                <a:gd name="connsiteY2938" fmla="*/ 500678 h 4476587"/>
                <a:gd name="connsiteX2939" fmla="*/ 4479902 w 5185727"/>
                <a:gd name="connsiteY2939" fmla="*/ 542138 h 4476587"/>
                <a:gd name="connsiteX2940" fmla="*/ 4463611 w 5185727"/>
                <a:gd name="connsiteY2940" fmla="*/ 558618 h 4476587"/>
                <a:gd name="connsiteX2941" fmla="*/ 4204559 w 5185727"/>
                <a:gd name="connsiteY2941" fmla="*/ 559468 h 4476587"/>
                <a:gd name="connsiteX2942" fmla="*/ 4191006 w 5185727"/>
                <a:gd name="connsiteY2942" fmla="*/ 559420 h 4476587"/>
                <a:gd name="connsiteX2943" fmla="*/ 4173630 w 5185727"/>
                <a:gd name="connsiteY2943" fmla="*/ 570707 h 4476587"/>
                <a:gd name="connsiteX2944" fmla="*/ 4146902 w 5185727"/>
                <a:gd name="connsiteY2944" fmla="*/ 599087 h 4476587"/>
                <a:gd name="connsiteX2945" fmla="*/ 4176604 w 5185727"/>
                <a:gd name="connsiteY2945" fmla="*/ 634213 h 4476587"/>
                <a:gd name="connsiteX2946" fmla="*/ 4189165 w 5185727"/>
                <a:gd name="connsiteY2946" fmla="*/ 638416 h 4476587"/>
                <a:gd name="connsiteX2947" fmla="*/ 4425173 w 5185727"/>
                <a:gd name="connsiteY2947" fmla="*/ 637755 h 4476587"/>
                <a:gd name="connsiteX2948" fmla="*/ 4440142 w 5185727"/>
                <a:gd name="connsiteY2948" fmla="*/ 652158 h 4476587"/>
                <a:gd name="connsiteX2949" fmla="*/ 4448452 w 5185727"/>
                <a:gd name="connsiteY2949" fmla="*/ 1205346 h 4476587"/>
                <a:gd name="connsiteX2950" fmla="*/ 4451522 w 5185727"/>
                <a:gd name="connsiteY2950" fmla="*/ 1391064 h 4476587"/>
                <a:gd name="connsiteX2951" fmla="*/ 4463469 w 5185727"/>
                <a:gd name="connsiteY2951" fmla="*/ 1409150 h 4476587"/>
                <a:gd name="connsiteX2952" fmla="*/ 4649754 w 5185727"/>
                <a:gd name="connsiteY2952" fmla="*/ 1495138 h 4476587"/>
                <a:gd name="connsiteX2953" fmla="*/ 4670153 w 5185727"/>
                <a:gd name="connsiteY2953" fmla="*/ 1494194 h 4476587"/>
                <a:gd name="connsiteX2954" fmla="*/ 4733759 w 5185727"/>
                <a:gd name="connsiteY2954" fmla="*/ 1511523 h 4476587"/>
                <a:gd name="connsiteX2955" fmla="*/ 4711613 w 5185727"/>
                <a:gd name="connsiteY2955" fmla="*/ 1574091 h 4476587"/>
                <a:gd name="connsiteX2956" fmla="*/ 4651170 w 5185727"/>
                <a:gd name="connsiteY2956" fmla="*/ 1547175 h 4476587"/>
                <a:gd name="connsiteX2957" fmla="*/ 4637193 w 5185727"/>
                <a:gd name="connsiteY2957" fmla="*/ 1532632 h 4476587"/>
                <a:gd name="connsiteX2958" fmla="*/ 4423851 w 5185727"/>
                <a:gd name="connsiteY2958" fmla="*/ 1434365 h 4476587"/>
                <a:gd name="connsiteX2959" fmla="*/ 4412092 w 5185727"/>
                <a:gd name="connsiteY2959" fmla="*/ 1416469 h 4476587"/>
                <a:gd name="connsiteX2960" fmla="*/ 4403405 w 5185727"/>
                <a:gd name="connsiteY2960" fmla="*/ 803641 h 4476587"/>
                <a:gd name="connsiteX2961" fmla="*/ 4401563 w 5185727"/>
                <a:gd name="connsiteY2961" fmla="*/ 689745 h 4476587"/>
                <a:gd name="connsiteX2962" fmla="*/ 4389758 w 5185727"/>
                <a:gd name="connsiteY2962" fmla="*/ 677468 h 4476587"/>
                <a:gd name="connsiteX2963" fmla="*/ 4190393 w 5185727"/>
                <a:gd name="connsiteY2963" fmla="*/ 678601 h 4476587"/>
                <a:gd name="connsiteX2964" fmla="*/ 4174857 w 5185727"/>
                <a:gd name="connsiteY2964" fmla="*/ 688754 h 4476587"/>
                <a:gd name="connsiteX2965" fmla="*/ 4141614 w 5185727"/>
                <a:gd name="connsiteY2965" fmla="*/ 720580 h 4476587"/>
                <a:gd name="connsiteX2966" fmla="*/ 4171552 w 5185727"/>
                <a:gd name="connsiteY2966" fmla="*/ 754531 h 4476587"/>
                <a:gd name="connsiteX2967" fmla="*/ 4183687 w 5185727"/>
                <a:gd name="connsiteY2967" fmla="*/ 761993 h 4476587"/>
                <a:gd name="connsiteX2968" fmla="*/ 4296261 w 5185727"/>
                <a:gd name="connsiteY2968" fmla="*/ 763268 h 4476587"/>
                <a:gd name="connsiteX2969" fmla="*/ 4309388 w 5185727"/>
                <a:gd name="connsiteY2969" fmla="*/ 775970 h 4476587"/>
                <a:gd name="connsiteX2970" fmla="*/ 4312269 w 5185727"/>
                <a:gd name="connsiteY2970" fmla="*/ 1310270 h 4476587"/>
                <a:gd name="connsiteX2971" fmla="*/ 4296402 w 5185727"/>
                <a:gd name="connsiteY2971" fmla="*/ 1325570 h 4476587"/>
                <a:gd name="connsiteX2972" fmla="*/ 4255746 w 5185727"/>
                <a:gd name="connsiteY2972" fmla="*/ 1325144 h 4476587"/>
                <a:gd name="connsiteX2973" fmla="*/ 4250837 w 5185727"/>
                <a:gd name="connsiteY2973" fmla="*/ 1325118 h 4476587"/>
                <a:gd name="connsiteX2974" fmla="*/ 4090164 w 5185727"/>
                <a:gd name="connsiteY2974" fmla="*/ 1325757 h 4476587"/>
                <a:gd name="connsiteX2975" fmla="*/ 4089624 w 5185727"/>
                <a:gd name="connsiteY2975" fmla="*/ 1325805 h 4476587"/>
                <a:gd name="connsiteX2976" fmla="*/ 4078997 w 5185727"/>
                <a:gd name="connsiteY2976" fmla="*/ 1325852 h 4476587"/>
                <a:gd name="connsiteX2977" fmla="*/ 4079000 w 5185727"/>
                <a:gd name="connsiteY2977" fmla="*/ 1325853 h 4476587"/>
                <a:gd name="connsiteX2978" fmla="*/ 4074466 w 5185727"/>
                <a:gd name="connsiteY2978" fmla="*/ 1325900 h 4476587"/>
                <a:gd name="connsiteX2979" fmla="*/ 4064361 w 5185727"/>
                <a:gd name="connsiteY2979" fmla="*/ 1317495 h 4476587"/>
                <a:gd name="connsiteX2980" fmla="*/ 4066439 w 5185727"/>
                <a:gd name="connsiteY2980" fmla="*/ 1286896 h 4476587"/>
                <a:gd name="connsiteX2981" fmla="*/ 4068675 w 5185727"/>
                <a:gd name="connsiteY2981" fmla="*/ 1285152 h 4476587"/>
                <a:gd name="connsiteX2982" fmla="*/ 4068753 w 5185727"/>
                <a:gd name="connsiteY2982" fmla="*/ 1285054 h 4476587"/>
                <a:gd name="connsiteX2983" fmla="*/ 4068859 w 5185727"/>
                <a:gd name="connsiteY2983" fmla="*/ 1285040 h 4476587"/>
                <a:gd name="connsiteX2984" fmla="*/ 4071775 w 5185727"/>
                <a:gd name="connsiteY2984" fmla="*/ 1270935 h 4476587"/>
                <a:gd name="connsiteX2985" fmla="*/ 4071775 w 5185727"/>
                <a:gd name="connsiteY2985" fmla="*/ 1234292 h 4476587"/>
                <a:gd name="connsiteX2986" fmla="*/ 4053501 w 5185727"/>
                <a:gd name="connsiteY2986" fmla="*/ 1172574 h 4476587"/>
                <a:gd name="connsiteX2987" fmla="*/ 3930444 w 5185727"/>
                <a:gd name="connsiteY2987" fmla="*/ 1106277 h 4476587"/>
                <a:gd name="connsiteX2988" fmla="*/ 3764936 w 5185727"/>
                <a:gd name="connsiteY2988" fmla="*/ 1106230 h 4476587"/>
                <a:gd name="connsiteX2989" fmla="*/ 3748976 w 5185727"/>
                <a:gd name="connsiteY2989" fmla="*/ 1109441 h 4476587"/>
                <a:gd name="connsiteX2990" fmla="*/ 3751809 w 5185727"/>
                <a:gd name="connsiteY2990" fmla="*/ 1080306 h 4476587"/>
                <a:gd name="connsiteX2991" fmla="*/ 3751951 w 5185727"/>
                <a:gd name="connsiteY2991" fmla="*/ 823993 h 4476587"/>
                <a:gd name="connsiteX2992" fmla="*/ 3754526 w 5185727"/>
                <a:gd name="connsiteY2992" fmla="*/ 808100 h 4476587"/>
                <a:gd name="connsiteX2993" fmla="*/ 3754482 w 5185727"/>
                <a:gd name="connsiteY2993" fmla="*/ 808109 h 4476587"/>
                <a:gd name="connsiteX2994" fmla="*/ 3751903 w 5185727"/>
                <a:gd name="connsiteY2994" fmla="*/ 823993 h 4476587"/>
                <a:gd name="connsiteX2995" fmla="*/ 3751762 w 5185727"/>
                <a:gd name="connsiteY2995" fmla="*/ 1080306 h 4476587"/>
                <a:gd name="connsiteX2996" fmla="*/ 3748928 w 5185727"/>
                <a:gd name="connsiteY2996" fmla="*/ 1109441 h 4476587"/>
                <a:gd name="connsiteX2997" fmla="*/ 3747984 w 5185727"/>
                <a:gd name="connsiteY2997" fmla="*/ 1110007 h 4476587"/>
                <a:gd name="connsiteX2998" fmla="*/ 3709263 w 5185727"/>
                <a:gd name="connsiteY2998" fmla="*/ 1110102 h 4476587"/>
                <a:gd name="connsiteX2999" fmla="*/ 3706571 w 5185727"/>
                <a:gd name="connsiteY2999" fmla="*/ 776489 h 4476587"/>
                <a:gd name="connsiteX3000" fmla="*/ 3720454 w 5185727"/>
                <a:gd name="connsiteY3000" fmla="*/ 762417 h 4476587"/>
                <a:gd name="connsiteX3001" fmla="*/ 3892715 w 5185727"/>
                <a:gd name="connsiteY3001" fmla="*/ 762275 h 4476587"/>
                <a:gd name="connsiteX3002" fmla="*/ 3909289 w 5185727"/>
                <a:gd name="connsiteY3002" fmla="*/ 751462 h 4476587"/>
                <a:gd name="connsiteX3003" fmla="*/ 3943052 w 5185727"/>
                <a:gd name="connsiteY3003" fmla="*/ 719919 h 4476587"/>
                <a:gd name="connsiteX3004" fmla="*/ 3911320 w 5185727"/>
                <a:gd name="connsiteY3004" fmla="*/ 682898 h 4476587"/>
                <a:gd name="connsiteX3005" fmla="*/ 3902206 w 5185727"/>
                <a:gd name="connsiteY3005" fmla="*/ 679310 h 4476587"/>
                <a:gd name="connsiteX3006" fmla="*/ 3658076 w 5185727"/>
                <a:gd name="connsiteY3006" fmla="*/ 679404 h 4476587"/>
                <a:gd name="connsiteX3007" fmla="*/ 3648679 w 5185727"/>
                <a:gd name="connsiteY3007" fmla="*/ 689603 h 4476587"/>
                <a:gd name="connsiteX3008" fmla="*/ 3649623 w 5185727"/>
                <a:gd name="connsiteY3008" fmla="*/ 901151 h 4476587"/>
                <a:gd name="connsiteX3009" fmla="*/ 3658596 w 5185727"/>
                <a:gd name="connsiteY3009" fmla="*/ 917301 h 4476587"/>
                <a:gd name="connsiteX3010" fmla="*/ 3674367 w 5185727"/>
                <a:gd name="connsiteY3010" fmla="*/ 967779 h 4476587"/>
                <a:gd name="connsiteX3011" fmla="*/ 3631302 w 5185727"/>
                <a:gd name="connsiteY3011" fmla="*/ 998850 h 4476587"/>
                <a:gd name="connsiteX3012" fmla="*/ 3589040 w 5185727"/>
                <a:gd name="connsiteY3012" fmla="*/ 968488 h 4476587"/>
                <a:gd name="connsiteX3013" fmla="*/ 3602119 w 5185727"/>
                <a:gd name="connsiteY3013" fmla="*/ 919426 h 4476587"/>
                <a:gd name="connsiteX3014" fmla="*/ 3610195 w 5185727"/>
                <a:gd name="connsiteY3014" fmla="*/ 901057 h 4476587"/>
                <a:gd name="connsiteX3015" fmla="*/ 3608731 w 5185727"/>
                <a:gd name="connsiteY3015" fmla="*/ 654235 h 4476587"/>
                <a:gd name="connsiteX3016" fmla="*/ 3622755 w 5185727"/>
                <a:gd name="connsiteY3016" fmla="*/ 640353 h 4476587"/>
                <a:gd name="connsiteX3017" fmla="*/ 3898098 w 5185727"/>
                <a:gd name="connsiteY3017" fmla="*/ 640635 h 4476587"/>
                <a:gd name="connsiteX3018" fmla="*/ 3913633 w 5185727"/>
                <a:gd name="connsiteY3018" fmla="*/ 630483 h 4476587"/>
                <a:gd name="connsiteX3019" fmla="*/ 3941162 w 5185727"/>
                <a:gd name="connsiteY3019" fmla="*/ 600739 h 4476587"/>
                <a:gd name="connsiteX3020" fmla="*/ 3911555 w 5185727"/>
                <a:gd name="connsiteY3020" fmla="*/ 566551 h 4476587"/>
                <a:gd name="connsiteX3021" fmla="*/ 3899373 w 5185727"/>
                <a:gd name="connsiteY3021" fmla="*/ 561357 h 4476587"/>
                <a:gd name="connsiteX3022" fmla="*/ 3671487 w 5185727"/>
                <a:gd name="connsiteY3022" fmla="*/ 561782 h 4476587"/>
                <a:gd name="connsiteX3023" fmla="*/ 3571096 w 5185727"/>
                <a:gd name="connsiteY3023" fmla="*/ 561876 h 4476587"/>
                <a:gd name="connsiteX3024" fmla="*/ 3556741 w 5185727"/>
                <a:gd name="connsiteY3024" fmla="*/ 568912 h 4476587"/>
                <a:gd name="connsiteX3025" fmla="*/ 3490019 w 5185727"/>
                <a:gd name="connsiteY3025" fmla="*/ 574815 h 4476587"/>
                <a:gd name="connsiteX3026" fmla="*/ 3491010 w 5185727"/>
                <a:gd name="connsiteY3026" fmla="*/ 507762 h 4476587"/>
                <a:gd name="connsiteX3027" fmla="*/ 3556693 w 5185727"/>
                <a:gd name="connsiteY3027" fmla="*/ 514608 h 4476587"/>
                <a:gd name="connsiteX3028" fmla="*/ 3572323 w 5185727"/>
                <a:gd name="connsiteY3028" fmla="*/ 521880 h 4476587"/>
                <a:gd name="connsiteX3029" fmla="*/ 3899231 w 5185727"/>
                <a:gd name="connsiteY3029" fmla="*/ 521551 h 4476587"/>
                <a:gd name="connsiteX3030" fmla="*/ 3912878 w 5185727"/>
                <a:gd name="connsiteY3030" fmla="*/ 512626 h 4476587"/>
                <a:gd name="connsiteX3031" fmla="*/ 3963876 w 5185727"/>
                <a:gd name="connsiteY3031" fmla="*/ 477965 h 4476587"/>
                <a:gd name="connsiteX3032" fmla="*/ 4121214 w 5185727"/>
                <a:gd name="connsiteY3032" fmla="*/ 477492 h 4476587"/>
                <a:gd name="connsiteX3033" fmla="*/ 4175424 w 5185727"/>
                <a:gd name="connsiteY3033" fmla="*/ 513428 h 4476587"/>
                <a:gd name="connsiteX3034" fmla="*/ 4186001 w 5185727"/>
                <a:gd name="connsiteY3034" fmla="*/ 520558 h 4476587"/>
                <a:gd name="connsiteX3035" fmla="*/ 4430131 w 5185727"/>
                <a:gd name="connsiteY3035" fmla="*/ 518858 h 4476587"/>
                <a:gd name="connsiteX3036" fmla="*/ 4439622 w 5185727"/>
                <a:gd name="connsiteY3036" fmla="*/ 508658 h 4476587"/>
                <a:gd name="connsiteX3037" fmla="*/ 4443542 w 5185727"/>
                <a:gd name="connsiteY3037" fmla="*/ 456669 h 4476587"/>
                <a:gd name="connsiteX3038" fmla="*/ 4455382 w 5185727"/>
                <a:gd name="connsiteY3038" fmla="*/ 450778 h 4476587"/>
                <a:gd name="connsiteX3039" fmla="*/ 1405327 w 5185727"/>
                <a:gd name="connsiteY3039" fmla="*/ 386448 h 4476587"/>
                <a:gd name="connsiteX3040" fmla="*/ 1398197 w 5185727"/>
                <a:gd name="connsiteY3040" fmla="*/ 393153 h 4476587"/>
                <a:gd name="connsiteX3041" fmla="*/ 1404997 w 5185727"/>
                <a:gd name="connsiteY3041" fmla="*/ 399858 h 4476587"/>
                <a:gd name="connsiteX3042" fmla="*/ 1411749 w 5185727"/>
                <a:gd name="connsiteY3042" fmla="*/ 393484 h 4476587"/>
                <a:gd name="connsiteX3043" fmla="*/ 1405327 w 5185727"/>
                <a:gd name="connsiteY3043" fmla="*/ 386448 h 4476587"/>
                <a:gd name="connsiteX3044" fmla="*/ 1408096 w 5185727"/>
                <a:gd name="connsiteY3044" fmla="*/ 347975 h 4476587"/>
                <a:gd name="connsiteX3045" fmla="*/ 1439893 w 5185727"/>
                <a:gd name="connsiteY3045" fmla="*/ 364868 h 4476587"/>
                <a:gd name="connsiteX3046" fmla="*/ 1460150 w 5185727"/>
                <a:gd name="connsiteY3046" fmla="*/ 374171 h 4476587"/>
                <a:gd name="connsiteX3047" fmla="*/ 2168316 w 5185727"/>
                <a:gd name="connsiteY3047" fmla="*/ 373840 h 4476587"/>
                <a:gd name="connsiteX3048" fmla="*/ 2195327 w 5185727"/>
                <a:gd name="connsiteY3048" fmla="*/ 382859 h 4476587"/>
                <a:gd name="connsiteX3049" fmla="*/ 2258413 w 5185727"/>
                <a:gd name="connsiteY3049" fmla="*/ 434094 h 4476587"/>
                <a:gd name="connsiteX3050" fmla="*/ 2281740 w 5185727"/>
                <a:gd name="connsiteY3050" fmla="*/ 442215 h 4476587"/>
                <a:gd name="connsiteX3051" fmla="*/ 3239561 w 5185727"/>
                <a:gd name="connsiteY3051" fmla="*/ 441791 h 4476587"/>
                <a:gd name="connsiteX3052" fmla="*/ 3263030 w 5185727"/>
                <a:gd name="connsiteY3052" fmla="*/ 454729 h 4476587"/>
                <a:gd name="connsiteX3053" fmla="*/ 3343730 w 5185727"/>
                <a:gd name="connsiteY3053" fmla="*/ 585955 h 4476587"/>
                <a:gd name="connsiteX3054" fmla="*/ 3339008 w 5185727"/>
                <a:gd name="connsiteY3054" fmla="*/ 610368 h 4476587"/>
                <a:gd name="connsiteX3055" fmla="*/ 3338914 w 5185727"/>
                <a:gd name="connsiteY3055" fmla="*/ 1076151 h 4476587"/>
                <a:gd name="connsiteX3056" fmla="*/ 3338914 w 5185727"/>
                <a:gd name="connsiteY3056" fmla="*/ 1091024 h 4476587"/>
                <a:gd name="connsiteX3057" fmla="*/ 3335951 w 5185727"/>
                <a:gd name="connsiteY3057" fmla="*/ 1102332 h 4476587"/>
                <a:gd name="connsiteX3058" fmla="*/ 3335997 w 5185727"/>
                <a:gd name="connsiteY3058" fmla="*/ 1102317 h 4476587"/>
                <a:gd name="connsiteX3059" fmla="*/ 3338960 w 5185727"/>
                <a:gd name="connsiteY3059" fmla="*/ 1091026 h 4476587"/>
                <a:gd name="connsiteX3060" fmla="*/ 3338960 w 5185727"/>
                <a:gd name="connsiteY3060" fmla="*/ 1076151 h 4476587"/>
                <a:gd name="connsiteX3061" fmla="*/ 3339055 w 5185727"/>
                <a:gd name="connsiteY3061" fmla="*/ 610368 h 4476587"/>
                <a:gd name="connsiteX3062" fmla="*/ 3343777 w 5185727"/>
                <a:gd name="connsiteY3062" fmla="*/ 585955 h 4476587"/>
                <a:gd name="connsiteX3063" fmla="*/ 3343446 w 5185727"/>
                <a:gd name="connsiteY3063" fmla="*/ 867908 h 4476587"/>
                <a:gd name="connsiteX3064" fmla="*/ 3343730 w 5185727"/>
                <a:gd name="connsiteY3064" fmla="*/ 1095653 h 4476587"/>
                <a:gd name="connsiteX3065" fmla="*/ 3328431 w 5185727"/>
                <a:gd name="connsiteY3065" fmla="*/ 1110433 h 4476587"/>
                <a:gd name="connsiteX3066" fmla="*/ 3305545 w 5185727"/>
                <a:gd name="connsiteY3066" fmla="*/ 1110152 h 4476587"/>
                <a:gd name="connsiteX3067" fmla="*/ 3305339 w 5185727"/>
                <a:gd name="connsiteY3067" fmla="*/ 1110244 h 4476587"/>
                <a:gd name="connsiteX3068" fmla="*/ 3305481 w 5185727"/>
                <a:gd name="connsiteY3068" fmla="*/ 611028 h 4476587"/>
                <a:gd name="connsiteX3069" fmla="*/ 3298587 w 5185727"/>
                <a:gd name="connsiteY3069" fmla="*/ 587040 h 4476587"/>
                <a:gd name="connsiteX3070" fmla="*/ 3239372 w 5185727"/>
                <a:gd name="connsiteY3070" fmla="*/ 491702 h 4476587"/>
                <a:gd name="connsiteX3071" fmla="*/ 3218784 w 5185727"/>
                <a:gd name="connsiteY3071" fmla="*/ 480747 h 4476587"/>
                <a:gd name="connsiteX3072" fmla="*/ 2267763 w 5185727"/>
                <a:gd name="connsiteY3072" fmla="*/ 481172 h 4476587"/>
                <a:gd name="connsiteX3073" fmla="*/ 2242122 w 5185727"/>
                <a:gd name="connsiteY3073" fmla="*/ 472011 h 4476587"/>
                <a:gd name="connsiteX3074" fmla="*/ 2176863 w 5185727"/>
                <a:gd name="connsiteY3074" fmla="*/ 419124 h 4476587"/>
                <a:gd name="connsiteX3075" fmla="*/ 2159864 w 5185727"/>
                <a:gd name="connsiteY3075" fmla="*/ 412892 h 4476587"/>
                <a:gd name="connsiteX3076" fmla="*/ 1457128 w 5185727"/>
                <a:gd name="connsiteY3076" fmla="*/ 412892 h 4476587"/>
                <a:gd name="connsiteX3077" fmla="*/ 1440601 w 5185727"/>
                <a:gd name="connsiteY3077" fmla="*/ 421344 h 4476587"/>
                <a:gd name="connsiteX3078" fmla="*/ 1374682 w 5185727"/>
                <a:gd name="connsiteY3078" fmla="*/ 426774 h 4476587"/>
                <a:gd name="connsiteX3079" fmla="*/ 1374067 w 5185727"/>
                <a:gd name="connsiteY3079" fmla="*/ 360618 h 4476587"/>
                <a:gd name="connsiteX3080" fmla="*/ 1408096 w 5185727"/>
                <a:gd name="connsiteY3080" fmla="*/ 347975 h 4476587"/>
                <a:gd name="connsiteX3081" fmla="*/ 3116646 w 5185727"/>
                <a:gd name="connsiteY3081" fmla="*/ 345135 h 4476587"/>
                <a:gd name="connsiteX3082" fmla="*/ 3110224 w 5185727"/>
                <a:gd name="connsiteY3082" fmla="*/ 352029 h 4476587"/>
                <a:gd name="connsiteX3083" fmla="*/ 3117307 w 5185727"/>
                <a:gd name="connsiteY3083" fmla="*/ 358451 h 4476587"/>
                <a:gd name="connsiteX3084" fmla="*/ 3123729 w 5185727"/>
                <a:gd name="connsiteY3084" fmla="*/ 351509 h 4476587"/>
                <a:gd name="connsiteX3085" fmla="*/ 3116646 w 5185727"/>
                <a:gd name="connsiteY3085" fmla="*/ 345135 h 4476587"/>
                <a:gd name="connsiteX3086" fmla="*/ 3227709 w 5185727"/>
                <a:gd name="connsiteY3086" fmla="*/ 337060 h 4476587"/>
                <a:gd name="connsiteX3087" fmla="*/ 3221333 w 5185727"/>
                <a:gd name="connsiteY3087" fmla="*/ 344001 h 4476587"/>
                <a:gd name="connsiteX3088" fmla="*/ 3228228 w 5185727"/>
                <a:gd name="connsiteY3088" fmla="*/ 350422 h 4476587"/>
                <a:gd name="connsiteX3089" fmla="*/ 3234744 w 5185727"/>
                <a:gd name="connsiteY3089" fmla="*/ 343340 h 4476587"/>
                <a:gd name="connsiteX3090" fmla="*/ 3227709 w 5185727"/>
                <a:gd name="connsiteY3090" fmla="*/ 337060 h 4476587"/>
                <a:gd name="connsiteX3091" fmla="*/ 3218511 w 5185727"/>
                <a:gd name="connsiteY3091" fmla="*/ 299228 h 4476587"/>
                <a:gd name="connsiteX3092" fmla="*/ 3267231 w 5185727"/>
                <a:gd name="connsiteY3092" fmla="*/ 322137 h 4476587"/>
                <a:gd name="connsiteX3093" fmla="*/ 3283051 w 5185727"/>
                <a:gd name="connsiteY3093" fmla="*/ 328513 h 4476587"/>
                <a:gd name="connsiteX3094" fmla="*/ 3613972 w 5185727"/>
                <a:gd name="connsiteY3094" fmla="*/ 327852 h 4476587"/>
                <a:gd name="connsiteX3095" fmla="*/ 3628752 w 5185727"/>
                <a:gd name="connsiteY3095" fmla="*/ 342442 h 4476587"/>
                <a:gd name="connsiteX3096" fmla="*/ 3628327 w 5185727"/>
                <a:gd name="connsiteY3096" fmla="*/ 387161 h 4476587"/>
                <a:gd name="connsiteX3097" fmla="*/ 3639801 w 5185727"/>
                <a:gd name="connsiteY3097" fmla="*/ 398446 h 4476587"/>
                <a:gd name="connsiteX3098" fmla="*/ 3839167 w 5185727"/>
                <a:gd name="connsiteY3098" fmla="*/ 399485 h 4476587"/>
                <a:gd name="connsiteX3099" fmla="*/ 3963875 w 5185727"/>
                <a:gd name="connsiteY3099" fmla="*/ 401421 h 4476587"/>
                <a:gd name="connsiteX3100" fmla="*/ 3981017 w 5185727"/>
                <a:gd name="connsiteY3100" fmla="*/ 393677 h 4476587"/>
                <a:gd name="connsiteX3101" fmla="*/ 4038437 w 5185727"/>
                <a:gd name="connsiteY3101" fmla="*/ 323648 h 4476587"/>
                <a:gd name="connsiteX3102" fmla="*/ 4047551 w 5185727"/>
                <a:gd name="connsiteY3102" fmla="*/ 315621 h 4476587"/>
                <a:gd name="connsiteX3103" fmla="*/ 4080747 w 5185727"/>
                <a:gd name="connsiteY3103" fmla="*/ 328229 h 4476587"/>
                <a:gd name="connsiteX3104" fmla="*/ 4056947 w 5185727"/>
                <a:gd name="connsiteY3104" fmla="*/ 364919 h 4476587"/>
                <a:gd name="connsiteX3105" fmla="*/ 4001228 w 5185727"/>
                <a:gd name="connsiteY3105" fmla="*/ 431358 h 4476587"/>
                <a:gd name="connsiteX3106" fmla="*/ 3981867 w 5185727"/>
                <a:gd name="connsiteY3106" fmla="*/ 440472 h 4476587"/>
                <a:gd name="connsiteX3107" fmla="*/ 3600797 w 5185727"/>
                <a:gd name="connsiteY3107" fmla="*/ 437497 h 4476587"/>
                <a:gd name="connsiteX3108" fmla="*/ 3589606 w 5185727"/>
                <a:gd name="connsiteY3108" fmla="*/ 426306 h 4476587"/>
                <a:gd name="connsiteX3109" fmla="*/ 3589701 w 5185727"/>
                <a:gd name="connsiteY3109" fmla="*/ 376158 h 4476587"/>
                <a:gd name="connsiteX3110" fmla="*/ 3580492 w 5185727"/>
                <a:gd name="connsiteY3110" fmla="*/ 366855 h 4476587"/>
                <a:gd name="connsiteX3111" fmla="*/ 3273984 w 5185727"/>
                <a:gd name="connsiteY3111" fmla="*/ 367328 h 4476587"/>
                <a:gd name="connsiteX3112" fmla="*/ 3261518 w 5185727"/>
                <a:gd name="connsiteY3112" fmla="*/ 373938 h 4476587"/>
                <a:gd name="connsiteX3113" fmla="*/ 3193568 w 5185727"/>
                <a:gd name="connsiteY3113" fmla="*/ 373136 h 4476587"/>
                <a:gd name="connsiteX3114" fmla="*/ 3200981 w 5185727"/>
                <a:gd name="connsiteY3114" fmla="*/ 307216 h 4476587"/>
                <a:gd name="connsiteX3115" fmla="*/ 3218511 w 5185727"/>
                <a:gd name="connsiteY3115" fmla="*/ 299228 h 4476587"/>
                <a:gd name="connsiteX3116" fmla="*/ 1720949 w 5185727"/>
                <a:gd name="connsiteY3116" fmla="*/ 266744 h 4476587"/>
                <a:gd name="connsiteX3117" fmla="*/ 1716699 w 5185727"/>
                <a:gd name="connsiteY3117" fmla="*/ 272363 h 4476587"/>
                <a:gd name="connsiteX3118" fmla="*/ 1722460 w 5185727"/>
                <a:gd name="connsiteY3118" fmla="*/ 279635 h 4476587"/>
                <a:gd name="connsiteX3119" fmla="*/ 1726285 w 5185727"/>
                <a:gd name="connsiteY3119" fmla="*/ 275574 h 4476587"/>
                <a:gd name="connsiteX3120" fmla="*/ 1720949 w 5185727"/>
                <a:gd name="connsiteY3120" fmla="*/ 266744 h 4476587"/>
                <a:gd name="connsiteX3121" fmla="*/ 1960829 w 5185727"/>
                <a:gd name="connsiteY3121" fmla="*/ 266131 h 4476587"/>
                <a:gd name="connsiteX3122" fmla="*/ 1954218 w 5185727"/>
                <a:gd name="connsiteY3122" fmla="*/ 272930 h 4476587"/>
                <a:gd name="connsiteX3123" fmla="*/ 1961255 w 5185727"/>
                <a:gd name="connsiteY3123" fmla="*/ 279730 h 4476587"/>
                <a:gd name="connsiteX3124" fmla="*/ 1967676 w 5185727"/>
                <a:gd name="connsiteY3124" fmla="*/ 272599 h 4476587"/>
                <a:gd name="connsiteX3125" fmla="*/ 1960829 w 5185727"/>
                <a:gd name="connsiteY3125" fmla="*/ 266131 h 4476587"/>
                <a:gd name="connsiteX3126" fmla="*/ 3156736 w 5185727"/>
                <a:gd name="connsiteY3126" fmla="*/ 250126 h 4476587"/>
                <a:gd name="connsiteX3127" fmla="*/ 3150219 w 5185727"/>
                <a:gd name="connsiteY3127" fmla="*/ 256926 h 4476587"/>
                <a:gd name="connsiteX3128" fmla="*/ 3157114 w 5185727"/>
                <a:gd name="connsiteY3128" fmla="*/ 263536 h 4476587"/>
                <a:gd name="connsiteX3129" fmla="*/ 3164007 w 5185727"/>
                <a:gd name="connsiteY3129" fmla="*/ 256594 h 4476587"/>
                <a:gd name="connsiteX3130" fmla="*/ 3156736 w 5185727"/>
                <a:gd name="connsiteY3130" fmla="*/ 250126 h 4476587"/>
                <a:gd name="connsiteX3131" fmla="*/ 1960546 w 5185727"/>
                <a:gd name="connsiteY3131" fmla="*/ 227740 h 4476587"/>
                <a:gd name="connsiteX3132" fmla="*/ 2005972 w 5185727"/>
                <a:gd name="connsiteY3132" fmla="*/ 272457 h 4476587"/>
                <a:gd name="connsiteX3133" fmla="*/ 1960876 w 5185727"/>
                <a:gd name="connsiteY3133" fmla="*/ 317931 h 4476587"/>
                <a:gd name="connsiteX3134" fmla="*/ 1915922 w 5185727"/>
                <a:gd name="connsiteY3134" fmla="*/ 272127 h 4476587"/>
                <a:gd name="connsiteX3135" fmla="*/ 1960546 w 5185727"/>
                <a:gd name="connsiteY3135" fmla="*/ 227740 h 4476587"/>
                <a:gd name="connsiteX3136" fmla="*/ 1724302 w 5185727"/>
                <a:gd name="connsiteY3136" fmla="*/ 227739 h 4476587"/>
                <a:gd name="connsiteX3137" fmla="*/ 1769209 w 5185727"/>
                <a:gd name="connsiteY3137" fmla="*/ 272221 h 4476587"/>
                <a:gd name="connsiteX3138" fmla="*/ 1723641 w 5185727"/>
                <a:gd name="connsiteY3138" fmla="*/ 317931 h 4476587"/>
                <a:gd name="connsiteX3139" fmla="*/ 1678120 w 5185727"/>
                <a:gd name="connsiteY3139" fmla="*/ 272269 h 4476587"/>
                <a:gd name="connsiteX3140" fmla="*/ 1724302 w 5185727"/>
                <a:gd name="connsiteY3140" fmla="*/ 227739 h 4476587"/>
                <a:gd name="connsiteX3141" fmla="*/ 3369323 w 5185727"/>
                <a:gd name="connsiteY3141" fmla="*/ 146997 h 4476587"/>
                <a:gd name="connsiteX3142" fmla="*/ 3362570 w 5185727"/>
                <a:gd name="connsiteY3142" fmla="*/ 153702 h 4476587"/>
                <a:gd name="connsiteX3143" fmla="*/ 3369275 w 5185727"/>
                <a:gd name="connsiteY3143" fmla="*/ 160408 h 4476587"/>
                <a:gd name="connsiteX3144" fmla="*/ 3375980 w 5185727"/>
                <a:gd name="connsiteY3144" fmla="*/ 153796 h 4476587"/>
                <a:gd name="connsiteX3145" fmla="*/ 3369323 w 5185727"/>
                <a:gd name="connsiteY3145" fmla="*/ 146997 h 4476587"/>
                <a:gd name="connsiteX3146" fmla="*/ 2170364 w 5185727"/>
                <a:gd name="connsiteY3146" fmla="*/ 43489 h 4476587"/>
                <a:gd name="connsiteX3147" fmla="*/ 2187771 w 5185727"/>
                <a:gd name="connsiteY3147" fmla="*/ 55247 h 4476587"/>
                <a:gd name="connsiteX3148" fmla="*/ 2187866 w 5185727"/>
                <a:gd name="connsiteY3148" fmla="*/ 269534 h 4476587"/>
                <a:gd name="connsiteX3149" fmla="*/ 2201371 w 5185727"/>
                <a:gd name="connsiteY3149" fmla="*/ 282755 h 4476587"/>
                <a:gd name="connsiteX3150" fmla="*/ 2813160 w 5185727"/>
                <a:gd name="connsiteY3150" fmla="*/ 282284 h 4476587"/>
                <a:gd name="connsiteX3151" fmla="*/ 2828128 w 5185727"/>
                <a:gd name="connsiteY3151" fmla="*/ 296781 h 4476587"/>
                <a:gd name="connsiteX3152" fmla="*/ 2829923 w 5185727"/>
                <a:gd name="connsiteY3152" fmla="*/ 332102 h 4476587"/>
                <a:gd name="connsiteX3153" fmla="*/ 2865007 w 5185727"/>
                <a:gd name="connsiteY3153" fmla="*/ 334463 h 4476587"/>
                <a:gd name="connsiteX3154" fmla="*/ 3063050 w 5185727"/>
                <a:gd name="connsiteY3154" fmla="*/ 334745 h 4476587"/>
                <a:gd name="connsiteX3155" fmla="*/ 3080428 w 5185727"/>
                <a:gd name="connsiteY3155" fmla="*/ 325632 h 4476587"/>
                <a:gd name="connsiteX3156" fmla="*/ 3144884 w 5185727"/>
                <a:gd name="connsiteY3156" fmla="*/ 315858 h 4476587"/>
                <a:gd name="connsiteX3157" fmla="*/ 3150692 w 5185727"/>
                <a:gd name="connsiteY3157" fmla="*/ 381873 h 4476587"/>
                <a:gd name="connsiteX3158" fmla="*/ 3084677 w 5185727"/>
                <a:gd name="connsiteY3158" fmla="*/ 382910 h 4476587"/>
                <a:gd name="connsiteX3159" fmla="*/ 3065128 w 5185727"/>
                <a:gd name="connsiteY3159" fmla="*/ 374647 h 4476587"/>
                <a:gd name="connsiteX3160" fmla="*/ 2800599 w 5185727"/>
                <a:gd name="connsiteY3160" fmla="*/ 375072 h 4476587"/>
                <a:gd name="connsiteX3161" fmla="*/ 2787425 w 5185727"/>
                <a:gd name="connsiteY3161" fmla="*/ 361425 h 4476587"/>
                <a:gd name="connsiteX3162" fmla="*/ 2787708 w 5185727"/>
                <a:gd name="connsiteY3162" fmla="*/ 330259 h 4476587"/>
                <a:gd name="connsiteX3163" fmla="*/ 2779964 w 5185727"/>
                <a:gd name="connsiteY3163" fmla="*/ 322327 h 4476587"/>
                <a:gd name="connsiteX3164" fmla="*/ 2769102 w 5185727"/>
                <a:gd name="connsiteY3164" fmla="*/ 322374 h 4476587"/>
                <a:gd name="connsiteX3165" fmla="*/ 2164066 w 5185727"/>
                <a:gd name="connsiteY3165" fmla="*/ 322704 h 4476587"/>
                <a:gd name="connsiteX3166" fmla="*/ 2149003 w 5185727"/>
                <a:gd name="connsiteY3166" fmla="*/ 306980 h 4476587"/>
                <a:gd name="connsiteX3167" fmla="*/ 2149287 w 5185727"/>
                <a:gd name="connsiteY3167" fmla="*/ 70972 h 4476587"/>
                <a:gd name="connsiteX3168" fmla="*/ 2151789 w 5185727"/>
                <a:gd name="connsiteY3168" fmla="*/ 52413 h 4476587"/>
                <a:gd name="connsiteX3169" fmla="*/ 2170364 w 5185727"/>
                <a:gd name="connsiteY3169" fmla="*/ 43489 h 4476587"/>
                <a:gd name="connsiteX3170" fmla="*/ 2876582 w 5185727"/>
                <a:gd name="connsiteY3170" fmla="*/ 855 h 4476587"/>
                <a:gd name="connsiteX3171" fmla="*/ 2891356 w 5185727"/>
                <a:gd name="connsiteY3171" fmla="*/ 20209 h 4476587"/>
                <a:gd name="connsiteX3172" fmla="*/ 2890129 w 5185727"/>
                <a:gd name="connsiteY3172" fmla="*/ 123151 h 4476587"/>
                <a:gd name="connsiteX3173" fmla="*/ 2901226 w 5185727"/>
                <a:gd name="connsiteY3173" fmla="*/ 130140 h 4476587"/>
                <a:gd name="connsiteX3174" fmla="*/ 3019230 w 5185727"/>
                <a:gd name="connsiteY3174" fmla="*/ 130186 h 4476587"/>
                <a:gd name="connsiteX3175" fmla="*/ 3317616 w 5185727"/>
                <a:gd name="connsiteY3175" fmla="*/ 130328 h 4476587"/>
                <a:gd name="connsiteX3176" fmla="*/ 3337449 w 5185727"/>
                <a:gd name="connsiteY3176" fmla="*/ 122159 h 4476587"/>
                <a:gd name="connsiteX3177" fmla="*/ 3395813 w 5185727"/>
                <a:gd name="connsiteY3177" fmla="*/ 116115 h 4476587"/>
                <a:gd name="connsiteX3178" fmla="*/ 3407477 w 5185727"/>
                <a:gd name="connsiteY3178" fmla="*/ 127589 h 4476587"/>
                <a:gd name="connsiteX3179" fmla="*/ 3383913 w 5185727"/>
                <a:gd name="connsiteY3179" fmla="*/ 196484 h 4476587"/>
                <a:gd name="connsiteX3180" fmla="*/ 3332018 w 5185727"/>
                <a:gd name="connsiteY3180" fmla="*/ 178493 h 4476587"/>
                <a:gd name="connsiteX3181" fmla="*/ 3313839 w 5185727"/>
                <a:gd name="connsiteY3181" fmla="*/ 168813 h 4476587"/>
                <a:gd name="connsiteX3182" fmla="*/ 2864961 w 5185727"/>
                <a:gd name="connsiteY3182" fmla="*/ 169332 h 4476587"/>
                <a:gd name="connsiteX3183" fmla="*/ 2849850 w 5185727"/>
                <a:gd name="connsiteY3183" fmla="*/ 153607 h 4476587"/>
                <a:gd name="connsiteX3184" fmla="*/ 2850086 w 5185727"/>
                <a:gd name="connsiteY3184" fmla="*/ 28851 h 4476587"/>
                <a:gd name="connsiteX3185" fmla="*/ 2854477 w 5185727"/>
                <a:gd name="connsiteY3185" fmla="*/ 6609 h 4476587"/>
                <a:gd name="connsiteX3186" fmla="*/ 2876582 w 5185727"/>
                <a:gd name="connsiteY3186" fmla="*/ 855 h 4476587"/>
                <a:gd name="connsiteX3187" fmla="*/ 2554391 w 5185727"/>
                <a:gd name="connsiteY3187" fmla="*/ 802 h 4476587"/>
                <a:gd name="connsiteX3188" fmla="*/ 2565157 w 5185727"/>
                <a:gd name="connsiteY3188" fmla="*/ 23987 h 4476587"/>
                <a:gd name="connsiteX3189" fmla="*/ 2564732 w 5185727"/>
                <a:gd name="connsiteY3189" fmla="*/ 177265 h 4476587"/>
                <a:gd name="connsiteX3190" fmla="*/ 2577670 w 5185727"/>
                <a:gd name="connsiteY3190" fmla="*/ 189872 h 4476587"/>
                <a:gd name="connsiteX3191" fmla="*/ 2885595 w 5185727"/>
                <a:gd name="connsiteY3191" fmla="*/ 189353 h 4476587"/>
                <a:gd name="connsiteX3192" fmla="*/ 2898675 w 5185727"/>
                <a:gd name="connsiteY3192" fmla="*/ 202859 h 4476587"/>
                <a:gd name="connsiteX3193" fmla="*/ 2928566 w 5185727"/>
                <a:gd name="connsiteY3193" fmla="*/ 232985 h 4476587"/>
                <a:gd name="connsiteX3194" fmla="*/ 3104934 w 5185727"/>
                <a:gd name="connsiteY3194" fmla="*/ 233079 h 4476587"/>
                <a:gd name="connsiteX3195" fmla="*/ 3124909 w 5185727"/>
                <a:gd name="connsiteY3195" fmla="*/ 225052 h 4476587"/>
                <a:gd name="connsiteX3196" fmla="*/ 3191017 w 5185727"/>
                <a:gd name="connsiteY3196" fmla="*/ 226798 h 4476587"/>
                <a:gd name="connsiteX3197" fmla="*/ 3185210 w 5185727"/>
                <a:gd name="connsiteY3197" fmla="*/ 292010 h 4476587"/>
                <a:gd name="connsiteX3198" fmla="*/ 3119054 w 5185727"/>
                <a:gd name="connsiteY3198" fmla="*/ 281197 h 4476587"/>
                <a:gd name="connsiteX3199" fmla="*/ 3100873 w 5185727"/>
                <a:gd name="connsiteY3199" fmla="*/ 271800 h 4476587"/>
                <a:gd name="connsiteX3200" fmla="*/ 2871618 w 5185727"/>
                <a:gd name="connsiteY3200" fmla="*/ 272177 h 4476587"/>
                <a:gd name="connsiteX3201" fmla="*/ 2859199 w 5185727"/>
                <a:gd name="connsiteY3201" fmla="*/ 259428 h 4476587"/>
                <a:gd name="connsiteX3202" fmla="*/ 2828694 w 5185727"/>
                <a:gd name="connsiteY3202" fmla="*/ 228546 h 4476587"/>
                <a:gd name="connsiteX3203" fmla="*/ 2538383 w 5185727"/>
                <a:gd name="connsiteY3203" fmla="*/ 228593 h 4476587"/>
                <a:gd name="connsiteX3204" fmla="*/ 2525917 w 5185727"/>
                <a:gd name="connsiteY3204" fmla="*/ 218818 h 4476587"/>
                <a:gd name="connsiteX3205" fmla="*/ 2526530 w 5185727"/>
                <a:gd name="connsiteY3205" fmla="*/ 11284 h 4476587"/>
                <a:gd name="connsiteX3206" fmla="*/ 2554391 w 5185727"/>
                <a:gd name="connsiteY3206" fmla="*/ 802 h 4476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  <a:cxn ang="0">
                  <a:pos x="connsiteX2796" y="connsiteY2796"/>
                </a:cxn>
                <a:cxn ang="0">
                  <a:pos x="connsiteX2797" y="connsiteY2797"/>
                </a:cxn>
                <a:cxn ang="0">
                  <a:pos x="connsiteX2798" y="connsiteY2798"/>
                </a:cxn>
                <a:cxn ang="0">
                  <a:pos x="connsiteX2799" y="connsiteY2799"/>
                </a:cxn>
                <a:cxn ang="0">
                  <a:pos x="connsiteX2800" y="connsiteY2800"/>
                </a:cxn>
                <a:cxn ang="0">
                  <a:pos x="connsiteX2801" y="connsiteY2801"/>
                </a:cxn>
                <a:cxn ang="0">
                  <a:pos x="connsiteX2802" y="connsiteY2802"/>
                </a:cxn>
                <a:cxn ang="0">
                  <a:pos x="connsiteX2803" y="connsiteY2803"/>
                </a:cxn>
                <a:cxn ang="0">
                  <a:pos x="connsiteX2804" y="connsiteY2804"/>
                </a:cxn>
                <a:cxn ang="0">
                  <a:pos x="connsiteX2805" y="connsiteY2805"/>
                </a:cxn>
                <a:cxn ang="0">
                  <a:pos x="connsiteX2806" y="connsiteY2806"/>
                </a:cxn>
                <a:cxn ang="0">
                  <a:pos x="connsiteX2807" y="connsiteY2807"/>
                </a:cxn>
                <a:cxn ang="0">
                  <a:pos x="connsiteX2808" y="connsiteY2808"/>
                </a:cxn>
                <a:cxn ang="0">
                  <a:pos x="connsiteX2809" y="connsiteY2809"/>
                </a:cxn>
                <a:cxn ang="0">
                  <a:pos x="connsiteX2810" y="connsiteY2810"/>
                </a:cxn>
                <a:cxn ang="0">
                  <a:pos x="connsiteX2811" y="connsiteY2811"/>
                </a:cxn>
                <a:cxn ang="0">
                  <a:pos x="connsiteX2812" y="connsiteY2812"/>
                </a:cxn>
                <a:cxn ang="0">
                  <a:pos x="connsiteX2813" y="connsiteY2813"/>
                </a:cxn>
                <a:cxn ang="0">
                  <a:pos x="connsiteX2814" y="connsiteY2814"/>
                </a:cxn>
                <a:cxn ang="0">
                  <a:pos x="connsiteX2815" y="connsiteY2815"/>
                </a:cxn>
                <a:cxn ang="0">
                  <a:pos x="connsiteX2816" y="connsiteY2816"/>
                </a:cxn>
                <a:cxn ang="0">
                  <a:pos x="connsiteX2817" y="connsiteY2817"/>
                </a:cxn>
                <a:cxn ang="0">
                  <a:pos x="connsiteX2818" y="connsiteY2818"/>
                </a:cxn>
                <a:cxn ang="0">
                  <a:pos x="connsiteX2819" y="connsiteY2819"/>
                </a:cxn>
                <a:cxn ang="0">
                  <a:pos x="connsiteX2820" y="connsiteY2820"/>
                </a:cxn>
                <a:cxn ang="0">
                  <a:pos x="connsiteX2821" y="connsiteY2821"/>
                </a:cxn>
                <a:cxn ang="0">
                  <a:pos x="connsiteX2822" y="connsiteY2822"/>
                </a:cxn>
                <a:cxn ang="0">
                  <a:pos x="connsiteX2823" y="connsiteY2823"/>
                </a:cxn>
                <a:cxn ang="0">
                  <a:pos x="connsiteX2824" y="connsiteY2824"/>
                </a:cxn>
                <a:cxn ang="0">
                  <a:pos x="connsiteX2825" y="connsiteY2825"/>
                </a:cxn>
                <a:cxn ang="0">
                  <a:pos x="connsiteX2826" y="connsiteY2826"/>
                </a:cxn>
                <a:cxn ang="0">
                  <a:pos x="connsiteX2827" y="connsiteY2827"/>
                </a:cxn>
                <a:cxn ang="0">
                  <a:pos x="connsiteX2828" y="connsiteY2828"/>
                </a:cxn>
                <a:cxn ang="0">
                  <a:pos x="connsiteX2829" y="connsiteY2829"/>
                </a:cxn>
                <a:cxn ang="0">
                  <a:pos x="connsiteX2830" y="connsiteY2830"/>
                </a:cxn>
                <a:cxn ang="0">
                  <a:pos x="connsiteX2831" y="connsiteY2831"/>
                </a:cxn>
                <a:cxn ang="0">
                  <a:pos x="connsiteX2832" y="connsiteY2832"/>
                </a:cxn>
                <a:cxn ang="0">
                  <a:pos x="connsiteX2833" y="connsiteY2833"/>
                </a:cxn>
                <a:cxn ang="0">
                  <a:pos x="connsiteX2834" y="connsiteY2834"/>
                </a:cxn>
                <a:cxn ang="0">
                  <a:pos x="connsiteX2835" y="connsiteY2835"/>
                </a:cxn>
                <a:cxn ang="0">
                  <a:pos x="connsiteX2836" y="connsiteY2836"/>
                </a:cxn>
                <a:cxn ang="0">
                  <a:pos x="connsiteX2837" y="connsiteY2837"/>
                </a:cxn>
                <a:cxn ang="0">
                  <a:pos x="connsiteX2838" y="connsiteY2838"/>
                </a:cxn>
                <a:cxn ang="0">
                  <a:pos x="connsiteX2839" y="connsiteY2839"/>
                </a:cxn>
                <a:cxn ang="0">
                  <a:pos x="connsiteX2840" y="connsiteY2840"/>
                </a:cxn>
                <a:cxn ang="0">
                  <a:pos x="connsiteX2841" y="connsiteY2841"/>
                </a:cxn>
                <a:cxn ang="0">
                  <a:pos x="connsiteX2842" y="connsiteY2842"/>
                </a:cxn>
                <a:cxn ang="0">
                  <a:pos x="connsiteX2843" y="connsiteY2843"/>
                </a:cxn>
                <a:cxn ang="0">
                  <a:pos x="connsiteX2844" y="connsiteY2844"/>
                </a:cxn>
                <a:cxn ang="0">
                  <a:pos x="connsiteX2845" y="connsiteY2845"/>
                </a:cxn>
                <a:cxn ang="0">
                  <a:pos x="connsiteX2846" y="connsiteY2846"/>
                </a:cxn>
                <a:cxn ang="0">
                  <a:pos x="connsiteX2847" y="connsiteY2847"/>
                </a:cxn>
                <a:cxn ang="0">
                  <a:pos x="connsiteX2848" y="connsiteY2848"/>
                </a:cxn>
                <a:cxn ang="0">
                  <a:pos x="connsiteX2849" y="connsiteY2849"/>
                </a:cxn>
                <a:cxn ang="0">
                  <a:pos x="connsiteX2850" y="connsiteY2850"/>
                </a:cxn>
                <a:cxn ang="0">
                  <a:pos x="connsiteX2851" y="connsiteY2851"/>
                </a:cxn>
                <a:cxn ang="0">
                  <a:pos x="connsiteX2852" y="connsiteY2852"/>
                </a:cxn>
                <a:cxn ang="0">
                  <a:pos x="connsiteX2853" y="connsiteY2853"/>
                </a:cxn>
                <a:cxn ang="0">
                  <a:pos x="connsiteX2854" y="connsiteY2854"/>
                </a:cxn>
                <a:cxn ang="0">
                  <a:pos x="connsiteX2855" y="connsiteY2855"/>
                </a:cxn>
                <a:cxn ang="0">
                  <a:pos x="connsiteX2856" y="connsiteY2856"/>
                </a:cxn>
                <a:cxn ang="0">
                  <a:pos x="connsiteX2857" y="connsiteY2857"/>
                </a:cxn>
                <a:cxn ang="0">
                  <a:pos x="connsiteX2858" y="connsiteY2858"/>
                </a:cxn>
                <a:cxn ang="0">
                  <a:pos x="connsiteX2859" y="connsiteY2859"/>
                </a:cxn>
                <a:cxn ang="0">
                  <a:pos x="connsiteX2860" y="connsiteY2860"/>
                </a:cxn>
                <a:cxn ang="0">
                  <a:pos x="connsiteX2861" y="connsiteY2861"/>
                </a:cxn>
                <a:cxn ang="0">
                  <a:pos x="connsiteX2862" y="connsiteY2862"/>
                </a:cxn>
                <a:cxn ang="0">
                  <a:pos x="connsiteX2863" y="connsiteY2863"/>
                </a:cxn>
                <a:cxn ang="0">
                  <a:pos x="connsiteX2864" y="connsiteY2864"/>
                </a:cxn>
                <a:cxn ang="0">
                  <a:pos x="connsiteX2865" y="connsiteY2865"/>
                </a:cxn>
                <a:cxn ang="0">
                  <a:pos x="connsiteX2866" y="connsiteY2866"/>
                </a:cxn>
                <a:cxn ang="0">
                  <a:pos x="connsiteX2867" y="connsiteY2867"/>
                </a:cxn>
                <a:cxn ang="0">
                  <a:pos x="connsiteX2868" y="connsiteY2868"/>
                </a:cxn>
                <a:cxn ang="0">
                  <a:pos x="connsiteX2869" y="connsiteY2869"/>
                </a:cxn>
                <a:cxn ang="0">
                  <a:pos x="connsiteX2870" y="connsiteY2870"/>
                </a:cxn>
                <a:cxn ang="0">
                  <a:pos x="connsiteX2871" y="connsiteY2871"/>
                </a:cxn>
                <a:cxn ang="0">
                  <a:pos x="connsiteX2872" y="connsiteY2872"/>
                </a:cxn>
                <a:cxn ang="0">
                  <a:pos x="connsiteX2873" y="connsiteY2873"/>
                </a:cxn>
                <a:cxn ang="0">
                  <a:pos x="connsiteX2874" y="connsiteY2874"/>
                </a:cxn>
                <a:cxn ang="0">
                  <a:pos x="connsiteX2875" y="connsiteY2875"/>
                </a:cxn>
                <a:cxn ang="0">
                  <a:pos x="connsiteX2876" y="connsiteY2876"/>
                </a:cxn>
                <a:cxn ang="0">
                  <a:pos x="connsiteX2877" y="connsiteY2877"/>
                </a:cxn>
                <a:cxn ang="0">
                  <a:pos x="connsiteX2878" y="connsiteY2878"/>
                </a:cxn>
                <a:cxn ang="0">
                  <a:pos x="connsiteX2879" y="connsiteY2879"/>
                </a:cxn>
                <a:cxn ang="0">
                  <a:pos x="connsiteX2880" y="connsiteY2880"/>
                </a:cxn>
                <a:cxn ang="0">
                  <a:pos x="connsiteX2881" y="connsiteY2881"/>
                </a:cxn>
                <a:cxn ang="0">
                  <a:pos x="connsiteX2882" y="connsiteY2882"/>
                </a:cxn>
                <a:cxn ang="0">
                  <a:pos x="connsiteX2883" y="connsiteY2883"/>
                </a:cxn>
                <a:cxn ang="0">
                  <a:pos x="connsiteX2884" y="connsiteY2884"/>
                </a:cxn>
                <a:cxn ang="0">
                  <a:pos x="connsiteX2885" y="connsiteY2885"/>
                </a:cxn>
                <a:cxn ang="0">
                  <a:pos x="connsiteX2886" y="connsiteY2886"/>
                </a:cxn>
                <a:cxn ang="0">
                  <a:pos x="connsiteX2887" y="connsiteY2887"/>
                </a:cxn>
                <a:cxn ang="0">
                  <a:pos x="connsiteX2888" y="connsiteY2888"/>
                </a:cxn>
                <a:cxn ang="0">
                  <a:pos x="connsiteX2889" y="connsiteY2889"/>
                </a:cxn>
                <a:cxn ang="0">
                  <a:pos x="connsiteX2890" y="connsiteY2890"/>
                </a:cxn>
                <a:cxn ang="0">
                  <a:pos x="connsiteX2891" y="connsiteY2891"/>
                </a:cxn>
                <a:cxn ang="0">
                  <a:pos x="connsiteX2892" y="connsiteY2892"/>
                </a:cxn>
                <a:cxn ang="0">
                  <a:pos x="connsiteX2893" y="connsiteY2893"/>
                </a:cxn>
                <a:cxn ang="0">
                  <a:pos x="connsiteX2894" y="connsiteY2894"/>
                </a:cxn>
                <a:cxn ang="0">
                  <a:pos x="connsiteX2895" y="connsiteY2895"/>
                </a:cxn>
                <a:cxn ang="0">
                  <a:pos x="connsiteX2896" y="connsiteY2896"/>
                </a:cxn>
                <a:cxn ang="0">
                  <a:pos x="connsiteX2897" y="connsiteY2897"/>
                </a:cxn>
                <a:cxn ang="0">
                  <a:pos x="connsiteX2898" y="connsiteY2898"/>
                </a:cxn>
                <a:cxn ang="0">
                  <a:pos x="connsiteX2899" y="connsiteY2899"/>
                </a:cxn>
                <a:cxn ang="0">
                  <a:pos x="connsiteX2900" y="connsiteY2900"/>
                </a:cxn>
                <a:cxn ang="0">
                  <a:pos x="connsiteX2901" y="connsiteY2901"/>
                </a:cxn>
                <a:cxn ang="0">
                  <a:pos x="connsiteX2902" y="connsiteY2902"/>
                </a:cxn>
                <a:cxn ang="0">
                  <a:pos x="connsiteX2903" y="connsiteY2903"/>
                </a:cxn>
                <a:cxn ang="0">
                  <a:pos x="connsiteX2904" y="connsiteY2904"/>
                </a:cxn>
                <a:cxn ang="0">
                  <a:pos x="connsiteX2905" y="connsiteY2905"/>
                </a:cxn>
                <a:cxn ang="0">
                  <a:pos x="connsiteX2906" y="connsiteY2906"/>
                </a:cxn>
                <a:cxn ang="0">
                  <a:pos x="connsiteX2907" y="connsiteY2907"/>
                </a:cxn>
                <a:cxn ang="0">
                  <a:pos x="connsiteX2908" y="connsiteY2908"/>
                </a:cxn>
                <a:cxn ang="0">
                  <a:pos x="connsiteX2909" y="connsiteY2909"/>
                </a:cxn>
                <a:cxn ang="0">
                  <a:pos x="connsiteX2910" y="connsiteY2910"/>
                </a:cxn>
                <a:cxn ang="0">
                  <a:pos x="connsiteX2911" y="connsiteY2911"/>
                </a:cxn>
                <a:cxn ang="0">
                  <a:pos x="connsiteX2912" y="connsiteY2912"/>
                </a:cxn>
                <a:cxn ang="0">
                  <a:pos x="connsiteX2913" y="connsiteY2913"/>
                </a:cxn>
                <a:cxn ang="0">
                  <a:pos x="connsiteX2914" y="connsiteY2914"/>
                </a:cxn>
                <a:cxn ang="0">
                  <a:pos x="connsiteX2915" y="connsiteY2915"/>
                </a:cxn>
                <a:cxn ang="0">
                  <a:pos x="connsiteX2916" y="connsiteY2916"/>
                </a:cxn>
                <a:cxn ang="0">
                  <a:pos x="connsiteX2917" y="connsiteY2917"/>
                </a:cxn>
                <a:cxn ang="0">
                  <a:pos x="connsiteX2918" y="connsiteY2918"/>
                </a:cxn>
                <a:cxn ang="0">
                  <a:pos x="connsiteX2919" y="connsiteY2919"/>
                </a:cxn>
                <a:cxn ang="0">
                  <a:pos x="connsiteX2920" y="connsiteY2920"/>
                </a:cxn>
                <a:cxn ang="0">
                  <a:pos x="connsiteX2921" y="connsiteY2921"/>
                </a:cxn>
                <a:cxn ang="0">
                  <a:pos x="connsiteX2922" y="connsiteY2922"/>
                </a:cxn>
                <a:cxn ang="0">
                  <a:pos x="connsiteX2923" y="connsiteY2923"/>
                </a:cxn>
                <a:cxn ang="0">
                  <a:pos x="connsiteX2924" y="connsiteY2924"/>
                </a:cxn>
                <a:cxn ang="0">
                  <a:pos x="connsiteX2925" y="connsiteY2925"/>
                </a:cxn>
                <a:cxn ang="0">
                  <a:pos x="connsiteX2926" y="connsiteY2926"/>
                </a:cxn>
                <a:cxn ang="0">
                  <a:pos x="connsiteX2927" y="connsiteY2927"/>
                </a:cxn>
                <a:cxn ang="0">
                  <a:pos x="connsiteX2928" y="connsiteY2928"/>
                </a:cxn>
                <a:cxn ang="0">
                  <a:pos x="connsiteX2929" y="connsiteY2929"/>
                </a:cxn>
                <a:cxn ang="0">
                  <a:pos x="connsiteX2930" y="connsiteY2930"/>
                </a:cxn>
                <a:cxn ang="0">
                  <a:pos x="connsiteX2931" y="connsiteY2931"/>
                </a:cxn>
                <a:cxn ang="0">
                  <a:pos x="connsiteX2932" y="connsiteY2932"/>
                </a:cxn>
                <a:cxn ang="0">
                  <a:pos x="connsiteX2933" y="connsiteY2933"/>
                </a:cxn>
                <a:cxn ang="0">
                  <a:pos x="connsiteX2934" y="connsiteY2934"/>
                </a:cxn>
                <a:cxn ang="0">
                  <a:pos x="connsiteX2935" y="connsiteY2935"/>
                </a:cxn>
                <a:cxn ang="0">
                  <a:pos x="connsiteX2936" y="connsiteY2936"/>
                </a:cxn>
                <a:cxn ang="0">
                  <a:pos x="connsiteX2937" y="connsiteY2937"/>
                </a:cxn>
                <a:cxn ang="0">
                  <a:pos x="connsiteX2938" y="connsiteY2938"/>
                </a:cxn>
                <a:cxn ang="0">
                  <a:pos x="connsiteX2939" y="connsiteY2939"/>
                </a:cxn>
                <a:cxn ang="0">
                  <a:pos x="connsiteX2940" y="connsiteY2940"/>
                </a:cxn>
                <a:cxn ang="0">
                  <a:pos x="connsiteX2941" y="connsiteY2941"/>
                </a:cxn>
                <a:cxn ang="0">
                  <a:pos x="connsiteX2942" y="connsiteY2942"/>
                </a:cxn>
                <a:cxn ang="0">
                  <a:pos x="connsiteX2943" y="connsiteY2943"/>
                </a:cxn>
                <a:cxn ang="0">
                  <a:pos x="connsiteX2944" y="connsiteY2944"/>
                </a:cxn>
                <a:cxn ang="0">
                  <a:pos x="connsiteX2945" y="connsiteY2945"/>
                </a:cxn>
                <a:cxn ang="0">
                  <a:pos x="connsiteX2946" y="connsiteY2946"/>
                </a:cxn>
                <a:cxn ang="0">
                  <a:pos x="connsiteX2947" y="connsiteY2947"/>
                </a:cxn>
                <a:cxn ang="0">
                  <a:pos x="connsiteX2948" y="connsiteY2948"/>
                </a:cxn>
                <a:cxn ang="0">
                  <a:pos x="connsiteX2949" y="connsiteY2949"/>
                </a:cxn>
                <a:cxn ang="0">
                  <a:pos x="connsiteX2950" y="connsiteY2950"/>
                </a:cxn>
                <a:cxn ang="0">
                  <a:pos x="connsiteX2951" y="connsiteY2951"/>
                </a:cxn>
                <a:cxn ang="0">
                  <a:pos x="connsiteX2952" y="connsiteY2952"/>
                </a:cxn>
                <a:cxn ang="0">
                  <a:pos x="connsiteX2953" y="connsiteY2953"/>
                </a:cxn>
                <a:cxn ang="0">
                  <a:pos x="connsiteX2954" y="connsiteY2954"/>
                </a:cxn>
                <a:cxn ang="0">
                  <a:pos x="connsiteX2955" y="connsiteY2955"/>
                </a:cxn>
                <a:cxn ang="0">
                  <a:pos x="connsiteX2956" y="connsiteY2956"/>
                </a:cxn>
                <a:cxn ang="0">
                  <a:pos x="connsiteX2957" y="connsiteY2957"/>
                </a:cxn>
                <a:cxn ang="0">
                  <a:pos x="connsiteX2958" y="connsiteY2958"/>
                </a:cxn>
                <a:cxn ang="0">
                  <a:pos x="connsiteX2959" y="connsiteY2959"/>
                </a:cxn>
                <a:cxn ang="0">
                  <a:pos x="connsiteX2960" y="connsiteY2960"/>
                </a:cxn>
                <a:cxn ang="0">
                  <a:pos x="connsiteX2961" y="connsiteY2961"/>
                </a:cxn>
                <a:cxn ang="0">
                  <a:pos x="connsiteX2962" y="connsiteY2962"/>
                </a:cxn>
                <a:cxn ang="0">
                  <a:pos x="connsiteX2963" y="connsiteY2963"/>
                </a:cxn>
                <a:cxn ang="0">
                  <a:pos x="connsiteX2964" y="connsiteY2964"/>
                </a:cxn>
                <a:cxn ang="0">
                  <a:pos x="connsiteX2965" y="connsiteY2965"/>
                </a:cxn>
                <a:cxn ang="0">
                  <a:pos x="connsiteX2966" y="connsiteY2966"/>
                </a:cxn>
                <a:cxn ang="0">
                  <a:pos x="connsiteX2967" y="connsiteY2967"/>
                </a:cxn>
                <a:cxn ang="0">
                  <a:pos x="connsiteX2968" y="connsiteY2968"/>
                </a:cxn>
                <a:cxn ang="0">
                  <a:pos x="connsiteX2969" y="connsiteY2969"/>
                </a:cxn>
                <a:cxn ang="0">
                  <a:pos x="connsiteX2970" y="connsiteY2970"/>
                </a:cxn>
                <a:cxn ang="0">
                  <a:pos x="connsiteX2971" y="connsiteY2971"/>
                </a:cxn>
                <a:cxn ang="0">
                  <a:pos x="connsiteX2972" y="connsiteY2972"/>
                </a:cxn>
                <a:cxn ang="0">
                  <a:pos x="connsiteX2973" y="connsiteY2973"/>
                </a:cxn>
                <a:cxn ang="0">
                  <a:pos x="connsiteX2974" y="connsiteY2974"/>
                </a:cxn>
                <a:cxn ang="0">
                  <a:pos x="connsiteX2975" y="connsiteY2975"/>
                </a:cxn>
                <a:cxn ang="0">
                  <a:pos x="connsiteX2976" y="connsiteY2976"/>
                </a:cxn>
                <a:cxn ang="0">
                  <a:pos x="connsiteX2977" y="connsiteY2977"/>
                </a:cxn>
                <a:cxn ang="0">
                  <a:pos x="connsiteX2978" y="connsiteY2978"/>
                </a:cxn>
                <a:cxn ang="0">
                  <a:pos x="connsiteX2979" y="connsiteY2979"/>
                </a:cxn>
                <a:cxn ang="0">
                  <a:pos x="connsiteX2980" y="connsiteY2980"/>
                </a:cxn>
                <a:cxn ang="0">
                  <a:pos x="connsiteX2981" y="connsiteY2981"/>
                </a:cxn>
                <a:cxn ang="0">
                  <a:pos x="connsiteX2982" y="connsiteY2982"/>
                </a:cxn>
                <a:cxn ang="0">
                  <a:pos x="connsiteX2983" y="connsiteY2983"/>
                </a:cxn>
                <a:cxn ang="0">
                  <a:pos x="connsiteX2984" y="connsiteY2984"/>
                </a:cxn>
                <a:cxn ang="0">
                  <a:pos x="connsiteX2985" y="connsiteY2985"/>
                </a:cxn>
                <a:cxn ang="0">
                  <a:pos x="connsiteX2986" y="connsiteY2986"/>
                </a:cxn>
                <a:cxn ang="0">
                  <a:pos x="connsiteX2987" y="connsiteY2987"/>
                </a:cxn>
                <a:cxn ang="0">
                  <a:pos x="connsiteX2988" y="connsiteY2988"/>
                </a:cxn>
                <a:cxn ang="0">
                  <a:pos x="connsiteX2989" y="connsiteY2989"/>
                </a:cxn>
                <a:cxn ang="0">
                  <a:pos x="connsiteX2990" y="connsiteY2990"/>
                </a:cxn>
                <a:cxn ang="0">
                  <a:pos x="connsiteX2991" y="connsiteY2991"/>
                </a:cxn>
                <a:cxn ang="0">
                  <a:pos x="connsiteX2992" y="connsiteY2992"/>
                </a:cxn>
                <a:cxn ang="0">
                  <a:pos x="connsiteX2993" y="connsiteY2993"/>
                </a:cxn>
                <a:cxn ang="0">
                  <a:pos x="connsiteX2994" y="connsiteY2994"/>
                </a:cxn>
                <a:cxn ang="0">
                  <a:pos x="connsiteX2995" y="connsiteY2995"/>
                </a:cxn>
                <a:cxn ang="0">
                  <a:pos x="connsiteX2996" y="connsiteY2996"/>
                </a:cxn>
                <a:cxn ang="0">
                  <a:pos x="connsiteX2997" y="connsiteY2997"/>
                </a:cxn>
                <a:cxn ang="0">
                  <a:pos x="connsiteX2998" y="connsiteY2998"/>
                </a:cxn>
                <a:cxn ang="0">
                  <a:pos x="connsiteX2999" y="connsiteY2999"/>
                </a:cxn>
                <a:cxn ang="0">
                  <a:pos x="connsiteX3000" y="connsiteY3000"/>
                </a:cxn>
                <a:cxn ang="0">
                  <a:pos x="connsiteX3001" y="connsiteY3001"/>
                </a:cxn>
                <a:cxn ang="0">
                  <a:pos x="connsiteX3002" y="connsiteY3002"/>
                </a:cxn>
                <a:cxn ang="0">
                  <a:pos x="connsiteX3003" y="connsiteY3003"/>
                </a:cxn>
                <a:cxn ang="0">
                  <a:pos x="connsiteX3004" y="connsiteY3004"/>
                </a:cxn>
                <a:cxn ang="0">
                  <a:pos x="connsiteX3005" y="connsiteY3005"/>
                </a:cxn>
                <a:cxn ang="0">
                  <a:pos x="connsiteX3006" y="connsiteY3006"/>
                </a:cxn>
                <a:cxn ang="0">
                  <a:pos x="connsiteX3007" y="connsiteY3007"/>
                </a:cxn>
                <a:cxn ang="0">
                  <a:pos x="connsiteX3008" y="connsiteY3008"/>
                </a:cxn>
                <a:cxn ang="0">
                  <a:pos x="connsiteX3009" y="connsiteY3009"/>
                </a:cxn>
                <a:cxn ang="0">
                  <a:pos x="connsiteX3010" y="connsiteY3010"/>
                </a:cxn>
                <a:cxn ang="0">
                  <a:pos x="connsiteX3011" y="connsiteY3011"/>
                </a:cxn>
                <a:cxn ang="0">
                  <a:pos x="connsiteX3012" y="connsiteY3012"/>
                </a:cxn>
                <a:cxn ang="0">
                  <a:pos x="connsiteX3013" y="connsiteY3013"/>
                </a:cxn>
                <a:cxn ang="0">
                  <a:pos x="connsiteX3014" y="connsiteY3014"/>
                </a:cxn>
                <a:cxn ang="0">
                  <a:pos x="connsiteX3015" y="connsiteY3015"/>
                </a:cxn>
                <a:cxn ang="0">
                  <a:pos x="connsiteX3016" y="connsiteY3016"/>
                </a:cxn>
                <a:cxn ang="0">
                  <a:pos x="connsiteX3017" y="connsiteY3017"/>
                </a:cxn>
                <a:cxn ang="0">
                  <a:pos x="connsiteX3018" y="connsiteY3018"/>
                </a:cxn>
                <a:cxn ang="0">
                  <a:pos x="connsiteX3019" y="connsiteY3019"/>
                </a:cxn>
                <a:cxn ang="0">
                  <a:pos x="connsiteX3020" y="connsiteY3020"/>
                </a:cxn>
                <a:cxn ang="0">
                  <a:pos x="connsiteX3021" y="connsiteY3021"/>
                </a:cxn>
                <a:cxn ang="0">
                  <a:pos x="connsiteX3022" y="connsiteY3022"/>
                </a:cxn>
                <a:cxn ang="0">
                  <a:pos x="connsiteX3023" y="connsiteY3023"/>
                </a:cxn>
                <a:cxn ang="0">
                  <a:pos x="connsiteX3024" y="connsiteY3024"/>
                </a:cxn>
                <a:cxn ang="0">
                  <a:pos x="connsiteX3025" y="connsiteY3025"/>
                </a:cxn>
                <a:cxn ang="0">
                  <a:pos x="connsiteX3026" y="connsiteY3026"/>
                </a:cxn>
                <a:cxn ang="0">
                  <a:pos x="connsiteX3027" y="connsiteY3027"/>
                </a:cxn>
                <a:cxn ang="0">
                  <a:pos x="connsiteX3028" y="connsiteY3028"/>
                </a:cxn>
                <a:cxn ang="0">
                  <a:pos x="connsiteX3029" y="connsiteY3029"/>
                </a:cxn>
                <a:cxn ang="0">
                  <a:pos x="connsiteX3030" y="connsiteY3030"/>
                </a:cxn>
                <a:cxn ang="0">
                  <a:pos x="connsiteX3031" y="connsiteY3031"/>
                </a:cxn>
                <a:cxn ang="0">
                  <a:pos x="connsiteX3032" y="connsiteY3032"/>
                </a:cxn>
                <a:cxn ang="0">
                  <a:pos x="connsiteX3033" y="connsiteY3033"/>
                </a:cxn>
                <a:cxn ang="0">
                  <a:pos x="connsiteX3034" y="connsiteY3034"/>
                </a:cxn>
                <a:cxn ang="0">
                  <a:pos x="connsiteX3035" y="connsiteY3035"/>
                </a:cxn>
                <a:cxn ang="0">
                  <a:pos x="connsiteX3036" y="connsiteY3036"/>
                </a:cxn>
                <a:cxn ang="0">
                  <a:pos x="connsiteX3037" y="connsiteY3037"/>
                </a:cxn>
                <a:cxn ang="0">
                  <a:pos x="connsiteX3038" y="connsiteY3038"/>
                </a:cxn>
                <a:cxn ang="0">
                  <a:pos x="connsiteX3039" y="connsiteY3039"/>
                </a:cxn>
                <a:cxn ang="0">
                  <a:pos x="connsiteX3040" y="connsiteY3040"/>
                </a:cxn>
                <a:cxn ang="0">
                  <a:pos x="connsiteX3041" y="connsiteY3041"/>
                </a:cxn>
                <a:cxn ang="0">
                  <a:pos x="connsiteX3042" y="connsiteY3042"/>
                </a:cxn>
                <a:cxn ang="0">
                  <a:pos x="connsiteX3043" y="connsiteY3043"/>
                </a:cxn>
                <a:cxn ang="0">
                  <a:pos x="connsiteX3044" y="connsiteY3044"/>
                </a:cxn>
                <a:cxn ang="0">
                  <a:pos x="connsiteX3045" y="connsiteY3045"/>
                </a:cxn>
                <a:cxn ang="0">
                  <a:pos x="connsiteX3046" y="connsiteY3046"/>
                </a:cxn>
                <a:cxn ang="0">
                  <a:pos x="connsiteX3047" y="connsiteY3047"/>
                </a:cxn>
                <a:cxn ang="0">
                  <a:pos x="connsiteX3048" y="connsiteY3048"/>
                </a:cxn>
                <a:cxn ang="0">
                  <a:pos x="connsiteX3049" y="connsiteY3049"/>
                </a:cxn>
                <a:cxn ang="0">
                  <a:pos x="connsiteX3050" y="connsiteY3050"/>
                </a:cxn>
                <a:cxn ang="0">
                  <a:pos x="connsiteX3051" y="connsiteY3051"/>
                </a:cxn>
                <a:cxn ang="0">
                  <a:pos x="connsiteX3052" y="connsiteY3052"/>
                </a:cxn>
                <a:cxn ang="0">
                  <a:pos x="connsiteX3053" y="connsiteY3053"/>
                </a:cxn>
                <a:cxn ang="0">
                  <a:pos x="connsiteX3054" y="connsiteY3054"/>
                </a:cxn>
                <a:cxn ang="0">
                  <a:pos x="connsiteX3055" y="connsiteY3055"/>
                </a:cxn>
                <a:cxn ang="0">
                  <a:pos x="connsiteX3056" y="connsiteY3056"/>
                </a:cxn>
                <a:cxn ang="0">
                  <a:pos x="connsiteX3057" y="connsiteY3057"/>
                </a:cxn>
                <a:cxn ang="0">
                  <a:pos x="connsiteX3058" y="connsiteY3058"/>
                </a:cxn>
                <a:cxn ang="0">
                  <a:pos x="connsiteX3059" y="connsiteY3059"/>
                </a:cxn>
                <a:cxn ang="0">
                  <a:pos x="connsiteX3060" y="connsiteY3060"/>
                </a:cxn>
                <a:cxn ang="0">
                  <a:pos x="connsiteX3061" y="connsiteY3061"/>
                </a:cxn>
                <a:cxn ang="0">
                  <a:pos x="connsiteX3062" y="connsiteY3062"/>
                </a:cxn>
                <a:cxn ang="0">
                  <a:pos x="connsiteX3063" y="connsiteY3063"/>
                </a:cxn>
                <a:cxn ang="0">
                  <a:pos x="connsiteX3064" y="connsiteY3064"/>
                </a:cxn>
                <a:cxn ang="0">
                  <a:pos x="connsiteX3065" y="connsiteY3065"/>
                </a:cxn>
                <a:cxn ang="0">
                  <a:pos x="connsiteX3066" y="connsiteY3066"/>
                </a:cxn>
                <a:cxn ang="0">
                  <a:pos x="connsiteX3067" y="connsiteY3067"/>
                </a:cxn>
                <a:cxn ang="0">
                  <a:pos x="connsiteX3068" y="connsiteY3068"/>
                </a:cxn>
                <a:cxn ang="0">
                  <a:pos x="connsiteX3069" y="connsiteY3069"/>
                </a:cxn>
                <a:cxn ang="0">
                  <a:pos x="connsiteX3070" y="connsiteY3070"/>
                </a:cxn>
                <a:cxn ang="0">
                  <a:pos x="connsiteX3071" y="connsiteY3071"/>
                </a:cxn>
                <a:cxn ang="0">
                  <a:pos x="connsiteX3072" y="connsiteY3072"/>
                </a:cxn>
                <a:cxn ang="0">
                  <a:pos x="connsiteX3073" y="connsiteY3073"/>
                </a:cxn>
                <a:cxn ang="0">
                  <a:pos x="connsiteX3074" y="connsiteY3074"/>
                </a:cxn>
                <a:cxn ang="0">
                  <a:pos x="connsiteX3075" y="connsiteY3075"/>
                </a:cxn>
                <a:cxn ang="0">
                  <a:pos x="connsiteX3076" y="connsiteY3076"/>
                </a:cxn>
                <a:cxn ang="0">
                  <a:pos x="connsiteX3077" y="connsiteY3077"/>
                </a:cxn>
                <a:cxn ang="0">
                  <a:pos x="connsiteX3078" y="connsiteY3078"/>
                </a:cxn>
                <a:cxn ang="0">
                  <a:pos x="connsiteX3079" y="connsiteY3079"/>
                </a:cxn>
                <a:cxn ang="0">
                  <a:pos x="connsiteX3080" y="connsiteY3080"/>
                </a:cxn>
                <a:cxn ang="0">
                  <a:pos x="connsiteX3081" y="connsiteY3081"/>
                </a:cxn>
                <a:cxn ang="0">
                  <a:pos x="connsiteX3082" y="connsiteY3082"/>
                </a:cxn>
                <a:cxn ang="0">
                  <a:pos x="connsiteX3083" y="connsiteY3083"/>
                </a:cxn>
                <a:cxn ang="0">
                  <a:pos x="connsiteX3084" y="connsiteY3084"/>
                </a:cxn>
                <a:cxn ang="0">
                  <a:pos x="connsiteX3085" y="connsiteY3085"/>
                </a:cxn>
                <a:cxn ang="0">
                  <a:pos x="connsiteX3086" y="connsiteY3086"/>
                </a:cxn>
                <a:cxn ang="0">
                  <a:pos x="connsiteX3087" y="connsiteY3087"/>
                </a:cxn>
                <a:cxn ang="0">
                  <a:pos x="connsiteX3088" y="connsiteY3088"/>
                </a:cxn>
                <a:cxn ang="0">
                  <a:pos x="connsiteX3089" y="connsiteY3089"/>
                </a:cxn>
                <a:cxn ang="0">
                  <a:pos x="connsiteX3090" y="connsiteY3090"/>
                </a:cxn>
                <a:cxn ang="0">
                  <a:pos x="connsiteX3091" y="connsiteY3091"/>
                </a:cxn>
                <a:cxn ang="0">
                  <a:pos x="connsiteX3092" y="connsiteY3092"/>
                </a:cxn>
                <a:cxn ang="0">
                  <a:pos x="connsiteX3093" y="connsiteY3093"/>
                </a:cxn>
                <a:cxn ang="0">
                  <a:pos x="connsiteX3094" y="connsiteY3094"/>
                </a:cxn>
                <a:cxn ang="0">
                  <a:pos x="connsiteX3095" y="connsiteY3095"/>
                </a:cxn>
                <a:cxn ang="0">
                  <a:pos x="connsiteX3096" y="connsiteY3096"/>
                </a:cxn>
                <a:cxn ang="0">
                  <a:pos x="connsiteX3097" y="connsiteY3097"/>
                </a:cxn>
                <a:cxn ang="0">
                  <a:pos x="connsiteX3098" y="connsiteY3098"/>
                </a:cxn>
                <a:cxn ang="0">
                  <a:pos x="connsiteX3099" y="connsiteY3099"/>
                </a:cxn>
                <a:cxn ang="0">
                  <a:pos x="connsiteX3100" y="connsiteY3100"/>
                </a:cxn>
                <a:cxn ang="0">
                  <a:pos x="connsiteX3101" y="connsiteY3101"/>
                </a:cxn>
                <a:cxn ang="0">
                  <a:pos x="connsiteX3102" y="connsiteY3102"/>
                </a:cxn>
                <a:cxn ang="0">
                  <a:pos x="connsiteX3103" y="connsiteY3103"/>
                </a:cxn>
                <a:cxn ang="0">
                  <a:pos x="connsiteX3104" y="connsiteY3104"/>
                </a:cxn>
                <a:cxn ang="0">
                  <a:pos x="connsiteX3105" y="connsiteY3105"/>
                </a:cxn>
                <a:cxn ang="0">
                  <a:pos x="connsiteX3106" y="connsiteY3106"/>
                </a:cxn>
                <a:cxn ang="0">
                  <a:pos x="connsiteX3107" y="connsiteY3107"/>
                </a:cxn>
                <a:cxn ang="0">
                  <a:pos x="connsiteX3108" y="connsiteY3108"/>
                </a:cxn>
                <a:cxn ang="0">
                  <a:pos x="connsiteX3109" y="connsiteY3109"/>
                </a:cxn>
                <a:cxn ang="0">
                  <a:pos x="connsiteX3110" y="connsiteY3110"/>
                </a:cxn>
                <a:cxn ang="0">
                  <a:pos x="connsiteX3111" y="connsiteY3111"/>
                </a:cxn>
                <a:cxn ang="0">
                  <a:pos x="connsiteX3112" y="connsiteY3112"/>
                </a:cxn>
                <a:cxn ang="0">
                  <a:pos x="connsiteX3113" y="connsiteY3113"/>
                </a:cxn>
                <a:cxn ang="0">
                  <a:pos x="connsiteX3114" y="connsiteY3114"/>
                </a:cxn>
                <a:cxn ang="0">
                  <a:pos x="connsiteX3115" y="connsiteY3115"/>
                </a:cxn>
                <a:cxn ang="0">
                  <a:pos x="connsiteX3116" y="connsiteY3116"/>
                </a:cxn>
                <a:cxn ang="0">
                  <a:pos x="connsiteX3117" y="connsiteY3117"/>
                </a:cxn>
                <a:cxn ang="0">
                  <a:pos x="connsiteX3118" y="connsiteY3118"/>
                </a:cxn>
                <a:cxn ang="0">
                  <a:pos x="connsiteX3119" y="connsiteY3119"/>
                </a:cxn>
                <a:cxn ang="0">
                  <a:pos x="connsiteX3120" y="connsiteY3120"/>
                </a:cxn>
                <a:cxn ang="0">
                  <a:pos x="connsiteX3121" y="connsiteY3121"/>
                </a:cxn>
                <a:cxn ang="0">
                  <a:pos x="connsiteX3122" y="connsiteY3122"/>
                </a:cxn>
                <a:cxn ang="0">
                  <a:pos x="connsiteX3123" y="connsiteY3123"/>
                </a:cxn>
                <a:cxn ang="0">
                  <a:pos x="connsiteX3124" y="connsiteY3124"/>
                </a:cxn>
                <a:cxn ang="0">
                  <a:pos x="connsiteX3125" y="connsiteY3125"/>
                </a:cxn>
                <a:cxn ang="0">
                  <a:pos x="connsiteX3126" y="connsiteY3126"/>
                </a:cxn>
                <a:cxn ang="0">
                  <a:pos x="connsiteX3127" y="connsiteY3127"/>
                </a:cxn>
                <a:cxn ang="0">
                  <a:pos x="connsiteX3128" y="connsiteY3128"/>
                </a:cxn>
                <a:cxn ang="0">
                  <a:pos x="connsiteX3129" y="connsiteY3129"/>
                </a:cxn>
                <a:cxn ang="0">
                  <a:pos x="connsiteX3130" y="connsiteY3130"/>
                </a:cxn>
                <a:cxn ang="0">
                  <a:pos x="connsiteX3131" y="connsiteY3131"/>
                </a:cxn>
                <a:cxn ang="0">
                  <a:pos x="connsiteX3132" y="connsiteY3132"/>
                </a:cxn>
                <a:cxn ang="0">
                  <a:pos x="connsiteX3133" y="connsiteY3133"/>
                </a:cxn>
                <a:cxn ang="0">
                  <a:pos x="connsiteX3134" y="connsiteY3134"/>
                </a:cxn>
                <a:cxn ang="0">
                  <a:pos x="connsiteX3135" y="connsiteY3135"/>
                </a:cxn>
                <a:cxn ang="0">
                  <a:pos x="connsiteX3136" y="connsiteY3136"/>
                </a:cxn>
                <a:cxn ang="0">
                  <a:pos x="connsiteX3137" y="connsiteY3137"/>
                </a:cxn>
                <a:cxn ang="0">
                  <a:pos x="connsiteX3138" y="connsiteY3138"/>
                </a:cxn>
                <a:cxn ang="0">
                  <a:pos x="connsiteX3139" y="connsiteY3139"/>
                </a:cxn>
                <a:cxn ang="0">
                  <a:pos x="connsiteX3140" y="connsiteY3140"/>
                </a:cxn>
                <a:cxn ang="0">
                  <a:pos x="connsiteX3141" y="connsiteY3141"/>
                </a:cxn>
                <a:cxn ang="0">
                  <a:pos x="connsiteX3142" y="connsiteY3142"/>
                </a:cxn>
                <a:cxn ang="0">
                  <a:pos x="connsiteX3143" y="connsiteY3143"/>
                </a:cxn>
                <a:cxn ang="0">
                  <a:pos x="connsiteX3144" y="connsiteY3144"/>
                </a:cxn>
                <a:cxn ang="0">
                  <a:pos x="connsiteX3145" y="connsiteY3145"/>
                </a:cxn>
                <a:cxn ang="0">
                  <a:pos x="connsiteX3146" y="connsiteY3146"/>
                </a:cxn>
                <a:cxn ang="0">
                  <a:pos x="connsiteX3147" y="connsiteY3147"/>
                </a:cxn>
                <a:cxn ang="0">
                  <a:pos x="connsiteX3148" y="connsiteY3148"/>
                </a:cxn>
                <a:cxn ang="0">
                  <a:pos x="connsiteX3149" y="connsiteY3149"/>
                </a:cxn>
                <a:cxn ang="0">
                  <a:pos x="connsiteX3150" y="connsiteY3150"/>
                </a:cxn>
                <a:cxn ang="0">
                  <a:pos x="connsiteX3151" y="connsiteY3151"/>
                </a:cxn>
                <a:cxn ang="0">
                  <a:pos x="connsiteX3152" y="connsiteY3152"/>
                </a:cxn>
                <a:cxn ang="0">
                  <a:pos x="connsiteX3153" y="connsiteY3153"/>
                </a:cxn>
                <a:cxn ang="0">
                  <a:pos x="connsiteX3154" y="connsiteY3154"/>
                </a:cxn>
                <a:cxn ang="0">
                  <a:pos x="connsiteX3155" y="connsiteY3155"/>
                </a:cxn>
                <a:cxn ang="0">
                  <a:pos x="connsiteX3156" y="connsiteY3156"/>
                </a:cxn>
                <a:cxn ang="0">
                  <a:pos x="connsiteX3157" y="connsiteY3157"/>
                </a:cxn>
                <a:cxn ang="0">
                  <a:pos x="connsiteX3158" y="connsiteY3158"/>
                </a:cxn>
                <a:cxn ang="0">
                  <a:pos x="connsiteX3159" y="connsiteY3159"/>
                </a:cxn>
                <a:cxn ang="0">
                  <a:pos x="connsiteX3160" y="connsiteY3160"/>
                </a:cxn>
                <a:cxn ang="0">
                  <a:pos x="connsiteX3161" y="connsiteY3161"/>
                </a:cxn>
                <a:cxn ang="0">
                  <a:pos x="connsiteX3162" y="connsiteY3162"/>
                </a:cxn>
                <a:cxn ang="0">
                  <a:pos x="connsiteX3163" y="connsiteY3163"/>
                </a:cxn>
                <a:cxn ang="0">
                  <a:pos x="connsiteX3164" y="connsiteY3164"/>
                </a:cxn>
                <a:cxn ang="0">
                  <a:pos x="connsiteX3165" y="connsiteY3165"/>
                </a:cxn>
                <a:cxn ang="0">
                  <a:pos x="connsiteX3166" y="connsiteY3166"/>
                </a:cxn>
                <a:cxn ang="0">
                  <a:pos x="connsiteX3167" y="connsiteY3167"/>
                </a:cxn>
                <a:cxn ang="0">
                  <a:pos x="connsiteX3168" y="connsiteY3168"/>
                </a:cxn>
                <a:cxn ang="0">
                  <a:pos x="connsiteX3169" y="connsiteY3169"/>
                </a:cxn>
                <a:cxn ang="0">
                  <a:pos x="connsiteX3170" y="connsiteY3170"/>
                </a:cxn>
                <a:cxn ang="0">
                  <a:pos x="connsiteX3171" y="connsiteY3171"/>
                </a:cxn>
                <a:cxn ang="0">
                  <a:pos x="connsiteX3172" y="connsiteY3172"/>
                </a:cxn>
                <a:cxn ang="0">
                  <a:pos x="connsiteX3173" y="connsiteY3173"/>
                </a:cxn>
                <a:cxn ang="0">
                  <a:pos x="connsiteX3174" y="connsiteY3174"/>
                </a:cxn>
                <a:cxn ang="0">
                  <a:pos x="connsiteX3175" y="connsiteY3175"/>
                </a:cxn>
                <a:cxn ang="0">
                  <a:pos x="connsiteX3176" y="connsiteY3176"/>
                </a:cxn>
                <a:cxn ang="0">
                  <a:pos x="connsiteX3177" y="connsiteY3177"/>
                </a:cxn>
                <a:cxn ang="0">
                  <a:pos x="connsiteX3178" y="connsiteY3178"/>
                </a:cxn>
                <a:cxn ang="0">
                  <a:pos x="connsiteX3179" y="connsiteY3179"/>
                </a:cxn>
                <a:cxn ang="0">
                  <a:pos x="connsiteX3180" y="connsiteY3180"/>
                </a:cxn>
                <a:cxn ang="0">
                  <a:pos x="connsiteX3181" y="connsiteY3181"/>
                </a:cxn>
                <a:cxn ang="0">
                  <a:pos x="connsiteX3182" y="connsiteY3182"/>
                </a:cxn>
                <a:cxn ang="0">
                  <a:pos x="connsiteX3183" y="connsiteY3183"/>
                </a:cxn>
                <a:cxn ang="0">
                  <a:pos x="connsiteX3184" y="connsiteY3184"/>
                </a:cxn>
                <a:cxn ang="0">
                  <a:pos x="connsiteX3185" y="connsiteY3185"/>
                </a:cxn>
                <a:cxn ang="0">
                  <a:pos x="connsiteX3186" y="connsiteY3186"/>
                </a:cxn>
                <a:cxn ang="0">
                  <a:pos x="connsiteX3187" y="connsiteY3187"/>
                </a:cxn>
                <a:cxn ang="0">
                  <a:pos x="connsiteX3188" y="connsiteY3188"/>
                </a:cxn>
                <a:cxn ang="0">
                  <a:pos x="connsiteX3189" y="connsiteY3189"/>
                </a:cxn>
                <a:cxn ang="0">
                  <a:pos x="connsiteX3190" y="connsiteY3190"/>
                </a:cxn>
                <a:cxn ang="0">
                  <a:pos x="connsiteX3191" y="connsiteY3191"/>
                </a:cxn>
                <a:cxn ang="0">
                  <a:pos x="connsiteX3192" y="connsiteY3192"/>
                </a:cxn>
                <a:cxn ang="0">
                  <a:pos x="connsiteX3193" y="connsiteY3193"/>
                </a:cxn>
                <a:cxn ang="0">
                  <a:pos x="connsiteX3194" y="connsiteY3194"/>
                </a:cxn>
                <a:cxn ang="0">
                  <a:pos x="connsiteX3195" y="connsiteY3195"/>
                </a:cxn>
                <a:cxn ang="0">
                  <a:pos x="connsiteX3196" y="connsiteY3196"/>
                </a:cxn>
                <a:cxn ang="0">
                  <a:pos x="connsiteX3197" y="connsiteY3197"/>
                </a:cxn>
                <a:cxn ang="0">
                  <a:pos x="connsiteX3198" y="connsiteY3198"/>
                </a:cxn>
                <a:cxn ang="0">
                  <a:pos x="connsiteX3199" y="connsiteY3199"/>
                </a:cxn>
                <a:cxn ang="0">
                  <a:pos x="connsiteX3200" y="connsiteY3200"/>
                </a:cxn>
                <a:cxn ang="0">
                  <a:pos x="connsiteX3201" y="connsiteY3201"/>
                </a:cxn>
                <a:cxn ang="0">
                  <a:pos x="connsiteX3202" y="connsiteY3202"/>
                </a:cxn>
                <a:cxn ang="0">
                  <a:pos x="connsiteX3203" y="connsiteY3203"/>
                </a:cxn>
                <a:cxn ang="0">
                  <a:pos x="connsiteX3204" y="connsiteY3204"/>
                </a:cxn>
                <a:cxn ang="0">
                  <a:pos x="connsiteX3205" y="connsiteY3205"/>
                </a:cxn>
                <a:cxn ang="0">
                  <a:pos x="connsiteX3206" y="connsiteY3206"/>
                </a:cxn>
              </a:cxnLst>
              <a:rect l="l" t="t" r="r" b="b"/>
              <a:pathLst>
                <a:path w="5185727" h="4476587">
                  <a:moveTo>
                    <a:pt x="2519022" y="4424226"/>
                  </a:moveTo>
                  <a:cubicBezTo>
                    <a:pt x="2515245" y="4423944"/>
                    <a:pt x="2512554" y="4426493"/>
                    <a:pt x="2512459" y="4430885"/>
                  </a:cubicBezTo>
                  <a:cubicBezTo>
                    <a:pt x="2512364" y="4435134"/>
                    <a:pt x="2514537" y="4437401"/>
                    <a:pt x="2518550" y="4438346"/>
                  </a:cubicBezTo>
                  <a:cubicBezTo>
                    <a:pt x="2522470" y="4437968"/>
                    <a:pt x="2525492" y="4435701"/>
                    <a:pt x="2526106" y="4432112"/>
                  </a:cubicBezTo>
                  <a:cubicBezTo>
                    <a:pt x="2526908" y="4427296"/>
                    <a:pt x="2523178" y="4424557"/>
                    <a:pt x="2519022" y="4424226"/>
                  </a:cubicBezTo>
                  <a:close/>
                  <a:moveTo>
                    <a:pt x="2515086" y="4385978"/>
                  </a:moveTo>
                  <a:cubicBezTo>
                    <a:pt x="2527216" y="4385010"/>
                    <a:pt x="2539824" y="4388882"/>
                    <a:pt x="2549386" y="4397689"/>
                  </a:cubicBezTo>
                  <a:cubicBezTo>
                    <a:pt x="2569218" y="4415916"/>
                    <a:pt x="2569596" y="4445098"/>
                    <a:pt x="2550188" y="4463844"/>
                  </a:cubicBezTo>
                  <a:cubicBezTo>
                    <a:pt x="2531394" y="4482025"/>
                    <a:pt x="2499946" y="4480796"/>
                    <a:pt x="2484410" y="4459878"/>
                  </a:cubicBezTo>
                  <a:cubicBezTo>
                    <a:pt x="2478555" y="4452039"/>
                    <a:pt x="2472747" y="4450576"/>
                    <a:pt x="2464153" y="4450576"/>
                  </a:cubicBezTo>
                  <a:cubicBezTo>
                    <a:pt x="2380478" y="4450764"/>
                    <a:pt x="2296851" y="4450718"/>
                    <a:pt x="2213175" y="4450670"/>
                  </a:cubicBezTo>
                  <a:cubicBezTo>
                    <a:pt x="2206470" y="4450670"/>
                    <a:pt x="2199576" y="4451520"/>
                    <a:pt x="2193248" y="4448120"/>
                  </a:cubicBezTo>
                  <a:cubicBezTo>
                    <a:pt x="2177430" y="4428241"/>
                    <a:pt x="2183379" y="4415822"/>
                    <a:pt x="2211239" y="4410439"/>
                  </a:cubicBezTo>
                  <a:cubicBezTo>
                    <a:pt x="2215348" y="4413130"/>
                    <a:pt x="2220022" y="4411808"/>
                    <a:pt x="2224414" y="4411808"/>
                  </a:cubicBezTo>
                  <a:cubicBezTo>
                    <a:pt x="2304925" y="4411902"/>
                    <a:pt x="2385389" y="4411808"/>
                    <a:pt x="2465899" y="4412043"/>
                  </a:cubicBezTo>
                  <a:cubicBezTo>
                    <a:pt x="2473785" y="4412043"/>
                    <a:pt x="2478649" y="4410249"/>
                    <a:pt x="2483655" y="4403308"/>
                  </a:cubicBezTo>
                  <a:cubicBezTo>
                    <a:pt x="2491305" y="4392755"/>
                    <a:pt x="2502957" y="4386947"/>
                    <a:pt x="2515086" y="4385978"/>
                  </a:cubicBezTo>
                  <a:close/>
                  <a:moveTo>
                    <a:pt x="2455794" y="4305894"/>
                  </a:moveTo>
                  <a:cubicBezTo>
                    <a:pt x="2451498" y="4305988"/>
                    <a:pt x="2448665" y="4308301"/>
                    <a:pt x="2448665" y="4312316"/>
                  </a:cubicBezTo>
                  <a:cubicBezTo>
                    <a:pt x="2448665" y="4316141"/>
                    <a:pt x="2451545" y="4318643"/>
                    <a:pt x="2455464" y="4319587"/>
                  </a:cubicBezTo>
                  <a:cubicBezTo>
                    <a:pt x="2459808" y="4319257"/>
                    <a:pt x="2462264" y="4316329"/>
                    <a:pt x="2462453" y="4312646"/>
                  </a:cubicBezTo>
                  <a:cubicBezTo>
                    <a:pt x="2462641" y="4308821"/>
                    <a:pt x="2460422" y="4305798"/>
                    <a:pt x="2455794" y="4305894"/>
                  </a:cubicBezTo>
                  <a:close/>
                  <a:moveTo>
                    <a:pt x="2467181" y="4268689"/>
                  </a:moveTo>
                  <a:cubicBezTo>
                    <a:pt x="2476147" y="4271056"/>
                    <a:pt x="2484458" y="4276239"/>
                    <a:pt x="2490879" y="4283983"/>
                  </a:cubicBezTo>
                  <a:cubicBezTo>
                    <a:pt x="2493902" y="4287619"/>
                    <a:pt x="2496263" y="4290358"/>
                    <a:pt x="2501598" y="4290310"/>
                  </a:cubicBezTo>
                  <a:cubicBezTo>
                    <a:pt x="2570305" y="4289980"/>
                    <a:pt x="2639010" y="4289838"/>
                    <a:pt x="2707716" y="4289697"/>
                  </a:cubicBezTo>
                  <a:cubicBezTo>
                    <a:pt x="2719380" y="4293332"/>
                    <a:pt x="2728352" y="4299424"/>
                    <a:pt x="2726511" y="4313401"/>
                  </a:cubicBezTo>
                  <a:cubicBezTo>
                    <a:pt x="2725093" y="4324734"/>
                    <a:pt x="2716452" y="4329882"/>
                    <a:pt x="2699925" y="4330259"/>
                  </a:cubicBezTo>
                  <a:cubicBezTo>
                    <a:pt x="2696383" y="4330307"/>
                    <a:pt x="2692795" y="4330731"/>
                    <a:pt x="2689254" y="4330968"/>
                  </a:cubicBezTo>
                  <a:cubicBezTo>
                    <a:pt x="2627772" y="4330779"/>
                    <a:pt x="2566338" y="4330779"/>
                    <a:pt x="2504857" y="4330165"/>
                  </a:cubicBezTo>
                  <a:cubicBezTo>
                    <a:pt x="2497065" y="4330070"/>
                    <a:pt x="2495271" y="4335217"/>
                    <a:pt x="2491824" y="4339609"/>
                  </a:cubicBezTo>
                  <a:cubicBezTo>
                    <a:pt x="2479122" y="4355853"/>
                    <a:pt x="2460139" y="4361661"/>
                    <a:pt x="2441109" y="4355239"/>
                  </a:cubicBezTo>
                  <a:cubicBezTo>
                    <a:pt x="2423307" y="4349241"/>
                    <a:pt x="2410557" y="4331959"/>
                    <a:pt x="2410085" y="4313213"/>
                  </a:cubicBezTo>
                  <a:cubicBezTo>
                    <a:pt x="2409613" y="4294796"/>
                    <a:pt x="2421701" y="4277183"/>
                    <a:pt x="2439551" y="4270289"/>
                  </a:cubicBezTo>
                  <a:cubicBezTo>
                    <a:pt x="2448594" y="4266771"/>
                    <a:pt x="2458215" y="4266322"/>
                    <a:pt x="2467181" y="4268689"/>
                  </a:cubicBezTo>
                  <a:close/>
                  <a:moveTo>
                    <a:pt x="2495082" y="4195066"/>
                  </a:moveTo>
                  <a:cubicBezTo>
                    <a:pt x="2490833" y="4195160"/>
                    <a:pt x="2488519" y="4197663"/>
                    <a:pt x="2488708" y="4202007"/>
                  </a:cubicBezTo>
                  <a:cubicBezTo>
                    <a:pt x="2488850" y="4206304"/>
                    <a:pt x="2491494" y="4208287"/>
                    <a:pt x="2495649" y="4208618"/>
                  </a:cubicBezTo>
                  <a:cubicBezTo>
                    <a:pt x="2499616" y="4207910"/>
                    <a:pt x="2502166" y="4205784"/>
                    <a:pt x="2502024" y="4201488"/>
                  </a:cubicBezTo>
                  <a:cubicBezTo>
                    <a:pt x="2501883" y="4197143"/>
                    <a:pt x="2499285" y="4194972"/>
                    <a:pt x="2495082" y="4195066"/>
                  </a:cubicBezTo>
                  <a:close/>
                  <a:moveTo>
                    <a:pt x="2498193" y="4156357"/>
                  </a:moveTo>
                  <a:cubicBezTo>
                    <a:pt x="2510406" y="4157006"/>
                    <a:pt x="2522235" y="4162814"/>
                    <a:pt x="2530923" y="4173581"/>
                  </a:cubicBezTo>
                  <a:cubicBezTo>
                    <a:pt x="2546648" y="4193035"/>
                    <a:pt x="2542350" y="4223682"/>
                    <a:pt x="2521904" y="4238319"/>
                  </a:cubicBezTo>
                  <a:cubicBezTo>
                    <a:pt x="2499522" y="4254327"/>
                    <a:pt x="2470103" y="4247623"/>
                    <a:pt x="2455701" y="4223020"/>
                  </a:cubicBezTo>
                  <a:cubicBezTo>
                    <a:pt x="2452821" y="4218156"/>
                    <a:pt x="2450554" y="4214567"/>
                    <a:pt x="2443707" y="4214615"/>
                  </a:cubicBezTo>
                  <a:cubicBezTo>
                    <a:pt x="2382792" y="4214945"/>
                    <a:pt x="2321831" y="4214804"/>
                    <a:pt x="2260916" y="4214898"/>
                  </a:cubicBezTo>
                  <a:cubicBezTo>
                    <a:pt x="2258319" y="4214898"/>
                    <a:pt x="2255722" y="4216031"/>
                    <a:pt x="2253125" y="4216599"/>
                  </a:cubicBezTo>
                  <a:cubicBezTo>
                    <a:pt x="2244483" y="4213576"/>
                    <a:pt x="2234237" y="4213057"/>
                    <a:pt x="2230932" y="4201818"/>
                  </a:cubicBezTo>
                  <a:cubicBezTo>
                    <a:pt x="2226540" y="4186755"/>
                    <a:pt x="2235795" y="4176839"/>
                    <a:pt x="2255533" y="4175517"/>
                  </a:cubicBezTo>
                  <a:cubicBezTo>
                    <a:pt x="2320556" y="4175611"/>
                    <a:pt x="2385531" y="4175705"/>
                    <a:pt x="2450506" y="4176036"/>
                  </a:cubicBezTo>
                  <a:cubicBezTo>
                    <a:pt x="2456125" y="4176084"/>
                    <a:pt x="2459431" y="4173675"/>
                    <a:pt x="2463162" y="4170086"/>
                  </a:cubicBezTo>
                  <a:cubicBezTo>
                    <a:pt x="2473385" y="4160217"/>
                    <a:pt x="2485981" y="4155707"/>
                    <a:pt x="2498193" y="4156357"/>
                  </a:cubicBezTo>
                  <a:close/>
                  <a:moveTo>
                    <a:pt x="1981228" y="4147043"/>
                  </a:moveTo>
                  <a:cubicBezTo>
                    <a:pt x="1977121" y="4146665"/>
                    <a:pt x="1974287" y="4149687"/>
                    <a:pt x="1973673" y="4153371"/>
                  </a:cubicBezTo>
                  <a:cubicBezTo>
                    <a:pt x="1972964" y="4157620"/>
                    <a:pt x="1976176" y="4160123"/>
                    <a:pt x="1980001" y="4160642"/>
                  </a:cubicBezTo>
                  <a:cubicBezTo>
                    <a:pt x="1984062" y="4161161"/>
                    <a:pt x="1986895" y="4159131"/>
                    <a:pt x="1987272" y="4153937"/>
                  </a:cubicBezTo>
                  <a:cubicBezTo>
                    <a:pt x="1987272" y="4150490"/>
                    <a:pt x="1985289" y="4147420"/>
                    <a:pt x="1981228" y="4147043"/>
                  </a:cubicBezTo>
                  <a:close/>
                  <a:moveTo>
                    <a:pt x="1870827" y="4044102"/>
                  </a:moveTo>
                  <a:cubicBezTo>
                    <a:pt x="1866247" y="4043394"/>
                    <a:pt x="1863035" y="4046746"/>
                    <a:pt x="1862705" y="4051091"/>
                  </a:cubicBezTo>
                  <a:cubicBezTo>
                    <a:pt x="1862468" y="4055010"/>
                    <a:pt x="1865680" y="4057749"/>
                    <a:pt x="1869457" y="4058127"/>
                  </a:cubicBezTo>
                  <a:cubicBezTo>
                    <a:pt x="1873518" y="4058505"/>
                    <a:pt x="1875737" y="4055483"/>
                    <a:pt x="1877060" y="4051752"/>
                  </a:cubicBezTo>
                  <a:cubicBezTo>
                    <a:pt x="1876871" y="4047739"/>
                    <a:pt x="1874369" y="4044669"/>
                    <a:pt x="1870827" y="4044102"/>
                  </a:cubicBezTo>
                  <a:close/>
                  <a:moveTo>
                    <a:pt x="824906" y="4002501"/>
                  </a:moveTo>
                  <a:cubicBezTo>
                    <a:pt x="820608" y="4002360"/>
                    <a:pt x="817917" y="4004957"/>
                    <a:pt x="817587" y="4008829"/>
                  </a:cubicBezTo>
                  <a:cubicBezTo>
                    <a:pt x="817256" y="4012843"/>
                    <a:pt x="819759" y="4015534"/>
                    <a:pt x="824008" y="4015912"/>
                  </a:cubicBezTo>
                  <a:cubicBezTo>
                    <a:pt x="828448" y="4016290"/>
                    <a:pt x="830525" y="4013692"/>
                    <a:pt x="831327" y="4009585"/>
                  </a:cubicBezTo>
                  <a:cubicBezTo>
                    <a:pt x="830856" y="4005760"/>
                    <a:pt x="829392" y="4002690"/>
                    <a:pt x="824906" y="4002501"/>
                  </a:cubicBezTo>
                  <a:close/>
                  <a:moveTo>
                    <a:pt x="1157845" y="3949141"/>
                  </a:moveTo>
                  <a:cubicBezTo>
                    <a:pt x="1153123" y="3948622"/>
                    <a:pt x="1150573" y="3951550"/>
                    <a:pt x="1150573" y="3956413"/>
                  </a:cubicBezTo>
                  <a:cubicBezTo>
                    <a:pt x="1150573" y="3960946"/>
                    <a:pt x="1153595" y="3963119"/>
                    <a:pt x="1157278" y="3963025"/>
                  </a:cubicBezTo>
                  <a:cubicBezTo>
                    <a:pt x="1160867" y="3962930"/>
                    <a:pt x="1163937" y="3960664"/>
                    <a:pt x="1164361" y="3956130"/>
                  </a:cubicBezTo>
                  <a:cubicBezTo>
                    <a:pt x="1164220" y="3952117"/>
                    <a:pt x="1161529" y="3949566"/>
                    <a:pt x="1157845" y="3949141"/>
                  </a:cubicBezTo>
                  <a:close/>
                  <a:moveTo>
                    <a:pt x="1153879" y="3910657"/>
                  </a:moveTo>
                  <a:cubicBezTo>
                    <a:pt x="1171304" y="3908768"/>
                    <a:pt x="1190994" y="3920620"/>
                    <a:pt x="1198644" y="3937620"/>
                  </a:cubicBezTo>
                  <a:cubicBezTo>
                    <a:pt x="1206955" y="3956083"/>
                    <a:pt x="1202893" y="3976624"/>
                    <a:pt x="1186650" y="3990271"/>
                  </a:cubicBezTo>
                  <a:cubicBezTo>
                    <a:pt x="1180133" y="3995701"/>
                    <a:pt x="1178811" y="4001179"/>
                    <a:pt x="1178859" y="4008829"/>
                  </a:cubicBezTo>
                  <a:cubicBezTo>
                    <a:pt x="1179094" y="4057607"/>
                    <a:pt x="1179047" y="4106386"/>
                    <a:pt x="1178906" y="4155164"/>
                  </a:cubicBezTo>
                  <a:cubicBezTo>
                    <a:pt x="1178859" y="4170133"/>
                    <a:pt x="1171965" y="4177500"/>
                    <a:pt x="1159215" y="4176461"/>
                  </a:cubicBezTo>
                  <a:cubicBezTo>
                    <a:pt x="1147788" y="4175517"/>
                    <a:pt x="1142593" y="4168575"/>
                    <a:pt x="1142546" y="4157525"/>
                  </a:cubicBezTo>
                  <a:cubicBezTo>
                    <a:pt x="1142451" y="4132215"/>
                    <a:pt x="1142499" y="4106953"/>
                    <a:pt x="1142499" y="4081643"/>
                  </a:cubicBezTo>
                  <a:cubicBezTo>
                    <a:pt x="1142499" y="4081643"/>
                    <a:pt x="1142451" y="4081643"/>
                    <a:pt x="1142451" y="4081643"/>
                  </a:cubicBezTo>
                  <a:cubicBezTo>
                    <a:pt x="1142451" y="4057701"/>
                    <a:pt x="1142215" y="4033761"/>
                    <a:pt x="1142593" y="4009820"/>
                  </a:cubicBezTo>
                  <a:cubicBezTo>
                    <a:pt x="1142688" y="4002831"/>
                    <a:pt x="1141224" y="3998724"/>
                    <a:pt x="1134471" y="3994899"/>
                  </a:cubicBezTo>
                  <a:cubicBezTo>
                    <a:pt x="1116338" y="3984604"/>
                    <a:pt x="1108594" y="3965055"/>
                    <a:pt x="1113174" y="3945080"/>
                  </a:cubicBezTo>
                  <a:cubicBezTo>
                    <a:pt x="1117330" y="3926853"/>
                    <a:pt x="1133952" y="3912829"/>
                    <a:pt x="1153879" y="3910657"/>
                  </a:cubicBezTo>
                  <a:close/>
                  <a:moveTo>
                    <a:pt x="2305350" y="3902062"/>
                  </a:moveTo>
                  <a:cubicBezTo>
                    <a:pt x="2301148" y="3902016"/>
                    <a:pt x="2298646" y="3904471"/>
                    <a:pt x="2298646" y="3908720"/>
                  </a:cubicBezTo>
                  <a:cubicBezTo>
                    <a:pt x="2298646" y="3912876"/>
                    <a:pt x="2301054" y="3915521"/>
                    <a:pt x="2305304" y="3915473"/>
                  </a:cubicBezTo>
                  <a:cubicBezTo>
                    <a:pt x="2309507" y="3915473"/>
                    <a:pt x="2311678" y="3912876"/>
                    <a:pt x="2312151" y="3908815"/>
                  </a:cubicBezTo>
                  <a:cubicBezTo>
                    <a:pt x="2311820" y="3904519"/>
                    <a:pt x="2309553" y="3902062"/>
                    <a:pt x="2305350" y="3902062"/>
                  </a:cubicBezTo>
                  <a:close/>
                  <a:moveTo>
                    <a:pt x="1736249" y="3902015"/>
                  </a:moveTo>
                  <a:cubicBezTo>
                    <a:pt x="1731668" y="3901921"/>
                    <a:pt x="1729024" y="3903952"/>
                    <a:pt x="1728741" y="3908201"/>
                  </a:cubicBezTo>
                  <a:cubicBezTo>
                    <a:pt x="1728457" y="3912356"/>
                    <a:pt x="1730535" y="3915190"/>
                    <a:pt x="1734832" y="3915426"/>
                  </a:cubicBezTo>
                  <a:cubicBezTo>
                    <a:pt x="1738988" y="3915662"/>
                    <a:pt x="1741679" y="3913301"/>
                    <a:pt x="1742104" y="3909193"/>
                  </a:cubicBezTo>
                  <a:cubicBezTo>
                    <a:pt x="1742576" y="3904849"/>
                    <a:pt x="1739932" y="3902724"/>
                    <a:pt x="1736249" y="3902015"/>
                  </a:cubicBezTo>
                  <a:close/>
                  <a:moveTo>
                    <a:pt x="1489096" y="3901969"/>
                  </a:moveTo>
                  <a:cubicBezTo>
                    <a:pt x="1484752" y="3902346"/>
                    <a:pt x="1482344" y="3905133"/>
                    <a:pt x="1482675" y="3909004"/>
                  </a:cubicBezTo>
                  <a:cubicBezTo>
                    <a:pt x="1482958" y="3912735"/>
                    <a:pt x="1485555" y="3915615"/>
                    <a:pt x="1489899" y="3915520"/>
                  </a:cubicBezTo>
                  <a:cubicBezTo>
                    <a:pt x="1494432" y="3915378"/>
                    <a:pt x="1495991" y="3912452"/>
                    <a:pt x="1496038" y="3908910"/>
                  </a:cubicBezTo>
                  <a:cubicBezTo>
                    <a:pt x="1495518" y="3904282"/>
                    <a:pt x="1493771" y="3901591"/>
                    <a:pt x="1489096" y="3901969"/>
                  </a:cubicBezTo>
                  <a:close/>
                  <a:moveTo>
                    <a:pt x="1738114" y="3863537"/>
                  </a:moveTo>
                  <a:cubicBezTo>
                    <a:pt x="1750368" y="3864227"/>
                    <a:pt x="1762315" y="3869905"/>
                    <a:pt x="1770626" y="3880247"/>
                  </a:cubicBezTo>
                  <a:cubicBezTo>
                    <a:pt x="1786538" y="3900032"/>
                    <a:pt x="1782619" y="3930537"/>
                    <a:pt x="1762267" y="3945175"/>
                  </a:cubicBezTo>
                  <a:cubicBezTo>
                    <a:pt x="1740404" y="3960852"/>
                    <a:pt x="1709994" y="3955138"/>
                    <a:pt x="1696584" y="3931623"/>
                  </a:cubicBezTo>
                  <a:cubicBezTo>
                    <a:pt x="1692475" y="3924445"/>
                    <a:pt x="1688226" y="3922793"/>
                    <a:pt x="1680859" y="3922840"/>
                  </a:cubicBezTo>
                  <a:cubicBezTo>
                    <a:pt x="1635197" y="3923076"/>
                    <a:pt x="1589581" y="3923123"/>
                    <a:pt x="1543919" y="3922793"/>
                  </a:cubicBezTo>
                  <a:cubicBezTo>
                    <a:pt x="1536317" y="3922745"/>
                    <a:pt x="1532256" y="3924918"/>
                    <a:pt x="1528243" y="3931906"/>
                  </a:cubicBezTo>
                  <a:cubicBezTo>
                    <a:pt x="1517003" y="3951503"/>
                    <a:pt x="1493677" y="3958916"/>
                    <a:pt x="1473183" y="3950936"/>
                  </a:cubicBezTo>
                  <a:cubicBezTo>
                    <a:pt x="1453870" y="3943381"/>
                    <a:pt x="1441167" y="3921423"/>
                    <a:pt x="1444898" y="3902110"/>
                  </a:cubicBezTo>
                  <a:cubicBezTo>
                    <a:pt x="1449431" y="3878453"/>
                    <a:pt x="1466856" y="3863720"/>
                    <a:pt x="1490986" y="3863815"/>
                  </a:cubicBezTo>
                  <a:cubicBezTo>
                    <a:pt x="1502696" y="3863200"/>
                    <a:pt x="1513510" y="3867780"/>
                    <a:pt x="1521631" y="3876800"/>
                  </a:cubicBezTo>
                  <a:cubicBezTo>
                    <a:pt x="1526543" y="3882230"/>
                    <a:pt x="1531595" y="3883175"/>
                    <a:pt x="1538112" y="3883175"/>
                  </a:cubicBezTo>
                  <a:cubicBezTo>
                    <a:pt x="1587787" y="3883033"/>
                    <a:pt x="1637510" y="3883033"/>
                    <a:pt x="1687234" y="3883175"/>
                  </a:cubicBezTo>
                  <a:cubicBezTo>
                    <a:pt x="1693845" y="3883175"/>
                    <a:pt x="1698709" y="3881853"/>
                    <a:pt x="1703761" y="3876753"/>
                  </a:cubicBezTo>
                  <a:cubicBezTo>
                    <a:pt x="1713300" y="3867144"/>
                    <a:pt x="1725860" y="3862846"/>
                    <a:pt x="1738114" y="3863537"/>
                  </a:cubicBezTo>
                  <a:close/>
                  <a:moveTo>
                    <a:pt x="1138070" y="3863389"/>
                  </a:moveTo>
                  <a:lnTo>
                    <a:pt x="1138037" y="3863437"/>
                  </a:lnTo>
                  <a:lnTo>
                    <a:pt x="1229903" y="3869905"/>
                  </a:lnTo>
                  <a:cubicBezTo>
                    <a:pt x="1239253" y="3870567"/>
                    <a:pt x="1246147" y="3874250"/>
                    <a:pt x="1252758" y="3881711"/>
                  </a:cubicBezTo>
                  <a:cubicBezTo>
                    <a:pt x="1329113" y="3967416"/>
                    <a:pt x="1406036" y="4052649"/>
                    <a:pt x="1482533" y="4138260"/>
                  </a:cubicBezTo>
                  <a:cubicBezTo>
                    <a:pt x="1487774" y="4144068"/>
                    <a:pt x="1493205" y="4145343"/>
                    <a:pt x="1500335" y="4145295"/>
                  </a:cubicBezTo>
                  <a:cubicBezTo>
                    <a:pt x="1642327" y="4144398"/>
                    <a:pt x="1784271" y="4143595"/>
                    <a:pt x="1926264" y="4143124"/>
                  </a:cubicBezTo>
                  <a:cubicBezTo>
                    <a:pt x="1933819" y="4143076"/>
                    <a:pt x="1937172" y="4140621"/>
                    <a:pt x="1940430" y="4134105"/>
                  </a:cubicBezTo>
                  <a:cubicBezTo>
                    <a:pt x="1950299" y="4114414"/>
                    <a:pt x="1970037" y="4105158"/>
                    <a:pt x="1989775" y="4109880"/>
                  </a:cubicBezTo>
                  <a:cubicBezTo>
                    <a:pt x="2011261" y="4115027"/>
                    <a:pt x="2024624" y="4130657"/>
                    <a:pt x="2025474" y="4151765"/>
                  </a:cubicBezTo>
                  <a:cubicBezTo>
                    <a:pt x="2026418" y="4172872"/>
                    <a:pt x="2013622" y="4191714"/>
                    <a:pt x="1994403" y="4197475"/>
                  </a:cubicBezTo>
                  <a:cubicBezTo>
                    <a:pt x="1974051" y="4203566"/>
                    <a:pt x="1953085" y="4195679"/>
                    <a:pt x="1941752" y="4177075"/>
                  </a:cubicBezTo>
                  <a:cubicBezTo>
                    <a:pt x="1938777" y="4172117"/>
                    <a:pt x="1936464" y="4168717"/>
                    <a:pt x="1929663" y="4168764"/>
                  </a:cubicBezTo>
                  <a:cubicBezTo>
                    <a:pt x="1784980" y="4169898"/>
                    <a:pt x="1640297" y="4170747"/>
                    <a:pt x="1495612" y="4171692"/>
                  </a:cubicBezTo>
                  <a:cubicBezTo>
                    <a:pt x="1488058" y="4170275"/>
                    <a:pt x="1480124" y="4172495"/>
                    <a:pt x="1472711" y="4169567"/>
                  </a:cubicBezTo>
                  <a:cubicBezTo>
                    <a:pt x="1455853" y="4145437"/>
                    <a:pt x="1434557" y="4125132"/>
                    <a:pt x="1415102" y="4103222"/>
                  </a:cubicBezTo>
                  <a:cubicBezTo>
                    <a:pt x="1355982" y="4036641"/>
                    <a:pt x="1296201" y="3970722"/>
                    <a:pt x="1236844" y="3904330"/>
                  </a:cubicBezTo>
                  <a:cubicBezTo>
                    <a:pt x="1232311" y="3899277"/>
                    <a:pt x="1227919" y="3896821"/>
                    <a:pt x="1220931" y="3896349"/>
                  </a:cubicBezTo>
                  <a:cubicBezTo>
                    <a:pt x="1187608" y="3894035"/>
                    <a:pt x="1154364" y="3890965"/>
                    <a:pt x="1121073" y="3888133"/>
                  </a:cubicBezTo>
                  <a:lnTo>
                    <a:pt x="1121127" y="3888056"/>
                  </a:lnTo>
                  <a:lnTo>
                    <a:pt x="1125627" y="3873011"/>
                  </a:lnTo>
                  <a:cubicBezTo>
                    <a:pt x="1128673" y="3869044"/>
                    <a:pt x="1133041" y="3865986"/>
                    <a:pt x="1138070" y="3863389"/>
                  </a:cubicBezTo>
                  <a:close/>
                  <a:moveTo>
                    <a:pt x="1147340" y="3817962"/>
                  </a:moveTo>
                  <a:lnTo>
                    <a:pt x="1151792" y="3825093"/>
                  </a:lnTo>
                  <a:lnTo>
                    <a:pt x="1169212" y="3827047"/>
                  </a:lnTo>
                  <a:lnTo>
                    <a:pt x="1151798" y="3825088"/>
                  </a:lnTo>
                  <a:close/>
                  <a:moveTo>
                    <a:pt x="1140147" y="3806440"/>
                  </a:moveTo>
                  <a:lnTo>
                    <a:pt x="1140206" y="3806536"/>
                  </a:lnTo>
                  <a:lnTo>
                    <a:pt x="1259510" y="3806631"/>
                  </a:lnTo>
                  <a:cubicBezTo>
                    <a:pt x="1266924" y="3806584"/>
                    <a:pt x="1271835" y="3808755"/>
                    <a:pt x="1276840" y="3814375"/>
                  </a:cubicBezTo>
                  <a:cubicBezTo>
                    <a:pt x="1349701" y="3896538"/>
                    <a:pt x="1423034" y="3978230"/>
                    <a:pt x="1495612" y="4060582"/>
                  </a:cubicBezTo>
                  <a:cubicBezTo>
                    <a:pt x="1506521" y="4072954"/>
                    <a:pt x="1517098" y="4078998"/>
                    <a:pt x="1534428" y="4078715"/>
                  </a:cubicBezTo>
                  <a:cubicBezTo>
                    <a:pt x="1604456" y="4077535"/>
                    <a:pt x="1674532" y="4078007"/>
                    <a:pt x="1744607" y="4078432"/>
                  </a:cubicBezTo>
                  <a:cubicBezTo>
                    <a:pt x="1754051" y="4078479"/>
                    <a:pt x="1761039" y="4076354"/>
                    <a:pt x="1766564" y="4068704"/>
                  </a:cubicBezTo>
                  <a:cubicBezTo>
                    <a:pt x="1769728" y="4064360"/>
                    <a:pt x="1774072" y="4060866"/>
                    <a:pt x="1777283" y="4056522"/>
                  </a:cubicBezTo>
                  <a:cubicBezTo>
                    <a:pt x="1786161" y="4044575"/>
                    <a:pt x="1796785" y="4037398"/>
                    <a:pt x="1812651" y="4039899"/>
                  </a:cubicBezTo>
                  <a:cubicBezTo>
                    <a:pt x="1820725" y="4041175"/>
                    <a:pt x="1826250" y="4038341"/>
                    <a:pt x="1830453" y="4029653"/>
                  </a:cubicBezTo>
                  <a:cubicBezTo>
                    <a:pt x="1839614" y="4010765"/>
                    <a:pt x="1860485" y="4002454"/>
                    <a:pt x="1880649" y="4007506"/>
                  </a:cubicBezTo>
                  <a:cubicBezTo>
                    <a:pt x="1900812" y="4012559"/>
                    <a:pt x="1914931" y="4029983"/>
                    <a:pt x="1915403" y="4050524"/>
                  </a:cubicBezTo>
                  <a:cubicBezTo>
                    <a:pt x="1915828" y="4069743"/>
                    <a:pt x="1901709" y="4089245"/>
                    <a:pt x="1883435" y="4094581"/>
                  </a:cubicBezTo>
                  <a:cubicBezTo>
                    <a:pt x="1862705" y="4100626"/>
                    <a:pt x="1842258" y="4092692"/>
                    <a:pt x="1830878" y="4074135"/>
                  </a:cubicBezTo>
                  <a:cubicBezTo>
                    <a:pt x="1824976" y="4064502"/>
                    <a:pt x="1810574" y="4062518"/>
                    <a:pt x="1801413" y="4070121"/>
                  </a:cubicBezTo>
                  <a:cubicBezTo>
                    <a:pt x="1800374" y="4070971"/>
                    <a:pt x="1799288" y="4071915"/>
                    <a:pt x="1798627" y="4073049"/>
                  </a:cubicBezTo>
                  <a:cubicBezTo>
                    <a:pt x="1781249" y="4102608"/>
                    <a:pt x="1754570" y="4106481"/>
                    <a:pt x="1722649" y="4105536"/>
                  </a:cubicBezTo>
                  <a:cubicBezTo>
                    <a:pt x="1652621" y="4103411"/>
                    <a:pt x="1582546" y="4104733"/>
                    <a:pt x="1512471" y="4105064"/>
                  </a:cubicBezTo>
                  <a:cubicBezTo>
                    <a:pt x="1503546" y="4105111"/>
                    <a:pt x="1497596" y="4102514"/>
                    <a:pt x="1491599" y="4095762"/>
                  </a:cubicBezTo>
                  <a:cubicBezTo>
                    <a:pt x="1414299" y="4008545"/>
                    <a:pt x="1336716" y="3921612"/>
                    <a:pt x="1259180" y="3834585"/>
                  </a:cubicBezTo>
                  <a:lnTo>
                    <a:pt x="1259178" y="3834583"/>
                  </a:lnTo>
                  <a:lnTo>
                    <a:pt x="1252723" y="3831196"/>
                  </a:lnTo>
                  <a:cubicBezTo>
                    <a:pt x="1250339" y="3831078"/>
                    <a:pt x="1247824" y="3831585"/>
                    <a:pt x="1245487" y="3831562"/>
                  </a:cubicBezTo>
                  <a:cubicBezTo>
                    <a:pt x="1215832" y="3831374"/>
                    <a:pt x="1186139" y="3830617"/>
                    <a:pt x="1156532" y="3831845"/>
                  </a:cubicBezTo>
                  <a:cubicBezTo>
                    <a:pt x="1142271" y="3832412"/>
                    <a:pt x="1137833" y="3827690"/>
                    <a:pt x="1139958" y="3814515"/>
                  </a:cubicBezTo>
                  <a:cubicBezTo>
                    <a:pt x="1140383" y="3811871"/>
                    <a:pt x="1140099" y="3809132"/>
                    <a:pt x="1140147" y="3806440"/>
                  </a:cubicBezTo>
                  <a:close/>
                  <a:moveTo>
                    <a:pt x="1245307" y="3765124"/>
                  </a:moveTo>
                  <a:lnTo>
                    <a:pt x="1248366" y="3765194"/>
                  </a:lnTo>
                  <a:lnTo>
                    <a:pt x="1256172" y="3768922"/>
                  </a:lnTo>
                  <a:lnTo>
                    <a:pt x="1248384" y="3765194"/>
                  </a:lnTo>
                  <a:close/>
                  <a:moveTo>
                    <a:pt x="1149740" y="3759315"/>
                  </a:moveTo>
                  <a:lnTo>
                    <a:pt x="1152039" y="3762844"/>
                  </a:lnTo>
                  <a:lnTo>
                    <a:pt x="1173743" y="3765108"/>
                  </a:lnTo>
                  <a:lnTo>
                    <a:pt x="1152040" y="3762827"/>
                  </a:lnTo>
                  <a:close/>
                  <a:moveTo>
                    <a:pt x="1205065" y="3674413"/>
                  </a:moveTo>
                  <a:cubicBezTo>
                    <a:pt x="1203129" y="3681544"/>
                    <a:pt x="1196943" y="3680316"/>
                    <a:pt x="1192031" y="3680505"/>
                  </a:cubicBezTo>
                  <a:cubicBezTo>
                    <a:pt x="1179149" y="3681071"/>
                    <a:pt x="1166211" y="3680976"/>
                    <a:pt x="1153320" y="3680599"/>
                  </a:cubicBezTo>
                  <a:cubicBezTo>
                    <a:pt x="1145293" y="3680363"/>
                    <a:pt x="1140052" y="3681544"/>
                    <a:pt x="1142838" y="3691554"/>
                  </a:cubicBezTo>
                  <a:cubicBezTo>
                    <a:pt x="1143829" y="3695095"/>
                    <a:pt x="1142459" y="3698590"/>
                    <a:pt x="1140052" y="3701517"/>
                  </a:cubicBezTo>
                  <a:cubicBezTo>
                    <a:pt x="1141374" y="3693254"/>
                    <a:pt x="1137028" y="3685793"/>
                    <a:pt x="1136509" y="3677483"/>
                  </a:cubicBezTo>
                  <a:cubicBezTo>
                    <a:pt x="1159459" y="3674130"/>
                    <a:pt x="1182550" y="3679844"/>
                    <a:pt x="1205065" y="3674413"/>
                  </a:cubicBezTo>
                  <a:close/>
                  <a:moveTo>
                    <a:pt x="405868" y="3577090"/>
                  </a:moveTo>
                  <a:cubicBezTo>
                    <a:pt x="401382" y="3576335"/>
                    <a:pt x="399635" y="3579263"/>
                    <a:pt x="399163" y="3583370"/>
                  </a:cubicBezTo>
                  <a:cubicBezTo>
                    <a:pt x="398643" y="3587668"/>
                    <a:pt x="400012" y="3590407"/>
                    <a:pt x="404688" y="3590549"/>
                  </a:cubicBezTo>
                  <a:cubicBezTo>
                    <a:pt x="408795" y="3590643"/>
                    <a:pt x="411204" y="3588424"/>
                    <a:pt x="412526" y="3584127"/>
                  </a:cubicBezTo>
                  <a:cubicBezTo>
                    <a:pt x="411677" y="3580774"/>
                    <a:pt x="409740" y="3577751"/>
                    <a:pt x="405868" y="3577090"/>
                  </a:cubicBezTo>
                  <a:close/>
                  <a:moveTo>
                    <a:pt x="2962472" y="3566844"/>
                  </a:moveTo>
                  <a:cubicBezTo>
                    <a:pt x="2959025" y="3566986"/>
                    <a:pt x="2955530" y="3569347"/>
                    <a:pt x="2955625" y="3573596"/>
                  </a:cubicBezTo>
                  <a:cubicBezTo>
                    <a:pt x="2955671" y="3578272"/>
                    <a:pt x="2958930" y="3580963"/>
                    <a:pt x="2963321" y="3580727"/>
                  </a:cubicBezTo>
                  <a:cubicBezTo>
                    <a:pt x="2967240" y="3580538"/>
                    <a:pt x="2969507" y="3577657"/>
                    <a:pt x="2969176" y="3573408"/>
                  </a:cubicBezTo>
                  <a:cubicBezTo>
                    <a:pt x="2969224" y="3568922"/>
                    <a:pt x="2966013" y="3566703"/>
                    <a:pt x="2962472" y="3566844"/>
                  </a:cubicBezTo>
                  <a:close/>
                  <a:moveTo>
                    <a:pt x="785850" y="3545784"/>
                  </a:moveTo>
                  <a:cubicBezTo>
                    <a:pt x="781883" y="3545265"/>
                    <a:pt x="778908" y="3547248"/>
                    <a:pt x="778625" y="3551781"/>
                  </a:cubicBezTo>
                  <a:cubicBezTo>
                    <a:pt x="778341" y="3556031"/>
                    <a:pt x="780655" y="3558344"/>
                    <a:pt x="784481" y="3559525"/>
                  </a:cubicBezTo>
                  <a:cubicBezTo>
                    <a:pt x="788636" y="3559195"/>
                    <a:pt x="791469" y="3556740"/>
                    <a:pt x="792131" y="3553056"/>
                  </a:cubicBezTo>
                  <a:cubicBezTo>
                    <a:pt x="792885" y="3548806"/>
                    <a:pt x="789579" y="3546303"/>
                    <a:pt x="785850" y="3545784"/>
                  </a:cubicBezTo>
                  <a:close/>
                  <a:moveTo>
                    <a:pt x="409439" y="3538329"/>
                  </a:moveTo>
                  <a:cubicBezTo>
                    <a:pt x="421085" y="3539798"/>
                    <a:pt x="432571" y="3546067"/>
                    <a:pt x="440576" y="3556172"/>
                  </a:cubicBezTo>
                  <a:cubicBezTo>
                    <a:pt x="456158" y="3575863"/>
                    <a:pt x="452617" y="3604667"/>
                    <a:pt x="432690" y="3619966"/>
                  </a:cubicBezTo>
                  <a:cubicBezTo>
                    <a:pt x="413093" y="3635077"/>
                    <a:pt x="382872" y="3631300"/>
                    <a:pt x="369130" y="3610853"/>
                  </a:cubicBezTo>
                  <a:cubicBezTo>
                    <a:pt x="363888" y="3603061"/>
                    <a:pt x="358600" y="3600039"/>
                    <a:pt x="349676" y="3601362"/>
                  </a:cubicBezTo>
                  <a:cubicBezTo>
                    <a:pt x="329653" y="3604337"/>
                    <a:pt x="309206" y="3601457"/>
                    <a:pt x="289279" y="3605612"/>
                  </a:cubicBezTo>
                  <a:cubicBezTo>
                    <a:pt x="287108" y="3605093"/>
                    <a:pt x="284935" y="3604054"/>
                    <a:pt x="282857" y="3604196"/>
                  </a:cubicBezTo>
                  <a:cubicBezTo>
                    <a:pt x="273697" y="3604762"/>
                    <a:pt x="265905" y="3602448"/>
                    <a:pt x="261466" y="3593854"/>
                  </a:cubicBezTo>
                  <a:cubicBezTo>
                    <a:pt x="256508" y="3584221"/>
                    <a:pt x="260286" y="3575863"/>
                    <a:pt x="266520" y="3568213"/>
                  </a:cubicBezTo>
                  <a:cubicBezTo>
                    <a:pt x="289988" y="3562972"/>
                    <a:pt x="313928" y="3563397"/>
                    <a:pt x="337729" y="3562972"/>
                  </a:cubicBezTo>
                  <a:cubicBezTo>
                    <a:pt x="352603" y="3562688"/>
                    <a:pt x="365258" y="3562027"/>
                    <a:pt x="377347" y="3549278"/>
                  </a:cubicBezTo>
                  <a:cubicBezTo>
                    <a:pt x="385988" y="3540188"/>
                    <a:pt x="397793" y="3536859"/>
                    <a:pt x="409439" y="3538329"/>
                  </a:cubicBezTo>
                  <a:close/>
                  <a:moveTo>
                    <a:pt x="886867" y="3499337"/>
                  </a:moveTo>
                  <a:cubicBezTo>
                    <a:pt x="892061" y="3499520"/>
                    <a:pt x="897692" y="3500311"/>
                    <a:pt x="902626" y="3500311"/>
                  </a:cubicBezTo>
                  <a:cubicBezTo>
                    <a:pt x="1011989" y="3500264"/>
                    <a:pt x="1121352" y="3500358"/>
                    <a:pt x="1230705" y="3500122"/>
                  </a:cubicBezTo>
                  <a:cubicBezTo>
                    <a:pt x="1239488" y="3500122"/>
                    <a:pt x="1244967" y="3502908"/>
                    <a:pt x="1251341" y="3509282"/>
                  </a:cubicBezTo>
                  <a:cubicBezTo>
                    <a:pt x="1275282" y="3533365"/>
                    <a:pt x="1287323" y="3560470"/>
                    <a:pt x="1282459" y="3595271"/>
                  </a:cubicBezTo>
                  <a:cubicBezTo>
                    <a:pt x="1280004" y="3613027"/>
                    <a:pt x="1281468" y="3631395"/>
                    <a:pt x="1282270" y="3649433"/>
                  </a:cubicBezTo>
                  <a:cubicBezTo>
                    <a:pt x="1282649" y="3658499"/>
                    <a:pt x="1278351" y="3662135"/>
                    <a:pt x="1271835" y="3667424"/>
                  </a:cubicBezTo>
                  <a:cubicBezTo>
                    <a:pt x="1232926" y="3699062"/>
                    <a:pt x="1188113" y="3706145"/>
                    <a:pt x="1140099" y="3701565"/>
                  </a:cubicBezTo>
                  <a:cubicBezTo>
                    <a:pt x="1142507" y="3698637"/>
                    <a:pt x="1143876" y="3695143"/>
                    <a:pt x="1142885" y="3691601"/>
                  </a:cubicBezTo>
                  <a:cubicBezTo>
                    <a:pt x="1140051" y="3681590"/>
                    <a:pt x="1145293" y="3680410"/>
                    <a:pt x="1153368" y="3680646"/>
                  </a:cubicBezTo>
                  <a:cubicBezTo>
                    <a:pt x="1166259" y="3681023"/>
                    <a:pt x="1179197" y="3681118"/>
                    <a:pt x="1192080" y="3680551"/>
                  </a:cubicBezTo>
                  <a:cubicBezTo>
                    <a:pt x="1196990" y="3680362"/>
                    <a:pt x="1203176" y="3681638"/>
                    <a:pt x="1205207" y="3674460"/>
                  </a:cubicBezTo>
                  <a:cubicBezTo>
                    <a:pt x="1220034" y="3666008"/>
                    <a:pt x="1234861" y="3657461"/>
                    <a:pt x="1249783" y="3649103"/>
                  </a:cubicBezTo>
                  <a:cubicBezTo>
                    <a:pt x="1254694" y="3646364"/>
                    <a:pt x="1256299" y="3642586"/>
                    <a:pt x="1256205" y="3636967"/>
                  </a:cubicBezTo>
                  <a:cubicBezTo>
                    <a:pt x="1255875" y="3613451"/>
                    <a:pt x="1256205" y="3589982"/>
                    <a:pt x="1256016" y="3566466"/>
                  </a:cubicBezTo>
                  <a:cubicBezTo>
                    <a:pt x="1255875" y="3550317"/>
                    <a:pt x="1232027" y="3526990"/>
                    <a:pt x="1216115" y="3526990"/>
                  </a:cubicBezTo>
                  <a:cubicBezTo>
                    <a:pt x="1115308" y="3526990"/>
                    <a:pt x="1014539" y="3527179"/>
                    <a:pt x="913771" y="3526754"/>
                  </a:cubicBezTo>
                  <a:cubicBezTo>
                    <a:pt x="902012" y="3526706"/>
                    <a:pt x="897384" y="3528879"/>
                    <a:pt x="897998" y="3541912"/>
                  </a:cubicBezTo>
                  <a:cubicBezTo>
                    <a:pt x="899131" y="3567081"/>
                    <a:pt x="898281" y="3567127"/>
                    <a:pt x="872783" y="3567127"/>
                  </a:cubicBezTo>
                  <a:cubicBezTo>
                    <a:pt x="867352" y="3567127"/>
                    <a:pt x="861923" y="3567269"/>
                    <a:pt x="856492" y="3567081"/>
                  </a:cubicBezTo>
                  <a:cubicBezTo>
                    <a:pt x="840862" y="3566466"/>
                    <a:pt x="828113" y="3566372"/>
                    <a:pt x="816780" y="3583135"/>
                  </a:cubicBezTo>
                  <a:cubicBezTo>
                    <a:pt x="802187" y="3604668"/>
                    <a:pt x="769227" y="3602307"/>
                    <a:pt x="751473" y="3582711"/>
                  </a:cubicBezTo>
                  <a:cubicBezTo>
                    <a:pt x="734710" y="3564200"/>
                    <a:pt x="736977" y="3532751"/>
                    <a:pt x="756195" y="3517310"/>
                  </a:cubicBezTo>
                  <a:cubicBezTo>
                    <a:pt x="777067" y="3500594"/>
                    <a:pt x="809555" y="3504324"/>
                    <a:pt x="822257" y="3527463"/>
                  </a:cubicBezTo>
                  <a:cubicBezTo>
                    <a:pt x="829151" y="3539976"/>
                    <a:pt x="837178" y="3541817"/>
                    <a:pt x="848842" y="3540732"/>
                  </a:cubicBezTo>
                  <a:cubicBezTo>
                    <a:pt x="852856" y="3540353"/>
                    <a:pt x="857011" y="3540211"/>
                    <a:pt x="861025" y="3540778"/>
                  </a:cubicBezTo>
                  <a:cubicBezTo>
                    <a:pt x="869525" y="3541959"/>
                    <a:pt x="871743" y="3538512"/>
                    <a:pt x="871602" y="3530248"/>
                  </a:cubicBezTo>
                  <a:cubicBezTo>
                    <a:pt x="871413" y="3520568"/>
                    <a:pt x="866927" y="3507252"/>
                    <a:pt x="873727" y="3502011"/>
                  </a:cubicBezTo>
                  <a:cubicBezTo>
                    <a:pt x="876914" y="3499579"/>
                    <a:pt x="881672" y="3499154"/>
                    <a:pt x="886867" y="3499337"/>
                  </a:cubicBezTo>
                  <a:close/>
                  <a:moveTo>
                    <a:pt x="2000496" y="3494974"/>
                  </a:moveTo>
                  <a:lnTo>
                    <a:pt x="2000496" y="3494995"/>
                  </a:lnTo>
                  <a:lnTo>
                    <a:pt x="2003322" y="3531990"/>
                  </a:lnTo>
                  <a:lnTo>
                    <a:pt x="2002290" y="3569091"/>
                  </a:lnTo>
                  <a:lnTo>
                    <a:pt x="2002290" y="3569110"/>
                  </a:lnTo>
                  <a:cubicBezTo>
                    <a:pt x="2002573" y="3544367"/>
                    <a:pt x="2005406" y="3519576"/>
                    <a:pt x="2000496" y="3494974"/>
                  </a:cubicBezTo>
                  <a:close/>
                  <a:moveTo>
                    <a:pt x="3001995" y="3456442"/>
                  </a:moveTo>
                  <a:cubicBezTo>
                    <a:pt x="2997698" y="3456395"/>
                    <a:pt x="2995384" y="3459039"/>
                    <a:pt x="2995620" y="3463384"/>
                  </a:cubicBezTo>
                  <a:cubicBezTo>
                    <a:pt x="2995856" y="3467634"/>
                    <a:pt x="2998453" y="3470278"/>
                    <a:pt x="3002514" y="3470041"/>
                  </a:cubicBezTo>
                  <a:cubicBezTo>
                    <a:pt x="3006434" y="3469806"/>
                    <a:pt x="3008795" y="3466879"/>
                    <a:pt x="3009409" y="3462723"/>
                  </a:cubicBezTo>
                  <a:cubicBezTo>
                    <a:pt x="3008747" y="3458567"/>
                    <a:pt x="3005914" y="3456490"/>
                    <a:pt x="3001995" y="3456442"/>
                  </a:cubicBezTo>
                  <a:close/>
                  <a:moveTo>
                    <a:pt x="674316" y="3450588"/>
                  </a:moveTo>
                  <a:cubicBezTo>
                    <a:pt x="669782" y="3451201"/>
                    <a:pt x="667563" y="3453326"/>
                    <a:pt x="667657" y="3457671"/>
                  </a:cubicBezTo>
                  <a:cubicBezTo>
                    <a:pt x="667752" y="3462015"/>
                    <a:pt x="670395" y="3464564"/>
                    <a:pt x="674126" y="3464423"/>
                  </a:cubicBezTo>
                  <a:cubicBezTo>
                    <a:pt x="678377" y="3464281"/>
                    <a:pt x="681681" y="3461496"/>
                    <a:pt x="681209" y="3456678"/>
                  </a:cubicBezTo>
                  <a:cubicBezTo>
                    <a:pt x="680784" y="3452665"/>
                    <a:pt x="677668" y="3450918"/>
                    <a:pt x="674316" y="3450588"/>
                  </a:cubicBezTo>
                  <a:close/>
                  <a:moveTo>
                    <a:pt x="563491" y="3437838"/>
                  </a:moveTo>
                  <a:cubicBezTo>
                    <a:pt x="573880" y="3437744"/>
                    <a:pt x="576100" y="3440625"/>
                    <a:pt x="576005" y="3450540"/>
                  </a:cubicBezTo>
                  <a:cubicBezTo>
                    <a:pt x="575486" y="3510180"/>
                    <a:pt x="575957" y="3569773"/>
                    <a:pt x="575533" y="3629412"/>
                  </a:cubicBezTo>
                  <a:cubicBezTo>
                    <a:pt x="575438" y="3638668"/>
                    <a:pt x="577563" y="3641690"/>
                    <a:pt x="587291" y="3641500"/>
                  </a:cubicBezTo>
                  <a:cubicBezTo>
                    <a:pt x="622943" y="3640887"/>
                    <a:pt x="658642" y="3641595"/>
                    <a:pt x="694340" y="3641029"/>
                  </a:cubicBezTo>
                  <a:cubicBezTo>
                    <a:pt x="703407" y="3640887"/>
                    <a:pt x="705768" y="3643626"/>
                    <a:pt x="705532" y="3652408"/>
                  </a:cubicBezTo>
                  <a:cubicBezTo>
                    <a:pt x="704918" y="3674508"/>
                    <a:pt x="705626" y="3696701"/>
                    <a:pt x="705154" y="3718800"/>
                  </a:cubicBezTo>
                  <a:cubicBezTo>
                    <a:pt x="704965" y="3726545"/>
                    <a:pt x="707515" y="3728480"/>
                    <a:pt x="715071" y="3728622"/>
                  </a:cubicBezTo>
                  <a:cubicBezTo>
                    <a:pt x="745528" y="3729142"/>
                    <a:pt x="745528" y="3729425"/>
                    <a:pt x="746426" y="3699865"/>
                  </a:cubicBezTo>
                  <a:cubicBezTo>
                    <a:pt x="747417" y="3666150"/>
                    <a:pt x="776316" y="3637204"/>
                    <a:pt x="811779" y="3636543"/>
                  </a:cubicBezTo>
                  <a:cubicBezTo>
                    <a:pt x="856024" y="3635740"/>
                    <a:pt x="900317" y="3636543"/>
                    <a:pt x="944563" y="3636684"/>
                  </a:cubicBezTo>
                  <a:lnTo>
                    <a:pt x="945680" y="3644559"/>
                  </a:lnTo>
                  <a:lnTo>
                    <a:pt x="945681" y="3644547"/>
                  </a:lnTo>
                  <a:cubicBezTo>
                    <a:pt x="946036" y="3641902"/>
                    <a:pt x="946024" y="3639258"/>
                    <a:pt x="944560" y="3636637"/>
                  </a:cubicBezTo>
                  <a:cubicBezTo>
                    <a:pt x="949754" y="3639140"/>
                    <a:pt x="949046" y="3644004"/>
                    <a:pt x="949046" y="3648395"/>
                  </a:cubicBezTo>
                  <a:cubicBezTo>
                    <a:pt x="948809" y="3730795"/>
                    <a:pt x="948809" y="3813241"/>
                    <a:pt x="949046" y="3895594"/>
                  </a:cubicBezTo>
                  <a:lnTo>
                    <a:pt x="947312" y="3904736"/>
                  </a:lnTo>
                  <a:lnTo>
                    <a:pt x="947349" y="3904944"/>
                  </a:lnTo>
                  <a:cubicBezTo>
                    <a:pt x="917553" y="3905227"/>
                    <a:pt x="887709" y="3905841"/>
                    <a:pt x="857913" y="3905558"/>
                  </a:cubicBezTo>
                  <a:cubicBezTo>
                    <a:pt x="848988" y="3905463"/>
                    <a:pt x="845872" y="3907919"/>
                    <a:pt x="846721" y="3916938"/>
                  </a:cubicBezTo>
                  <a:cubicBezTo>
                    <a:pt x="847524" y="3925437"/>
                    <a:pt x="847099" y="3934079"/>
                    <a:pt x="846911" y="3942673"/>
                  </a:cubicBezTo>
                  <a:cubicBezTo>
                    <a:pt x="846533" y="3957453"/>
                    <a:pt x="847242" y="3970155"/>
                    <a:pt x="859896" y="3982433"/>
                  </a:cubicBezTo>
                  <a:cubicBezTo>
                    <a:pt x="877651" y="3999668"/>
                    <a:pt x="871985" y="4030267"/>
                    <a:pt x="851774" y="4045613"/>
                  </a:cubicBezTo>
                  <a:cubicBezTo>
                    <a:pt x="832413" y="4060299"/>
                    <a:pt x="803373" y="4056427"/>
                    <a:pt x="788876" y="4037162"/>
                  </a:cubicBezTo>
                  <a:cubicBezTo>
                    <a:pt x="773576" y="4016856"/>
                    <a:pt x="776788" y="3987391"/>
                    <a:pt x="797423" y="3973650"/>
                  </a:cubicBezTo>
                  <a:cubicBezTo>
                    <a:pt x="805687" y="3968125"/>
                    <a:pt x="807860" y="3962364"/>
                    <a:pt x="807008" y="3953723"/>
                  </a:cubicBezTo>
                  <a:cubicBezTo>
                    <a:pt x="806678" y="3950134"/>
                    <a:pt x="806537" y="3946498"/>
                    <a:pt x="806820" y="3942909"/>
                  </a:cubicBezTo>
                  <a:cubicBezTo>
                    <a:pt x="808615" y="3921660"/>
                    <a:pt x="809749" y="3900978"/>
                    <a:pt x="780754" y="3897199"/>
                  </a:cubicBezTo>
                  <a:cubicBezTo>
                    <a:pt x="778346" y="3896869"/>
                    <a:pt x="775325" y="3895027"/>
                    <a:pt x="774002" y="3892950"/>
                  </a:cubicBezTo>
                  <a:cubicBezTo>
                    <a:pt x="762762" y="3875195"/>
                    <a:pt x="745150" y="3878028"/>
                    <a:pt x="728198" y="3878075"/>
                  </a:cubicBezTo>
                  <a:cubicBezTo>
                    <a:pt x="677577" y="3878169"/>
                    <a:pt x="626910" y="3877933"/>
                    <a:pt x="576288" y="3878311"/>
                  </a:cubicBezTo>
                  <a:cubicBezTo>
                    <a:pt x="567647" y="3878359"/>
                    <a:pt x="564342" y="3876469"/>
                    <a:pt x="564861" y="3867215"/>
                  </a:cubicBezTo>
                  <a:cubicBezTo>
                    <a:pt x="565664" y="3853237"/>
                    <a:pt x="564719" y="3839166"/>
                    <a:pt x="565239" y="3825188"/>
                  </a:cubicBezTo>
                  <a:cubicBezTo>
                    <a:pt x="565522" y="3817775"/>
                    <a:pt x="563585" y="3814989"/>
                    <a:pt x="555606" y="3815131"/>
                  </a:cubicBezTo>
                  <a:cubicBezTo>
                    <a:pt x="524439" y="3815696"/>
                    <a:pt x="493274" y="3815556"/>
                    <a:pt x="462062" y="3815696"/>
                  </a:cubicBezTo>
                  <a:cubicBezTo>
                    <a:pt x="435806" y="3814280"/>
                    <a:pt x="430848" y="3809416"/>
                    <a:pt x="432170" y="3786325"/>
                  </a:cubicBezTo>
                  <a:cubicBezTo>
                    <a:pt x="434154" y="3775087"/>
                    <a:pt x="443268" y="3773010"/>
                    <a:pt x="452192" y="3771262"/>
                  </a:cubicBezTo>
                  <a:cubicBezTo>
                    <a:pt x="461117" y="3769562"/>
                    <a:pt x="470231" y="3770318"/>
                    <a:pt x="479250" y="3770318"/>
                  </a:cubicBezTo>
                  <a:cubicBezTo>
                    <a:pt x="514949" y="3770271"/>
                    <a:pt x="550647" y="3770129"/>
                    <a:pt x="586346" y="3770365"/>
                  </a:cubicBezTo>
                  <a:cubicBezTo>
                    <a:pt x="606888" y="3770507"/>
                    <a:pt x="609437" y="3773340"/>
                    <a:pt x="609768" y="3794165"/>
                  </a:cubicBezTo>
                  <a:cubicBezTo>
                    <a:pt x="609910" y="3803656"/>
                    <a:pt x="609816" y="3813147"/>
                    <a:pt x="609910" y="3822639"/>
                  </a:cubicBezTo>
                  <a:cubicBezTo>
                    <a:pt x="610004" y="3830807"/>
                    <a:pt x="613309" y="3835246"/>
                    <a:pt x="621998" y="3835293"/>
                  </a:cubicBezTo>
                  <a:cubicBezTo>
                    <a:pt x="658169" y="3835435"/>
                    <a:pt x="694293" y="3835483"/>
                    <a:pt x="730464" y="3835246"/>
                  </a:cubicBezTo>
                  <a:cubicBezTo>
                    <a:pt x="738161" y="3835199"/>
                    <a:pt x="742128" y="3831799"/>
                    <a:pt x="742222" y="3823819"/>
                  </a:cubicBezTo>
                  <a:cubicBezTo>
                    <a:pt x="742365" y="3811164"/>
                    <a:pt x="742270" y="3798508"/>
                    <a:pt x="742270" y="3785854"/>
                  </a:cubicBezTo>
                  <a:cubicBezTo>
                    <a:pt x="742270" y="3777354"/>
                    <a:pt x="738209" y="3773624"/>
                    <a:pt x="729850" y="3773529"/>
                  </a:cubicBezTo>
                  <a:cubicBezTo>
                    <a:pt x="713560" y="3773293"/>
                    <a:pt x="697268" y="3773765"/>
                    <a:pt x="681025" y="3773293"/>
                  </a:cubicBezTo>
                  <a:cubicBezTo>
                    <a:pt x="664638" y="3772820"/>
                    <a:pt x="661474" y="3769610"/>
                    <a:pt x="661050" y="3752988"/>
                  </a:cubicBezTo>
                  <a:cubicBezTo>
                    <a:pt x="660625" y="3737641"/>
                    <a:pt x="660955" y="3722248"/>
                    <a:pt x="660907" y="3706901"/>
                  </a:cubicBezTo>
                  <a:cubicBezTo>
                    <a:pt x="660813" y="3684188"/>
                    <a:pt x="660625" y="3683952"/>
                    <a:pt x="638525" y="3683905"/>
                  </a:cubicBezTo>
                  <a:cubicBezTo>
                    <a:pt x="610523" y="3683811"/>
                    <a:pt x="582474" y="3684046"/>
                    <a:pt x="554472" y="3683811"/>
                  </a:cubicBezTo>
                  <a:cubicBezTo>
                    <a:pt x="534498" y="3683669"/>
                    <a:pt x="533271" y="3682205"/>
                    <a:pt x="533317" y="3661947"/>
                  </a:cubicBezTo>
                  <a:cubicBezTo>
                    <a:pt x="533413" y="3611374"/>
                    <a:pt x="533365" y="3560753"/>
                    <a:pt x="533365" y="3510133"/>
                  </a:cubicBezTo>
                  <a:cubicBezTo>
                    <a:pt x="533365" y="3483123"/>
                    <a:pt x="533317" y="3483123"/>
                    <a:pt x="506969" y="3483123"/>
                  </a:cubicBezTo>
                  <a:cubicBezTo>
                    <a:pt x="419751" y="3483123"/>
                    <a:pt x="332535" y="3483171"/>
                    <a:pt x="245318" y="3483075"/>
                  </a:cubicBezTo>
                  <a:cubicBezTo>
                    <a:pt x="237715" y="3483075"/>
                    <a:pt x="229876" y="3484209"/>
                    <a:pt x="222888" y="3479771"/>
                  </a:cubicBezTo>
                  <a:cubicBezTo>
                    <a:pt x="204282" y="3473490"/>
                    <a:pt x="200788" y="3464376"/>
                    <a:pt x="209901" y="3446008"/>
                  </a:cubicBezTo>
                  <a:cubicBezTo>
                    <a:pt x="215049" y="3441853"/>
                    <a:pt x="220809" y="3440530"/>
                    <a:pt x="227468" y="3440483"/>
                  </a:cubicBezTo>
                  <a:cubicBezTo>
                    <a:pt x="339476" y="3439774"/>
                    <a:pt x="451484" y="3439066"/>
                    <a:pt x="563491" y="3437838"/>
                  </a:cubicBezTo>
                  <a:close/>
                  <a:moveTo>
                    <a:pt x="662935" y="3413567"/>
                  </a:moveTo>
                  <a:cubicBezTo>
                    <a:pt x="683145" y="3408467"/>
                    <a:pt x="703970" y="3416494"/>
                    <a:pt x="713461" y="3435477"/>
                  </a:cubicBezTo>
                  <a:cubicBezTo>
                    <a:pt x="718041" y="3444590"/>
                    <a:pt x="724038" y="3444496"/>
                    <a:pt x="731783" y="3444496"/>
                  </a:cubicBezTo>
                  <a:cubicBezTo>
                    <a:pt x="903524" y="3444448"/>
                    <a:pt x="1075312" y="3444543"/>
                    <a:pt x="1247091" y="3444260"/>
                  </a:cubicBezTo>
                  <a:cubicBezTo>
                    <a:pt x="1257433" y="3444260"/>
                    <a:pt x="1264374" y="3446904"/>
                    <a:pt x="1271126" y="3455262"/>
                  </a:cubicBezTo>
                  <a:cubicBezTo>
                    <a:pt x="1291526" y="3480525"/>
                    <a:pt x="1313058" y="3504985"/>
                    <a:pt x="1334354" y="3529540"/>
                  </a:cubicBezTo>
                  <a:cubicBezTo>
                    <a:pt x="1339030" y="3534923"/>
                    <a:pt x="1341295" y="3540306"/>
                    <a:pt x="1341249" y="3547625"/>
                  </a:cubicBezTo>
                  <a:cubicBezTo>
                    <a:pt x="1340965" y="3598718"/>
                    <a:pt x="1340965" y="3649764"/>
                    <a:pt x="1341249" y="3700856"/>
                  </a:cubicBezTo>
                  <a:cubicBezTo>
                    <a:pt x="1341295" y="3708364"/>
                    <a:pt x="1339313" y="3713133"/>
                    <a:pt x="1332796" y="3717430"/>
                  </a:cubicBezTo>
                  <a:cubicBezTo>
                    <a:pt x="1307250" y="3734335"/>
                    <a:pt x="1282128" y="3751901"/>
                    <a:pt x="1256818" y="3769231"/>
                  </a:cubicBezTo>
                  <a:lnTo>
                    <a:pt x="1256817" y="3769231"/>
                  </a:lnTo>
                  <a:lnTo>
                    <a:pt x="1158184" y="3769325"/>
                  </a:lnTo>
                  <a:cubicBezTo>
                    <a:pt x="1140004" y="3769325"/>
                    <a:pt x="1140004" y="3769325"/>
                    <a:pt x="1140004" y="3751193"/>
                  </a:cubicBezTo>
                  <a:lnTo>
                    <a:pt x="1140051" y="3744515"/>
                  </a:lnTo>
                  <a:lnTo>
                    <a:pt x="1139910" y="3744299"/>
                  </a:lnTo>
                  <a:cubicBezTo>
                    <a:pt x="1172493" y="3744346"/>
                    <a:pt x="1205017" y="3744394"/>
                    <a:pt x="1237552" y="3744534"/>
                  </a:cubicBezTo>
                  <a:cubicBezTo>
                    <a:pt x="1242652" y="3744582"/>
                    <a:pt x="1247044" y="3743827"/>
                    <a:pt x="1251435" y="3740663"/>
                  </a:cubicBezTo>
                  <a:cubicBezTo>
                    <a:pt x="1269804" y="3727583"/>
                    <a:pt x="1288362" y="3714786"/>
                    <a:pt x="1307156" y="3702320"/>
                  </a:cubicBezTo>
                  <a:cubicBezTo>
                    <a:pt x="1312727" y="3698636"/>
                    <a:pt x="1314758" y="3694481"/>
                    <a:pt x="1314711" y="3687870"/>
                  </a:cubicBezTo>
                  <a:cubicBezTo>
                    <a:pt x="1314475" y="3644003"/>
                    <a:pt x="1314522" y="3600182"/>
                    <a:pt x="1314663" y="3556314"/>
                  </a:cubicBezTo>
                  <a:cubicBezTo>
                    <a:pt x="1314663" y="3550647"/>
                    <a:pt x="1313578" y="3545878"/>
                    <a:pt x="1309705" y="3541439"/>
                  </a:cubicBezTo>
                  <a:cubicBezTo>
                    <a:pt x="1291290" y="3520380"/>
                    <a:pt x="1272826" y="3499319"/>
                    <a:pt x="1254977" y="3477739"/>
                  </a:cubicBezTo>
                  <a:cubicBezTo>
                    <a:pt x="1250350" y="3472120"/>
                    <a:pt x="1245486" y="3470798"/>
                    <a:pt x="1238733" y="3470798"/>
                  </a:cubicBezTo>
                  <a:cubicBezTo>
                    <a:pt x="1068749" y="3470940"/>
                    <a:pt x="898802" y="3470940"/>
                    <a:pt x="728807" y="3470750"/>
                  </a:cubicBezTo>
                  <a:cubicBezTo>
                    <a:pt x="721347" y="3470703"/>
                    <a:pt x="717192" y="3472545"/>
                    <a:pt x="713272" y="3479628"/>
                  </a:cubicBezTo>
                  <a:cubicBezTo>
                    <a:pt x="702506" y="3499177"/>
                    <a:pt x="681587" y="3506685"/>
                    <a:pt x="659865" y="3500452"/>
                  </a:cubicBezTo>
                  <a:cubicBezTo>
                    <a:pt x="641072" y="3495069"/>
                    <a:pt x="629219" y="3479062"/>
                    <a:pt x="629314" y="3459181"/>
                  </a:cubicBezTo>
                  <a:cubicBezTo>
                    <a:pt x="629408" y="3438026"/>
                    <a:pt x="643857" y="3418383"/>
                    <a:pt x="662935" y="3413567"/>
                  </a:cubicBezTo>
                  <a:close/>
                  <a:moveTo>
                    <a:pt x="1022571" y="3355534"/>
                  </a:moveTo>
                  <a:cubicBezTo>
                    <a:pt x="1018936" y="3355628"/>
                    <a:pt x="1015488" y="3357989"/>
                    <a:pt x="1015582" y="3362097"/>
                  </a:cubicBezTo>
                  <a:cubicBezTo>
                    <a:pt x="1015630" y="3366583"/>
                    <a:pt x="1018794" y="3369558"/>
                    <a:pt x="1023279" y="3369369"/>
                  </a:cubicBezTo>
                  <a:cubicBezTo>
                    <a:pt x="1027246" y="3369180"/>
                    <a:pt x="1029324" y="3366253"/>
                    <a:pt x="1029229" y="3362097"/>
                  </a:cubicBezTo>
                  <a:cubicBezTo>
                    <a:pt x="1029276" y="3357611"/>
                    <a:pt x="1026350" y="3355392"/>
                    <a:pt x="1022571" y="3355534"/>
                  </a:cubicBezTo>
                  <a:close/>
                  <a:moveTo>
                    <a:pt x="769940" y="3324178"/>
                  </a:moveTo>
                  <a:cubicBezTo>
                    <a:pt x="765690" y="3323801"/>
                    <a:pt x="763093" y="3325972"/>
                    <a:pt x="762762" y="3330270"/>
                  </a:cubicBezTo>
                  <a:cubicBezTo>
                    <a:pt x="762480" y="3334425"/>
                    <a:pt x="764651" y="3336880"/>
                    <a:pt x="768666" y="3337589"/>
                  </a:cubicBezTo>
                  <a:cubicBezTo>
                    <a:pt x="773010" y="3337447"/>
                    <a:pt x="775701" y="3335370"/>
                    <a:pt x="776125" y="3331261"/>
                  </a:cubicBezTo>
                  <a:cubicBezTo>
                    <a:pt x="776598" y="3326965"/>
                    <a:pt x="774095" y="3324556"/>
                    <a:pt x="769940" y="3324178"/>
                  </a:cubicBezTo>
                  <a:close/>
                  <a:moveTo>
                    <a:pt x="2781710" y="3321674"/>
                  </a:moveTo>
                  <a:cubicBezTo>
                    <a:pt x="2777555" y="3320919"/>
                    <a:pt x="2774627" y="3323044"/>
                    <a:pt x="2773777" y="3327058"/>
                  </a:cubicBezTo>
                  <a:cubicBezTo>
                    <a:pt x="2772880" y="3331214"/>
                    <a:pt x="2774911" y="3334094"/>
                    <a:pt x="2779066" y="3334849"/>
                  </a:cubicBezTo>
                  <a:cubicBezTo>
                    <a:pt x="2783174" y="3335605"/>
                    <a:pt x="2786007" y="3333763"/>
                    <a:pt x="2787046" y="3329560"/>
                  </a:cubicBezTo>
                  <a:cubicBezTo>
                    <a:pt x="2787423" y="3325453"/>
                    <a:pt x="2785865" y="3322430"/>
                    <a:pt x="2781710" y="3321674"/>
                  </a:cubicBezTo>
                  <a:close/>
                  <a:moveTo>
                    <a:pt x="2590940" y="3321580"/>
                  </a:moveTo>
                  <a:cubicBezTo>
                    <a:pt x="2586689" y="3321297"/>
                    <a:pt x="2584092" y="3323611"/>
                    <a:pt x="2583715" y="3327766"/>
                  </a:cubicBezTo>
                  <a:cubicBezTo>
                    <a:pt x="2583290" y="3332016"/>
                    <a:pt x="2585603" y="3334566"/>
                    <a:pt x="2589853" y="3334897"/>
                  </a:cubicBezTo>
                  <a:cubicBezTo>
                    <a:pt x="2594103" y="3335274"/>
                    <a:pt x="2596511" y="3333007"/>
                    <a:pt x="2597220" y="3328333"/>
                  </a:cubicBezTo>
                  <a:cubicBezTo>
                    <a:pt x="2596889" y="3324791"/>
                    <a:pt x="2595330" y="3321864"/>
                    <a:pt x="2590940" y="3321580"/>
                  </a:cubicBezTo>
                  <a:close/>
                  <a:moveTo>
                    <a:pt x="2592084" y="3282895"/>
                  </a:moveTo>
                  <a:cubicBezTo>
                    <a:pt x="2603795" y="3283226"/>
                    <a:pt x="2615235" y="3288172"/>
                    <a:pt x="2623239" y="3297970"/>
                  </a:cubicBezTo>
                  <a:cubicBezTo>
                    <a:pt x="2630652" y="3307084"/>
                    <a:pt x="2638160" y="3308594"/>
                    <a:pt x="2648359" y="3308453"/>
                  </a:cubicBezTo>
                  <a:cubicBezTo>
                    <a:pt x="2675464" y="3308027"/>
                    <a:pt x="2702616" y="3308169"/>
                    <a:pt x="2729720" y="3308406"/>
                  </a:cubicBezTo>
                  <a:cubicBezTo>
                    <a:pt x="2735954" y="3308453"/>
                    <a:pt x="2740061" y="3307130"/>
                    <a:pt x="2744264" y="3301511"/>
                  </a:cubicBezTo>
                  <a:cubicBezTo>
                    <a:pt x="2760839" y="3279365"/>
                    <a:pt x="2791390" y="3276768"/>
                    <a:pt x="2810987" y="3294901"/>
                  </a:cubicBezTo>
                  <a:cubicBezTo>
                    <a:pt x="2830489" y="3313081"/>
                    <a:pt x="2830772" y="3342688"/>
                    <a:pt x="2811601" y="3361104"/>
                  </a:cubicBezTo>
                  <a:cubicBezTo>
                    <a:pt x="2792383" y="3379567"/>
                    <a:pt x="2761452" y="3377583"/>
                    <a:pt x="2744783" y="3355815"/>
                  </a:cubicBezTo>
                  <a:cubicBezTo>
                    <a:pt x="2740203" y="3349912"/>
                    <a:pt x="2736048" y="3348212"/>
                    <a:pt x="2729295" y="3348354"/>
                  </a:cubicBezTo>
                  <a:cubicBezTo>
                    <a:pt x="2714374" y="3348684"/>
                    <a:pt x="2699452" y="3348448"/>
                    <a:pt x="2684530" y="3348448"/>
                  </a:cubicBezTo>
                  <a:cubicBezTo>
                    <a:pt x="2675039" y="3348448"/>
                    <a:pt x="2665547" y="3348732"/>
                    <a:pt x="2656056" y="3348402"/>
                  </a:cubicBezTo>
                  <a:cubicBezTo>
                    <a:pt x="2642079" y="3347929"/>
                    <a:pt x="2630652" y="3348826"/>
                    <a:pt x="2619791" y="3361717"/>
                  </a:cubicBezTo>
                  <a:cubicBezTo>
                    <a:pt x="2604209" y="3380180"/>
                    <a:pt x="2574129" y="3377112"/>
                    <a:pt x="2557129" y="3358885"/>
                  </a:cubicBezTo>
                  <a:cubicBezTo>
                    <a:pt x="2540460" y="3341035"/>
                    <a:pt x="2541452" y="3312514"/>
                    <a:pt x="2559302" y="3295515"/>
                  </a:cubicBezTo>
                  <a:cubicBezTo>
                    <a:pt x="2568391" y="3286850"/>
                    <a:pt x="2580374" y="3282565"/>
                    <a:pt x="2592084" y="3282895"/>
                  </a:cubicBezTo>
                  <a:close/>
                  <a:moveTo>
                    <a:pt x="3144222" y="3277666"/>
                  </a:moveTo>
                  <a:cubicBezTo>
                    <a:pt x="3140162" y="3277949"/>
                    <a:pt x="3137281" y="3280358"/>
                    <a:pt x="3137659" y="3284465"/>
                  </a:cubicBezTo>
                  <a:cubicBezTo>
                    <a:pt x="3138036" y="3288244"/>
                    <a:pt x="3140870" y="3291171"/>
                    <a:pt x="3144884" y="3291077"/>
                  </a:cubicBezTo>
                  <a:cubicBezTo>
                    <a:pt x="3149040" y="3290982"/>
                    <a:pt x="3150881" y="3287865"/>
                    <a:pt x="3151259" y="3283899"/>
                  </a:cubicBezTo>
                  <a:cubicBezTo>
                    <a:pt x="3150881" y="3279555"/>
                    <a:pt x="3148520" y="3277336"/>
                    <a:pt x="3144222" y="3277666"/>
                  </a:cubicBezTo>
                  <a:close/>
                  <a:moveTo>
                    <a:pt x="3683246" y="3276627"/>
                  </a:moveTo>
                  <a:cubicBezTo>
                    <a:pt x="3679421" y="3277288"/>
                    <a:pt x="3676587" y="3278894"/>
                    <a:pt x="3676493" y="3283332"/>
                  </a:cubicBezTo>
                  <a:cubicBezTo>
                    <a:pt x="3676445" y="3287441"/>
                    <a:pt x="3678476" y="3290463"/>
                    <a:pt x="3682443" y="3290651"/>
                  </a:cubicBezTo>
                  <a:cubicBezTo>
                    <a:pt x="3686881" y="3290887"/>
                    <a:pt x="3690045" y="3287913"/>
                    <a:pt x="3690187" y="3283426"/>
                  </a:cubicBezTo>
                  <a:cubicBezTo>
                    <a:pt x="3690281" y="3279319"/>
                    <a:pt x="3686739" y="3277713"/>
                    <a:pt x="3683246" y="3276627"/>
                  </a:cubicBezTo>
                  <a:close/>
                  <a:moveTo>
                    <a:pt x="3687165" y="3238803"/>
                  </a:moveTo>
                  <a:cubicBezTo>
                    <a:pt x="3707564" y="3240739"/>
                    <a:pt x="3721022" y="3252262"/>
                    <a:pt x="3726689" y="3272330"/>
                  </a:cubicBezTo>
                  <a:cubicBezTo>
                    <a:pt x="3727066" y="3273605"/>
                    <a:pt x="3728057" y="3274691"/>
                    <a:pt x="3728766" y="3275824"/>
                  </a:cubicBezTo>
                  <a:cubicBezTo>
                    <a:pt x="3727113" y="3306707"/>
                    <a:pt x="3712805" y="3323234"/>
                    <a:pt x="3682017" y="3329892"/>
                  </a:cubicBezTo>
                  <a:cubicBezTo>
                    <a:pt x="3667380" y="3327342"/>
                    <a:pt x="3653874" y="3322525"/>
                    <a:pt x="3645657" y="3309115"/>
                  </a:cubicBezTo>
                  <a:cubicBezTo>
                    <a:pt x="3643061" y="3304913"/>
                    <a:pt x="3639991" y="3305856"/>
                    <a:pt x="3636497" y="3305856"/>
                  </a:cubicBezTo>
                  <a:cubicBezTo>
                    <a:pt x="3487752" y="3305998"/>
                    <a:pt x="3339008" y="3306281"/>
                    <a:pt x="3190262" y="3305951"/>
                  </a:cubicBezTo>
                  <a:cubicBezTo>
                    <a:pt x="3182660" y="3305904"/>
                    <a:pt x="3181621" y="3311051"/>
                    <a:pt x="3178316" y="3314451"/>
                  </a:cubicBezTo>
                  <a:cubicBezTo>
                    <a:pt x="3164717" y="3328523"/>
                    <a:pt x="3146584" y="3333575"/>
                    <a:pt x="3128876" y="3326586"/>
                  </a:cubicBezTo>
                  <a:cubicBezTo>
                    <a:pt x="3110838" y="3319503"/>
                    <a:pt x="3100969" y="3305620"/>
                    <a:pt x="3099269" y="3286449"/>
                  </a:cubicBezTo>
                  <a:cubicBezTo>
                    <a:pt x="3097758" y="3269166"/>
                    <a:pt x="3108713" y="3251175"/>
                    <a:pt x="3124532" y="3243383"/>
                  </a:cubicBezTo>
                  <a:cubicBezTo>
                    <a:pt x="3144129" y="3233703"/>
                    <a:pt x="3169155" y="3239418"/>
                    <a:pt x="3181008" y="3257928"/>
                  </a:cubicBezTo>
                  <a:cubicBezTo>
                    <a:pt x="3185966" y="3265625"/>
                    <a:pt x="3191207" y="3267230"/>
                    <a:pt x="3199471" y="3267230"/>
                  </a:cubicBezTo>
                  <a:cubicBezTo>
                    <a:pt x="3342785" y="3266994"/>
                    <a:pt x="3486147" y="3266994"/>
                    <a:pt x="3629461" y="3266947"/>
                  </a:cubicBezTo>
                  <a:cubicBezTo>
                    <a:pt x="3635081" y="3266947"/>
                    <a:pt x="3640464" y="3268080"/>
                    <a:pt x="3644241" y="3261044"/>
                  </a:cubicBezTo>
                  <a:cubicBezTo>
                    <a:pt x="3653307" y="3244234"/>
                    <a:pt x="3668607" y="3237009"/>
                    <a:pt x="3687165" y="3238803"/>
                  </a:cubicBezTo>
                  <a:close/>
                  <a:moveTo>
                    <a:pt x="620299" y="3221380"/>
                  </a:moveTo>
                  <a:cubicBezTo>
                    <a:pt x="615341" y="3220152"/>
                    <a:pt x="612507" y="3223504"/>
                    <a:pt x="611799" y="3227660"/>
                  </a:cubicBezTo>
                  <a:cubicBezTo>
                    <a:pt x="611091" y="3231579"/>
                    <a:pt x="613641" y="3234318"/>
                    <a:pt x="617844" y="3234790"/>
                  </a:cubicBezTo>
                  <a:cubicBezTo>
                    <a:pt x="621999" y="3235263"/>
                    <a:pt x="624643" y="3233421"/>
                    <a:pt x="625871" y="3228510"/>
                  </a:cubicBezTo>
                  <a:cubicBezTo>
                    <a:pt x="625871" y="3225346"/>
                    <a:pt x="624124" y="3222324"/>
                    <a:pt x="620299" y="3221380"/>
                  </a:cubicBezTo>
                  <a:close/>
                  <a:moveTo>
                    <a:pt x="1173673" y="3218169"/>
                  </a:moveTo>
                  <a:cubicBezTo>
                    <a:pt x="1169281" y="3217932"/>
                    <a:pt x="1166590" y="3220199"/>
                    <a:pt x="1166590" y="3224401"/>
                  </a:cubicBezTo>
                  <a:cubicBezTo>
                    <a:pt x="1166542" y="3228274"/>
                    <a:pt x="1168432" y="3231532"/>
                    <a:pt x="1172918" y="3231626"/>
                  </a:cubicBezTo>
                  <a:cubicBezTo>
                    <a:pt x="1177167" y="3231768"/>
                    <a:pt x="1179198" y="3228840"/>
                    <a:pt x="1180425" y="3225110"/>
                  </a:cubicBezTo>
                  <a:cubicBezTo>
                    <a:pt x="1179811" y="3221191"/>
                    <a:pt x="1178064" y="3218405"/>
                    <a:pt x="1173673" y="3218169"/>
                  </a:cubicBezTo>
                  <a:close/>
                  <a:moveTo>
                    <a:pt x="890024" y="3189080"/>
                  </a:moveTo>
                  <a:cubicBezTo>
                    <a:pt x="886151" y="3189175"/>
                    <a:pt x="883460" y="3192386"/>
                    <a:pt x="883365" y="3196116"/>
                  </a:cubicBezTo>
                  <a:cubicBezTo>
                    <a:pt x="883272" y="3199988"/>
                    <a:pt x="885869" y="3202491"/>
                    <a:pt x="890118" y="3202680"/>
                  </a:cubicBezTo>
                  <a:cubicBezTo>
                    <a:pt x="894226" y="3202728"/>
                    <a:pt x="897248" y="3200697"/>
                    <a:pt x="897390" y="3196683"/>
                  </a:cubicBezTo>
                  <a:cubicBezTo>
                    <a:pt x="897532" y="3192244"/>
                    <a:pt x="894556" y="3188986"/>
                    <a:pt x="890024" y="3189080"/>
                  </a:cubicBezTo>
                  <a:close/>
                  <a:moveTo>
                    <a:pt x="3755115" y="3157772"/>
                  </a:moveTo>
                  <a:cubicBezTo>
                    <a:pt x="3751102" y="3158056"/>
                    <a:pt x="3748457" y="3160842"/>
                    <a:pt x="3748977" y="3164855"/>
                  </a:cubicBezTo>
                  <a:cubicBezTo>
                    <a:pt x="3749448" y="3168491"/>
                    <a:pt x="3752045" y="3171089"/>
                    <a:pt x="3756012" y="3171655"/>
                  </a:cubicBezTo>
                  <a:cubicBezTo>
                    <a:pt x="3759885" y="3170711"/>
                    <a:pt x="3762907" y="3168255"/>
                    <a:pt x="3763001" y="3164572"/>
                  </a:cubicBezTo>
                  <a:cubicBezTo>
                    <a:pt x="3763143" y="3159945"/>
                    <a:pt x="3759648" y="3157442"/>
                    <a:pt x="3755115" y="3157772"/>
                  </a:cubicBezTo>
                  <a:close/>
                  <a:moveTo>
                    <a:pt x="286306" y="3062765"/>
                  </a:moveTo>
                  <a:cubicBezTo>
                    <a:pt x="282481" y="3062624"/>
                    <a:pt x="279789" y="3064891"/>
                    <a:pt x="279694" y="3069329"/>
                  </a:cubicBezTo>
                  <a:cubicBezTo>
                    <a:pt x="279600" y="3073626"/>
                    <a:pt x="282056" y="3075609"/>
                    <a:pt x="286352" y="3076837"/>
                  </a:cubicBezTo>
                  <a:cubicBezTo>
                    <a:pt x="289422" y="3076034"/>
                    <a:pt x="292680" y="3074476"/>
                    <a:pt x="293199" y="3070510"/>
                  </a:cubicBezTo>
                  <a:cubicBezTo>
                    <a:pt x="293861" y="3065598"/>
                    <a:pt x="290603" y="3062954"/>
                    <a:pt x="286306" y="3062765"/>
                  </a:cubicBezTo>
                  <a:close/>
                  <a:moveTo>
                    <a:pt x="295678" y="3025172"/>
                  </a:moveTo>
                  <a:cubicBezTo>
                    <a:pt x="304320" y="3026901"/>
                    <a:pt x="312347" y="3031127"/>
                    <a:pt x="318085" y="3037833"/>
                  </a:cubicBezTo>
                  <a:cubicBezTo>
                    <a:pt x="324837" y="3045719"/>
                    <a:pt x="331826" y="3047513"/>
                    <a:pt x="341364" y="3047419"/>
                  </a:cubicBezTo>
                  <a:cubicBezTo>
                    <a:pt x="389295" y="3047041"/>
                    <a:pt x="437224" y="3047513"/>
                    <a:pt x="485153" y="3046994"/>
                  </a:cubicBezTo>
                  <a:cubicBezTo>
                    <a:pt x="494880" y="3046899"/>
                    <a:pt x="496958" y="3049827"/>
                    <a:pt x="496910" y="3059130"/>
                  </a:cubicBezTo>
                  <a:cubicBezTo>
                    <a:pt x="496486" y="3129205"/>
                    <a:pt x="496486" y="3199280"/>
                    <a:pt x="496910" y="3269355"/>
                  </a:cubicBezTo>
                  <a:cubicBezTo>
                    <a:pt x="496958" y="3279224"/>
                    <a:pt x="493794" y="3281113"/>
                    <a:pt x="484681" y="3281065"/>
                  </a:cubicBezTo>
                  <a:cubicBezTo>
                    <a:pt x="394678" y="3280736"/>
                    <a:pt x="304675" y="3280736"/>
                    <a:pt x="214766" y="3281065"/>
                  </a:cubicBezTo>
                  <a:cubicBezTo>
                    <a:pt x="205983" y="3281113"/>
                    <a:pt x="198899" y="3278941"/>
                    <a:pt x="192808" y="3272897"/>
                  </a:cubicBezTo>
                  <a:cubicBezTo>
                    <a:pt x="186858" y="3260525"/>
                    <a:pt x="191345" y="3250703"/>
                    <a:pt x="200128" y="3241825"/>
                  </a:cubicBezTo>
                  <a:cubicBezTo>
                    <a:pt x="282387" y="3241873"/>
                    <a:pt x="364645" y="3241825"/>
                    <a:pt x="446904" y="3242156"/>
                  </a:cubicBezTo>
                  <a:cubicBezTo>
                    <a:pt x="454978" y="3242203"/>
                    <a:pt x="456679" y="3239370"/>
                    <a:pt x="456631" y="3232004"/>
                  </a:cubicBezTo>
                  <a:cubicBezTo>
                    <a:pt x="456348" y="3186814"/>
                    <a:pt x="456254" y="3141576"/>
                    <a:pt x="456679" y="3096387"/>
                  </a:cubicBezTo>
                  <a:cubicBezTo>
                    <a:pt x="456773" y="3087604"/>
                    <a:pt x="453703" y="3085951"/>
                    <a:pt x="445723" y="3086044"/>
                  </a:cubicBezTo>
                  <a:cubicBezTo>
                    <a:pt x="410024" y="3086423"/>
                    <a:pt x="374278" y="3086328"/>
                    <a:pt x="338579" y="3086092"/>
                  </a:cubicBezTo>
                  <a:cubicBezTo>
                    <a:pt x="332110" y="3086044"/>
                    <a:pt x="327765" y="3087225"/>
                    <a:pt x="324507" y="3093601"/>
                  </a:cubicBezTo>
                  <a:cubicBezTo>
                    <a:pt x="319124" y="3104177"/>
                    <a:pt x="308688" y="3109183"/>
                    <a:pt x="298583" y="3114330"/>
                  </a:cubicBezTo>
                  <a:cubicBezTo>
                    <a:pt x="284275" y="3116550"/>
                    <a:pt x="270912" y="3112347"/>
                    <a:pt x="257595" y="3108097"/>
                  </a:cubicBezTo>
                  <a:cubicBezTo>
                    <a:pt x="250748" y="3095442"/>
                    <a:pt x="240077" y="3084770"/>
                    <a:pt x="241256" y="3068337"/>
                  </a:cubicBezTo>
                  <a:cubicBezTo>
                    <a:pt x="242579" y="3049780"/>
                    <a:pt x="252259" y="3034433"/>
                    <a:pt x="269589" y="3027492"/>
                  </a:cubicBezTo>
                  <a:cubicBezTo>
                    <a:pt x="277782" y="3024210"/>
                    <a:pt x="287038" y="3023442"/>
                    <a:pt x="295678" y="3025172"/>
                  </a:cubicBezTo>
                  <a:close/>
                  <a:moveTo>
                    <a:pt x="2404798" y="2988487"/>
                  </a:moveTo>
                  <a:cubicBezTo>
                    <a:pt x="2400783" y="2988676"/>
                    <a:pt x="2398516" y="2991509"/>
                    <a:pt x="2398564" y="2995664"/>
                  </a:cubicBezTo>
                  <a:cubicBezTo>
                    <a:pt x="2398658" y="3000150"/>
                    <a:pt x="2401303" y="3001945"/>
                    <a:pt x="2405505" y="3001992"/>
                  </a:cubicBezTo>
                  <a:cubicBezTo>
                    <a:pt x="2409236" y="3001095"/>
                    <a:pt x="2412588" y="2999301"/>
                    <a:pt x="2412069" y="2995004"/>
                  </a:cubicBezTo>
                  <a:cubicBezTo>
                    <a:pt x="2411597" y="2991273"/>
                    <a:pt x="2408811" y="2988298"/>
                    <a:pt x="2404798" y="2988487"/>
                  </a:cubicBezTo>
                  <a:close/>
                  <a:moveTo>
                    <a:pt x="2668948" y="2982349"/>
                  </a:moveTo>
                  <a:cubicBezTo>
                    <a:pt x="2665075" y="2982963"/>
                    <a:pt x="2662337" y="2985136"/>
                    <a:pt x="2662526" y="2989338"/>
                  </a:cubicBezTo>
                  <a:cubicBezTo>
                    <a:pt x="2662714" y="2993399"/>
                    <a:pt x="2665264" y="2995854"/>
                    <a:pt x="2669515" y="2995807"/>
                  </a:cubicBezTo>
                  <a:cubicBezTo>
                    <a:pt x="2673906" y="2995760"/>
                    <a:pt x="2676031" y="2992974"/>
                    <a:pt x="2675937" y="2988913"/>
                  </a:cubicBezTo>
                  <a:cubicBezTo>
                    <a:pt x="2675841" y="2984804"/>
                    <a:pt x="2673434" y="2982397"/>
                    <a:pt x="2668948" y="2982349"/>
                  </a:cubicBezTo>
                  <a:close/>
                  <a:moveTo>
                    <a:pt x="520002" y="2954867"/>
                  </a:moveTo>
                  <a:cubicBezTo>
                    <a:pt x="529067" y="2954820"/>
                    <a:pt x="534876" y="2957747"/>
                    <a:pt x="540778" y="2964264"/>
                  </a:cubicBezTo>
                  <a:cubicBezTo>
                    <a:pt x="572606" y="2999443"/>
                    <a:pt x="604716" y="3034386"/>
                    <a:pt x="637062" y="3069141"/>
                  </a:cubicBezTo>
                  <a:cubicBezTo>
                    <a:pt x="641831" y="3074241"/>
                    <a:pt x="643342" y="3079340"/>
                    <a:pt x="643295" y="3086046"/>
                  </a:cubicBezTo>
                  <a:cubicBezTo>
                    <a:pt x="643012" y="3116787"/>
                    <a:pt x="643295" y="3147526"/>
                    <a:pt x="643059" y="3178267"/>
                  </a:cubicBezTo>
                  <a:cubicBezTo>
                    <a:pt x="643012" y="3185350"/>
                    <a:pt x="644334" y="3190545"/>
                    <a:pt x="650001" y="3195928"/>
                  </a:cubicBezTo>
                  <a:cubicBezTo>
                    <a:pt x="669456" y="3214297"/>
                    <a:pt x="668653" y="3244755"/>
                    <a:pt x="649150" y="3261943"/>
                  </a:cubicBezTo>
                  <a:cubicBezTo>
                    <a:pt x="630168" y="3278706"/>
                    <a:pt x="599190" y="3276345"/>
                    <a:pt x="583750" y="3256937"/>
                  </a:cubicBezTo>
                  <a:cubicBezTo>
                    <a:pt x="566751" y="3235640"/>
                    <a:pt x="570953" y="3205986"/>
                    <a:pt x="594092" y="3190781"/>
                  </a:cubicBezTo>
                  <a:cubicBezTo>
                    <a:pt x="601174" y="3186153"/>
                    <a:pt x="603299" y="3181479"/>
                    <a:pt x="603111" y="3173451"/>
                  </a:cubicBezTo>
                  <a:cubicBezTo>
                    <a:pt x="602591" y="3149038"/>
                    <a:pt x="602685" y="3124625"/>
                    <a:pt x="603063" y="3100212"/>
                  </a:cubicBezTo>
                  <a:cubicBezTo>
                    <a:pt x="603205" y="3093412"/>
                    <a:pt x="601221" y="3088407"/>
                    <a:pt x="596547" y="3083401"/>
                  </a:cubicBezTo>
                  <a:cubicBezTo>
                    <a:pt x="570906" y="3056014"/>
                    <a:pt x="545548" y="3028389"/>
                    <a:pt x="520238" y="3000671"/>
                  </a:cubicBezTo>
                  <a:cubicBezTo>
                    <a:pt x="516365" y="2996421"/>
                    <a:pt x="512540" y="2993918"/>
                    <a:pt x="506449" y="2994060"/>
                  </a:cubicBezTo>
                  <a:cubicBezTo>
                    <a:pt x="364031" y="2994202"/>
                    <a:pt x="221565" y="2994154"/>
                    <a:pt x="79149" y="2994248"/>
                  </a:cubicBezTo>
                  <a:cubicBezTo>
                    <a:pt x="77024" y="2994248"/>
                    <a:pt x="74852" y="2995241"/>
                    <a:pt x="72727" y="2995760"/>
                  </a:cubicBezTo>
                  <a:cubicBezTo>
                    <a:pt x="70129" y="2995145"/>
                    <a:pt x="67579" y="2993918"/>
                    <a:pt x="65029" y="2994013"/>
                  </a:cubicBezTo>
                  <a:cubicBezTo>
                    <a:pt x="55491" y="2994248"/>
                    <a:pt x="47417" y="2992171"/>
                    <a:pt x="42931" y="2982633"/>
                  </a:cubicBezTo>
                  <a:cubicBezTo>
                    <a:pt x="38067" y="2972338"/>
                    <a:pt x="43072" y="2964783"/>
                    <a:pt x="49730" y="2957605"/>
                  </a:cubicBezTo>
                  <a:cubicBezTo>
                    <a:pt x="55161" y="2954772"/>
                    <a:pt x="61062" y="2955056"/>
                    <a:pt x="66918" y="2955056"/>
                  </a:cubicBezTo>
                  <a:cubicBezTo>
                    <a:pt x="217929" y="2955102"/>
                    <a:pt x="368989" y="2955150"/>
                    <a:pt x="520002" y="2954867"/>
                  </a:cubicBezTo>
                  <a:close/>
                  <a:moveTo>
                    <a:pt x="2401486" y="2950020"/>
                  </a:moveTo>
                  <a:cubicBezTo>
                    <a:pt x="2413710" y="2949105"/>
                    <a:pt x="2426377" y="2953261"/>
                    <a:pt x="2436152" y="2962516"/>
                  </a:cubicBezTo>
                  <a:cubicBezTo>
                    <a:pt x="2455937" y="2981168"/>
                    <a:pt x="2455276" y="3011342"/>
                    <a:pt x="2434735" y="3029616"/>
                  </a:cubicBezTo>
                  <a:cubicBezTo>
                    <a:pt x="2415611" y="3046615"/>
                    <a:pt x="2384634" y="3043499"/>
                    <a:pt x="2369051" y="3022250"/>
                  </a:cubicBezTo>
                  <a:cubicBezTo>
                    <a:pt x="2364613" y="3016253"/>
                    <a:pt x="2360174" y="3014789"/>
                    <a:pt x="2353327" y="3014789"/>
                  </a:cubicBezTo>
                  <a:cubicBezTo>
                    <a:pt x="2251566" y="3014977"/>
                    <a:pt x="2149853" y="3015025"/>
                    <a:pt x="2048094" y="3014694"/>
                  </a:cubicBezTo>
                  <a:cubicBezTo>
                    <a:pt x="2039782" y="3014647"/>
                    <a:pt x="2035250" y="3017103"/>
                    <a:pt x="2031095" y="3024233"/>
                  </a:cubicBezTo>
                  <a:cubicBezTo>
                    <a:pt x="2007106" y="3065551"/>
                    <a:pt x="1982410" y="3106397"/>
                    <a:pt x="1958469" y="3147715"/>
                  </a:cubicBezTo>
                  <a:cubicBezTo>
                    <a:pt x="1954077" y="3155270"/>
                    <a:pt x="1949403" y="3158245"/>
                    <a:pt x="1940430" y="3158198"/>
                  </a:cubicBezTo>
                  <a:cubicBezTo>
                    <a:pt x="1880272" y="3157772"/>
                    <a:pt x="1820160" y="3158245"/>
                    <a:pt x="1760002" y="3157772"/>
                  </a:cubicBezTo>
                  <a:cubicBezTo>
                    <a:pt x="1748243" y="3157678"/>
                    <a:pt x="1745788" y="3159992"/>
                    <a:pt x="1751549" y="3170852"/>
                  </a:cubicBezTo>
                  <a:cubicBezTo>
                    <a:pt x="1756696" y="3180580"/>
                    <a:pt x="1757215" y="3195785"/>
                    <a:pt x="1764770" y="3200460"/>
                  </a:cubicBezTo>
                  <a:cubicBezTo>
                    <a:pt x="1773365" y="3205749"/>
                    <a:pt x="1787531" y="3202208"/>
                    <a:pt x="1799241" y="3202208"/>
                  </a:cubicBezTo>
                  <a:cubicBezTo>
                    <a:pt x="1853073" y="3202302"/>
                    <a:pt x="1906904" y="3201971"/>
                    <a:pt x="1960688" y="3202490"/>
                  </a:cubicBezTo>
                  <a:cubicBezTo>
                    <a:pt x="1969849" y="3202585"/>
                    <a:pt x="1974524" y="3200083"/>
                    <a:pt x="1977499" y="3191394"/>
                  </a:cubicBezTo>
                  <a:cubicBezTo>
                    <a:pt x="1981560" y="3179495"/>
                    <a:pt x="1987652" y="3168303"/>
                    <a:pt x="1991429" y="3156308"/>
                  </a:cubicBezTo>
                  <a:cubicBezTo>
                    <a:pt x="1994357" y="3146912"/>
                    <a:pt x="1999409" y="3144645"/>
                    <a:pt x="2008853" y="3144645"/>
                  </a:cubicBezTo>
                  <a:cubicBezTo>
                    <a:pt x="2157597" y="3144976"/>
                    <a:pt x="2306390" y="3144881"/>
                    <a:pt x="2455134" y="3144881"/>
                  </a:cubicBezTo>
                  <a:cubicBezTo>
                    <a:pt x="2870249" y="3144881"/>
                    <a:pt x="3285318" y="3144881"/>
                    <a:pt x="3700434" y="3145023"/>
                  </a:cubicBezTo>
                  <a:cubicBezTo>
                    <a:pt x="3709500" y="3145023"/>
                    <a:pt x="3715545" y="3143418"/>
                    <a:pt x="3721683" y="3135201"/>
                  </a:cubicBezTo>
                  <a:cubicBezTo>
                    <a:pt x="3736699" y="3115085"/>
                    <a:pt x="3763568" y="3114329"/>
                    <a:pt x="3787980" y="3131471"/>
                  </a:cubicBezTo>
                  <a:cubicBezTo>
                    <a:pt x="3810835" y="3164148"/>
                    <a:pt x="3803752" y="3192574"/>
                    <a:pt x="3768809" y="3208110"/>
                  </a:cubicBezTo>
                  <a:cubicBezTo>
                    <a:pt x="3754737" y="3216610"/>
                    <a:pt x="3738116" y="3215004"/>
                    <a:pt x="3723571" y="3200366"/>
                  </a:cubicBezTo>
                  <a:cubicBezTo>
                    <a:pt x="3712853" y="3189552"/>
                    <a:pt x="3701331" y="3187144"/>
                    <a:pt x="3687117" y="3187144"/>
                  </a:cubicBezTo>
                  <a:cubicBezTo>
                    <a:pt x="3142193" y="3187380"/>
                    <a:pt x="2597221" y="3187333"/>
                    <a:pt x="2052296" y="3187333"/>
                  </a:cubicBezTo>
                  <a:cubicBezTo>
                    <a:pt x="2047763" y="3187333"/>
                    <a:pt x="2043277" y="3187475"/>
                    <a:pt x="2038744" y="3187427"/>
                  </a:cubicBezTo>
                  <a:cubicBezTo>
                    <a:pt x="2030008" y="3187333"/>
                    <a:pt x="2024342" y="3191300"/>
                    <a:pt x="2020989" y="3199374"/>
                  </a:cubicBezTo>
                  <a:cubicBezTo>
                    <a:pt x="2017164" y="3208582"/>
                    <a:pt x="2012867" y="3217648"/>
                    <a:pt x="2009940" y="3227092"/>
                  </a:cubicBezTo>
                  <a:cubicBezTo>
                    <a:pt x="2005312" y="3241872"/>
                    <a:pt x="1996151" y="3247397"/>
                    <a:pt x="1980663" y="3247255"/>
                  </a:cubicBezTo>
                  <a:cubicBezTo>
                    <a:pt x="1921401" y="3246689"/>
                    <a:pt x="1862187" y="3247019"/>
                    <a:pt x="1802924" y="3247019"/>
                  </a:cubicBezTo>
                  <a:cubicBezTo>
                    <a:pt x="1798391" y="3247019"/>
                    <a:pt x="1793905" y="3247209"/>
                    <a:pt x="1789373" y="3247019"/>
                  </a:cubicBezTo>
                  <a:cubicBezTo>
                    <a:pt x="1780636" y="3246689"/>
                    <a:pt x="1775868" y="3249616"/>
                    <a:pt x="1776150" y="3259438"/>
                  </a:cubicBezTo>
                  <a:cubicBezTo>
                    <a:pt x="1776434" y="3268694"/>
                    <a:pt x="1779267" y="3273983"/>
                    <a:pt x="1789467" y="3273793"/>
                  </a:cubicBezTo>
                  <a:cubicBezTo>
                    <a:pt x="1841457" y="3272755"/>
                    <a:pt x="1893447" y="3276107"/>
                    <a:pt x="1945389" y="3271810"/>
                  </a:cubicBezTo>
                  <a:cubicBezTo>
                    <a:pt x="1965269" y="3270158"/>
                    <a:pt x="1985195" y="3271197"/>
                    <a:pt x="2005076" y="3271149"/>
                  </a:cubicBezTo>
                  <a:cubicBezTo>
                    <a:pt x="2050313" y="3271007"/>
                    <a:pt x="2095503" y="3271338"/>
                    <a:pt x="2140740" y="3271055"/>
                  </a:cubicBezTo>
                  <a:cubicBezTo>
                    <a:pt x="2184089" y="3270771"/>
                    <a:pt x="2227390" y="3267277"/>
                    <a:pt x="2270833" y="3268127"/>
                  </a:cubicBezTo>
                  <a:cubicBezTo>
                    <a:pt x="2285377" y="3268410"/>
                    <a:pt x="2296143" y="3272377"/>
                    <a:pt x="2306437" y="3283332"/>
                  </a:cubicBezTo>
                  <a:cubicBezTo>
                    <a:pt x="2350447" y="3330080"/>
                    <a:pt x="2393464" y="3377726"/>
                    <a:pt x="2437615" y="3424285"/>
                  </a:cubicBezTo>
                  <a:cubicBezTo>
                    <a:pt x="2443707" y="3430707"/>
                    <a:pt x="2450176" y="3434248"/>
                    <a:pt x="2458912" y="3433871"/>
                  </a:cubicBezTo>
                  <a:cubicBezTo>
                    <a:pt x="2460234" y="3433823"/>
                    <a:pt x="2461604" y="3433919"/>
                    <a:pt x="2462973" y="3433919"/>
                  </a:cubicBezTo>
                  <a:cubicBezTo>
                    <a:pt x="2590469" y="3433304"/>
                    <a:pt x="2717916" y="3438263"/>
                    <a:pt x="2845412" y="3436941"/>
                  </a:cubicBezTo>
                  <a:cubicBezTo>
                    <a:pt x="2876105" y="3436609"/>
                    <a:pt x="2906751" y="3439963"/>
                    <a:pt x="2937540" y="3439538"/>
                  </a:cubicBezTo>
                  <a:cubicBezTo>
                    <a:pt x="2949439" y="3439348"/>
                    <a:pt x="2958789" y="3436751"/>
                    <a:pt x="2967855" y="3428016"/>
                  </a:cubicBezTo>
                  <a:cubicBezTo>
                    <a:pt x="2989151" y="3407570"/>
                    <a:pt x="3023811" y="3410638"/>
                    <a:pt x="3037693" y="3432832"/>
                  </a:cubicBezTo>
                  <a:cubicBezTo>
                    <a:pt x="3054316" y="3467540"/>
                    <a:pt x="3050537" y="3483075"/>
                    <a:pt x="3019939" y="3505930"/>
                  </a:cubicBezTo>
                  <a:cubicBezTo>
                    <a:pt x="3005112" y="3515893"/>
                    <a:pt x="2984807" y="3514429"/>
                    <a:pt x="2969555" y="3498799"/>
                  </a:cubicBezTo>
                  <a:cubicBezTo>
                    <a:pt x="2958411" y="3487371"/>
                    <a:pt x="2946417" y="3485152"/>
                    <a:pt x="2931873" y="3485389"/>
                  </a:cubicBezTo>
                  <a:cubicBezTo>
                    <a:pt x="2898441" y="3485955"/>
                    <a:pt x="2864961" y="3486333"/>
                    <a:pt x="2831529" y="3485436"/>
                  </a:cubicBezTo>
                  <a:cubicBezTo>
                    <a:pt x="2702286" y="3481988"/>
                    <a:pt x="2573044" y="3483075"/>
                    <a:pt x="2443801" y="3482980"/>
                  </a:cubicBezTo>
                  <a:cubicBezTo>
                    <a:pt x="2432138" y="3482980"/>
                    <a:pt x="2423544" y="3479155"/>
                    <a:pt x="2415375" y="3470514"/>
                  </a:cubicBezTo>
                  <a:cubicBezTo>
                    <a:pt x="2370279" y="3423011"/>
                    <a:pt x="2326505" y="3374232"/>
                    <a:pt x="2281410" y="3326728"/>
                  </a:cubicBezTo>
                  <a:cubicBezTo>
                    <a:pt x="2275272" y="3320259"/>
                    <a:pt x="2268660" y="3317378"/>
                    <a:pt x="2259972" y="3317378"/>
                  </a:cubicBezTo>
                  <a:cubicBezTo>
                    <a:pt x="2198018" y="3317425"/>
                    <a:pt x="2136018" y="3315206"/>
                    <a:pt x="2074206" y="3318039"/>
                  </a:cubicBezTo>
                  <a:cubicBezTo>
                    <a:pt x="2006398" y="3321156"/>
                    <a:pt x="1938684" y="3319408"/>
                    <a:pt x="1870922" y="3319786"/>
                  </a:cubicBezTo>
                  <a:cubicBezTo>
                    <a:pt x="1841503" y="3319975"/>
                    <a:pt x="1812274" y="3323753"/>
                    <a:pt x="1782903" y="3322903"/>
                  </a:cubicBezTo>
                  <a:cubicBezTo>
                    <a:pt x="1774592" y="3322667"/>
                    <a:pt x="1769067" y="3326019"/>
                    <a:pt x="1766990" y="3334425"/>
                  </a:cubicBezTo>
                  <a:cubicBezTo>
                    <a:pt x="1766328" y="3337022"/>
                    <a:pt x="1765385" y="3339572"/>
                    <a:pt x="1764534" y="3342169"/>
                  </a:cubicBezTo>
                  <a:cubicBezTo>
                    <a:pt x="1756648" y="3366015"/>
                    <a:pt x="1752682" y="3366346"/>
                    <a:pt x="1782714" y="3366346"/>
                  </a:cubicBezTo>
                  <a:cubicBezTo>
                    <a:pt x="1923337" y="3366251"/>
                    <a:pt x="2063912" y="3366534"/>
                    <a:pt x="2204488" y="3366015"/>
                  </a:cubicBezTo>
                  <a:cubicBezTo>
                    <a:pt x="2222431" y="3365968"/>
                    <a:pt x="2234615" y="3372059"/>
                    <a:pt x="2246467" y="3385423"/>
                  </a:cubicBezTo>
                  <a:cubicBezTo>
                    <a:pt x="2276169" y="3418856"/>
                    <a:pt x="2307051" y="3451201"/>
                    <a:pt x="2337885" y="3483594"/>
                  </a:cubicBezTo>
                  <a:cubicBezTo>
                    <a:pt x="2354082" y="3500594"/>
                    <a:pt x="2369241" y="3518538"/>
                    <a:pt x="2385956" y="3535112"/>
                  </a:cubicBezTo>
                  <a:cubicBezTo>
                    <a:pt x="2395354" y="3544461"/>
                    <a:pt x="2405364" y="3548286"/>
                    <a:pt x="2418491" y="3548286"/>
                  </a:cubicBezTo>
                  <a:cubicBezTo>
                    <a:pt x="2578946" y="3548003"/>
                    <a:pt x="2739449" y="3548003"/>
                    <a:pt x="2899904" y="3548240"/>
                  </a:cubicBezTo>
                  <a:cubicBezTo>
                    <a:pt x="2912323" y="3548240"/>
                    <a:pt x="2922240" y="3545170"/>
                    <a:pt x="2931778" y="3536670"/>
                  </a:cubicBezTo>
                  <a:cubicBezTo>
                    <a:pt x="2949439" y="3520899"/>
                    <a:pt x="2974229" y="3521134"/>
                    <a:pt x="2992882" y="3535584"/>
                  </a:cubicBezTo>
                  <a:cubicBezTo>
                    <a:pt x="2998407" y="3539881"/>
                    <a:pt x="3002751" y="3544839"/>
                    <a:pt x="3003365" y="3552205"/>
                  </a:cubicBezTo>
                  <a:cubicBezTo>
                    <a:pt x="3012809" y="3588471"/>
                    <a:pt x="3005631" y="3603015"/>
                    <a:pt x="2971065" y="3618267"/>
                  </a:cubicBezTo>
                  <a:cubicBezTo>
                    <a:pt x="2969555" y="3618929"/>
                    <a:pt x="2968563" y="3620676"/>
                    <a:pt x="2967288" y="3621903"/>
                  </a:cubicBezTo>
                  <a:cubicBezTo>
                    <a:pt x="2951469" y="3625303"/>
                    <a:pt x="2938247" y="3619589"/>
                    <a:pt x="2928519" y="3607926"/>
                  </a:cubicBezTo>
                  <a:cubicBezTo>
                    <a:pt x="2919029" y="3596593"/>
                    <a:pt x="2907932" y="3593948"/>
                    <a:pt x="2893955" y="3593996"/>
                  </a:cubicBezTo>
                  <a:cubicBezTo>
                    <a:pt x="2730241" y="3594326"/>
                    <a:pt x="2566575" y="3593996"/>
                    <a:pt x="2402861" y="3594515"/>
                  </a:cubicBezTo>
                  <a:cubicBezTo>
                    <a:pt x="2384728" y="3594563"/>
                    <a:pt x="2370893" y="3589793"/>
                    <a:pt x="2358616" y="3576241"/>
                  </a:cubicBezTo>
                  <a:cubicBezTo>
                    <a:pt x="2314370" y="3527321"/>
                    <a:pt x="2268189" y="3480147"/>
                    <a:pt x="2224179" y="3430990"/>
                  </a:cubicBezTo>
                  <a:cubicBezTo>
                    <a:pt x="2214405" y="3420082"/>
                    <a:pt x="2203921" y="3414841"/>
                    <a:pt x="2188953" y="3414889"/>
                  </a:cubicBezTo>
                  <a:cubicBezTo>
                    <a:pt x="2042002" y="3415266"/>
                    <a:pt x="1895005" y="3415219"/>
                    <a:pt x="1748055" y="3414889"/>
                  </a:cubicBezTo>
                  <a:cubicBezTo>
                    <a:pt x="1735022" y="3414841"/>
                    <a:pt x="1725294" y="3418383"/>
                    <a:pt x="1718163" y="3429338"/>
                  </a:cubicBezTo>
                  <a:cubicBezTo>
                    <a:pt x="1713064" y="3437129"/>
                    <a:pt x="1705745" y="3443315"/>
                    <a:pt x="1699606" y="3450682"/>
                  </a:cubicBezTo>
                  <a:cubicBezTo>
                    <a:pt x="1704612" y="3454459"/>
                    <a:pt x="1709239" y="3452948"/>
                    <a:pt x="1713489" y="3452948"/>
                  </a:cubicBezTo>
                  <a:cubicBezTo>
                    <a:pt x="1768218" y="3453090"/>
                    <a:pt x="1822993" y="3454601"/>
                    <a:pt x="1877627" y="3452571"/>
                  </a:cubicBezTo>
                  <a:cubicBezTo>
                    <a:pt x="1925084" y="3450823"/>
                    <a:pt x="1972493" y="3450492"/>
                    <a:pt x="2019950" y="3450398"/>
                  </a:cubicBezTo>
                  <a:cubicBezTo>
                    <a:pt x="2042663" y="3450352"/>
                    <a:pt x="2044788" y="3452571"/>
                    <a:pt x="2044835" y="3475142"/>
                  </a:cubicBezTo>
                  <a:cubicBezTo>
                    <a:pt x="2044930" y="3507252"/>
                    <a:pt x="2044930" y="3539361"/>
                    <a:pt x="2044788" y="3571472"/>
                  </a:cubicBezTo>
                  <a:lnTo>
                    <a:pt x="2041836" y="3589793"/>
                  </a:lnTo>
                  <a:lnTo>
                    <a:pt x="2041953" y="3589793"/>
                  </a:lnTo>
                  <a:cubicBezTo>
                    <a:pt x="2041670" y="3590172"/>
                    <a:pt x="2041481" y="3590550"/>
                    <a:pt x="2041198" y="3590927"/>
                  </a:cubicBezTo>
                  <a:cubicBezTo>
                    <a:pt x="2027598" y="3595224"/>
                    <a:pt x="2014140" y="3597727"/>
                    <a:pt x="2001297" y="3588708"/>
                  </a:cubicBezTo>
                  <a:lnTo>
                    <a:pt x="2000938" y="3587856"/>
                  </a:lnTo>
                  <a:lnTo>
                    <a:pt x="2000826" y="3587952"/>
                  </a:lnTo>
                  <a:lnTo>
                    <a:pt x="2000812" y="3587824"/>
                  </a:lnTo>
                  <a:lnTo>
                    <a:pt x="1988170" y="3589416"/>
                  </a:lnTo>
                  <a:cubicBezTo>
                    <a:pt x="1942130" y="3589510"/>
                    <a:pt x="1896090" y="3589180"/>
                    <a:pt x="1850050" y="3589605"/>
                  </a:cubicBezTo>
                  <a:cubicBezTo>
                    <a:pt x="1804293" y="3590029"/>
                    <a:pt x="1766989" y="3619873"/>
                    <a:pt x="1755750" y="3664165"/>
                  </a:cubicBezTo>
                  <a:cubicBezTo>
                    <a:pt x="1750225" y="3685982"/>
                    <a:pt x="1753531" y="3708128"/>
                    <a:pt x="1753012" y="3730086"/>
                  </a:cubicBezTo>
                  <a:cubicBezTo>
                    <a:pt x="1753012" y="3730132"/>
                    <a:pt x="1753012" y="3730180"/>
                    <a:pt x="1753012" y="3730228"/>
                  </a:cubicBezTo>
                  <a:cubicBezTo>
                    <a:pt x="1733557" y="3723427"/>
                    <a:pt x="1713488" y="3726874"/>
                    <a:pt x="1693798" y="3727583"/>
                  </a:cubicBezTo>
                  <a:cubicBezTo>
                    <a:pt x="1636944" y="3729660"/>
                    <a:pt x="1580138" y="3731927"/>
                    <a:pt x="1523236" y="3732116"/>
                  </a:cubicBezTo>
                  <a:cubicBezTo>
                    <a:pt x="1509590" y="3732163"/>
                    <a:pt x="1507985" y="3730274"/>
                    <a:pt x="1507937" y="3716014"/>
                  </a:cubicBezTo>
                  <a:cubicBezTo>
                    <a:pt x="1507749" y="3655950"/>
                    <a:pt x="1508032" y="3595838"/>
                    <a:pt x="1507701" y="3535773"/>
                  </a:cubicBezTo>
                  <a:lnTo>
                    <a:pt x="1510515" y="3526251"/>
                  </a:lnTo>
                  <a:lnTo>
                    <a:pt x="1510447" y="3526270"/>
                  </a:lnTo>
                  <a:cubicBezTo>
                    <a:pt x="1508434" y="3528147"/>
                    <a:pt x="1507584" y="3531169"/>
                    <a:pt x="1507608" y="3535914"/>
                  </a:cubicBezTo>
                  <a:cubicBezTo>
                    <a:pt x="1507938" y="3595979"/>
                    <a:pt x="1507655" y="3656091"/>
                    <a:pt x="1507843" y="3716155"/>
                  </a:cubicBezTo>
                  <a:cubicBezTo>
                    <a:pt x="1507843" y="3730416"/>
                    <a:pt x="1509449" y="3732305"/>
                    <a:pt x="1523143" y="3732257"/>
                  </a:cubicBezTo>
                  <a:cubicBezTo>
                    <a:pt x="1580044" y="3732069"/>
                    <a:pt x="1636850" y="3729802"/>
                    <a:pt x="1693704" y="3727725"/>
                  </a:cubicBezTo>
                  <a:cubicBezTo>
                    <a:pt x="1713395" y="3726969"/>
                    <a:pt x="1733463" y="3723569"/>
                    <a:pt x="1752919" y="3730369"/>
                  </a:cubicBezTo>
                  <a:cubicBezTo>
                    <a:pt x="1753438" y="3750201"/>
                    <a:pt x="1753485" y="3750201"/>
                    <a:pt x="1773553" y="3750201"/>
                  </a:cubicBezTo>
                  <a:cubicBezTo>
                    <a:pt x="1940478" y="3750201"/>
                    <a:pt x="2107450" y="3750013"/>
                    <a:pt x="2274421" y="3750484"/>
                  </a:cubicBezTo>
                  <a:cubicBezTo>
                    <a:pt x="2281056" y="3750508"/>
                    <a:pt x="2285601" y="3749564"/>
                    <a:pt x="2288216" y="3747008"/>
                  </a:cubicBezTo>
                  <a:lnTo>
                    <a:pt x="2288231" y="3746916"/>
                  </a:lnTo>
                  <a:lnTo>
                    <a:pt x="2274469" y="3750389"/>
                  </a:lnTo>
                  <a:cubicBezTo>
                    <a:pt x="2107544" y="3749964"/>
                    <a:pt x="1940572" y="3750106"/>
                    <a:pt x="1773601" y="3750106"/>
                  </a:cubicBezTo>
                  <a:cubicBezTo>
                    <a:pt x="1753579" y="3750106"/>
                    <a:pt x="1753532" y="3750106"/>
                    <a:pt x="1752965" y="3730274"/>
                  </a:cubicBezTo>
                  <a:cubicBezTo>
                    <a:pt x="1753343" y="3730416"/>
                    <a:pt x="1753673" y="3730462"/>
                    <a:pt x="1754004" y="3730604"/>
                  </a:cubicBezTo>
                  <a:cubicBezTo>
                    <a:pt x="1757262" y="3744629"/>
                    <a:pt x="1767319" y="3745951"/>
                    <a:pt x="1779692" y="3745951"/>
                  </a:cubicBezTo>
                  <a:cubicBezTo>
                    <a:pt x="1940194" y="3745667"/>
                    <a:pt x="2100697" y="3745621"/>
                    <a:pt x="2261200" y="3746045"/>
                  </a:cubicBezTo>
                  <a:cubicBezTo>
                    <a:pt x="2275791" y="3746093"/>
                    <a:pt x="2287076" y="3744676"/>
                    <a:pt x="2289768" y="3727819"/>
                  </a:cubicBezTo>
                  <a:cubicBezTo>
                    <a:pt x="2290004" y="3727629"/>
                    <a:pt x="2290239" y="3727488"/>
                    <a:pt x="2290476" y="3727346"/>
                  </a:cubicBezTo>
                  <a:lnTo>
                    <a:pt x="2290476" y="3727433"/>
                  </a:lnTo>
                  <a:lnTo>
                    <a:pt x="2307901" y="3724183"/>
                  </a:lnTo>
                  <a:cubicBezTo>
                    <a:pt x="2436010" y="3724088"/>
                    <a:pt x="2564072" y="3724042"/>
                    <a:pt x="2692181" y="3724183"/>
                  </a:cubicBezTo>
                  <a:cubicBezTo>
                    <a:pt x="2711589" y="3724183"/>
                    <a:pt x="2713194" y="3725930"/>
                    <a:pt x="2720041" y="3749493"/>
                  </a:cubicBezTo>
                  <a:cubicBezTo>
                    <a:pt x="2717161" y="3750909"/>
                    <a:pt x="2709748" y="3747462"/>
                    <a:pt x="2713336" y="3755821"/>
                  </a:cubicBezTo>
                  <a:cubicBezTo>
                    <a:pt x="2715744" y="3762337"/>
                    <a:pt x="2715367" y="3769184"/>
                    <a:pt x="2715367" y="3775936"/>
                  </a:cubicBezTo>
                  <a:cubicBezTo>
                    <a:pt x="2715367" y="3866364"/>
                    <a:pt x="2715319" y="3956744"/>
                    <a:pt x="2715367" y="4047124"/>
                  </a:cubicBezTo>
                  <a:cubicBezTo>
                    <a:pt x="2715367" y="4068704"/>
                    <a:pt x="2715461" y="4068704"/>
                    <a:pt x="2737419" y="4068751"/>
                  </a:cubicBezTo>
                  <a:cubicBezTo>
                    <a:pt x="2760510" y="4068751"/>
                    <a:pt x="2783553" y="4068657"/>
                    <a:pt x="2806596" y="4068799"/>
                  </a:cubicBezTo>
                  <a:cubicBezTo>
                    <a:pt x="2812830" y="4068845"/>
                    <a:pt x="2819346" y="4068090"/>
                    <a:pt x="2824729" y="4072576"/>
                  </a:cubicBezTo>
                  <a:cubicBezTo>
                    <a:pt x="2840217" y="4075362"/>
                    <a:pt x="2847867" y="4083153"/>
                    <a:pt x="2846545" y="4094816"/>
                  </a:cubicBezTo>
                  <a:cubicBezTo>
                    <a:pt x="2845270" y="4106102"/>
                    <a:pt x="2837573" y="4111202"/>
                    <a:pt x="2821565" y="4111769"/>
                  </a:cubicBezTo>
                  <a:cubicBezTo>
                    <a:pt x="2817599" y="4111911"/>
                    <a:pt x="2813680" y="4112902"/>
                    <a:pt x="2809713" y="4113469"/>
                  </a:cubicBezTo>
                  <a:cubicBezTo>
                    <a:pt x="2805227" y="4110211"/>
                    <a:pt x="2800080" y="4111721"/>
                    <a:pt x="2795264" y="4111675"/>
                  </a:cubicBezTo>
                  <a:cubicBezTo>
                    <a:pt x="2757771" y="4111297"/>
                    <a:pt x="2720231" y="4110824"/>
                    <a:pt x="2682690" y="4111250"/>
                  </a:cubicBezTo>
                  <a:cubicBezTo>
                    <a:pt x="2673010" y="4111344"/>
                    <a:pt x="2670885" y="4108463"/>
                    <a:pt x="2670979" y="4099114"/>
                  </a:cubicBezTo>
                  <a:cubicBezTo>
                    <a:pt x="2671924" y="3993293"/>
                    <a:pt x="2672207" y="3887471"/>
                    <a:pt x="2673198" y="3781697"/>
                  </a:cubicBezTo>
                  <a:cubicBezTo>
                    <a:pt x="2673293" y="3770978"/>
                    <a:pt x="2670508" y="3768287"/>
                    <a:pt x="2659929" y="3768334"/>
                  </a:cubicBezTo>
                  <a:cubicBezTo>
                    <a:pt x="2540556" y="3768711"/>
                    <a:pt x="2421136" y="3768665"/>
                    <a:pt x="2301762" y="3768334"/>
                  </a:cubicBezTo>
                  <a:cubicBezTo>
                    <a:pt x="2291893" y="3768287"/>
                    <a:pt x="2288351" y="3770365"/>
                    <a:pt x="2288823" y="3780895"/>
                  </a:cubicBezTo>
                  <a:cubicBezTo>
                    <a:pt x="2289532" y="3797517"/>
                    <a:pt x="2290571" y="3814374"/>
                    <a:pt x="2286462" y="3830807"/>
                  </a:cubicBezTo>
                  <a:cubicBezTo>
                    <a:pt x="2275224" y="3875478"/>
                    <a:pt x="2238297" y="3905038"/>
                    <a:pt x="2192163" y="3905462"/>
                  </a:cubicBezTo>
                  <a:cubicBezTo>
                    <a:pt x="2141495" y="3905935"/>
                    <a:pt x="2090828" y="3905887"/>
                    <a:pt x="2040208" y="3905368"/>
                  </a:cubicBezTo>
                  <a:cubicBezTo>
                    <a:pt x="2029819" y="3905274"/>
                    <a:pt x="2026231" y="3907540"/>
                    <a:pt x="2026467" y="3918637"/>
                  </a:cubicBezTo>
                  <a:cubicBezTo>
                    <a:pt x="2027222" y="3952494"/>
                    <a:pt x="2027033" y="3986445"/>
                    <a:pt x="2026513" y="4020350"/>
                  </a:cubicBezTo>
                  <a:cubicBezTo>
                    <a:pt x="2026373" y="4029417"/>
                    <a:pt x="2029016" y="4031683"/>
                    <a:pt x="2037941" y="4031588"/>
                  </a:cubicBezTo>
                  <a:cubicBezTo>
                    <a:pt x="2202977" y="4029794"/>
                    <a:pt x="2368013" y="4028236"/>
                    <a:pt x="2533048" y="4026960"/>
                  </a:cubicBezTo>
                  <a:cubicBezTo>
                    <a:pt x="2541501" y="4026866"/>
                    <a:pt x="2543720" y="4024553"/>
                    <a:pt x="2543579" y="4016289"/>
                  </a:cubicBezTo>
                  <a:cubicBezTo>
                    <a:pt x="2543107" y="3988712"/>
                    <a:pt x="2543153" y="3961135"/>
                    <a:pt x="2543579" y="3933559"/>
                  </a:cubicBezTo>
                  <a:cubicBezTo>
                    <a:pt x="2543720" y="3925579"/>
                    <a:pt x="2541973" y="3922604"/>
                    <a:pt x="2533237" y="3922651"/>
                  </a:cubicBezTo>
                  <a:cubicBezTo>
                    <a:pt x="2474919" y="3923028"/>
                    <a:pt x="2416555" y="3922934"/>
                    <a:pt x="2358237" y="3922698"/>
                  </a:cubicBezTo>
                  <a:cubicBezTo>
                    <a:pt x="2351532" y="3922698"/>
                    <a:pt x="2348086" y="3924823"/>
                    <a:pt x="2344591" y="3930678"/>
                  </a:cubicBezTo>
                  <a:cubicBezTo>
                    <a:pt x="2330378" y="3954714"/>
                    <a:pt x="2301054" y="3961088"/>
                    <a:pt x="2279143" y="3945647"/>
                  </a:cubicBezTo>
                  <a:cubicBezTo>
                    <a:pt x="2257942" y="3930726"/>
                    <a:pt x="2253833" y="3899418"/>
                    <a:pt x="2270408" y="3879822"/>
                  </a:cubicBezTo>
                  <a:cubicBezTo>
                    <a:pt x="2288068" y="3858950"/>
                    <a:pt x="2317297" y="3857392"/>
                    <a:pt x="2337272" y="3877083"/>
                  </a:cubicBezTo>
                  <a:cubicBezTo>
                    <a:pt x="2342513" y="3882230"/>
                    <a:pt x="2347708" y="3882986"/>
                    <a:pt x="2354130" y="3882986"/>
                  </a:cubicBezTo>
                  <a:cubicBezTo>
                    <a:pt x="2426471" y="3882938"/>
                    <a:pt x="2498861" y="3883174"/>
                    <a:pt x="2571202" y="3882702"/>
                  </a:cubicBezTo>
                  <a:cubicBezTo>
                    <a:pt x="2581355" y="3882607"/>
                    <a:pt x="2583952" y="3885110"/>
                    <a:pt x="2583857" y="3895310"/>
                  </a:cubicBezTo>
                  <a:cubicBezTo>
                    <a:pt x="2583290" y="3947725"/>
                    <a:pt x="2583196" y="4000186"/>
                    <a:pt x="2583905" y="4052649"/>
                  </a:cubicBezTo>
                  <a:cubicBezTo>
                    <a:pt x="2584047" y="4063982"/>
                    <a:pt x="2580080" y="4065635"/>
                    <a:pt x="2570211" y="4065681"/>
                  </a:cubicBezTo>
                  <a:cubicBezTo>
                    <a:pt x="2469395" y="4066248"/>
                    <a:pt x="2368532" y="4067240"/>
                    <a:pt x="2267716" y="4068138"/>
                  </a:cubicBezTo>
                  <a:cubicBezTo>
                    <a:pt x="2261908" y="4068184"/>
                    <a:pt x="2254353" y="4065777"/>
                    <a:pt x="2254353" y="4075928"/>
                  </a:cubicBezTo>
                  <a:cubicBezTo>
                    <a:pt x="2250528" y="4063274"/>
                    <a:pt x="2241509" y="4068609"/>
                    <a:pt x="2233670" y="4069932"/>
                  </a:cubicBezTo>
                  <a:cubicBezTo>
                    <a:pt x="2211618" y="4067901"/>
                    <a:pt x="2189613" y="4069790"/>
                    <a:pt x="2167562" y="4069838"/>
                  </a:cubicBezTo>
                  <a:cubicBezTo>
                    <a:pt x="2111038" y="4069932"/>
                    <a:pt x="2054516" y="4069979"/>
                    <a:pt x="1997993" y="4070781"/>
                  </a:cubicBezTo>
                  <a:cubicBezTo>
                    <a:pt x="1987840" y="4070923"/>
                    <a:pt x="1986376" y="4067381"/>
                    <a:pt x="1986471" y="4058456"/>
                  </a:cubicBezTo>
                  <a:cubicBezTo>
                    <a:pt x="1986895" y="4011472"/>
                    <a:pt x="1986424" y="3964441"/>
                    <a:pt x="1986895" y="3917409"/>
                  </a:cubicBezTo>
                  <a:cubicBezTo>
                    <a:pt x="1986991" y="3908060"/>
                    <a:pt x="1984629" y="3905132"/>
                    <a:pt x="1974996" y="3905274"/>
                  </a:cubicBezTo>
                  <a:cubicBezTo>
                    <a:pt x="1934339" y="3905840"/>
                    <a:pt x="1893635" y="3905699"/>
                    <a:pt x="1852931" y="3905462"/>
                  </a:cubicBezTo>
                  <a:cubicBezTo>
                    <a:pt x="1794519" y="3905085"/>
                    <a:pt x="1753343" y="3863909"/>
                    <a:pt x="1752965" y="3805780"/>
                  </a:cubicBezTo>
                  <a:cubicBezTo>
                    <a:pt x="1752919" y="3797233"/>
                    <a:pt x="1752352" y="3788592"/>
                    <a:pt x="1753107" y="3780045"/>
                  </a:cubicBezTo>
                  <a:cubicBezTo>
                    <a:pt x="1753910" y="3771120"/>
                    <a:pt x="1750274" y="3769845"/>
                    <a:pt x="1742199" y="3770081"/>
                  </a:cubicBezTo>
                  <a:cubicBezTo>
                    <a:pt x="1653613" y="3772726"/>
                    <a:pt x="1565027" y="3774756"/>
                    <a:pt x="1476489" y="3777636"/>
                  </a:cubicBezTo>
                  <a:cubicBezTo>
                    <a:pt x="1464684" y="3778061"/>
                    <a:pt x="1462701" y="3774567"/>
                    <a:pt x="1462748" y="3763659"/>
                  </a:cubicBezTo>
                  <a:cubicBezTo>
                    <a:pt x="1463220" y="3683668"/>
                    <a:pt x="1462890" y="3603629"/>
                    <a:pt x="1463173" y="3523590"/>
                  </a:cubicBezTo>
                  <a:cubicBezTo>
                    <a:pt x="1463173" y="3515326"/>
                    <a:pt x="1461804" y="3511029"/>
                    <a:pt x="1452785" y="3508432"/>
                  </a:cubicBezTo>
                  <a:cubicBezTo>
                    <a:pt x="1342997" y="3476794"/>
                    <a:pt x="1270324" y="3378056"/>
                    <a:pt x="1272261" y="3263972"/>
                  </a:cubicBezTo>
                  <a:cubicBezTo>
                    <a:pt x="1274339" y="3140112"/>
                    <a:pt x="1366560" y="3035235"/>
                    <a:pt x="1489286" y="3020786"/>
                  </a:cubicBezTo>
                  <a:cubicBezTo>
                    <a:pt x="1579383" y="3010161"/>
                    <a:pt x="1655408" y="3040099"/>
                    <a:pt x="1714622" y="3109749"/>
                  </a:cubicBezTo>
                  <a:cubicBezTo>
                    <a:pt x="1719392" y="3115368"/>
                    <a:pt x="1723972" y="3118060"/>
                    <a:pt x="1731574" y="3118013"/>
                  </a:cubicBezTo>
                  <a:cubicBezTo>
                    <a:pt x="1793953" y="3117683"/>
                    <a:pt x="1856378" y="3117683"/>
                    <a:pt x="1918757" y="3118013"/>
                  </a:cubicBezTo>
                  <a:cubicBezTo>
                    <a:pt x="1926973" y="3118060"/>
                    <a:pt x="1931506" y="3115652"/>
                    <a:pt x="1935756" y="3108333"/>
                  </a:cubicBezTo>
                  <a:cubicBezTo>
                    <a:pt x="1959460" y="3067440"/>
                    <a:pt x="1984110" y="3027066"/>
                    <a:pt x="2007814" y="2986126"/>
                  </a:cubicBezTo>
                  <a:cubicBezTo>
                    <a:pt x="2012301" y="2978429"/>
                    <a:pt x="2017023" y="2975737"/>
                    <a:pt x="2025852" y="2975785"/>
                  </a:cubicBezTo>
                  <a:cubicBezTo>
                    <a:pt x="2134412" y="2976115"/>
                    <a:pt x="2242925" y="2975974"/>
                    <a:pt x="2351438" y="2976068"/>
                  </a:cubicBezTo>
                  <a:cubicBezTo>
                    <a:pt x="2358899" y="2976068"/>
                    <a:pt x="2364188" y="2975171"/>
                    <a:pt x="2369477" y="2967946"/>
                  </a:cubicBezTo>
                  <a:cubicBezTo>
                    <a:pt x="2377480" y="2956920"/>
                    <a:pt x="2389262" y="2950935"/>
                    <a:pt x="2401486" y="2950020"/>
                  </a:cubicBezTo>
                  <a:close/>
                  <a:moveTo>
                    <a:pt x="2669042" y="2944148"/>
                  </a:moveTo>
                  <a:cubicBezTo>
                    <a:pt x="2694919" y="2944006"/>
                    <a:pt x="2714279" y="2963178"/>
                    <a:pt x="2714327" y="2989055"/>
                  </a:cubicBezTo>
                  <a:cubicBezTo>
                    <a:pt x="2714374" y="3014978"/>
                    <a:pt x="2695203" y="3034102"/>
                    <a:pt x="2669231" y="3034102"/>
                  </a:cubicBezTo>
                  <a:cubicBezTo>
                    <a:pt x="2643685" y="3034056"/>
                    <a:pt x="2623994" y="3014129"/>
                    <a:pt x="2624230" y="2988582"/>
                  </a:cubicBezTo>
                  <a:cubicBezTo>
                    <a:pt x="2624466" y="2963745"/>
                    <a:pt x="2644110" y="2944290"/>
                    <a:pt x="2669042" y="2944148"/>
                  </a:cubicBezTo>
                  <a:close/>
                  <a:moveTo>
                    <a:pt x="1789891" y="2941173"/>
                  </a:moveTo>
                  <a:cubicBezTo>
                    <a:pt x="1785877" y="2941645"/>
                    <a:pt x="1782949" y="2944101"/>
                    <a:pt x="1783610" y="2948303"/>
                  </a:cubicBezTo>
                  <a:cubicBezTo>
                    <a:pt x="1784224" y="2952081"/>
                    <a:pt x="1786963" y="2954961"/>
                    <a:pt x="1791119" y="2954630"/>
                  </a:cubicBezTo>
                  <a:cubicBezTo>
                    <a:pt x="1795274" y="2954300"/>
                    <a:pt x="1797068" y="2951184"/>
                    <a:pt x="1797210" y="2947311"/>
                  </a:cubicBezTo>
                  <a:cubicBezTo>
                    <a:pt x="1796784" y="2942683"/>
                    <a:pt x="1794093" y="2940653"/>
                    <a:pt x="1789891" y="2941173"/>
                  </a:cubicBezTo>
                  <a:close/>
                  <a:moveTo>
                    <a:pt x="1473608" y="2941031"/>
                  </a:moveTo>
                  <a:cubicBezTo>
                    <a:pt x="1469169" y="2941173"/>
                    <a:pt x="1466761" y="2944006"/>
                    <a:pt x="1467091" y="2947784"/>
                  </a:cubicBezTo>
                  <a:cubicBezTo>
                    <a:pt x="1467422" y="2951891"/>
                    <a:pt x="1470209" y="2955622"/>
                    <a:pt x="1475025" y="2954630"/>
                  </a:cubicBezTo>
                  <a:cubicBezTo>
                    <a:pt x="1478519" y="2953922"/>
                    <a:pt x="1480975" y="2951042"/>
                    <a:pt x="1481257" y="2946414"/>
                  </a:cubicBezTo>
                  <a:cubicBezTo>
                    <a:pt x="1479841" y="2943392"/>
                    <a:pt x="1477905" y="2940842"/>
                    <a:pt x="1473608" y="2941031"/>
                  </a:cubicBezTo>
                  <a:close/>
                  <a:moveTo>
                    <a:pt x="3862399" y="2923040"/>
                  </a:moveTo>
                  <a:cubicBezTo>
                    <a:pt x="3857630" y="2922331"/>
                    <a:pt x="3854749" y="2925921"/>
                    <a:pt x="3854466" y="2930076"/>
                  </a:cubicBezTo>
                  <a:cubicBezTo>
                    <a:pt x="3854183" y="2933806"/>
                    <a:pt x="3856827" y="2936451"/>
                    <a:pt x="3861171" y="2936592"/>
                  </a:cubicBezTo>
                  <a:cubicBezTo>
                    <a:pt x="3865422" y="2936733"/>
                    <a:pt x="3867688" y="2934562"/>
                    <a:pt x="3868632" y="2930501"/>
                  </a:cubicBezTo>
                  <a:cubicBezTo>
                    <a:pt x="3868160" y="2926723"/>
                    <a:pt x="3866130" y="2923560"/>
                    <a:pt x="3862399" y="2923040"/>
                  </a:cubicBezTo>
                  <a:close/>
                  <a:moveTo>
                    <a:pt x="3528503" y="2923040"/>
                  </a:moveTo>
                  <a:cubicBezTo>
                    <a:pt x="3523781" y="2922473"/>
                    <a:pt x="3520901" y="2925967"/>
                    <a:pt x="3520618" y="2930123"/>
                  </a:cubicBezTo>
                  <a:cubicBezTo>
                    <a:pt x="3520428" y="2933901"/>
                    <a:pt x="3523121" y="2936498"/>
                    <a:pt x="3527417" y="2936545"/>
                  </a:cubicBezTo>
                  <a:cubicBezTo>
                    <a:pt x="3531762" y="2936829"/>
                    <a:pt x="3534311" y="2934468"/>
                    <a:pt x="3534548" y="2930501"/>
                  </a:cubicBezTo>
                  <a:cubicBezTo>
                    <a:pt x="3534784" y="2926628"/>
                    <a:pt x="3532281" y="2923512"/>
                    <a:pt x="3528503" y="2923040"/>
                  </a:cubicBezTo>
                  <a:close/>
                  <a:moveTo>
                    <a:pt x="3214911" y="2923040"/>
                  </a:moveTo>
                  <a:cubicBezTo>
                    <a:pt x="3211087" y="2923560"/>
                    <a:pt x="3208159" y="2926346"/>
                    <a:pt x="3208395" y="2930407"/>
                  </a:cubicBezTo>
                  <a:cubicBezTo>
                    <a:pt x="3208584" y="2934420"/>
                    <a:pt x="3211465" y="2936639"/>
                    <a:pt x="3217556" y="2936498"/>
                  </a:cubicBezTo>
                  <a:cubicBezTo>
                    <a:pt x="3220578" y="2936639"/>
                    <a:pt x="3222373" y="2933429"/>
                    <a:pt x="3222042" y="2929556"/>
                  </a:cubicBezTo>
                  <a:cubicBezTo>
                    <a:pt x="3221712" y="2925825"/>
                    <a:pt x="3219256" y="2922473"/>
                    <a:pt x="3214911" y="2923040"/>
                  </a:cubicBezTo>
                  <a:close/>
                  <a:moveTo>
                    <a:pt x="2874546" y="2923040"/>
                  </a:moveTo>
                  <a:cubicBezTo>
                    <a:pt x="2869777" y="2922426"/>
                    <a:pt x="2866944" y="2926015"/>
                    <a:pt x="2866708" y="2930123"/>
                  </a:cubicBezTo>
                  <a:cubicBezTo>
                    <a:pt x="2866472" y="2933901"/>
                    <a:pt x="2869258" y="2936498"/>
                    <a:pt x="2873507" y="2936545"/>
                  </a:cubicBezTo>
                  <a:cubicBezTo>
                    <a:pt x="2877852" y="2936829"/>
                    <a:pt x="2880402" y="2934468"/>
                    <a:pt x="2880638" y="2930501"/>
                  </a:cubicBezTo>
                  <a:cubicBezTo>
                    <a:pt x="2880874" y="2926628"/>
                    <a:pt x="2878324" y="2923512"/>
                    <a:pt x="2874546" y="2923040"/>
                  </a:cubicBezTo>
                  <a:close/>
                  <a:moveTo>
                    <a:pt x="3641030" y="2922993"/>
                  </a:moveTo>
                  <a:cubicBezTo>
                    <a:pt x="3636921" y="2922757"/>
                    <a:pt x="3634372" y="2925590"/>
                    <a:pt x="3633947" y="2929556"/>
                  </a:cubicBezTo>
                  <a:cubicBezTo>
                    <a:pt x="3633475" y="2933995"/>
                    <a:pt x="3636402" y="2936120"/>
                    <a:pt x="3640416" y="2936403"/>
                  </a:cubicBezTo>
                  <a:cubicBezTo>
                    <a:pt x="3644665" y="2936733"/>
                    <a:pt x="3647168" y="2934514"/>
                    <a:pt x="3647404" y="2930123"/>
                  </a:cubicBezTo>
                  <a:cubicBezTo>
                    <a:pt x="3647404" y="2925825"/>
                    <a:pt x="3644996" y="2923229"/>
                    <a:pt x="3641030" y="2922993"/>
                  </a:cubicBezTo>
                  <a:close/>
                  <a:moveTo>
                    <a:pt x="3428207" y="2922993"/>
                  </a:moveTo>
                  <a:cubicBezTo>
                    <a:pt x="3424194" y="2923229"/>
                    <a:pt x="3421691" y="2925825"/>
                    <a:pt x="3421833" y="2930170"/>
                  </a:cubicBezTo>
                  <a:cubicBezTo>
                    <a:pt x="3421973" y="2934609"/>
                    <a:pt x="3424524" y="2936733"/>
                    <a:pt x="3428774" y="2936451"/>
                  </a:cubicBezTo>
                  <a:cubicBezTo>
                    <a:pt x="3432835" y="2936167"/>
                    <a:pt x="3435384" y="2933995"/>
                    <a:pt x="3435432" y="2929509"/>
                  </a:cubicBezTo>
                  <a:cubicBezTo>
                    <a:pt x="3434535" y="2925685"/>
                    <a:pt x="3432362" y="2922757"/>
                    <a:pt x="3428207" y="2922993"/>
                  </a:cubicBezTo>
                  <a:close/>
                  <a:moveTo>
                    <a:pt x="3320024" y="2922993"/>
                  </a:moveTo>
                  <a:cubicBezTo>
                    <a:pt x="3315822" y="2922709"/>
                    <a:pt x="3313366" y="2925495"/>
                    <a:pt x="3313130" y="2929604"/>
                  </a:cubicBezTo>
                  <a:cubicBezTo>
                    <a:pt x="3312895" y="2933853"/>
                    <a:pt x="3314972" y="2936498"/>
                    <a:pt x="3319458" y="2936498"/>
                  </a:cubicBezTo>
                  <a:cubicBezTo>
                    <a:pt x="3323566" y="2936498"/>
                    <a:pt x="3326068" y="2934326"/>
                    <a:pt x="3326919" y="2929746"/>
                  </a:cubicBezTo>
                  <a:cubicBezTo>
                    <a:pt x="3325974" y="2926392"/>
                    <a:pt x="3324085" y="2923229"/>
                    <a:pt x="3320024" y="2922993"/>
                  </a:cubicBezTo>
                  <a:close/>
                  <a:moveTo>
                    <a:pt x="3105030" y="2922993"/>
                  </a:moveTo>
                  <a:cubicBezTo>
                    <a:pt x="3100308" y="2922945"/>
                    <a:pt x="3097757" y="2926251"/>
                    <a:pt x="3097947" y="2930689"/>
                  </a:cubicBezTo>
                  <a:cubicBezTo>
                    <a:pt x="3098089" y="2934704"/>
                    <a:pt x="3100921" y="2936781"/>
                    <a:pt x="3105172" y="2936592"/>
                  </a:cubicBezTo>
                  <a:cubicBezTo>
                    <a:pt x="3109468" y="2936356"/>
                    <a:pt x="3111262" y="2933711"/>
                    <a:pt x="3112160" y="2929509"/>
                  </a:cubicBezTo>
                  <a:cubicBezTo>
                    <a:pt x="3110555" y="2926770"/>
                    <a:pt x="3109185" y="2923040"/>
                    <a:pt x="3105030" y="2922993"/>
                  </a:cubicBezTo>
                  <a:close/>
                  <a:moveTo>
                    <a:pt x="2994156" y="2922898"/>
                  </a:moveTo>
                  <a:cubicBezTo>
                    <a:pt x="2989859" y="2923182"/>
                    <a:pt x="2987545" y="2925825"/>
                    <a:pt x="2987261" y="2929792"/>
                  </a:cubicBezTo>
                  <a:cubicBezTo>
                    <a:pt x="2986979" y="2933901"/>
                    <a:pt x="2989103" y="2936592"/>
                    <a:pt x="2993637" y="2936545"/>
                  </a:cubicBezTo>
                  <a:cubicBezTo>
                    <a:pt x="2997839" y="2936498"/>
                    <a:pt x="3000672" y="2934231"/>
                    <a:pt x="3000814" y="2930217"/>
                  </a:cubicBezTo>
                  <a:cubicBezTo>
                    <a:pt x="3000908" y="2926204"/>
                    <a:pt x="2997744" y="2924079"/>
                    <a:pt x="2994156" y="2922898"/>
                  </a:cubicBezTo>
                  <a:close/>
                  <a:moveTo>
                    <a:pt x="3750629" y="2922851"/>
                  </a:moveTo>
                  <a:cubicBezTo>
                    <a:pt x="3746804" y="2923890"/>
                    <a:pt x="3744395" y="2926156"/>
                    <a:pt x="3744631" y="2930407"/>
                  </a:cubicBezTo>
                  <a:cubicBezTo>
                    <a:pt x="3744868" y="2934892"/>
                    <a:pt x="3747607" y="2936875"/>
                    <a:pt x="3751809" y="2936403"/>
                  </a:cubicBezTo>
                  <a:cubicBezTo>
                    <a:pt x="3755776" y="2935978"/>
                    <a:pt x="3758798" y="2933853"/>
                    <a:pt x="3758089" y="2929367"/>
                  </a:cubicBezTo>
                  <a:cubicBezTo>
                    <a:pt x="3757476" y="2925448"/>
                    <a:pt x="3754878" y="2923087"/>
                    <a:pt x="3750629" y="2922851"/>
                  </a:cubicBezTo>
                  <a:close/>
                  <a:moveTo>
                    <a:pt x="1477085" y="2902422"/>
                  </a:moveTo>
                  <a:cubicBezTo>
                    <a:pt x="1488978" y="2903243"/>
                    <a:pt x="1500547" y="2908685"/>
                    <a:pt x="1508693" y="2918695"/>
                  </a:cubicBezTo>
                  <a:cubicBezTo>
                    <a:pt x="1513368" y="2924504"/>
                    <a:pt x="1517853" y="2925778"/>
                    <a:pt x="1524559" y="2925684"/>
                  </a:cubicBezTo>
                  <a:cubicBezTo>
                    <a:pt x="1596429" y="2924693"/>
                    <a:pt x="1668251" y="2923890"/>
                    <a:pt x="1740120" y="2923276"/>
                  </a:cubicBezTo>
                  <a:cubicBezTo>
                    <a:pt x="1747770" y="2923182"/>
                    <a:pt x="1753483" y="2921434"/>
                    <a:pt x="1759056" y="2915627"/>
                  </a:cubicBezTo>
                  <a:cubicBezTo>
                    <a:pt x="1771994" y="2902168"/>
                    <a:pt x="1792252" y="2898816"/>
                    <a:pt x="1808921" y="2906135"/>
                  </a:cubicBezTo>
                  <a:cubicBezTo>
                    <a:pt x="1825825" y="2913549"/>
                    <a:pt x="1835695" y="2929036"/>
                    <a:pt x="1835553" y="2948020"/>
                  </a:cubicBezTo>
                  <a:cubicBezTo>
                    <a:pt x="1835364" y="2967050"/>
                    <a:pt x="1824126" y="2983577"/>
                    <a:pt x="1806890" y="2989999"/>
                  </a:cubicBezTo>
                  <a:cubicBezTo>
                    <a:pt x="1788758" y="2996798"/>
                    <a:pt x="1768783" y="2992312"/>
                    <a:pt x="1756647" y="2977060"/>
                  </a:cubicBezTo>
                  <a:cubicBezTo>
                    <a:pt x="1751453" y="2970544"/>
                    <a:pt x="1746400" y="2968608"/>
                    <a:pt x="1738515" y="2968750"/>
                  </a:cubicBezTo>
                  <a:cubicBezTo>
                    <a:pt x="1666221" y="2969883"/>
                    <a:pt x="1593926" y="2970780"/>
                    <a:pt x="1521632" y="2971394"/>
                  </a:cubicBezTo>
                  <a:cubicBezTo>
                    <a:pt x="1515068" y="2971488"/>
                    <a:pt x="1511101" y="2973802"/>
                    <a:pt x="1506757" y="2978382"/>
                  </a:cubicBezTo>
                  <a:cubicBezTo>
                    <a:pt x="1487727" y="2998309"/>
                    <a:pt x="1459347" y="2998026"/>
                    <a:pt x="1440932" y="2978240"/>
                  </a:cubicBezTo>
                  <a:cubicBezTo>
                    <a:pt x="1423838" y="2960061"/>
                    <a:pt x="1425018" y="2930454"/>
                    <a:pt x="1443529" y="2913879"/>
                  </a:cubicBezTo>
                  <a:cubicBezTo>
                    <a:pt x="1452973" y="2905403"/>
                    <a:pt x="1465191" y="2901602"/>
                    <a:pt x="1477085" y="2902422"/>
                  </a:cubicBezTo>
                  <a:close/>
                  <a:moveTo>
                    <a:pt x="1172964" y="2882855"/>
                  </a:moveTo>
                  <a:cubicBezTo>
                    <a:pt x="1169045" y="2882667"/>
                    <a:pt x="1166636" y="2885594"/>
                    <a:pt x="1166448" y="2889703"/>
                  </a:cubicBezTo>
                  <a:cubicBezTo>
                    <a:pt x="1166259" y="2893999"/>
                    <a:pt x="1168667" y="2896125"/>
                    <a:pt x="1173342" y="2896975"/>
                  </a:cubicBezTo>
                  <a:cubicBezTo>
                    <a:pt x="1176364" y="2896172"/>
                    <a:pt x="1179811" y="2894472"/>
                    <a:pt x="1180189" y="2890647"/>
                  </a:cubicBezTo>
                  <a:cubicBezTo>
                    <a:pt x="1180614" y="2886019"/>
                    <a:pt x="1177214" y="2883045"/>
                    <a:pt x="1172964" y="2882855"/>
                  </a:cubicBezTo>
                  <a:close/>
                  <a:moveTo>
                    <a:pt x="1985242" y="2854476"/>
                  </a:moveTo>
                  <a:cubicBezTo>
                    <a:pt x="1981039" y="2854287"/>
                    <a:pt x="1978442" y="2856412"/>
                    <a:pt x="1978254" y="2860803"/>
                  </a:cubicBezTo>
                  <a:cubicBezTo>
                    <a:pt x="1978159" y="2865100"/>
                    <a:pt x="1980615" y="2867697"/>
                    <a:pt x="1984628" y="2867933"/>
                  </a:cubicBezTo>
                  <a:cubicBezTo>
                    <a:pt x="1988783" y="2868169"/>
                    <a:pt x="1991003" y="2865289"/>
                    <a:pt x="1991947" y="2860898"/>
                  </a:cubicBezTo>
                  <a:cubicBezTo>
                    <a:pt x="1991570" y="2857262"/>
                    <a:pt x="1989398" y="2854664"/>
                    <a:pt x="1985242" y="2854476"/>
                  </a:cubicBezTo>
                  <a:close/>
                  <a:moveTo>
                    <a:pt x="576429" y="2852492"/>
                  </a:moveTo>
                  <a:cubicBezTo>
                    <a:pt x="584316" y="2852492"/>
                    <a:pt x="589841" y="2854665"/>
                    <a:pt x="595318" y="2860378"/>
                  </a:cubicBezTo>
                  <a:cubicBezTo>
                    <a:pt x="657791" y="2925731"/>
                    <a:pt x="720453" y="2990896"/>
                    <a:pt x="783351" y="3055871"/>
                  </a:cubicBezTo>
                  <a:cubicBezTo>
                    <a:pt x="790057" y="3062860"/>
                    <a:pt x="793173" y="3069659"/>
                    <a:pt x="793079" y="3079576"/>
                  </a:cubicBezTo>
                  <a:cubicBezTo>
                    <a:pt x="792606" y="3146487"/>
                    <a:pt x="792889" y="3213399"/>
                    <a:pt x="792701" y="3280310"/>
                  </a:cubicBezTo>
                  <a:cubicBezTo>
                    <a:pt x="792654" y="3287535"/>
                    <a:pt x="794400" y="3292588"/>
                    <a:pt x="799973" y="3297830"/>
                  </a:cubicBezTo>
                  <a:cubicBezTo>
                    <a:pt x="819995" y="3316670"/>
                    <a:pt x="819239" y="3347694"/>
                    <a:pt x="799122" y="3364929"/>
                  </a:cubicBezTo>
                  <a:cubicBezTo>
                    <a:pt x="779149" y="3382071"/>
                    <a:pt x="749163" y="3378907"/>
                    <a:pt x="733014" y="3357988"/>
                  </a:cubicBezTo>
                  <a:cubicBezTo>
                    <a:pt x="716912" y="3337070"/>
                    <a:pt x="722437" y="3306612"/>
                    <a:pt x="745953" y="3292115"/>
                  </a:cubicBezTo>
                  <a:cubicBezTo>
                    <a:pt x="752515" y="3288102"/>
                    <a:pt x="754027" y="3284041"/>
                    <a:pt x="754027" y="3277146"/>
                  </a:cubicBezTo>
                  <a:cubicBezTo>
                    <a:pt x="753839" y="3215666"/>
                    <a:pt x="753791" y="3154184"/>
                    <a:pt x="754074" y="3092703"/>
                  </a:cubicBezTo>
                  <a:cubicBezTo>
                    <a:pt x="754121" y="3085762"/>
                    <a:pt x="751902" y="3080945"/>
                    <a:pt x="747181" y="3076081"/>
                  </a:cubicBezTo>
                  <a:cubicBezTo>
                    <a:pt x="690704" y="3017481"/>
                    <a:pt x="634369" y="2958785"/>
                    <a:pt x="578318" y="2899807"/>
                  </a:cubicBezTo>
                  <a:cubicBezTo>
                    <a:pt x="572699" y="2893857"/>
                    <a:pt x="566843" y="2892629"/>
                    <a:pt x="559289" y="2892629"/>
                  </a:cubicBezTo>
                  <a:cubicBezTo>
                    <a:pt x="389718" y="2892771"/>
                    <a:pt x="220196" y="2892724"/>
                    <a:pt x="50628" y="2892771"/>
                  </a:cubicBezTo>
                  <a:cubicBezTo>
                    <a:pt x="43875" y="2892771"/>
                    <a:pt x="37075" y="2893102"/>
                    <a:pt x="30605" y="2890316"/>
                  </a:cubicBezTo>
                  <a:cubicBezTo>
                    <a:pt x="18942" y="2876717"/>
                    <a:pt x="18517" y="2871380"/>
                    <a:pt x="27914" y="2857120"/>
                  </a:cubicBezTo>
                  <a:cubicBezTo>
                    <a:pt x="34808" y="2853107"/>
                    <a:pt x="42316" y="2852587"/>
                    <a:pt x="50107" y="2852587"/>
                  </a:cubicBezTo>
                  <a:cubicBezTo>
                    <a:pt x="225579" y="2852681"/>
                    <a:pt x="401004" y="2852681"/>
                    <a:pt x="576429" y="2852492"/>
                  </a:cubicBezTo>
                  <a:close/>
                  <a:moveTo>
                    <a:pt x="1172173" y="2844412"/>
                  </a:moveTo>
                  <a:cubicBezTo>
                    <a:pt x="1183765" y="2844194"/>
                    <a:pt x="1195433" y="2848503"/>
                    <a:pt x="1204547" y="2857404"/>
                  </a:cubicBezTo>
                  <a:cubicBezTo>
                    <a:pt x="1223435" y="2875866"/>
                    <a:pt x="1223576" y="2903821"/>
                    <a:pt x="1204074" y="2922379"/>
                  </a:cubicBezTo>
                  <a:cubicBezTo>
                    <a:pt x="1198266" y="2927856"/>
                    <a:pt x="1196046" y="2933145"/>
                    <a:pt x="1196094" y="2941032"/>
                  </a:cubicBezTo>
                  <a:cubicBezTo>
                    <a:pt x="1196377" y="3017859"/>
                    <a:pt x="1196377" y="3094734"/>
                    <a:pt x="1196141" y="3171562"/>
                  </a:cubicBezTo>
                  <a:cubicBezTo>
                    <a:pt x="1196094" y="3180061"/>
                    <a:pt x="1197416" y="3186341"/>
                    <a:pt x="1204641" y="3192575"/>
                  </a:cubicBezTo>
                  <a:cubicBezTo>
                    <a:pt x="1218759" y="3204710"/>
                    <a:pt x="1222112" y="3225157"/>
                    <a:pt x="1214982" y="3242203"/>
                  </a:cubicBezTo>
                  <a:cubicBezTo>
                    <a:pt x="1207521" y="3260053"/>
                    <a:pt x="1190285" y="3270535"/>
                    <a:pt x="1169611" y="3269874"/>
                  </a:cubicBezTo>
                  <a:cubicBezTo>
                    <a:pt x="1150912" y="3269260"/>
                    <a:pt x="1137029" y="3259722"/>
                    <a:pt x="1130985" y="3243337"/>
                  </a:cubicBezTo>
                  <a:cubicBezTo>
                    <a:pt x="1123901" y="3224118"/>
                    <a:pt x="1128435" y="3203388"/>
                    <a:pt x="1144018" y="3190450"/>
                  </a:cubicBezTo>
                  <a:cubicBezTo>
                    <a:pt x="1149779" y="3185680"/>
                    <a:pt x="1150723" y="3180770"/>
                    <a:pt x="1150675" y="3174206"/>
                  </a:cubicBezTo>
                  <a:cubicBezTo>
                    <a:pt x="1150487" y="3134919"/>
                    <a:pt x="1150581" y="3095584"/>
                    <a:pt x="1150581" y="3056249"/>
                  </a:cubicBezTo>
                  <a:cubicBezTo>
                    <a:pt x="1150581" y="3017812"/>
                    <a:pt x="1150487" y="2979421"/>
                    <a:pt x="1150675" y="2940984"/>
                  </a:cubicBezTo>
                  <a:cubicBezTo>
                    <a:pt x="1150723" y="2933948"/>
                    <a:pt x="1149590" y="2928990"/>
                    <a:pt x="1143404" y="2923796"/>
                  </a:cubicBezTo>
                  <a:cubicBezTo>
                    <a:pt x="1123855" y="2907410"/>
                    <a:pt x="1122958" y="2876811"/>
                    <a:pt x="1140288" y="2858584"/>
                  </a:cubicBezTo>
                  <a:cubicBezTo>
                    <a:pt x="1149070" y="2849376"/>
                    <a:pt x="1160580" y="2844631"/>
                    <a:pt x="1172173" y="2844412"/>
                  </a:cubicBezTo>
                  <a:close/>
                  <a:moveTo>
                    <a:pt x="1615932" y="2800975"/>
                  </a:moveTo>
                  <a:cubicBezTo>
                    <a:pt x="1612201" y="2802155"/>
                    <a:pt x="1609273" y="2804138"/>
                    <a:pt x="1609557" y="2808483"/>
                  </a:cubicBezTo>
                  <a:cubicBezTo>
                    <a:pt x="1609888" y="2812875"/>
                    <a:pt x="1612956" y="2814763"/>
                    <a:pt x="1616923" y="2814621"/>
                  </a:cubicBezTo>
                  <a:cubicBezTo>
                    <a:pt x="1621220" y="2814480"/>
                    <a:pt x="1623393" y="2811835"/>
                    <a:pt x="1623061" y="2807492"/>
                  </a:cubicBezTo>
                  <a:cubicBezTo>
                    <a:pt x="1622732" y="2803100"/>
                    <a:pt x="1619898" y="2801400"/>
                    <a:pt x="1615932" y="2800975"/>
                  </a:cubicBezTo>
                  <a:close/>
                  <a:moveTo>
                    <a:pt x="1372698" y="2798330"/>
                  </a:moveTo>
                  <a:cubicBezTo>
                    <a:pt x="1367693" y="2796772"/>
                    <a:pt x="1365096" y="2800361"/>
                    <a:pt x="1364387" y="2804422"/>
                  </a:cubicBezTo>
                  <a:cubicBezTo>
                    <a:pt x="1363774" y="2808105"/>
                    <a:pt x="1365709" y="2811222"/>
                    <a:pt x="1370148" y="2811647"/>
                  </a:cubicBezTo>
                  <a:cubicBezTo>
                    <a:pt x="1374256" y="2812072"/>
                    <a:pt x="1376712" y="2810041"/>
                    <a:pt x="1378223" y="2806074"/>
                  </a:cubicBezTo>
                  <a:cubicBezTo>
                    <a:pt x="1378412" y="2802250"/>
                    <a:pt x="1376192" y="2799416"/>
                    <a:pt x="1372698" y="2798330"/>
                  </a:cubicBezTo>
                  <a:close/>
                  <a:moveTo>
                    <a:pt x="612980" y="2763387"/>
                  </a:moveTo>
                  <a:cubicBezTo>
                    <a:pt x="620299" y="2763387"/>
                    <a:pt x="625635" y="2765465"/>
                    <a:pt x="630829" y="2770754"/>
                  </a:cubicBezTo>
                  <a:cubicBezTo>
                    <a:pt x="722390" y="2863354"/>
                    <a:pt x="814140" y="2955811"/>
                    <a:pt x="905984" y="3048128"/>
                  </a:cubicBezTo>
                  <a:cubicBezTo>
                    <a:pt x="910518" y="3052708"/>
                    <a:pt x="912312" y="3057241"/>
                    <a:pt x="912217" y="3063568"/>
                  </a:cubicBezTo>
                  <a:cubicBezTo>
                    <a:pt x="911840" y="3090248"/>
                    <a:pt x="912217" y="3116927"/>
                    <a:pt x="911792" y="3143607"/>
                  </a:cubicBezTo>
                  <a:cubicBezTo>
                    <a:pt x="911698" y="3151257"/>
                    <a:pt x="913210" y="3156687"/>
                    <a:pt x="919678" y="3162070"/>
                  </a:cubicBezTo>
                  <a:cubicBezTo>
                    <a:pt x="936206" y="3175858"/>
                    <a:pt x="940030" y="3195597"/>
                    <a:pt x="931578" y="3214627"/>
                  </a:cubicBezTo>
                  <a:cubicBezTo>
                    <a:pt x="922985" y="3233893"/>
                    <a:pt x="905229" y="3243289"/>
                    <a:pt x="882893" y="3240456"/>
                  </a:cubicBezTo>
                  <a:cubicBezTo>
                    <a:pt x="863722" y="3238001"/>
                    <a:pt x="849461" y="3223835"/>
                    <a:pt x="845872" y="3202868"/>
                  </a:cubicBezTo>
                  <a:cubicBezTo>
                    <a:pt x="842756" y="3184595"/>
                    <a:pt x="849697" y="3169768"/>
                    <a:pt x="864383" y="3159426"/>
                  </a:cubicBezTo>
                  <a:cubicBezTo>
                    <a:pt x="870664" y="3154987"/>
                    <a:pt x="871891" y="3150596"/>
                    <a:pt x="871844" y="3143890"/>
                  </a:cubicBezTo>
                  <a:cubicBezTo>
                    <a:pt x="871654" y="3122641"/>
                    <a:pt x="871703" y="3101392"/>
                    <a:pt x="872174" y="3080143"/>
                  </a:cubicBezTo>
                  <a:cubicBezTo>
                    <a:pt x="872315" y="3073815"/>
                    <a:pt x="870569" y="3069235"/>
                    <a:pt x="866036" y="3064655"/>
                  </a:cubicBezTo>
                  <a:cubicBezTo>
                    <a:pt x="781559" y="2979657"/>
                    <a:pt x="697221" y="2894566"/>
                    <a:pt x="613121" y="2809191"/>
                  </a:cubicBezTo>
                  <a:cubicBezTo>
                    <a:pt x="607502" y="2803478"/>
                    <a:pt x="601742" y="2803194"/>
                    <a:pt x="594941" y="2803194"/>
                  </a:cubicBezTo>
                  <a:cubicBezTo>
                    <a:pt x="416776" y="2803242"/>
                    <a:pt x="238565" y="2803147"/>
                    <a:pt x="60403" y="2803478"/>
                  </a:cubicBezTo>
                  <a:cubicBezTo>
                    <a:pt x="47700" y="2803478"/>
                    <a:pt x="38775" y="2799653"/>
                    <a:pt x="32637" y="2788792"/>
                  </a:cubicBezTo>
                  <a:cubicBezTo>
                    <a:pt x="32401" y="2782794"/>
                    <a:pt x="33817" y="2777034"/>
                    <a:pt x="35801" y="2771414"/>
                  </a:cubicBezTo>
                  <a:cubicBezTo>
                    <a:pt x="42553" y="2765465"/>
                    <a:pt x="50439" y="2763434"/>
                    <a:pt x="59458" y="2763434"/>
                  </a:cubicBezTo>
                  <a:cubicBezTo>
                    <a:pt x="243948" y="2763529"/>
                    <a:pt x="428487" y="2763529"/>
                    <a:pt x="612980" y="2763387"/>
                  </a:cubicBezTo>
                  <a:close/>
                  <a:moveTo>
                    <a:pt x="1377603" y="2760064"/>
                  </a:moveTo>
                  <a:cubicBezTo>
                    <a:pt x="1389603" y="2761959"/>
                    <a:pt x="1400960" y="2768889"/>
                    <a:pt x="1408681" y="2780482"/>
                  </a:cubicBezTo>
                  <a:cubicBezTo>
                    <a:pt x="1412411" y="2786101"/>
                    <a:pt x="1415716" y="2788084"/>
                    <a:pt x="1422422" y="2787942"/>
                  </a:cubicBezTo>
                  <a:cubicBezTo>
                    <a:pt x="1469831" y="2787044"/>
                    <a:pt x="1517287" y="2786525"/>
                    <a:pt x="1564697" y="2786195"/>
                  </a:cubicBezTo>
                  <a:cubicBezTo>
                    <a:pt x="1572347" y="2786147"/>
                    <a:pt x="1577683" y="2784589"/>
                    <a:pt x="1583018" y="2777979"/>
                  </a:cubicBezTo>
                  <a:cubicBezTo>
                    <a:pt x="1595013" y="2763104"/>
                    <a:pt x="1615601" y="2759043"/>
                    <a:pt x="1633450" y="2766032"/>
                  </a:cubicBezTo>
                  <a:cubicBezTo>
                    <a:pt x="1650592" y="2772738"/>
                    <a:pt x="1661357" y="2789170"/>
                    <a:pt x="1661311" y="2808435"/>
                  </a:cubicBezTo>
                  <a:cubicBezTo>
                    <a:pt x="1661263" y="2828126"/>
                    <a:pt x="1648467" y="2845882"/>
                    <a:pt x="1630382" y="2851453"/>
                  </a:cubicBezTo>
                  <a:cubicBezTo>
                    <a:pt x="1611115" y="2857356"/>
                    <a:pt x="1590574" y="2850746"/>
                    <a:pt x="1579241" y="2833368"/>
                  </a:cubicBezTo>
                  <a:cubicBezTo>
                    <a:pt x="1574850" y="2826710"/>
                    <a:pt x="1570458" y="2824774"/>
                    <a:pt x="1562950" y="2824916"/>
                  </a:cubicBezTo>
                  <a:cubicBezTo>
                    <a:pt x="1514643" y="2826001"/>
                    <a:pt x="1466336" y="2826852"/>
                    <a:pt x="1418031" y="2827465"/>
                  </a:cubicBezTo>
                  <a:cubicBezTo>
                    <a:pt x="1412364" y="2827560"/>
                    <a:pt x="1409436" y="2829780"/>
                    <a:pt x="1405894" y="2833841"/>
                  </a:cubicBezTo>
                  <a:cubicBezTo>
                    <a:pt x="1388093" y="2854381"/>
                    <a:pt x="1357021" y="2855656"/>
                    <a:pt x="1338699" y="2837051"/>
                  </a:cubicBezTo>
                  <a:cubicBezTo>
                    <a:pt x="1320283" y="2818352"/>
                    <a:pt x="1322125" y="2786856"/>
                    <a:pt x="1342666" y="2769857"/>
                  </a:cubicBezTo>
                  <a:cubicBezTo>
                    <a:pt x="1352960" y="2761310"/>
                    <a:pt x="1365603" y="2758170"/>
                    <a:pt x="1377603" y="2760064"/>
                  </a:cubicBezTo>
                  <a:close/>
                  <a:moveTo>
                    <a:pt x="2578096" y="2759987"/>
                  </a:moveTo>
                  <a:cubicBezTo>
                    <a:pt x="2584471" y="2772548"/>
                    <a:pt x="2584376" y="2785155"/>
                    <a:pt x="2578096" y="2797763"/>
                  </a:cubicBezTo>
                  <a:cubicBezTo>
                    <a:pt x="2578096" y="2785155"/>
                    <a:pt x="2578096" y="2772595"/>
                    <a:pt x="2578096" y="2759987"/>
                  </a:cubicBezTo>
                  <a:close/>
                  <a:moveTo>
                    <a:pt x="2582157" y="2759940"/>
                  </a:moveTo>
                  <a:cubicBezTo>
                    <a:pt x="2611810" y="2759609"/>
                    <a:pt x="2611528" y="2759563"/>
                    <a:pt x="2610536" y="2788933"/>
                  </a:cubicBezTo>
                  <a:cubicBezTo>
                    <a:pt x="2610252" y="2796206"/>
                    <a:pt x="2607939" y="2798330"/>
                    <a:pt x="2601092" y="2797906"/>
                  </a:cubicBezTo>
                  <a:cubicBezTo>
                    <a:pt x="2593443" y="2797433"/>
                    <a:pt x="2585745" y="2797764"/>
                    <a:pt x="2578096" y="2797764"/>
                  </a:cubicBezTo>
                  <a:cubicBezTo>
                    <a:pt x="2584424" y="2785156"/>
                    <a:pt x="2584518" y="2772548"/>
                    <a:pt x="2578096" y="2759987"/>
                  </a:cubicBezTo>
                  <a:cubicBezTo>
                    <a:pt x="2579465" y="2759987"/>
                    <a:pt x="2580787" y="2759940"/>
                    <a:pt x="2582157" y="2759940"/>
                  </a:cubicBezTo>
                  <a:close/>
                  <a:moveTo>
                    <a:pt x="2167183" y="2759374"/>
                  </a:moveTo>
                  <a:cubicBezTo>
                    <a:pt x="2163169" y="2759798"/>
                    <a:pt x="2160336" y="2761451"/>
                    <a:pt x="2160289" y="2765937"/>
                  </a:cubicBezTo>
                  <a:cubicBezTo>
                    <a:pt x="2160241" y="2770282"/>
                    <a:pt x="2162838" y="2772784"/>
                    <a:pt x="2166759" y="2772925"/>
                  </a:cubicBezTo>
                  <a:cubicBezTo>
                    <a:pt x="2170772" y="2773067"/>
                    <a:pt x="2173463" y="2770518"/>
                    <a:pt x="2173700" y="2766315"/>
                  </a:cubicBezTo>
                  <a:cubicBezTo>
                    <a:pt x="2173983" y="2761923"/>
                    <a:pt x="2171149" y="2759987"/>
                    <a:pt x="2167183" y="2759374"/>
                  </a:cubicBezTo>
                  <a:close/>
                  <a:moveTo>
                    <a:pt x="2575546" y="2696145"/>
                  </a:moveTo>
                  <a:lnTo>
                    <a:pt x="2575562" y="2696197"/>
                  </a:lnTo>
                  <a:lnTo>
                    <a:pt x="2607893" y="2697750"/>
                  </a:lnTo>
                  <a:cubicBezTo>
                    <a:pt x="2602887" y="2703417"/>
                    <a:pt x="2604209" y="2710452"/>
                    <a:pt x="2604115" y="2717064"/>
                  </a:cubicBezTo>
                  <a:lnTo>
                    <a:pt x="2593135" y="2728797"/>
                  </a:lnTo>
                  <a:lnTo>
                    <a:pt x="2593159" y="2728822"/>
                  </a:lnTo>
                  <a:cubicBezTo>
                    <a:pt x="2601470" y="2728774"/>
                    <a:pt x="2604067" y="2724619"/>
                    <a:pt x="2604161" y="2717064"/>
                  </a:cubicBezTo>
                  <a:cubicBezTo>
                    <a:pt x="2604208" y="2710501"/>
                    <a:pt x="2602886" y="2703464"/>
                    <a:pt x="2607939" y="2697751"/>
                  </a:cubicBezTo>
                  <a:cubicBezTo>
                    <a:pt x="2607986" y="2703134"/>
                    <a:pt x="2608033" y="2708565"/>
                    <a:pt x="2608033" y="2713947"/>
                  </a:cubicBezTo>
                  <a:cubicBezTo>
                    <a:pt x="2608033" y="2732977"/>
                    <a:pt x="2603122" y="2736613"/>
                    <a:pt x="2583998" y="2732835"/>
                  </a:cubicBezTo>
                  <a:cubicBezTo>
                    <a:pt x="2578379" y="2731702"/>
                    <a:pt x="2578190" y="2728444"/>
                    <a:pt x="2578001" y="2724194"/>
                  </a:cubicBezTo>
                  <a:lnTo>
                    <a:pt x="2575588" y="2696628"/>
                  </a:lnTo>
                  <a:lnTo>
                    <a:pt x="2575452" y="2696192"/>
                  </a:lnTo>
                  <a:lnTo>
                    <a:pt x="2575550" y="2696197"/>
                  </a:lnTo>
                  <a:close/>
                  <a:moveTo>
                    <a:pt x="67956" y="2666916"/>
                  </a:moveTo>
                  <a:cubicBezTo>
                    <a:pt x="73387" y="2667058"/>
                    <a:pt x="78770" y="2667294"/>
                    <a:pt x="84200" y="2667294"/>
                  </a:cubicBezTo>
                  <a:cubicBezTo>
                    <a:pt x="278136" y="2667294"/>
                    <a:pt x="472071" y="2667341"/>
                    <a:pt x="666008" y="2667106"/>
                  </a:cubicBezTo>
                  <a:cubicBezTo>
                    <a:pt x="675310" y="2667106"/>
                    <a:pt x="681874" y="2669513"/>
                    <a:pt x="688532" y="2676266"/>
                  </a:cubicBezTo>
                  <a:cubicBezTo>
                    <a:pt x="804930" y="2794459"/>
                    <a:pt x="921519" y="2912463"/>
                    <a:pt x="1038295" y="3030278"/>
                  </a:cubicBezTo>
                  <a:cubicBezTo>
                    <a:pt x="1044198" y="3036228"/>
                    <a:pt x="1046559" y="3041989"/>
                    <a:pt x="1046512" y="3050394"/>
                  </a:cubicBezTo>
                  <a:cubicBezTo>
                    <a:pt x="1046181" y="3136713"/>
                    <a:pt x="1046370" y="3223080"/>
                    <a:pt x="1046181" y="3309399"/>
                  </a:cubicBezTo>
                  <a:cubicBezTo>
                    <a:pt x="1046181" y="3317898"/>
                    <a:pt x="1047598" y="3324084"/>
                    <a:pt x="1054540" y="3330506"/>
                  </a:cubicBezTo>
                  <a:cubicBezTo>
                    <a:pt x="1073427" y="3348072"/>
                    <a:pt x="1071728" y="3380088"/>
                    <a:pt x="1052414" y="3396756"/>
                  </a:cubicBezTo>
                  <a:cubicBezTo>
                    <a:pt x="1032818" y="3413614"/>
                    <a:pt x="1003730" y="3410876"/>
                    <a:pt x="987345" y="3390571"/>
                  </a:cubicBezTo>
                  <a:cubicBezTo>
                    <a:pt x="970771" y="3370030"/>
                    <a:pt x="974548" y="3339714"/>
                    <a:pt x="997214" y="3325454"/>
                  </a:cubicBezTo>
                  <a:cubicBezTo>
                    <a:pt x="1005665" y="3320117"/>
                    <a:pt x="1007225" y="3314829"/>
                    <a:pt x="1007177" y="3306141"/>
                  </a:cubicBezTo>
                  <a:cubicBezTo>
                    <a:pt x="1006940" y="3226150"/>
                    <a:pt x="1006988" y="3146110"/>
                    <a:pt x="1007130" y="3066119"/>
                  </a:cubicBezTo>
                  <a:cubicBezTo>
                    <a:pt x="1007130" y="3059083"/>
                    <a:pt x="1005902" y="3053558"/>
                    <a:pt x="1000519" y="3048128"/>
                  </a:cubicBezTo>
                  <a:cubicBezTo>
                    <a:pt x="890967" y="2937773"/>
                    <a:pt x="781509" y="2827277"/>
                    <a:pt x="672382" y="2716545"/>
                  </a:cubicBezTo>
                  <a:cubicBezTo>
                    <a:pt x="664780" y="2708801"/>
                    <a:pt x="657225" y="2705968"/>
                    <a:pt x="646459" y="2705968"/>
                  </a:cubicBezTo>
                  <a:cubicBezTo>
                    <a:pt x="457008" y="2706298"/>
                    <a:pt x="267605" y="2706204"/>
                    <a:pt x="78203" y="2706204"/>
                  </a:cubicBezTo>
                  <a:cubicBezTo>
                    <a:pt x="70034" y="2706204"/>
                    <a:pt x="61818" y="2706912"/>
                    <a:pt x="54971" y="2701151"/>
                  </a:cubicBezTo>
                  <a:cubicBezTo>
                    <a:pt x="45385" y="2682640"/>
                    <a:pt x="48974" y="2673196"/>
                    <a:pt x="67956" y="2666916"/>
                  </a:cubicBezTo>
                  <a:close/>
                  <a:moveTo>
                    <a:pt x="821313" y="2640519"/>
                  </a:moveTo>
                  <a:cubicBezTo>
                    <a:pt x="817016" y="2640331"/>
                    <a:pt x="814514" y="2642692"/>
                    <a:pt x="814372" y="2646894"/>
                  </a:cubicBezTo>
                  <a:cubicBezTo>
                    <a:pt x="814230" y="2651097"/>
                    <a:pt x="816497" y="2653505"/>
                    <a:pt x="821503" y="2653977"/>
                  </a:cubicBezTo>
                  <a:cubicBezTo>
                    <a:pt x="824761" y="2653505"/>
                    <a:pt x="827689" y="2651758"/>
                    <a:pt x="827783" y="2647414"/>
                  </a:cubicBezTo>
                  <a:cubicBezTo>
                    <a:pt x="827925" y="2643211"/>
                    <a:pt x="825563" y="2640708"/>
                    <a:pt x="821313" y="2640519"/>
                  </a:cubicBezTo>
                  <a:close/>
                  <a:moveTo>
                    <a:pt x="2597835" y="2633353"/>
                  </a:moveTo>
                  <a:cubicBezTo>
                    <a:pt x="2602380" y="2632987"/>
                    <a:pt x="2606287" y="2633318"/>
                    <a:pt x="2607893" y="2636411"/>
                  </a:cubicBezTo>
                  <a:cubicBezTo>
                    <a:pt x="2612142" y="2644581"/>
                    <a:pt x="2609593" y="2656338"/>
                    <a:pt x="2609829" y="2666585"/>
                  </a:cubicBezTo>
                  <a:cubicBezTo>
                    <a:pt x="2609923" y="2671307"/>
                    <a:pt x="2606477" y="2670977"/>
                    <a:pt x="2603265" y="2670835"/>
                  </a:cubicBezTo>
                  <a:cubicBezTo>
                    <a:pt x="2602274" y="2669276"/>
                    <a:pt x="2600810" y="2668427"/>
                    <a:pt x="2599156" y="2667671"/>
                  </a:cubicBezTo>
                  <a:cubicBezTo>
                    <a:pt x="2596205" y="2666349"/>
                    <a:pt x="2592617" y="2666727"/>
                    <a:pt x="2589276" y="2666561"/>
                  </a:cubicBezTo>
                  <a:lnTo>
                    <a:pt x="2580885" y="2662195"/>
                  </a:lnTo>
                  <a:lnTo>
                    <a:pt x="2589258" y="2666579"/>
                  </a:lnTo>
                  <a:cubicBezTo>
                    <a:pt x="2592593" y="2666750"/>
                    <a:pt x="2596181" y="2666373"/>
                    <a:pt x="2599156" y="2667671"/>
                  </a:cubicBezTo>
                  <a:cubicBezTo>
                    <a:pt x="2600809" y="2668427"/>
                    <a:pt x="2602272" y="2669276"/>
                    <a:pt x="2603264" y="2670835"/>
                  </a:cubicBezTo>
                  <a:cubicBezTo>
                    <a:pt x="2601942" y="2670599"/>
                    <a:pt x="2600620" y="2670457"/>
                    <a:pt x="2599298" y="2670173"/>
                  </a:cubicBezTo>
                  <a:cubicBezTo>
                    <a:pt x="2591695" y="2668568"/>
                    <a:pt x="2579843" y="2674471"/>
                    <a:pt x="2577104" y="2666821"/>
                  </a:cubicBezTo>
                  <a:cubicBezTo>
                    <a:pt x="2573658" y="2657188"/>
                    <a:pt x="2572524" y="2645052"/>
                    <a:pt x="2578568" y="2634569"/>
                  </a:cubicBezTo>
                  <a:cubicBezTo>
                    <a:pt x="2578899" y="2637213"/>
                    <a:pt x="2579418" y="2639810"/>
                    <a:pt x="2579465" y="2642502"/>
                  </a:cubicBezTo>
                  <a:cubicBezTo>
                    <a:pt x="2579560" y="2649113"/>
                    <a:pt x="2577577" y="2656244"/>
                    <a:pt x="2580882" y="2662193"/>
                  </a:cubicBezTo>
                  <a:lnTo>
                    <a:pt x="2580883" y="2662193"/>
                  </a:lnTo>
                  <a:lnTo>
                    <a:pt x="2579513" y="2642550"/>
                  </a:lnTo>
                  <a:cubicBezTo>
                    <a:pt x="2579465" y="2639859"/>
                    <a:pt x="2578946" y="2637261"/>
                    <a:pt x="2578616" y="2634617"/>
                  </a:cubicBezTo>
                  <a:cubicBezTo>
                    <a:pt x="2580363" y="2634522"/>
                    <a:pt x="2582205" y="2634334"/>
                    <a:pt x="2583952" y="2634475"/>
                  </a:cubicBezTo>
                  <a:cubicBezTo>
                    <a:pt x="2588108" y="2634782"/>
                    <a:pt x="2593290" y="2633719"/>
                    <a:pt x="2597835" y="2633353"/>
                  </a:cubicBezTo>
                  <a:close/>
                  <a:moveTo>
                    <a:pt x="821721" y="2601698"/>
                  </a:moveTo>
                  <a:cubicBezTo>
                    <a:pt x="833886" y="2602011"/>
                    <a:pt x="846057" y="2607583"/>
                    <a:pt x="855642" y="2618467"/>
                  </a:cubicBezTo>
                  <a:cubicBezTo>
                    <a:pt x="859846" y="2623237"/>
                    <a:pt x="863764" y="2624511"/>
                    <a:pt x="869478" y="2624417"/>
                  </a:cubicBezTo>
                  <a:cubicBezTo>
                    <a:pt x="913818" y="2623614"/>
                    <a:pt x="958112" y="2623237"/>
                    <a:pt x="1002405" y="2622104"/>
                  </a:cubicBezTo>
                  <a:cubicBezTo>
                    <a:pt x="1010999" y="2621914"/>
                    <a:pt x="1015107" y="2624559"/>
                    <a:pt x="1018553" y="2632303"/>
                  </a:cubicBezTo>
                  <a:cubicBezTo>
                    <a:pt x="1026912" y="2651191"/>
                    <a:pt x="1036923" y="2669371"/>
                    <a:pt x="1045092" y="2688354"/>
                  </a:cubicBezTo>
                  <a:cubicBezTo>
                    <a:pt x="1049011" y="2697325"/>
                    <a:pt x="1054206" y="2699592"/>
                    <a:pt x="1063508" y="2699592"/>
                  </a:cubicBezTo>
                  <a:cubicBezTo>
                    <a:pt x="1319433" y="2699356"/>
                    <a:pt x="1575416" y="2699450"/>
                    <a:pt x="1831350" y="2699215"/>
                  </a:cubicBezTo>
                  <a:cubicBezTo>
                    <a:pt x="1841456" y="2699215"/>
                    <a:pt x="1848916" y="2701764"/>
                    <a:pt x="1856425" y="2708848"/>
                  </a:cubicBezTo>
                  <a:cubicBezTo>
                    <a:pt x="1892218" y="2742705"/>
                    <a:pt x="1928625" y="2775901"/>
                    <a:pt x="1964748" y="2809427"/>
                  </a:cubicBezTo>
                  <a:cubicBezTo>
                    <a:pt x="1969470" y="2813772"/>
                    <a:pt x="1973720" y="2816841"/>
                    <a:pt x="1981134" y="2816510"/>
                  </a:cubicBezTo>
                  <a:cubicBezTo>
                    <a:pt x="2010410" y="2815188"/>
                    <a:pt x="2031093" y="2835446"/>
                    <a:pt x="2030007" y="2863259"/>
                  </a:cubicBezTo>
                  <a:cubicBezTo>
                    <a:pt x="2029016" y="2888663"/>
                    <a:pt x="2006208" y="2908637"/>
                    <a:pt x="1980756" y="2906324"/>
                  </a:cubicBezTo>
                  <a:cubicBezTo>
                    <a:pt x="1954265" y="2903915"/>
                    <a:pt x="1935661" y="2880116"/>
                    <a:pt x="1940855" y="2852398"/>
                  </a:cubicBezTo>
                  <a:cubicBezTo>
                    <a:pt x="1942602" y="2843237"/>
                    <a:pt x="1939391" y="2839507"/>
                    <a:pt x="1933961" y="2834549"/>
                  </a:cubicBezTo>
                  <a:cubicBezTo>
                    <a:pt x="1902654" y="2805791"/>
                    <a:pt x="1871299" y="2777128"/>
                    <a:pt x="1840511" y="2747805"/>
                  </a:cubicBezTo>
                  <a:cubicBezTo>
                    <a:pt x="1833003" y="2740722"/>
                    <a:pt x="1825590" y="2738077"/>
                    <a:pt x="1815437" y="2738077"/>
                  </a:cubicBezTo>
                  <a:cubicBezTo>
                    <a:pt x="1686100" y="2738361"/>
                    <a:pt x="1556764" y="2738266"/>
                    <a:pt x="1427426" y="2738266"/>
                  </a:cubicBezTo>
                  <a:cubicBezTo>
                    <a:pt x="1297618" y="2738266"/>
                    <a:pt x="1167866" y="2738171"/>
                    <a:pt x="1038056" y="2738502"/>
                  </a:cubicBezTo>
                  <a:cubicBezTo>
                    <a:pt x="1028612" y="2738502"/>
                    <a:pt x="1023653" y="2736000"/>
                    <a:pt x="1019829" y="2727027"/>
                  </a:cubicBezTo>
                  <a:cubicBezTo>
                    <a:pt x="1011706" y="2707997"/>
                    <a:pt x="1001932" y="2689723"/>
                    <a:pt x="993196" y="2670977"/>
                  </a:cubicBezTo>
                  <a:cubicBezTo>
                    <a:pt x="990457" y="2665074"/>
                    <a:pt x="987577" y="2661816"/>
                    <a:pt x="980259" y="2662052"/>
                  </a:cubicBezTo>
                  <a:cubicBezTo>
                    <a:pt x="943662" y="2663232"/>
                    <a:pt x="907019" y="2663941"/>
                    <a:pt x="870423" y="2664413"/>
                  </a:cubicBezTo>
                  <a:cubicBezTo>
                    <a:pt x="864520" y="2664507"/>
                    <a:pt x="861876" y="2667199"/>
                    <a:pt x="858807" y="2671590"/>
                  </a:cubicBezTo>
                  <a:cubicBezTo>
                    <a:pt x="842846" y="2694587"/>
                    <a:pt x="812956" y="2699403"/>
                    <a:pt x="792651" y="2682593"/>
                  </a:cubicBezTo>
                  <a:cubicBezTo>
                    <a:pt x="772157" y="2665641"/>
                    <a:pt x="769984" y="2635467"/>
                    <a:pt x="787834" y="2616484"/>
                  </a:cubicBezTo>
                  <a:cubicBezTo>
                    <a:pt x="797396" y="2606332"/>
                    <a:pt x="809556" y="2601385"/>
                    <a:pt x="821721" y="2601698"/>
                  </a:cubicBezTo>
                  <a:close/>
                  <a:moveTo>
                    <a:pt x="2048659" y="2584940"/>
                  </a:moveTo>
                  <a:cubicBezTo>
                    <a:pt x="2044315" y="2584846"/>
                    <a:pt x="2040915" y="2587443"/>
                    <a:pt x="2041151" y="2592260"/>
                  </a:cubicBezTo>
                  <a:cubicBezTo>
                    <a:pt x="2041340" y="2596321"/>
                    <a:pt x="2044645" y="2598068"/>
                    <a:pt x="2048565" y="2599202"/>
                  </a:cubicBezTo>
                  <a:cubicBezTo>
                    <a:pt x="2051776" y="2597974"/>
                    <a:pt x="2054750" y="2596604"/>
                    <a:pt x="2054798" y="2592071"/>
                  </a:cubicBezTo>
                  <a:cubicBezTo>
                    <a:pt x="2054845" y="2587679"/>
                    <a:pt x="2052579" y="2585036"/>
                    <a:pt x="2048659" y="2584940"/>
                  </a:cubicBezTo>
                  <a:close/>
                  <a:moveTo>
                    <a:pt x="2583044" y="2579440"/>
                  </a:moveTo>
                  <a:lnTo>
                    <a:pt x="2582033" y="2579735"/>
                  </a:lnTo>
                  <a:lnTo>
                    <a:pt x="2581771" y="2580840"/>
                  </a:lnTo>
                  <a:lnTo>
                    <a:pt x="2582033" y="2579735"/>
                  </a:lnTo>
                  <a:close/>
                  <a:moveTo>
                    <a:pt x="306418" y="2577338"/>
                  </a:moveTo>
                  <a:cubicBezTo>
                    <a:pt x="302782" y="2577764"/>
                    <a:pt x="299429" y="2579228"/>
                    <a:pt x="299240" y="2583478"/>
                  </a:cubicBezTo>
                  <a:cubicBezTo>
                    <a:pt x="299098" y="2587538"/>
                    <a:pt x="302026" y="2590324"/>
                    <a:pt x="305757" y="2590797"/>
                  </a:cubicBezTo>
                  <a:cubicBezTo>
                    <a:pt x="309865" y="2591316"/>
                    <a:pt x="312367" y="2588577"/>
                    <a:pt x="312746" y="2584469"/>
                  </a:cubicBezTo>
                  <a:cubicBezTo>
                    <a:pt x="313123" y="2580172"/>
                    <a:pt x="311045" y="2577716"/>
                    <a:pt x="306418" y="2577338"/>
                  </a:cubicBezTo>
                  <a:close/>
                  <a:moveTo>
                    <a:pt x="2608270" y="2572428"/>
                  </a:moveTo>
                  <a:cubicBezTo>
                    <a:pt x="2608364" y="2583855"/>
                    <a:pt x="2612661" y="2598305"/>
                    <a:pt x="2607278" y="2605907"/>
                  </a:cubicBezTo>
                  <a:cubicBezTo>
                    <a:pt x="2602084" y="2613226"/>
                    <a:pt x="2586406" y="2606333"/>
                    <a:pt x="2575593" y="2608976"/>
                  </a:cubicBezTo>
                  <a:lnTo>
                    <a:pt x="2575594" y="2608973"/>
                  </a:lnTo>
                  <a:lnTo>
                    <a:pt x="2575546" y="2606332"/>
                  </a:lnTo>
                  <a:cubicBezTo>
                    <a:pt x="2575594" y="2573042"/>
                    <a:pt x="2575594" y="2573042"/>
                    <a:pt x="2608270" y="2572428"/>
                  </a:cubicBezTo>
                  <a:close/>
                  <a:moveTo>
                    <a:pt x="947582" y="2521382"/>
                  </a:moveTo>
                  <a:cubicBezTo>
                    <a:pt x="943237" y="2521335"/>
                    <a:pt x="940923" y="2524735"/>
                    <a:pt x="940830" y="2528418"/>
                  </a:cubicBezTo>
                  <a:cubicBezTo>
                    <a:pt x="940735" y="2532290"/>
                    <a:pt x="943097" y="2535124"/>
                    <a:pt x="947724" y="2534982"/>
                  </a:cubicBezTo>
                  <a:cubicBezTo>
                    <a:pt x="952162" y="2534840"/>
                    <a:pt x="954050" y="2532243"/>
                    <a:pt x="954901" y="2528276"/>
                  </a:cubicBezTo>
                  <a:cubicBezTo>
                    <a:pt x="953626" y="2524735"/>
                    <a:pt x="951832" y="2521429"/>
                    <a:pt x="947582" y="2521382"/>
                  </a:cubicBezTo>
                  <a:close/>
                  <a:moveTo>
                    <a:pt x="2575452" y="2507169"/>
                  </a:moveTo>
                  <a:cubicBezTo>
                    <a:pt x="2581874" y="2520107"/>
                    <a:pt x="2581686" y="2533046"/>
                    <a:pt x="2575499" y="2545984"/>
                  </a:cubicBezTo>
                  <a:cubicBezTo>
                    <a:pt x="2575499" y="2533046"/>
                    <a:pt x="2575499" y="2520107"/>
                    <a:pt x="2575452" y="2507169"/>
                  </a:cubicBezTo>
                  <a:close/>
                  <a:moveTo>
                    <a:pt x="2575452" y="2507169"/>
                  </a:moveTo>
                  <a:cubicBezTo>
                    <a:pt x="2577246" y="2507263"/>
                    <a:pt x="2579040" y="2507500"/>
                    <a:pt x="2580835" y="2507500"/>
                  </a:cubicBezTo>
                  <a:cubicBezTo>
                    <a:pt x="2611103" y="2507878"/>
                    <a:pt x="2610914" y="2507878"/>
                    <a:pt x="2608884" y="2537956"/>
                  </a:cubicBezTo>
                  <a:cubicBezTo>
                    <a:pt x="2608506" y="2543717"/>
                    <a:pt x="2606948" y="2545748"/>
                    <a:pt x="2601092" y="2545559"/>
                  </a:cubicBezTo>
                  <a:cubicBezTo>
                    <a:pt x="2592593" y="2545276"/>
                    <a:pt x="2584046" y="2545796"/>
                    <a:pt x="2575499" y="2545984"/>
                  </a:cubicBezTo>
                  <a:cubicBezTo>
                    <a:pt x="2581685" y="2533046"/>
                    <a:pt x="2581921" y="2520107"/>
                    <a:pt x="2575452" y="2507169"/>
                  </a:cubicBezTo>
                  <a:close/>
                  <a:moveTo>
                    <a:pt x="195731" y="2489792"/>
                  </a:moveTo>
                  <a:cubicBezTo>
                    <a:pt x="191766" y="2489745"/>
                    <a:pt x="188601" y="2492436"/>
                    <a:pt x="188365" y="2496213"/>
                  </a:cubicBezTo>
                  <a:cubicBezTo>
                    <a:pt x="188082" y="2500747"/>
                    <a:pt x="191435" y="2503863"/>
                    <a:pt x="195873" y="2503817"/>
                  </a:cubicBezTo>
                  <a:cubicBezTo>
                    <a:pt x="199746" y="2503769"/>
                    <a:pt x="201965" y="2500605"/>
                    <a:pt x="202626" y="2496403"/>
                  </a:cubicBezTo>
                  <a:cubicBezTo>
                    <a:pt x="201917" y="2492719"/>
                    <a:pt x="199840" y="2489839"/>
                    <a:pt x="195731" y="2489792"/>
                  </a:cubicBezTo>
                  <a:close/>
                  <a:moveTo>
                    <a:pt x="943509" y="2482944"/>
                  </a:moveTo>
                  <a:cubicBezTo>
                    <a:pt x="955255" y="2481717"/>
                    <a:pt x="967273" y="2485329"/>
                    <a:pt x="976622" y="2494372"/>
                  </a:cubicBezTo>
                  <a:cubicBezTo>
                    <a:pt x="985027" y="2502541"/>
                    <a:pt x="993102" y="2504666"/>
                    <a:pt x="1003963" y="2504477"/>
                  </a:cubicBezTo>
                  <a:cubicBezTo>
                    <a:pt x="1020585" y="2504241"/>
                    <a:pt x="1039567" y="2498905"/>
                    <a:pt x="1053309" y="2506508"/>
                  </a:cubicBezTo>
                  <a:cubicBezTo>
                    <a:pt x="1066436" y="2513779"/>
                    <a:pt x="1074227" y="2530685"/>
                    <a:pt x="1084286" y="2543434"/>
                  </a:cubicBezTo>
                  <a:cubicBezTo>
                    <a:pt x="1097130" y="2559725"/>
                    <a:pt x="1110493" y="2575686"/>
                    <a:pt x="1122486" y="2592637"/>
                  </a:cubicBezTo>
                  <a:cubicBezTo>
                    <a:pt x="1127965" y="2600429"/>
                    <a:pt x="1134009" y="2602129"/>
                    <a:pt x="1142792" y="2602129"/>
                  </a:cubicBezTo>
                  <a:cubicBezTo>
                    <a:pt x="1383370" y="2601940"/>
                    <a:pt x="1623912" y="2602035"/>
                    <a:pt x="1864499" y="2601751"/>
                  </a:cubicBezTo>
                  <a:cubicBezTo>
                    <a:pt x="1874321" y="2601704"/>
                    <a:pt x="1881310" y="2604442"/>
                    <a:pt x="1888393" y="2611148"/>
                  </a:cubicBezTo>
                  <a:cubicBezTo>
                    <a:pt x="1932072" y="2652466"/>
                    <a:pt x="1976224" y="2693264"/>
                    <a:pt x="2020044" y="2734441"/>
                  </a:cubicBezTo>
                  <a:cubicBezTo>
                    <a:pt x="2025002" y="2739068"/>
                    <a:pt x="2029913" y="2741241"/>
                    <a:pt x="2036807" y="2741147"/>
                  </a:cubicBezTo>
                  <a:cubicBezTo>
                    <a:pt x="2063959" y="2740768"/>
                    <a:pt x="2091111" y="2740768"/>
                    <a:pt x="2118216" y="2741147"/>
                  </a:cubicBezTo>
                  <a:cubicBezTo>
                    <a:pt x="2125487" y="2741241"/>
                    <a:pt x="2130493" y="2739116"/>
                    <a:pt x="2135687" y="2733780"/>
                  </a:cubicBezTo>
                  <a:cubicBezTo>
                    <a:pt x="2149428" y="2719566"/>
                    <a:pt x="2166569" y="2717677"/>
                    <a:pt x="2184371" y="2724336"/>
                  </a:cubicBezTo>
                  <a:cubicBezTo>
                    <a:pt x="2201890" y="2730900"/>
                    <a:pt x="2212184" y="2747615"/>
                    <a:pt x="2211995" y="2766834"/>
                  </a:cubicBezTo>
                  <a:cubicBezTo>
                    <a:pt x="2211806" y="2787422"/>
                    <a:pt x="2199388" y="2803383"/>
                    <a:pt x="2178941" y="2809380"/>
                  </a:cubicBezTo>
                  <a:cubicBezTo>
                    <a:pt x="2160006" y="2814904"/>
                    <a:pt x="2139701" y="2808105"/>
                    <a:pt x="2129690" y="2790822"/>
                  </a:cubicBezTo>
                  <a:cubicBezTo>
                    <a:pt x="2125015" y="2782842"/>
                    <a:pt x="2119916" y="2780953"/>
                    <a:pt x="2111510" y="2781095"/>
                  </a:cubicBezTo>
                  <a:cubicBezTo>
                    <a:pt x="2082138" y="2781520"/>
                    <a:pt x="2052721" y="2781001"/>
                    <a:pt x="2023349" y="2781426"/>
                  </a:cubicBezTo>
                  <a:cubicBezTo>
                    <a:pt x="2015558" y="2781520"/>
                    <a:pt x="2010081" y="2779159"/>
                    <a:pt x="2004367" y="2773776"/>
                  </a:cubicBezTo>
                  <a:cubicBezTo>
                    <a:pt x="1959932" y="2731985"/>
                    <a:pt x="1914978" y="2690667"/>
                    <a:pt x="1870496" y="2648878"/>
                  </a:cubicBezTo>
                  <a:cubicBezTo>
                    <a:pt x="1864074" y="2642880"/>
                    <a:pt x="1857606" y="2640614"/>
                    <a:pt x="1848869" y="2640614"/>
                  </a:cubicBezTo>
                  <a:cubicBezTo>
                    <a:pt x="1607384" y="2640802"/>
                    <a:pt x="1365945" y="2640708"/>
                    <a:pt x="1124470" y="2640992"/>
                  </a:cubicBezTo>
                  <a:cubicBezTo>
                    <a:pt x="1114554" y="2640992"/>
                    <a:pt x="1107801" y="2638677"/>
                    <a:pt x="1101663" y="2630509"/>
                  </a:cubicBezTo>
                  <a:cubicBezTo>
                    <a:pt x="1081876" y="2604160"/>
                    <a:pt x="1060958" y="2578613"/>
                    <a:pt x="1041126" y="2552312"/>
                  </a:cubicBezTo>
                  <a:cubicBezTo>
                    <a:pt x="1035932" y="2545417"/>
                    <a:pt x="1030831" y="2541781"/>
                    <a:pt x="1022096" y="2542868"/>
                  </a:cubicBezTo>
                  <a:cubicBezTo>
                    <a:pt x="1016288" y="2543623"/>
                    <a:pt x="1010337" y="2543434"/>
                    <a:pt x="1004482" y="2542914"/>
                  </a:cubicBezTo>
                  <a:cubicBezTo>
                    <a:pt x="995747" y="2542159"/>
                    <a:pt x="990174" y="2544284"/>
                    <a:pt x="985169" y="2552925"/>
                  </a:cubicBezTo>
                  <a:cubicBezTo>
                    <a:pt x="972325" y="2575025"/>
                    <a:pt x="942624" y="2580077"/>
                    <a:pt x="921280" y="2565156"/>
                  </a:cubicBezTo>
                  <a:cubicBezTo>
                    <a:pt x="900502" y="2550612"/>
                    <a:pt x="896158" y="2520343"/>
                    <a:pt x="912024" y="2500558"/>
                  </a:cubicBezTo>
                  <a:cubicBezTo>
                    <a:pt x="920288" y="2490240"/>
                    <a:pt x="931763" y="2484172"/>
                    <a:pt x="943509" y="2482944"/>
                  </a:cubicBezTo>
                  <a:close/>
                  <a:moveTo>
                    <a:pt x="543891" y="2482378"/>
                  </a:moveTo>
                  <a:cubicBezTo>
                    <a:pt x="539736" y="2482236"/>
                    <a:pt x="537186" y="2484503"/>
                    <a:pt x="537280" y="2488989"/>
                  </a:cubicBezTo>
                  <a:cubicBezTo>
                    <a:pt x="537375" y="2493286"/>
                    <a:pt x="539878" y="2495883"/>
                    <a:pt x="543845" y="2495836"/>
                  </a:cubicBezTo>
                  <a:cubicBezTo>
                    <a:pt x="547764" y="2495741"/>
                    <a:pt x="550125" y="2492861"/>
                    <a:pt x="551068" y="2488564"/>
                  </a:cubicBezTo>
                  <a:cubicBezTo>
                    <a:pt x="550361" y="2484880"/>
                    <a:pt x="547810" y="2482519"/>
                    <a:pt x="543891" y="2482378"/>
                  </a:cubicBezTo>
                  <a:close/>
                  <a:moveTo>
                    <a:pt x="661051" y="2476995"/>
                  </a:moveTo>
                  <a:cubicBezTo>
                    <a:pt x="656895" y="2477278"/>
                    <a:pt x="654252" y="2479120"/>
                    <a:pt x="654157" y="2483606"/>
                  </a:cubicBezTo>
                  <a:cubicBezTo>
                    <a:pt x="654061" y="2488091"/>
                    <a:pt x="656755" y="2490500"/>
                    <a:pt x="660626" y="2490642"/>
                  </a:cubicBezTo>
                  <a:cubicBezTo>
                    <a:pt x="664592" y="2490783"/>
                    <a:pt x="667425" y="2488139"/>
                    <a:pt x="667709" y="2483984"/>
                  </a:cubicBezTo>
                  <a:cubicBezTo>
                    <a:pt x="667993" y="2479544"/>
                    <a:pt x="664971" y="2477703"/>
                    <a:pt x="661051" y="2476995"/>
                  </a:cubicBezTo>
                  <a:close/>
                  <a:moveTo>
                    <a:pt x="4104215" y="2461600"/>
                  </a:moveTo>
                  <a:cubicBezTo>
                    <a:pt x="4099304" y="2460562"/>
                    <a:pt x="4096423" y="2463584"/>
                    <a:pt x="4095716" y="2467786"/>
                  </a:cubicBezTo>
                  <a:cubicBezTo>
                    <a:pt x="4095055" y="2471706"/>
                    <a:pt x="4097510" y="2474444"/>
                    <a:pt x="4101665" y="2474965"/>
                  </a:cubicBezTo>
                  <a:cubicBezTo>
                    <a:pt x="4105726" y="2475484"/>
                    <a:pt x="4108465" y="2473784"/>
                    <a:pt x="4109740" y="2468070"/>
                  </a:cubicBezTo>
                  <a:cubicBezTo>
                    <a:pt x="4109031" y="2466086"/>
                    <a:pt x="4108370" y="2462498"/>
                    <a:pt x="4104215" y="2461600"/>
                  </a:cubicBezTo>
                  <a:close/>
                  <a:moveTo>
                    <a:pt x="195212" y="2451354"/>
                  </a:moveTo>
                  <a:cubicBezTo>
                    <a:pt x="220240" y="2451118"/>
                    <a:pt x="240875" y="2471706"/>
                    <a:pt x="240780" y="2496875"/>
                  </a:cubicBezTo>
                  <a:cubicBezTo>
                    <a:pt x="240686" y="2521854"/>
                    <a:pt x="219625" y="2542774"/>
                    <a:pt x="194976" y="2542349"/>
                  </a:cubicBezTo>
                  <a:cubicBezTo>
                    <a:pt x="170280" y="2541923"/>
                    <a:pt x="149220" y="2520296"/>
                    <a:pt x="149833" y="2495978"/>
                  </a:cubicBezTo>
                  <a:cubicBezTo>
                    <a:pt x="150447" y="2471612"/>
                    <a:pt x="170799" y="2451590"/>
                    <a:pt x="195212" y="2451354"/>
                  </a:cubicBezTo>
                  <a:close/>
                  <a:moveTo>
                    <a:pt x="2607798" y="2442287"/>
                  </a:moveTo>
                  <a:cubicBezTo>
                    <a:pt x="2603784" y="2446018"/>
                    <a:pt x="2598778" y="2446537"/>
                    <a:pt x="2593820" y="2446159"/>
                  </a:cubicBezTo>
                  <a:cubicBezTo>
                    <a:pt x="2588083" y="2445734"/>
                    <a:pt x="2584270" y="2446926"/>
                    <a:pt x="2581985" y="2449559"/>
                  </a:cubicBezTo>
                  <a:lnTo>
                    <a:pt x="2581976" y="2449600"/>
                  </a:lnTo>
                  <a:lnTo>
                    <a:pt x="2593820" y="2446207"/>
                  </a:lnTo>
                  <a:cubicBezTo>
                    <a:pt x="2598778" y="2446585"/>
                    <a:pt x="2603784" y="2446065"/>
                    <a:pt x="2607797" y="2442382"/>
                  </a:cubicBezTo>
                  <a:cubicBezTo>
                    <a:pt x="2607939" y="2453526"/>
                    <a:pt x="2612283" y="2467504"/>
                    <a:pt x="2607136" y="2475059"/>
                  </a:cubicBezTo>
                  <a:cubicBezTo>
                    <a:pt x="2601469" y="2483417"/>
                    <a:pt x="2586359" y="2475956"/>
                    <a:pt x="2575593" y="2478458"/>
                  </a:cubicBezTo>
                  <a:cubicBezTo>
                    <a:pt x="2579465" y="2473454"/>
                    <a:pt x="2579748" y="2467504"/>
                    <a:pt x="2579323" y="2461648"/>
                  </a:cubicBezTo>
                  <a:lnTo>
                    <a:pt x="2580115" y="2458018"/>
                  </a:lnTo>
                  <a:lnTo>
                    <a:pt x="2579323" y="2461600"/>
                  </a:lnTo>
                  <a:cubicBezTo>
                    <a:pt x="2579748" y="2467456"/>
                    <a:pt x="2579465" y="2473405"/>
                    <a:pt x="2575593" y="2478411"/>
                  </a:cubicBezTo>
                  <a:cubicBezTo>
                    <a:pt x="2575545" y="2477514"/>
                    <a:pt x="2575499" y="2476617"/>
                    <a:pt x="2575499" y="2475720"/>
                  </a:cubicBezTo>
                  <a:cubicBezTo>
                    <a:pt x="2575215" y="2442476"/>
                    <a:pt x="2575215" y="2442476"/>
                    <a:pt x="2607798" y="2442287"/>
                  </a:cubicBezTo>
                  <a:close/>
                  <a:moveTo>
                    <a:pt x="4110873" y="2423540"/>
                  </a:moveTo>
                  <a:cubicBezTo>
                    <a:pt x="4134247" y="2427791"/>
                    <a:pt x="4153183" y="2451353"/>
                    <a:pt x="4146477" y="2474114"/>
                  </a:cubicBezTo>
                  <a:cubicBezTo>
                    <a:pt x="4140481" y="2494419"/>
                    <a:pt x="4154128" y="2502352"/>
                    <a:pt x="4163005" y="2514110"/>
                  </a:cubicBezTo>
                  <a:cubicBezTo>
                    <a:pt x="4167349" y="2519871"/>
                    <a:pt x="4173346" y="2515763"/>
                    <a:pt x="4178115" y="2514960"/>
                  </a:cubicBezTo>
                  <a:cubicBezTo>
                    <a:pt x="4195870" y="2511984"/>
                    <a:pt x="4213625" y="2508726"/>
                    <a:pt x="4231002" y="2504194"/>
                  </a:cubicBezTo>
                  <a:cubicBezTo>
                    <a:pt x="4238982" y="2502116"/>
                    <a:pt x="4243327" y="2504430"/>
                    <a:pt x="4248191" y="2510002"/>
                  </a:cubicBezTo>
                  <a:cubicBezTo>
                    <a:pt x="4290737" y="2558591"/>
                    <a:pt x="4333518" y="2607040"/>
                    <a:pt x="4376205" y="2655535"/>
                  </a:cubicBezTo>
                  <a:cubicBezTo>
                    <a:pt x="4404254" y="2687456"/>
                    <a:pt x="4432445" y="2719188"/>
                    <a:pt x="4460163" y="2751393"/>
                  </a:cubicBezTo>
                  <a:cubicBezTo>
                    <a:pt x="4464697" y="2756682"/>
                    <a:pt x="4469561" y="2757106"/>
                    <a:pt x="4475557" y="2757106"/>
                  </a:cubicBezTo>
                  <a:cubicBezTo>
                    <a:pt x="4532978" y="2757012"/>
                    <a:pt x="4590398" y="2757012"/>
                    <a:pt x="4647817" y="2757060"/>
                  </a:cubicBezTo>
                  <a:cubicBezTo>
                    <a:pt x="4654145" y="2757106"/>
                    <a:pt x="4660473" y="2757437"/>
                    <a:pt x="4666801" y="2757626"/>
                  </a:cubicBezTo>
                  <a:cubicBezTo>
                    <a:pt x="4675064" y="2764614"/>
                    <a:pt x="4681864" y="2772359"/>
                    <a:pt x="4677236" y="2784070"/>
                  </a:cubicBezTo>
                  <a:cubicBezTo>
                    <a:pt x="4672420" y="2796300"/>
                    <a:pt x="4661653" y="2797008"/>
                    <a:pt x="4650462" y="2797245"/>
                  </a:cubicBezTo>
                  <a:cubicBezTo>
                    <a:pt x="4641207" y="2797433"/>
                    <a:pt x="4631715" y="2795261"/>
                    <a:pt x="4622649" y="2798991"/>
                  </a:cubicBezTo>
                  <a:cubicBezTo>
                    <a:pt x="4617644" y="2796017"/>
                    <a:pt x="4612072" y="2797291"/>
                    <a:pt x="4606735" y="2797291"/>
                  </a:cubicBezTo>
                  <a:cubicBezTo>
                    <a:pt x="4557438" y="2797149"/>
                    <a:pt x="4508186" y="2797008"/>
                    <a:pt x="4458888" y="2797385"/>
                  </a:cubicBezTo>
                  <a:cubicBezTo>
                    <a:pt x="4450861" y="2797433"/>
                    <a:pt x="4445573" y="2794788"/>
                    <a:pt x="4440425" y="2788886"/>
                  </a:cubicBezTo>
                  <a:cubicBezTo>
                    <a:pt x="4371341" y="2710028"/>
                    <a:pt x="4302022" y="2631405"/>
                    <a:pt x="4232938" y="2552547"/>
                  </a:cubicBezTo>
                  <a:cubicBezTo>
                    <a:pt x="4228216" y="2547164"/>
                    <a:pt x="4224344" y="2545559"/>
                    <a:pt x="4216883" y="2547447"/>
                  </a:cubicBezTo>
                  <a:cubicBezTo>
                    <a:pt x="4199033" y="2552028"/>
                    <a:pt x="4180712" y="2554766"/>
                    <a:pt x="4162674" y="2558639"/>
                  </a:cubicBezTo>
                  <a:cubicBezTo>
                    <a:pt x="4155024" y="2560291"/>
                    <a:pt x="4148838" y="2559725"/>
                    <a:pt x="4143833" y="2552689"/>
                  </a:cubicBezTo>
                  <a:cubicBezTo>
                    <a:pt x="4139394" y="2546456"/>
                    <a:pt x="4134059" y="2540837"/>
                    <a:pt x="4128958" y="2535123"/>
                  </a:cubicBezTo>
                  <a:cubicBezTo>
                    <a:pt x="4118806" y="2523696"/>
                    <a:pt x="4110448" y="2512551"/>
                    <a:pt x="4091418" y="2511465"/>
                  </a:cubicBezTo>
                  <a:cubicBezTo>
                    <a:pt x="4068894" y="2510190"/>
                    <a:pt x="4053217" y="2482472"/>
                    <a:pt x="4057986" y="2460703"/>
                  </a:cubicBezTo>
                  <a:cubicBezTo>
                    <a:pt x="4063558" y="2435110"/>
                    <a:pt x="4086366" y="2419055"/>
                    <a:pt x="4110873" y="2423540"/>
                  </a:cubicBezTo>
                  <a:close/>
                  <a:moveTo>
                    <a:pt x="44342" y="2394925"/>
                  </a:moveTo>
                  <a:cubicBezTo>
                    <a:pt x="40659" y="2395209"/>
                    <a:pt x="38109" y="2397806"/>
                    <a:pt x="38298" y="2402197"/>
                  </a:cubicBezTo>
                  <a:cubicBezTo>
                    <a:pt x="38534" y="2406636"/>
                    <a:pt x="41650" y="2407958"/>
                    <a:pt x="45097" y="2409091"/>
                  </a:cubicBezTo>
                  <a:cubicBezTo>
                    <a:pt x="48497" y="2407816"/>
                    <a:pt x="51850" y="2406447"/>
                    <a:pt x="51850" y="2402056"/>
                  </a:cubicBezTo>
                  <a:cubicBezTo>
                    <a:pt x="51850" y="2397144"/>
                    <a:pt x="48733" y="2394595"/>
                    <a:pt x="44342" y="2394925"/>
                  </a:cubicBezTo>
                  <a:close/>
                  <a:moveTo>
                    <a:pt x="4340601" y="2390676"/>
                  </a:moveTo>
                  <a:cubicBezTo>
                    <a:pt x="4336445" y="2390534"/>
                    <a:pt x="4333801" y="2392659"/>
                    <a:pt x="4333660" y="2397050"/>
                  </a:cubicBezTo>
                  <a:cubicBezTo>
                    <a:pt x="4333518" y="2401348"/>
                    <a:pt x="4336021" y="2403520"/>
                    <a:pt x="4339940" y="2404229"/>
                  </a:cubicBezTo>
                  <a:cubicBezTo>
                    <a:pt x="4344189" y="2403898"/>
                    <a:pt x="4346786" y="2401678"/>
                    <a:pt x="4347023" y="2397570"/>
                  </a:cubicBezTo>
                  <a:cubicBezTo>
                    <a:pt x="4347353" y="2393225"/>
                    <a:pt x="4344709" y="2390864"/>
                    <a:pt x="4340601" y="2390676"/>
                  </a:cubicBezTo>
                  <a:close/>
                  <a:moveTo>
                    <a:pt x="868862" y="2387181"/>
                  </a:moveTo>
                  <a:cubicBezTo>
                    <a:pt x="864848" y="2387133"/>
                    <a:pt x="861685" y="2389258"/>
                    <a:pt x="861449" y="2393131"/>
                  </a:cubicBezTo>
                  <a:cubicBezTo>
                    <a:pt x="861166" y="2397569"/>
                    <a:pt x="864282" y="2400780"/>
                    <a:pt x="868721" y="2400828"/>
                  </a:cubicBezTo>
                  <a:cubicBezTo>
                    <a:pt x="872640" y="2400875"/>
                    <a:pt x="874671" y="2397569"/>
                    <a:pt x="875662" y="2393603"/>
                  </a:cubicBezTo>
                  <a:cubicBezTo>
                    <a:pt x="874953" y="2390061"/>
                    <a:pt x="873112" y="2387228"/>
                    <a:pt x="868862" y="2387181"/>
                  </a:cubicBezTo>
                  <a:close/>
                  <a:moveTo>
                    <a:pt x="1195243" y="2377642"/>
                  </a:moveTo>
                  <a:lnTo>
                    <a:pt x="1195243" y="2377643"/>
                  </a:lnTo>
                  <a:cubicBezTo>
                    <a:pt x="1195148" y="2380877"/>
                    <a:pt x="1195916" y="2384572"/>
                    <a:pt x="1195568" y="2387937"/>
                  </a:cubicBezTo>
                  <a:lnTo>
                    <a:pt x="1189272" y="2396152"/>
                  </a:lnTo>
                  <a:lnTo>
                    <a:pt x="1195586" y="2387936"/>
                  </a:lnTo>
                  <a:close/>
                  <a:moveTo>
                    <a:pt x="1580564" y="2377639"/>
                  </a:moveTo>
                  <a:lnTo>
                    <a:pt x="1580563" y="2377643"/>
                  </a:lnTo>
                  <a:lnTo>
                    <a:pt x="1580898" y="2387897"/>
                  </a:lnTo>
                  <a:lnTo>
                    <a:pt x="1580899" y="2387896"/>
                  </a:lnTo>
                  <a:close/>
                  <a:moveTo>
                    <a:pt x="2450553" y="2374810"/>
                  </a:moveTo>
                  <a:cubicBezTo>
                    <a:pt x="2456030" y="2380807"/>
                    <a:pt x="2454945" y="2388315"/>
                    <a:pt x="2454945" y="2395446"/>
                  </a:cubicBezTo>
                  <a:cubicBezTo>
                    <a:pt x="2455039" y="2562181"/>
                    <a:pt x="2455039" y="2728916"/>
                    <a:pt x="2454992" y="2895652"/>
                  </a:cubicBezTo>
                  <a:cubicBezTo>
                    <a:pt x="2454992" y="2906961"/>
                    <a:pt x="2454957" y="2912604"/>
                    <a:pt x="2452165" y="2915455"/>
                  </a:cubicBezTo>
                  <a:lnTo>
                    <a:pt x="2448841" y="2915979"/>
                  </a:lnTo>
                  <a:lnTo>
                    <a:pt x="2450503" y="2910707"/>
                  </a:lnTo>
                  <a:cubicBezTo>
                    <a:pt x="2450683" y="2908036"/>
                    <a:pt x="2450601" y="2904341"/>
                    <a:pt x="2450601" y="2899241"/>
                  </a:cubicBezTo>
                  <a:cubicBezTo>
                    <a:pt x="2450601" y="2724384"/>
                    <a:pt x="2450553" y="2549573"/>
                    <a:pt x="2450553" y="2374810"/>
                  </a:cubicBezTo>
                  <a:close/>
                  <a:moveTo>
                    <a:pt x="2377267" y="2374668"/>
                  </a:moveTo>
                  <a:cubicBezTo>
                    <a:pt x="2401680" y="2373866"/>
                    <a:pt x="2426093" y="2374715"/>
                    <a:pt x="2450506" y="2374809"/>
                  </a:cubicBezTo>
                  <a:cubicBezTo>
                    <a:pt x="2450506" y="2549667"/>
                    <a:pt x="2450554" y="2724478"/>
                    <a:pt x="2450554" y="2899288"/>
                  </a:cubicBezTo>
                  <a:cubicBezTo>
                    <a:pt x="2450554" y="2904388"/>
                    <a:pt x="2450640" y="2908083"/>
                    <a:pt x="2450463" y="2910754"/>
                  </a:cubicBezTo>
                  <a:lnTo>
                    <a:pt x="2448826" y="2915982"/>
                  </a:lnTo>
                  <a:lnTo>
                    <a:pt x="2448841" y="2915979"/>
                  </a:lnTo>
                  <a:lnTo>
                    <a:pt x="2448824" y="2916034"/>
                  </a:lnTo>
                  <a:lnTo>
                    <a:pt x="2448809" y="2916035"/>
                  </a:lnTo>
                  <a:lnTo>
                    <a:pt x="2448795" y="2916081"/>
                  </a:lnTo>
                  <a:lnTo>
                    <a:pt x="2447502" y="2916190"/>
                  </a:lnTo>
                  <a:lnTo>
                    <a:pt x="2432799" y="2918507"/>
                  </a:lnTo>
                  <a:lnTo>
                    <a:pt x="2423743" y="2919422"/>
                  </a:lnTo>
                  <a:lnTo>
                    <a:pt x="2423402" y="2919499"/>
                  </a:lnTo>
                  <a:cubicBezTo>
                    <a:pt x="2405836" y="2919216"/>
                    <a:pt x="2388175" y="2921671"/>
                    <a:pt x="2370751" y="2917420"/>
                  </a:cubicBezTo>
                  <a:cubicBezTo>
                    <a:pt x="2342938" y="2910621"/>
                    <a:pt x="2323908" y="2887719"/>
                    <a:pt x="2323153" y="2859056"/>
                  </a:cubicBezTo>
                  <a:cubicBezTo>
                    <a:pt x="2322728" y="2842765"/>
                    <a:pt x="2322492" y="2826475"/>
                    <a:pt x="2323199" y="2810230"/>
                  </a:cubicBezTo>
                  <a:cubicBezTo>
                    <a:pt x="2323578" y="2801069"/>
                    <a:pt x="2321358" y="2796395"/>
                    <a:pt x="2311489" y="2798331"/>
                  </a:cubicBezTo>
                  <a:cubicBezTo>
                    <a:pt x="2300298" y="2800503"/>
                    <a:pt x="2297182" y="2795120"/>
                    <a:pt x="2298645" y="2785015"/>
                  </a:cubicBezTo>
                  <a:cubicBezTo>
                    <a:pt x="2299023" y="2782370"/>
                    <a:pt x="2299023" y="2779537"/>
                    <a:pt x="2298645" y="2776892"/>
                  </a:cubicBezTo>
                  <a:cubicBezTo>
                    <a:pt x="2297087" y="2765466"/>
                    <a:pt x="2300014" y="2758619"/>
                    <a:pt x="2313425" y="2760884"/>
                  </a:cubicBezTo>
                  <a:cubicBezTo>
                    <a:pt x="2325986" y="2762963"/>
                    <a:pt x="2322398" y="2753519"/>
                    <a:pt x="2323058" y="2747002"/>
                  </a:cubicBezTo>
                  <a:cubicBezTo>
                    <a:pt x="2323860" y="2739069"/>
                    <a:pt x="2322444" y="2733403"/>
                    <a:pt x="2312575" y="2735480"/>
                  </a:cubicBezTo>
                  <a:cubicBezTo>
                    <a:pt x="2299589" y="2738219"/>
                    <a:pt x="2297040" y="2731561"/>
                    <a:pt x="2298550" y="2720605"/>
                  </a:cubicBezTo>
                  <a:cubicBezTo>
                    <a:pt x="2298976" y="2717489"/>
                    <a:pt x="2298976" y="2714231"/>
                    <a:pt x="2298550" y="2711115"/>
                  </a:cubicBezTo>
                  <a:cubicBezTo>
                    <a:pt x="2297134" y="2701056"/>
                    <a:pt x="2300062" y="2695343"/>
                    <a:pt x="2311348" y="2697656"/>
                  </a:cubicBezTo>
                  <a:cubicBezTo>
                    <a:pt x="2323011" y="2700017"/>
                    <a:pt x="2322775" y="2693076"/>
                    <a:pt x="2323199" y="2684482"/>
                  </a:cubicBezTo>
                  <a:cubicBezTo>
                    <a:pt x="2323672" y="2674849"/>
                    <a:pt x="2320744" y="2671118"/>
                    <a:pt x="2311253" y="2672818"/>
                  </a:cubicBezTo>
                  <a:cubicBezTo>
                    <a:pt x="2301573" y="2674566"/>
                    <a:pt x="2296756" y="2671355"/>
                    <a:pt x="2298504" y="2660683"/>
                  </a:cubicBezTo>
                  <a:cubicBezTo>
                    <a:pt x="2299165" y="2656716"/>
                    <a:pt x="2299165" y="2652467"/>
                    <a:pt x="2298504" y="2648500"/>
                  </a:cubicBezTo>
                  <a:cubicBezTo>
                    <a:pt x="2296567" y="2636979"/>
                    <a:pt x="2301337" y="2632822"/>
                    <a:pt x="2312433" y="2634900"/>
                  </a:cubicBezTo>
                  <a:cubicBezTo>
                    <a:pt x="2323956" y="2637073"/>
                    <a:pt x="2322728" y="2629517"/>
                    <a:pt x="2323011" y="2621962"/>
                  </a:cubicBezTo>
                  <a:cubicBezTo>
                    <a:pt x="2323341" y="2613509"/>
                    <a:pt x="2322398" y="2607560"/>
                    <a:pt x="2311772" y="2609401"/>
                  </a:cubicBezTo>
                  <a:cubicBezTo>
                    <a:pt x="2301384" y="2611196"/>
                    <a:pt x="2296615" y="2607465"/>
                    <a:pt x="2298409" y="2596416"/>
                  </a:cubicBezTo>
                  <a:cubicBezTo>
                    <a:pt x="2299070" y="2592449"/>
                    <a:pt x="2299117" y="2588199"/>
                    <a:pt x="2298409" y="2584233"/>
                  </a:cubicBezTo>
                  <a:cubicBezTo>
                    <a:pt x="2296521" y="2573513"/>
                    <a:pt x="2301431" y="2570397"/>
                    <a:pt x="2311064" y="2572191"/>
                  </a:cubicBezTo>
                  <a:cubicBezTo>
                    <a:pt x="2322634" y="2574364"/>
                    <a:pt x="2322680" y="2567611"/>
                    <a:pt x="2322963" y="2558876"/>
                  </a:cubicBezTo>
                  <a:cubicBezTo>
                    <a:pt x="2323247" y="2549242"/>
                    <a:pt x="2321311" y="2543907"/>
                    <a:pt x="2310545" y="2546032"/>
                  </a:cubicBezTo>
                  <a:cubicBezTo>
                    <a:pt x="2299967" y="2548109"/>
                    <a:pt x="2296898" y="2543198"/>
                    <a:pt x="2298409" y="2533470"/>
                  </a:cubicBezTo>
                  <a:cubicBezTo>
                    <a:pt x="2298834" y="2530827"/>
                    <a:pt x="2298882" y="2527993"/>
                    <a:pt x="2298409" y="2525348"/>
                  </a:cubicBezTo>
                  <a:cubicBezTo>
                    <a:pt x="2296095" y="2512930"/>
                    <a:pt x="2300298" y="2507641"/>
                    <a:pt x="2313661" y="2508396"/>
                  </a:cubicBezTo>
                  <a:cubicBezTo>
                    <a:pt x="2329952" y="2509294"/>
                    <a:pt x="2320177" y="2496167"/>
                    <a:pt x="2322161" y="2489650"/>
                  </a:cubicBezTo>
                  <a:cubicBezTo>
                    <a:pt x="2324238" y="2482802"/>
                    <a:pt x="2321264" y="2477940"/>
                    <a:pt x="2313048" y="2479498"/>
                  </a:cubicBezTo>
                  <a:cubicBezTo>
                    <a:pt x="2299731" y="2482001"/>
                    <a:pt x="2296756" y="2475342"/>
                    <a:pt x="2298125" y="2463868"/>
                  </a:cubicBezTo>
                  <a:cubicBezTo>
                    <a:pt x="2298598" y="2459853"/>
                    <a:pt x="2298550" y="2455698"/>
                    <a:pt x="2298079" y="2451685"/>
                  </a:cubicBezTo>
                  <a:cubicBezTo>
                    <a:pt x="2297182" y="2444177"/>
                    <a:pt x="2299873" y="2440541"/>
                    <a:pt x="2307664" y="2442052"/>
                  </a:cubicBezTo>
                  <a:cubicBezTo>
                    <a:pt x="2319895" y="2444460"/>
                    <a:pt x="2322398" y="2438794"/>
                    <a:pt x="2323011" y="2427414"/>
                  </a:cubicBezTo>
                  <a:cubicBezTo>
                    <a:pt x="2324427" y="2399695"/>
                    <a:pt x="2349360" y="2375612"/>
                    <a:pt x="2377267" y="2374668"/>
                  </a:cubicBezTo>
                  <a:close/>
                  <a:moveTo>
                    <a:pt x="1208229" y="2364751"/>
                  </a:moveTo>
                  <a:cubicBezTo>
                    <a:pt x="1203601" y="2364681"/>
                    <a:pt x="1200414" y="2365625"/>
                    <a:pt x="1198354" y="2367727"/>
                  </a:cubicBezTo>
                  <a:lnTo>
                    <a:pt x="1195290" y="2377493"/>
                  </a:lnTo>
                  <a:lnTo>
                    <a:pt x="1198354" y="2367744"/>
                  </a:lnTo>
                  <a:cubicBezTo>
                    <a:pt x="1200414" y="2365648"/>
                    <a:pt x="1203601" y="2364704"/>
                    <a:pt x="1208229" y="2364751"/>
                  </a:cubicBezTo>
                  <a:close/>
                  <a:moveTo>
                    <a:pt x="1270182" y="2363712"/>
                  </a:moveTo>
                  <a:cubicBezTo>
                    <a:pt x="1285623" y="2365554"/>
                    <a:pt x="1301017" y="2365506"/>
                    <a:pt x="1316458" y="2363712"/>
                  </a:cubicBezTo>
                  <a:cubicBezTo>
                    <a:pt x="1315607" y="2375281"/>
                    <a:pt x="1321463" y="2390722"/>
                    <a:pt x="1314238" y="2397381"/>
                  </a:cubicBezTo>
                  <a:cubicBezTo>
                    <a:pt x="1306541" y="2404511"/>
                    <a:pt x="1291148" y="2398703"/>
                    <a:pt x="1279153" y="2399694"/>
                  </a:cubicBezTo>
                  <a:cubicBezTo>
                    <a:pt x="1272070" y="2400261"/>
                    <a:pt x="1269615" y="2397853"/>
                    <a:pt x="1270087" y="2390675"/>
                  </a:cubicBezTo>
                  <a:cubicBezTo>
                    <a:pt x="1270654" y="2381751"/>
                    <a:pt x="1270182" y="2372731"/>
                    <a:pt x="1270182" y="2363712"/>
                  </a:cubicBezTo>
                  <a:close/>
                  <a:moveTo>
                    <a:pt x="1422279" y="2363571"/>
                  </a:moveTo>
                  <a:cubicBezTo>
                    <a:pt x="1437626" y="2365696"/>
                    <a:pt x="1453020" y="2365413"/>
                    <a:pt x="1468508" y="2363807"/>
                  </a:cubicBezTo>
                  <a:cubicBezTo>
                    <a:pt x="1468461" y="2364704"/>
                    <a:pt x="1468461" y="2365602"/>
                    <a:pt x="1468461" y="2366499"/>
                  </a:cubicBezTo>
                  <a:cubicBezTo>
                    <a:pt x="1468366" y="2402623"/>
                    <a:pt x="1465580" y="2404795"/>
                    <a:pt x="1428465" y="2399789"/>
                  </a:cubicBezTo>
                  <a:cubicBezTo>
                    <a:pt x="1422657" y="2398986"/>
                    <a:pt x="1422279" y="2396343"/>
                    <a:pt x="1422327" y="2391903"/>
                  </a:cubicBezTo>
                  <a:cubicBezTo>
                    <a:pt x="1422421" y="2382459"/>
                    <a:pt x="1422327" y="2373015"/>
                    <a:pt x="1422279" y="2363571"/>
                  </a:cubicBezTo>
                  <a:close/>
                  <a:moveTo>
                    <a:pt x="1346255" y="2363571"/>
                  </a:moveTo>
                  <a:cubicBezTo>
                    <a:pt x="1361649" y="2365696"/>
                    <a:pt x="1377042" y="2365460"/>
                    <a:pt x="1392484" y="2363807"/>
                  </a:cubicBezTo>
                  <a:cubicBezTo>
                    <a:pt x="1392484" y="2364704"/>
                    <a:pt x="1392437" y="2365602"/>
                    <a:pt x="1392437" y="2366499"/>
                  </a:cubicBezTo>
                  <a:cubicBezTo>
                    <a:pt x="1392342" y="2402670"/>
                    <a:pt x="1389650" y="2404747"/>
                    <a:pt x="1352488" y="2399789"/>
                  </a:cubicBezTo>
                  <a:cubicBezTo>
                    <a:pt x="1346680" y="2398986"/>
                    <a:pt x="1346255" y="2396389"/>
                    <a:pt x="1346303" y="2391903"/>
                  </a:cubicBezTo>
                  <a:cubicBezTo>
                    <a:pt x="1346397" y="2382459"/>
                    <a:pt x="1346303" y="2373015"/>
                    <a:pt x="1346255" y="2363571"/>
                  </a:cubicBezTo>
                  <a:close/>
                  <a:moveTo>
                    <a:pt x="1699606" y="2361068"/>
                  </a:moveTo>
                  <a:cubicBezTo>
                    <a:pt x="1699416" y="2371362"/>
                    <a:pt x="1698850" y="2381704"/>
                    <a:pt x="1699133" y="2392045"/>
                  </a:cubicBezTo>
                  <a:cubicBezTo>
                    <a:pt x="1699275" y="2397947"/>
                    <a:pt x="1697245" y="2400355"/>
                    <a:pt x="1691436" y="2399599"/>
                  </a:cubicBezTo>
                  <a:cubicBezTo>
                    <a:pt x="1690964" y="2399553"/>
                    <a:pt x="1690492" y="2399647"/>
                    <a:pt x="1690067" y="2399599"/>
                  </a:cubicBezTo>
                  <a:cubicBezTo>
                    <a:pt x="1678073" y="2398938"/>
                    <a:pt x="1662679" y="2404511"/>
                    <a:pt x="1654982" y="2397380"/>
                  </a:cubicBezTo>
                  <a:cubicBezTo>
                    <a:pt x="1647757" y="2390770"/>
                    <a:pt x="1653612" y="2375282"/>
                    <a:pt x="1652763" y="2363712"/>
                  </a:cubicBezTo>
                  <a:cubicBezTo>
                    <a:pt x="1668487" y="2365035"/>
                    <a:pt x="1684353" y="2368103"/>
                    <a:pt x="1699606" y="2361068"/>
                  </a:cubicBezTo>
                  <a:close/>
                  <a:moveTo>
                    <a:pt x="1603565" y="2360668"/>
                  </a:moveTo>
                  <a:lnTo>
                    <a:pt x="1620242" y="2363813"/>
                  </a:lnTo>
                  <a:lnTo>
                    <a:pt x="1620417" y="2363807"/>
                  </a:lnTo>
                  <a:lnTo>
                    <a:pt x="1620416" y="2363846"/>
                  </a:lnTo>
                  <a:lnTo>
                    <a:pt x="1620465" y="2363855"/>
                  </a:lnTo>
                  <a:lnTo>
                    <a:pt x="1620416" y="2363857"/>
                  </a:lnTo>
                  <a:lnTo>
                    <a:pt x="1619792" y="2385562"/>
                  </a:lnTo>
                  <a:cubicBezTo>
                    <a:pt x="1617982" y="2401368"/>
                    <a:pt x="1610819" y="2401005"/>
                    <a:pt x="1582168" y="2399553"/>
                  </a:cubicBezTo>
                  <a:cubicBezTo>
                    <a:pt x="1580776" y="2399459"/>
                    <a:pt x="1579146" y="2399766"/>
                    <a:pt x="1577736" y="2399530"/>
                  </a:cubicBezTo>
                  <a:lnTo>
                    <a:pt x="1574633" y="2396269"/>
                  </a:lnTo>
                  <a:lnTo>
                    <a:pt x="1574613" y="2396295"/>
                  </a:lnTo>
                  <a:lnTo>
                    <a:pt x="1574621" y="2396256"/>
                  </a:lnTo>
                  <a:lnTo>
                    <a:pt x="1574613" y="2396248"/>
                  </a:lnTo>
                  <a:lnTo>
                    <a:pt x="1574626" y="2396231"/>
                  </a:lnTo>
                  <a:lnTo>
                    <a:pt x="1577115" y="2383871"/>
                  </a:lnTo>
                  <a:cubicBezTo>
                    <a:pt x="1577033" y="2379662"/>
                    <a:pt x="1576431" y="2375424"/>
                    <a:pt x="1576501" y="2371269"/>
                  </a:cubicBezTo>
                  <a:cubicBezTo>
                    <a:pt x="1576643" y="2363996"/>
                    <a:pt x="1578580" y="2360031"/>
                    <a:pt x="1586418" y="2361022"/>
                  </a:cubicBezTo>
                  <a:cubicBezTo>
                    <a:pt x="1592061" y="2361730"/>
                    <a:pt x="1597834" y="2360904"/>
                    <a:pt x="1603565" y="2360668"/>
                  </a:cubicBezTo>
                  <a:close/>
                  <a:moveTo>
                    <a:pt x="1527593" y="2360655"/>
                  </a:moveTo>
                  <a:cubicBezTo>
                    <a:pt x="1533330" y="2360408"/>
                    <a:pt x="1539032" y="2360738"/>
                    <a:pt x="1544533" y="2363760"/>
                  </a:cubicBezTo>
                  <a:cubicBezTo>
                    <a:pt x="1535608" y="2365932"/>
                    <a:pt x="1526589" y="2364799"/>
                    <a:pt x="1517617" y="2364705"/>
                  </a:cubicBezTo>
                  <a:cubicBezTo>
                    <a:pt x="1512990" y="2364657"/>
                    <a:pt x="1509803" y="2365601"/>
                    <a:pt x="1507742" y="2367697"/>
                  </a:cubicBezTo>
                  <a:lnTo>
                    <a:pt x="1507729" y="2367739"/>
                  </a:lnTo>
                  <a:lnTo>
                    <a:pt x="1517570" y="2364751"/>
                  </a:lnTo>
                  <a:cubicBezTo>
                    <a:pt x="1526495" y="2364846"/>
                    <a:pt x="1535561" y="2365979"/>
                    <a:pt x="1544440" y="2363854"/>
                  </a:cubicBezTo>
                  <a:cubicBezTo>
                    <a:pt x="1544392" y="2401536"/>
                    <a:pt x="1544392" y="2401536"/>
                    <a:pt x="1506143" y="2399600"/>
                  </a:cubicBezTo>
                  <a:cubicBezTo>
                    <a:pt x="1503310" y="2399459"/>
                    <a:pt x="1499579" y="2400875"/>
                    <a:pt x="1498588" y="2396295"/>
                  </a:cubicBezTo>
                  <a:lnTo>
                    <a:pt x="1498639" y="2396228"/>
                  </a:lnTo>
                  <a:lnTo>
                    <a:pt x="1501138" y="2383864"/>
                  </a:lnTo>
                  <a:cubicBezTo>
                    <a:pt x="1501043" y="2379661"/>
                    <a:pt x="1500429" y="2375423"/>
                    <a:pt x="1500523" y="2371268"/>
                  </a:cubicBezTo>
                  <a:cubicBezTo>
                    <a:pt x="1500665" y="2363996"/>
                    <a:pt x="1502602" y="2360029"/>
                    <a:pt x="1510440" y="2361021"/>
                  </a:cubicBezTo>
                  <a:cubicBezTo>
                    <a:pt x="1516083" y="2361729"/>
                    <a:pt x="1521856" y="2360903"/>
                    <a:pt x="1527593" y="2360655"/>
                  </a:cubicBezTo>
                  <a:close/>
                  <a:moveTo>
                    <a:pt x="1676078" y="2360637"/>
                  </a:moveTo>
                  <a:cubicBezTo>
                    <a:pt x="1683928" y="2360926"/>
                    <a:pt x="1691814" y="2361800"/>
                    <a:pt x="1699606" y="2361068"/>
                  </a:cubicBezTo>
                  <a:cubicBezTo>
                    <a:pt x="1684353" y="2368103"/>
                    <a:pt x="1668487" y="2365034"/>
                    <a:pt x="1652763" y="2363712"/>
                  </a:cubicBezTo>
                  <a:cubicBezTo>
                    <a:pt x="1660413" y="2360642"/>
                    <a:pt x="1668228" y="2360347"/>
                    <a:pt x="1676078" y="2360637"/>
                  </a:cubicBezTo>
                  <a:close/>
                  <a:moveTo>
                    <a:pt x="1215619" y="2360484"/>
                  </a:moveTo>
                  <a:cubicBezTo>
                    <a:pt x="1222229" y="2360266"/>
                    <a:pt x="1228793" y="2360785"/>
                    <a:pt x="1235191" y="2363854"/>
                  </a:cubicBezTo>
                  <a:lnTo>
                    <a:pt x="1235145" y="2363856"/>
                  </a:lnTo>
                  <a:lnTo>
                    <a:pt x="1236490" y="2382459"/>
                  </a:lnTo>
                  <a:cubicBezTo>
                    <a:pt x="1236938" y="2388574"/>
                    <a:pt x="1236584" y="2394075"/>
                    <a:pt x="1233020" y="2397380"/>
                  </a:cubicBezTo>
                  <a:cubicBezTo>
                    <a:pt x="1225322" y="2404463"/>
                    <a:pt x="1210023" y="2399080"/>
                    <a:pt x="1198076" y="2399458"/>
                  </a:cubicBezTo>
                  <a:cubicBezTo>
                    <a:pt x="1196541" y="2399506"/>
                    <a:pt x="1194676" y="2400013"/>
                    <a:pt x="1193018" y="2399854"/>
                  </a:cubicBezTo>
                  <a:lnTo>
                    <a:pt x="1189199" y="2396247"/>
                  </a:lnTo>
                  <a:lnTo>
                    <a:pt x="1191536" y="2383179"/>
                  </a:lnTo>
                  <a:cubicBezTo>
                    <a:pt x="1191407" y="2378752"/>
                    <a:pt x="1190852" y="2374290"/>
                    <a:pt x="1191324" y="2369899"/>
                  </a:cubicBezTo>
                  <a:cubicBezTo>
                    <a:pt x="1191702" y="2366404"/>
                    <a:pt x="1190899" y="2361446"/>
                    <a:pt x="1195763" y="2361541"/>
                  </a:cubicBezTo>
                  <a:cubicBezTo>
                    <a:pt x="1202350" y="2361659"/>
                    <a:pt x="1209008" y="2360703"/>
                    <a:pt x="1215619" y="2360484"/>
                  </a:cubicBezTo>
                  <a:close/>
                  <a:moveTo>
                    <a:pt x="1369381" y="2360424"/>
                  </a:moveTo>
                  <a:cubicBezTo>
                    <a:pt x="1377078" y="2360383"/>
                    <a:pt x="1384763" y="2361422"/>
                    <a:pt x="1392437" y="2363759"/>
                  </a:cubicBezTo>
                  <a:cubicBezTo>
                    <a:pt x="1377042" y="2365412"/>
                    <a:pt x="1361649" y="2365694"/>
                    <a:pt x="1346255" y="2363570"/>
                  </a:cubicBezTo>
                  <a:cubicBezTo>
                    <a:pt x="1353976" y="2361587"/>
                    <a:pt x="1361684" y="2360465"/>
                    <a:pt x="1369381" y="2360424"/>
                  </a:cubicBezTo>
                  <a:close/>
                  <a:moveTo>
                    <a:pt x="1445370" y="2360407"/>
                  </a:moveTo>
                  <a:cubicBezTo>
                    <a:pt x="1453066" y="2360360"/>
                    <a:pt x="1460764" y="2361398"/>
                    <a:pt x="1468461" y="2363759"/>
                  </a:cubicBezTo>
                  <a:cubicBezTo>
                    <a:pt x="1453066" y="2365459"/>
                    <a:pt x="1437673" y="2365696"/>
                    <a:pt x="1422279" y="2363571"/>
                  </a:cubicBezTo>
                  <a:cubicBezTo>
                    <a:pt x="1429976" y="2361588"/>
                    <a:pt x="1437673" y="2360454"/>
                    <a:pt x="1445370" y="2360407"/>
                  </a:cubicBezTo>
                  <a:close/>
                  <a:moveTo>
                    <a:pt x="44862" y="2356204"/>
                  </a:moveTo>
                  <a:cubicBezTo>
                    <a:pt x="69842" y="2356157"/>
                    <a:pt x="90099" y="2376698"/>
                    <a:pt x="90004" y="2401960"/>
                  </a:cubicBezTo>
                  <a:cubicBezTo>
                    <a:pt x="89957" y="2427224"/>
                    <a:pt x="69227" y="2447860"/>
                    <a:pt x="44436" y="2447387"/>
                  </a:cubicBezTo>
                  <a:cubicBezTo>
                    <a:pt x="19080" y="2446867"/>
                    <a:pt x="-234" y="2426657"/>
                    <a:pt x="2" y="2400875"/>
                  </a:cubicBezTo>
                  <a:cubicBezTo>
                    <a:pt x="286" y="2376179"/>
                    <a:pt x="20308" y="2356252"/>
                    <a:pt x="44862" y="2356204"/>
                  </a:cubicBezTo>
                  <a:close/>
                  <a:moveTo>
                    <a:pt x="4342389" y="2351972"/>
                  </a:moveTo>
                  <a:cubicBezTo>
                    <a:pt x="4348434" y="2352191"/>
                    <a:pt x="4354495" y="2353620"/>
                    <a:pt x="4360197" y="2356394"/>
                  </a:cubicBezTo>
                  <a:cubicBezTo>
                    <a:pt x="4383619" y="2367773"/>
                    <a:pt x="4392685" y="2396626"/>
                    <a:pt x="4379085" y="2419763"/>
                  </a:cubicBezTo>
                  <a:cubicBezTo>
                    <a:pt x="4375072" y="2426563"/>
                    <a:pt x="4375497" y="2430105"/>
                    <a:pt x="4380502" y="2435677"/>
                  </a:cubicBezTo>
                  <a:cubicBezTo>
                    <a:pt x="4443589" y="2505941"/>
                    <a:pt x="4506439" y="2576347"/>
                    <a:pt x="4569242" y="2646846"/>
                  </a:cubicBezTo>
                  <a:cubicBezTo>
                    <a:pt x="4573634" y="2651758"/>
                    <a:pt x="4577837" y="2654922"/>
                    <a:pt x="4585156" y="2654922"/>
                  </a:cubicBezTo>
                  <a:cubicBezTo>
                    <a:pt x="4687766" y="2654638"/>
                    <a:pt x="4790329" y="2654732"/>
                    <a:pt x="4892939" y="2654686"/>
                  </a:cubicBezTo>
                  <a:cubicBezTo>
                    <a:pt x="4896103" y="2654686"/>
                    <a:pt x="4899220" y="2654167"/>
                    <a:pt x="4902383" y="2653883"/>
                  </a:cubicBezTo>
                  <a:cubicBezTo>
                    <a:pt x="4907105" y="2655299"/>
                    <a:pt x="4912300" y="2655913"/>
                    <a:pt x="4916549" y="2658227"/>
                  </a:cubicBezTo>
                  <a:cubicBezTo>
                    <a:pt x="4925333" y="2662996"/>
                    <a:pt x="4927457" y="2671449"/>
                    <a:pt x="4925002" y="2680421"/>
                  </a:cubicBezTo>
                  <a:cubicBezTo>
                    <a:pt x="4922311" y="2690431"/>
                    <a:pt x="4914707" y="2694634"/>
                    <a:pt x="4904508" y="2694634"/>
                  </a:cubicBezTo>
                  <a:cubicBezTo>
                    <a:pt x="4864323" y="2694587"/>
                    <a:pt x="4824092" y="2694587"/>
                    <a:pt x="4783860" y="2694681"/>
                  </a:cubicBezTo>
                  <a:cubicBezTo>
                    <a:pt x="4778949" y="2694728"/>
                    <a:pt x="4774037" y="2695531"/>
                    <a:pt x="4769127" y="2695956"/>
                  </a:cubicBezTo>
                  <a:cubicBezTo>
                    <a:pt x="4757936" y="2693359"/>
                    <a:pt x="4746603" y="2694823"/>
                    <a:pt x="4735364" y="2694776"/>
                  </a:cubicBezTo>
                  <a:cubicBezTo>
                    <a:pt x="4680211" y="2694587"/>
                    <a:pt x="4625104" y="2694540"/>
                    <a:pt x="4569951" y="2694870"/>
                  </a:cubicBezTo>
                  <a:cubicBezTo>
                    <a:pt x="4562017" y="2694917"/>
                    <a:pt x="4556729" y="2692556"/>
                    <a:pt x="4551440" y="2686606"/>
                  </a:cubicBezTo>
                  <a:cubicBezTo>
                    <a:pt x="4481223" y="2607607"/>
                    <a:pt x="4410723" y="2528843"/>
                    <a:pt x="4340412" y="2449937"/>
                  </a:cubicBezTo>
                  <a:cubicBezTo>
                    <a:pt x="4336067" y="2445074"/>
                    <a:pt x="4331345" y="2441863"/>
                    <a:pt x="4325113" y="2439644"/>
                  </a:cubicBezTo>
                  <a:cubicBezTo>
                    <a:pt x="4299849" y="2430530"/>
                    <a:pt x="4288092" y="2403094"/>
                    <a:pt x="4298669" y="2378965"/>
                  </a:cubicBezTo>
                  <a:cubicBezTo>
                    <a:pt x="4306283" y="2361541"/>
                    <a:pt x="4324257" y="2351315"/>
                    <a:pt x="4342389" y="2351972"/>
                  </a:cubicBezTo>
                  <a:close/>
                  <a:moveTo>
                    <a:pt x="868012" y="2348460"/>
                  </a:moveTo>
                  <a:cubicBezTo>
                    <a:pt x="892802" y="2348130"/>
                    <a:pt x="913958" y="2368954"/>
                    <a:pt x="914005" y="2393744"/>
                  </a:cubicBezTo>
                  <a:cubicBezTo>
                    <a:pt x="914005" y="2418347"/>
                    <a:pt x="892756" y="2439596"/>
                    <a:pt x="868201" y="2439407"/>
                  </a:cubicBezTo>
                  <a:cubicBezTo>
                    <a:pt x="844213" y="2439265"/>
                    <a:pt x="823484" y="2418771"/>
                    <a:pt x="822822" y="2394642"/>
                  </a:cubicBezTo>
                  <a:cubicBezTo>
                    <a:pt x="822161" y="2370134"/>
                    <a:pt x="843033" y="2348791"/>
                    <a:pt x="868012" y="2348460"/>
                  </a:cubicBezTo>
                  <a:close/>
                  <a:moveTo>
                    <a:pt x="4466255" y="2303600"/>
                  </a:moveTo>
                  <a:cubicBezTo>
                    <a:pt x="4461675" y="2303884"/>
                    <a:pt x="4459691" y="2306906"/>
                    <a:pt x="4460258" y="2310825"/>
                  </a:cubicBezTo>
                  <a:cubicBezTo>
                    <a:pt x="4460778" y="2314508"/>
                    <a:pt x="4463375" y="2317861"/>
                    <a:pt x="4467672" y="2317059"/>
                  </a:cubicBezTo>
                  <a:cubicBezTo>
                    <a:pt x="4471402" y="2316397"/>
                    <a:pt x="4474330" y="2313564"/>
                    <a:pt x="4473905" y="2309456"/>
                  </a:cubicBezTo>
                  <a:cubicBezTo>
                    <a:pt x="4473480" y="2305348"/>
                    <a:pt x="4470506" y="2303317"/>
                    <a:pt x="4466255" y="2303600"/>
                  </a:cubicBezTo>
                  <a:close/>
                  <a:moveTo>
                    <a:pt x="1811234" y="2284476"/>
                  </a:moveTo>
                  <a:cubicBezTo>
                    <a:pt x="1806937" y="2284004"/>
                    <a:pt x="1804246" y="2286176"/>
                    <a:pt x="1804151" y="2290521"/>
                  </a:cubicBezTo>
                  <a:cubicBezTo>
                    <a:pt x="1804057" y="2294534"/>
                    <a:pt x="1806229" y="2297131"/>
                    <a:pt x="1810149" y="2298075"/>
                  </a:cubicBezTo>
                  <a:cubicBezTo>
                    <a:pt x="1814256" y="2297508"/>
                    <a:pt x="1817137" y="2295195"/>
                    <a:pt x="1817656" y="2291418"/>
                  </a:cubicBezTo>
                  <a:cubicBezTo>
                    <a:pt x="1818223" y="2287215"/>
                    <a:pt x="1815201" y="2284901"/>
                    <a:pt x="1811234" y="2284476"/>
                  </a:cubicBezTo>
                  <a:close/>
                  <a:moveTo>
                    <a:pt x="195166" y="2284335"/>
                  </a:moveTo>
                  <a:cubicBezTo>
                    <a:pt x="191105" y="2284572"/>
                    <a:pt x="188129" y="2287027"/>
                    <a:pt x="188318" y="2290852"/>
                  </a:cubicBezTo>
                  <a:cubicBezTo>
                    <a:pt x="188554" y="2295101"/>
                    <a:pt x="191718" y="2298407"/>
                    <a:pt x="196252" y="2297935"/>
                  </a:cubicBezTo>
                  <a:cubicBezTo>
                    <a:pt x="200029" y="2297557"/>
                    <a:pt x="202059" y="2294346"/>
                    <a:pt x="202390" y="2290663"/>
                  </a:cubicBezTo>
                  <a:cubicBezTo>
                    <a:pt x="201634" y="2286412"/>
                    <a:pt x="199415" y="2284099"/>
                    <a:pt x="195166" y="2284335"/>
                  </a:cubicBezTo>
                  <a:close/>
                  <a:moveTo>
                    <a:pt x="2521855" y="2282729"/>
                  </a:moveTo>
                  <a:cubicBezTo>
                    <a:pt x="2517416" y="2283248"/>
                    <a:pt x="2514017" y="2285939"/>
                    <a:pt x="2513639" y="2290095"/>
                  </a:cubicBezTo>
                  <a:cubicBezTo>
                    <a:pt x="2513167" y="2295147"/>
                    <a:pt x="2516331" y="2298501"/>
                    <a:pt x="2521714" y="2298501"/>
                  </a:cubicBezTo>
                  <a:cubicBezTo>
                    <a:pt x="2526530" y="2298501"/>
                    <a:pt x="2529080" y="2295762"/>
                    <a:pt x="2529222" y="2290992"/>
                  </a:cubicBezTo>
                  <a:cubicBezTo>
                    <a:pt x="2529363" y="2286034"/>
                    <a:pt x="2526058" y="2284004"/>
                    <a:pt x="2521855" y="2282729"/>
                  </a:cubicBezTo>
                  <a:close/>
                  <a:moveTo>
                    <a:pt x="1019026" y="2276543"/>
                  </a:moveTo>
                  <a:cubicBezTo>
                    <a:pt x="1014776" y="2276449"/>
                    <a:pt x="1012273" y="2278857"/>
                    <a:pt x="1012321" y="2283202"/>
                  </a:cubicBezTo>
                  <a:cubicBezTo>
                    <a:pt x="1012321" y="2287451"/>
                    <a:pt x="1014964" y="2290001"/>
                    <a:pt x="1018979" y="2290048"/>
                  </a:cubicBezTo>
                  <a:cubicBezTo>
                    <a:pt x="1023087" y="2290048"/>
                    <a:pt x="1025306" y="2287168"/>
                    <a:pt x="1026062" y="2282729"/>
                  </a:cubicBezTo>
                  <a:cubicBezTo>
                    <a:pt x="1025495" y="2279046"/>
                    <a:pt x="1023087" y="2276638"/>
                    <a:pt x="1019026" y="2276543"/>
                  </a:cubicBezTo>
                  <a:close/>
                  <a:moveTo>
                    <a:pt x="4625860" y="2271585"/>
                  </a:moveTo>
                  <a:cubicBezTo>
                    <a:pt x="4621564" y="2271207"/>
                    <a:pt x="4619107" y="2273568"/>
                    <a:pt x="4618730" y="2277771"/>
                  </a:cubicBezTo>
                  <a:cubicBezTo>
                    <a:pt x="4618352" y="2282021"/>
                    <a:pt x="4620525" y="2284618"/>
                    <a:pt x="4624822" y="2284949"/>
                  </a:cubicBezTo>
                  <a:cubicBezTo>
                    <a:pt x="4629024" y="2285279"/>
                    <a:pt x="4631479" y="2283060"/>
                    <a:pt x="4632140" y="2278999"/>
                  </a:cubicBezTo>
                  <a:cubicBezTo>
                    <a:pt x="4632046" y="2274655"/>
                    <a:pt x="4630015" y="2272010"/>
                    <a:pt x="4625860" y="2271585"/>
                  </a:cubicBezTo>
                  <a:close/>
                  <a:moveTo>
                    <a:pt x="678943" y="2268515"/>
                  </a:moveTo>
                  <a:cubicBezTo>
                    <a:pt x="674410" y="2268279"/>
                    <a:pt x="671576" y="2270593"/>
                    <a:pt x="671434" y="2274465"/>
                  </a:cubicBezTo>
                  <a:cubicBezTo>
                    <a:pt x="671198" y="2278856"/>
                    <a:pt x="673937" y="2282020"/>
                    <a:pt x="678660" y="2282020"/>
                  </a:cubicBezTo>
                  <a:cubicBezTo>
                    <a:pt x="682909" y="2282020"/>
                    <a:pt x="685176" y="2278668"/>
                    <a:pt x="685223" y="2275126"/>
                  </a:cubicBezTo>
                  <a:cubicBezTo>
                    <a:pt x="685270" y="2271537"/>
                    <a:pt x="683193" y="2268327"/>
                    <a:pt x="678943" y="2268515"/>
                  </a:cubicBezTo>
                  <a:close/>
                  <a:moveTo>
                    <a:pt x="4472004" y="2265310"/>
                  </a:moveTo>
                  <a:cubicBezTo>
                    <a:pt x="4483786" y="2266591"/>
                    <a:pt x="4495012" y="2272198"/>
                    <a:pt x="4502473" y="2281784"/>
                  </a:cubicBezTo>
                  <a:cubicBezTo>
                    <a:pt x="4518339" y="2302184"/>
                    <a:pt x="4514373" y="2330894"/>
                    <a:pt x="4493737" y="2346665"/>
                  </a:cubicBezTo>
                  <a:cubicBezTo>
                    <a:pt x="4489771" y="2349688"/>
                    <a:pt x="4482263" y="2349923"/>
                    <a:pt x="4483302" y="2357384"/>
                  </a:cubicBezTo>
                  <a:cubicBezTo>
                    <a:pt x="4485143" y="2370417"/>
                    <a:pt x="4477871" y="2384867"/>
                    <a:pt x="4488071" y="2396436"/>
                  </a:cubicBezTo>
                  <a:cubicBezTo>
                    <a:pt x="4529011" y="2442901"/>
                    <a:pt x="4570329" y="2488941"/>
                    <a:pt x="4611175" y="2535406"/>
                  </a:cubicBezTo>
                  <a:cubicBezTo>
                    <a:pt x="4616039" y="2540931"/>
                    <a:pt x="4621421" y="2540128"/>
                    <a:pt x="4627088" y="2540128"/>
                  </a:cubicBezTo>
                  <a:cubicBezTo>
                    <a:pt x="4749107" y="2540175"/>
                    <a:pt x="4871124" y="2540175"/>
                    <a:pt x="4993142" y="2540175"/>
                  </a:cubicBezTo>
                  <a:cubicBezTo>
                    <a:pt x="5000367" y="2540175"/>
                    <a:pt x="5007592" y="2540316"/>
                    <a:pt x="5014817" y="2540364"/>
                  </a:cubicBezTo>
                  <a:cubicBezTo>
                    <a:pt x="5023410" y="2546739"/>
                    <a:pt x="5031344" y="2553680"/>
                    <a:pt x="5027188" y="2565864"/>
                  </a:cubicBezTo>
                  <a:cubicBezTo>
                    <a:pt x="5022985" y="2578376"/>
                    <a:pt x="5012549" y="2580312"/>
                    <a:pt x="5001028" y="2580218"/>
                  </a:cubicBezTo>
                  <a:cubicBezTo>
                    <a:pt x="4981242" y="2580076"/>
                    <a:pt x="4961410" y="2580076"/>
                    <a:pt x="4941577" y="2580266"/>
                  </a:cubicBezTo>
                  <a:cubicBezTo>
                    <a:pt x="4937375" y="2580312"/>
                    <a:pt x="4932321" y="2578471"/>
                    <a:pt x="4929630" y="2583901"/>
                  </a:cubicBezTo>
                  <a:cubicBezTo>
                    <a:pt x="4925711" y="2578282"/>
                    <a:pt x="4919855" y="2580454"/>
                    <a:pt x="4914756" y="2580454"/>
                  </a:cubicBezTo>
                  <a:cubicBezTo>
                    <a:pt x="4813515" y="2580360"/>
                    <a:pt x="4712321" y="2580266"/>
                    <a:pt x="4611080" y="2580596"/>
                  </a:cubicBezTo>
                  <a:cubicBezTo>
                    <a:pt x="4601542" y="2580643"/>
                    <a:pt x="4595592" y="2577573"/>
                    <a:pt x="4589359" y="2570490"/>
                  </a:cubicBezTo>
                  <a:cubicBezTo>
                    <a:pt x="4543461" y="2518170"/>
                    <a:pt x="4497184" y="2466275"/>
                    <a:pt x="4450767" y="2414474"/>
                  </a:cubicBezTo>
                  <a:cubicBezTo>
                    <a:pt x="4446233" y="2409374"/>
                    <a:pt x="4443826" y="2404464"/>
                    <a:pt x="4444251" y="2397617"/>
                  </a:cubicBezTo>
                  <a:cubicBezTo>
                    <a:pt x="4444770" y="2389967"/>
                    <a:pt x="4444156" y="2382222"/>
                    <a:pt x="4444439" y="2374572"/>
                  </a:cubicBezTo>
                  <a:cubicBezTo>
                    <a:pt x="4444958" y="2360548"/>
                    <a:pt x="4443872" y="2348837"/>
                    <a:pt x="4431879" y="2337363"/>
                  </a:cubicBezTo>
                  <a:cubicBezTo>
                    <a:pt x="4414691" y="2320883"/>
                    <a:pt x="4419507" y="2289718"/>
                    <a:pt x="4438206" y="2274796"/>
                  </a:cubicBezTo>
                  <a:cubicBezTo>
                    <a:pt x="4447886" y="2267075"/>
                    <a:pt x="4460222" y="2264029"/>
                    <a:pt x="4472004" y="2265310"/>
                  </a:cubicBezTo>
                  <a:close/>
                  <a:moveTo>
                    <a:pt x="1807410" y="2246133"/>
                  </a:moveTo>
                  <a:cubicBezTo>
                    <a:pt x="1826298" y="2244811"/>
                    <a:pt x="1840984" y="2252413"/>
                    <a:pt x="1850050" y="2268988"/>
                  </a:cubicBezTo>
                  <a:cubicBezTo>
                    <a:pt x="1853213" y="2274843"/>
                    <a:pt x="1856850" y="2276118"/>
                    <a:pt x="1862799" y="2276118"/>
                  </a:cubicBezTo>
                  <a:cubicBezTo>
                    <a:pt x="2065280" y="2276023"/>
                    <a:pt x="2267762" y="2275976"/>
                    <a:pt x="2470244" y="2276165"/>
                  </a:cubicBezTo>
                  <a:cubicBezTo>
                    <a:pt x="2477091" y="2276165"/>
                    <a:pt x="2480301" y="2273757"/>
                    <a:pt x="2483796" y="2268043"/>
                  </a:cubicBezTo>
                  <a:cubicBezTo>
                    <a:pt x="2494893" y="2249958"/>
                    <a:pt x="2514961" y="2242544"/>
                    <a:pt x="2534039" y="2248305"/>
                  </a:cubicBezTo>
                  <a:cubicBezTo>
                    <a:pt x="2553305" y="2254161"/>
                    <a:pt x="2565487" y="2270498"/>
                    <a:pt x="2565629" y="2290661"/>
                  </a:cubicBezTo>
                  <a:cubicBezTo>
                    <a:pt x="2565723" y="2310117"/>
                    <a:pt x="2553682" y="2327305"/>
                    <a:pt x="2535881" y="2333065"/>
                  </a:cubicBezTo>
                  <a:cubicBezTo>
                    <a:pt x="2516142" y="2339441"/>
                    <a:pt x="2495412" y="2332358"/>
                    <a:pt x="2484032" y="2314131"/>
                  </a:cubicBezTo>
                  <a:cubicBezTo>
                    <a:pt x="2480396" y="2308322"/>
                    <a:pt x="2476854" y="2306387"/>
                    <a:pt x="2470244" y="2306387"/>
                  </a:cubicBezTo>
                  <a:cubicBezTo>
                    <a:pt x="2267715" y="2306575"/>
                    <a:pt x="2065234" y="2306528"/>
                    <a:pt x="1862752" y="2306528"/>
                  </a:cubicBezTo>
                  <a:cubicBezTo>
                    <a:pt x="1857888" y="2306528"/>
                    <a:pt x="1853638" y="2306150"/>
                    <a:pt x="1850428" y="2312052"/>
                  </a:cubicBezTo>
                  <a:cubicBezTo>
                    <a:pt x="1840888" y="2329477"/>
                    <a:pt x="1825400" y="2338401"/>
                    <a:pt x="1805615" y="2335946"/>
                  </a:cubicBezTo>
                  <a:cubicBezTo>
                    <a:pt x="1795581" y="2334695"/>
                    <a:pt x="1787211" y="2331082"/>
                    <a:pt x="1780653" y="2325292"/>
                  </a:cubicBezTo>
                  <a:lnTo>
                    <a:pt x="1766564" y="2301570"/>
                  </a:lnTo>
                  <a:lnTo>
                    <a:pt x="1766564" y="2301570"/>
                  </a:lnTo>
                  <a:lnTo>
                    <a:pt x="1766564" y="2301569"/>
                  </a:lnTo>
                  <a:lnTo>
                    <a:pt x="1766735" y="2287516"/>
                  </a:lnTo>
                  <a:cubicBezTo>
                    <a:pt x="1766753" y="2282835"/>
                    <a:pt x="1767154" y="2278196"/>
                    <a:pt x="1769208" y="2273710"/>
                  </a:cubicBezTo>
                  <a:cubicBezTo>
                    <a:pt x="1770554" y="2278527"/>
                    <a:pt x="1771404" y="2283296"/>
                    <a:pt x="1771162" y="2287959"/>
                  </a:cubicBezTo>
                  <a:lnTo>
                    <a:pt x="1766881" y="2300632"/>
                  </a:lnTo>
                  <a:lnTo>
                    <a:pt x="1771168" y="2287952"/>
                  </a:lnTo>
                  <a:cubicBezTo>
                    <a:pt x="1771416" y="2283283"/>
                    <a:pt x="1770578" y="2278502"/>
                    <a:pt x="1769255" y="2273662"/>
                  </a:cubicBezTo>
                  <a:cubicBezTo>
                    <a:pt x="1776056" y="2256332"/>
                    <a:pt x="1789182" y="2247455"/>
                    <a:pt x="1807410" y="2246133"/>
                  </a:cubicBezTo>
                  <a:close/>
                  <a:moveTo>
                    <a:pt x="196015" y="2246039"/>
                  </a:moveTo>
                  <a:cubicBezTo>
                    <a:pt x="221609" y="2246275"/>
                    <a:pt x="241395" y="2266533"/>
                    <a:pt x="240828" y="2291891"/>
                  </a:cubicBezTo>
                  <a:cubicBezTo>
                    <a:pt x="240261" y="2316209"/>
                    <a:pt x="219767" y="2336419"/>
                    <a:pt x="195543" y="2336466"/>
                  </a:cubicBezTo>
                  <a:cubicBezTo>
                    <a:pt x="170941" y="2336514"/>
                    <a:pt x="149644" y="2315170"/>
                    <a:pt x="149881" y="2290710"/>
                  </a:cubicBezTo>
                  <a:cubicBezTo>
                    <a:pt x="150069" y="2265588"/>
                    <a:pt x="170516" y="2245803"/>
                    <a:pt x="196015" y="2246039"/>
                  </a:cubicBezTo>
                  <a:close/>
                  <a:moveTo>
                    <a:pt x="1019250" y="2237852"/>
                  </a:moveTo>
                  <a:cubicBezTo>
                    <a:pt x="1030560" y="2237952"/>
                    <a:pt x="1041834" y="2242214"/>
                    <a:pt x="1050333" y="2250619"/>
                  </a:cubicBezTo>
                  <a:cubicBezTo>
                    <a:pt x="1068136" y="2268185"/>
                    <a:pt x="1070072" y="2297131"/>
                    <a:pt x="1051608" y="2313517"/>
                  </a:cubicBezTo>
                  <a:cubicBezTo>
                    <a:pt x="1040937" y="2323008"/>
                    <a:pt x="1040370" y="2332688"/>
                    <a:pt x="1039143" y="2344777"/>
                  </a:cubicBezTo>
                  <a:cubicBezTo>
                    <a:pt x="1037489" y="2361729"/>
                    <a:pt x="1044714" y="2371834"/>
                    <a:pt x="1057086" y="2382033"/>
                  </a:cubicBezTo>
                  <a:cubicBezTo>
                    <a:pt x="1097885" y="2415608"/>
                    <a:pt x="1137975" y="2450126"/>
                    <a:pt x="1177971" y="2484645"/>
                  </a:cubicBezTo>
                  <a:cubicBezTo>
                    <a:pt x="1184062" y="2489933"/>
                    <a:pt x="1190190" y="2490972"/>
                    <a:pt x="1197652" y="2490972"/>
                  </a:cubicBezTo>
                  <a:cubicBezTo>
                    <a:pt x="1450375" y="2490877"/>
                    <a:pt x="1703147" y="2490972"/>
                    <a:pt x="1955871" y="2490689"/>
                  </a:cubicBezTo>
                  <a:cubicBezTo>
                    <a:pt x="1966118" y="2490689"/>
                    <a:pt x="1973862" y="2493191"/>
                    <a:pt x="1980993" y="2500557"/>
                  </a:cubicBezTo>
                  <a:cubicBezTo>
                    <a:pt x="1990389" y="2510332"/>
                    <a:pt x="2000872" y="2519021"/>
                    <a:pt x="2010694" y="2528370"/>
                  </a:cubicBezTo>
                  <a:cubicBezTo>
                    <a:pt x="2022215" y="2539420"/>
                    <a:pt x="2032179" y="2548676"/>
                    <a:pt x="2051728" y="2547731"/>
                  </a:cubicBezTo>
                  <a:cubicBezTo>
                    <a:pt x="2078833" y="2546457"/>
                    <a:pt x="2095644" y="2570774"/>
                    <a:pt x="2092668" y="2598635"/>
                  </a:cubicBezTo>
                  <a:cubicBezTo>
                    <a:pt x="2090307" y="2621017"/>
                    <a:pt x="2067312" y="2639622"/>
                    <a:pt x="2044882" y="2637261"/>
                  </a:cubicBezTo>
                  <a:cubicBezTo>
                    <a:pt x="2018438" y="2634428"/>
                    <a:pt x="1999314" y="2611385"/>
                    <a:pt x="2003469" y="2585318"/>
                  </a:cubicBezTo>
                  <a:cubicBezTo>
                    <a:pt x="2004649" y="2578094"/>
                    <a:pt x="2003091" y="2574411"/>
                    <a:pt x="1997992" y="2570680"/>
                  </a:cubicBezTo>
                  <a:cubicBezTo>
                    <a:pt x="1996528" y="2569594"/>
                    <a:pt x="1995017" y="2568461"/>
                    <a:pt x="1993978" y="2567044"/>
                  </a:cubicBezTo>
                  <a:cubicBezTo>
                    <a:pt x="1969612" y="2533943"/>
                    <a:pt x="1936652" y="2528040"/>
                    <a:pt x="1896987" y="2528937"/>
                  </a:cubicBezTo>
                  <a:cubicBezTo>
                    <a:pt x="1785357" y="2531487"/>
                    <a:pt x="1673634" y="2529834"/>
                    <a:pt x="1561957" y="2529834"/>
                  </a:cubicBezTo>
                  <a:cubicBezTo>
                    <a:pt x="1436304" y="2529834"/>
                    <a:pt x="1310603" y="2529740"/>
                    <a:pt x="1184912" y="2530023"/>
                  </a:cubicBezTo>
                  <a:cubicBezTo>
                    <a:pt x="1174854" y="2530023"/>
                    <a:pt x="1167299" y="2527568"/>
                    <a:pt x="1159460" y="2520815"/>
                  </a:cubicBezTo>
                  <a:cubicBezTo>
                    <a:pt x="1109218" y="2477420"/>
                    <a:pt x="1058503" y="2434543"/>
                    <a:pt x="1007646" y="2391809"/>
                  </a:cubicBezTo>
                  <a:cubicBezTo>
                    <a:pt x="1001885" y="2386945"/>
                    <a:pt x="998863" y="2382270"/>
                    <a:pt x="999524" y="2374668"/>
                  </a:cubicBezTo>
                  <a:cubicBezTo>
                    <a:pt x="1000138" y="2367915"/>
                    <a:pt x="999713" y="2361115"/>
                    <a:pt x="999665" y="2354316"/>
                  </a:cubicBezTo>
                  <a:cubicBezTo>
                    <a:pt x="999571" y="2338591"/>
                    <a:pt x="1001177" y="2324424"/>
                    <a:pt x="985075" y="2311676"/>
                  </a:cubicBezTo>
                  <a:cubicBezTo>
                    <a:pt x="966753" y="2297179"/>
                    <a:pt x="970484" y="2266674"/>
                    <a:pt x="987955" y="2250052"/>
                  </a:cubicBezTo>
                  <a:cubicBezTo>
                    <a:pt x="996596" y="2241812"/>
                    <a:pt x="1007941" y="2237752"/>
                    <a:pt x="1019250" y="2237852"/>
                  </a:cubicBezTo>
                  <a:close/>
                  <a:moveTo>
                    <a:pt x="4632129" y="2233744"/>
                  </a:moveTo>
                  <a:cubicBezTo>
                    <a:pt x="4643615" y="2235509"/>
                    <a:pt x="4654429" y="2241459"/>
                    <a:pt x="4661559" y="2251139"/>
                  </a:cubicBezTo>
                  <a:cubicBezTo>
                    <a:pt x="4676811" y="2271774"/>
                    <a:pt x="4672514" y="2301381"/>
                    <a:pt x="4650699" y="2315359"/>
                  </a:cubicBezTo>
                  <a:cubicBezTo>
                    <a:pt x="4642293" y="2320742"/>
                    <a:pt x="4641868" y="2326645"/>
                    <a:pt x="4640877" y="2335002"/>
                  </a:cubicBezTo>
                  <a:cubicBezTo>
                    <a:pt x="4637618" y="2362438"/>
                    <a:pt x="4647723" y="2382223"/>
                    <a:pt x="4665572" y="2403708"/>
                  </a:cubicBezTo>
                  <a:cubicBezTo>
                    <a:pt x="4690127" y="2433362"/>
                    <a:pt x="4715579" y="2445309"/>
                    <a:pt x="4754819" y="2444082"/>
                  </a:cubicBezTo>
                  <a:cubicBezTo>
                    <a:pt x="4856391" y="2440918"/>
                    <a:pt x="4958152" y="2443043"/>
                    <a:pt x="5059817" y="2442996"/>
                  </a:cubicBezTo>
                  <a:cubicBezTo>
                    <a:pt x="5065673" y="2442996"/>
                    <a:pt x="5071528" y="2442523"/>
                    <a:pt x="5077383" y="2442287"/>
                  </a:cubicBezTo>
                  <a:cubicBezTo>
                    <a:pt x="5082578" y="2443563"/>
                    <a:pt x="5088244" y="2443940"/>
                    <a:pt x="5092871" y="2446301"/>
                  </a:cubicBezTo>
                  <a:cubicBezTo>
                    <a:pt x="5101655" y="2450834"/>
                    <a:pt x="5103733" y="2459050"/>
                    <a:pt x="5101655" y="2468212"/>
                  </a:cubicBezTo>
                  <a:cubicBezTo>
                    <a:pt x="5099719" y="2477372"/>
                    <a:pt x="5093202" y="2481905"/>
                    <a:pt x="5084419" y="2482661"/>
                  </a:cubicBezTo>
                  <a:cubicBezTo>
                    <a:pt x="5075495" y="2483463"/>
                    <a:pt x="5066428" y="2483181"/>
                    <a:pt x="5057456" y="2483369"/>
                  </a:cubicBezTo>
                  <a:cubicBezTo>
                    <a:pt x="4938602" y="2483275"/>
                    <a:pt x="4819795" y="2482991"/>
                    <a:pt x="4700941" y="2483275"/>
                  </a:cubicBezTo>
                  <a:cubicBezTo>
                    <a:pt x="4689513" y="2483275"/>
                    <a:pt x="4682053" y="2480111"/>
                    <a:pt x="4674545" y="2471328"/>
                  </a:cubicBezTo>
                  <a:cubicBezTo>
                    <a:pt x="4653437" y="2446631"/>
                    <a:pt x="4631149" y="2422879"/>
                    <a:pt x="4609050" y="2399033"/>
                  </a:cubicBezTo>
                  <a:cubicBezTo>
                    <a:pt x="4604139" y="2393698"/>
                    <a:pt x="4601589" y="2388456"/>
                    <a:pt x="4601967" y="2381042"/>
                  </a:cubicBezTo>
                  <a:cubicBezTo>
                    <a:pt x="4602580" y="2369331"/>
                    <a:pt x="4601872" y="2357574"/>
                    <a:pt x="4602202" y="2345816"/>
                  </a:cubicBezTo>
                  <a:cubicBezTo>
                    <a:pt x="4602628" y="2330564"/>
                    <a:pt x="4601967" y="2317436"/>
                    <a:pt x="4589312" y="2304640"/>
                  </a:cubicBezTo>
                  <a:cubicBezTo>
                    <a:pt x="4572218" y="2287404"/>
                    <a:pt x="4578592" y="2255908"/>
                    <a:pt x="4598661" y="2241459"/>
                  </a:cubicBezTo>
                  <a:cubicBezTo>
                    <a:pt x="4608483" y="2234399"/>
                    <a:pt x="4620642" y="2231979"/>
                    <a:pt x="4632129" y="2233744"/>
                  </a:cubicBezTo>
                  <a:close/>
                  <a:moveTo>
                    <a:pt x="4736922" y="2224177"/>
                  </a:moveTo>
                  <a:cubicBezTo>
                    <a:pt x="4733097" y="2223563"/>
                    <a:pt x="4730028" y="2225451"/>
                    <a:pt x="4729556" y="2229843"/>
                  </a:cubicBezTo>
                  <a:cubicBezTo>
                    <a:pt x="4728990" y="2234660"/>
                    <a:pt x="4731351" y="2237918"/>
                    <a:pt x="4736025" y="2238012"/>
                  </a:cubicBezTo>
                  <a:cubicBezTo>
                    <a:pt x="4739708" y="2238059"/>
                    <a:pt x="4742447" y="2235462"/>
                    <a:pt x="4743344" y="2231496"/>
                  </a:cubicBezTo>
                  <a:cubicBezTo>
                    <a:pt x="4743297" y="2227199"/>
                    <a:pt x="4740558" y="2224744"/>
                    <a:pt x="4736922" y="2224177"/>
                  </a:cubicBezTo>
                  <a:close/>
                  <a:moveTo>
                    <a:pt x="4997770" y="2223987"/>
                  </a:moveTo>
                  <a:cubicBezTo>
                    <a:pt x="4994181" y="2224365"/>
                    <a:pt x="4991111" y="2226065"/>
                    <a:pt x="4990545" y="2230032"/>
                  </a:cubicBezTo>
                  <a:cubicBezTo>
                    <a:pt x="4989789" y="2234990"/>
                    <a:pt x="4993284" y="2237681"/>
                    <a:pt x="4997439" y="2238012"/>
                  </a:cubicBezTo>
                  <a:cubicBezTo>
                    <a:pt x="5001075" y="2238248"/>
                    <a:pt x="5003908" y="2235697"/>
                    <a:pt x="5004097" y="2231354"/>
                  </a:cubicBezTo>
                  <a:cubicBezTo>
                    <a:pt x="5004286" y="2226962"/>
                    <a:pt x="5001972" y="2224932"/>
                    <a:pt x="4997770" y="2223987"/>
                  </a:cubicBezTo>
                  <a:close/>
                  <a:moveTo>
                    <a:pt x="869334" y="2141399"/>
                  </a:moveTo>
                  <a:cubicBezTo>
                    <a:pt x="864422" y="2140690"/>
                    <a:pt x="861590" y="2144232"/>
                    <a:pt x="861306" y="2148387"/>
                  </a:cubicBezTo>
                  <a:cubicBezTo>
                    <a:pt x="861023" y="2152118"/>
                    <a:pt x="863667" y="2154857"/>
                    <a:pt x="868059" y="2155046"/>
                  </a:cubicBezTo>
                  <a:cubicBezTo>
                    <a:pt x="872450" y="2155234"/>
                    <a:pt x="874528" y="2152873"/>
                    <a:pt x="875519" y="2148671"/>
                  </a:cubicBezTo>
                  <a:cubicBezTo>
                    <a:pt x="875095" y="2145082"/>
                    <a:pt x="873253" y="2141965"/>
                    <a:pt x="869334" y="2141399"/>
                  </a:cubicBezTo>
                  <a:close/>
                  <a:moveTo>
                    <a:pt x="1009532" y="2141352"/>
                  </a:moveTo>
                  <a:cubicBezTo>
                    <a:pt x="1007029" y="2142674"/>
                    <a:pt x="1003865" y="2144232"/>
                    <a:pt x="1004338" y="2148765"/>
                  </a:cubicBezTo>
                  <a:cubicBezTo>
                    <a:pt x="1004763" y="2153157"/>
                    <a:pt x="1007454" y="2155188"/>
                    <a:pt x="1011563" y="2154857"/>
                  </a:cubicBezTo>
                  <a:cubicBezTo>
                    <a:pt x="1015671" y="2154527"/>
                    <a:pt x="1018173" y="2152024"/>
                    <a:pt x="1017701" y="2147726"/>
                  </a:cubicBezTo>
                  <a:cubicBezTo>
                    <a:pt x="1017228" y="2143665"/>
                    <a:pt x="1014679" y="2141446"/>
                    <a:pt x="1009532" y="2141352"/>
                  </a:cubicBezTo>
                  <a:close/>
                  <a:moveTo>
                    <a:pt x="4160832" y="2133513"/>
                  </a:moveTo>
                  <a:cubicBezTo>
                    <a:pt x="4156913" y="2133749"/>
                    <a:pt x="4154364" y="2136299"/>
                    <a:pt x="4154505" y="2140644"/>
                  </a:cubicBezTo>
                  <a:cubicBezTo>
                    <a:pt x="4154646" y="2145082"/>
                    <a:pt x="4157291" y="2147254"/>
                    <a:pt x="4161447" y="2146971"/>
                  </a:cubicBezTo>
                  <a:cubicBezTo>
                    <a:pt x="4165412" y="2146688"/>
                    <a:pt x="4168057" y="2144469"/>
                    <a:pt x="4168057" y="2139983"/>
                  </a:cubicBezTo>
                  <a:cubicBezTo>
                    <a:pt x="4167160" y="2136205"/>
                    <a:pt x="4164988" y="2133230"/>
                    <a:pt x="4160832" y="2133513"/>
                  </a:cubicBezTo>
                  <a:close/>
                  <a:moveTo>
                    <a:pt x="1011609" y="2103150"/>
                  </a:moveTo>
                  <a:cubicBezTo>
                    <a:pt x="1036447" y="2103386"/>
                    <a:pt x="1055855" y="2122983"/>
                    <a:pt x="1055997" y="2147963"/>
                  </a:cubicBezTo>
                  <a:cubicBezTo>
                    <a:pt x="1056185" y="2173745"/>
                    <a:pt x="1036777" y="2193247"/>
                    <a:pt x="1011043" y="2193294"/>
                  </a:cubicBezTo>
                  <a:cubicBezTo>
                    <a:pt x="985214" y="2193342"/>
                    <a:pt x="965994" y="2174028"/>
                    <a:pt x="966042" y="2148105"/>
                  </a:cubicBezTo>
                  <a:cubicBezTo>
                    <a:pt x="966089" y="2122605"/>
                    <a:pt x="986063" y="2102914"/>
                    <a:pt x="1011609" y="2103150"/>
                  </a:cubicBezTo>
                  <a:close/>
                  <a:moveTo>
                    <a:pt x="869286" y="2103150"/>
                  </a:moveTo>
                  <a:cubicBezTo>
                    <a:pt x="893558" y="2103528"/>
                    <a:pt x="913862" y="2123974"/>
                    <a:pt x="913957" y="2148245"/>
                  </a:cubicBezTo>
                  <a:cubicBezTo>
                    <a:pt x="914051" y="2173556"/>
                    <a:pt x="893888" y="2193388"/>
                    <a:pt x="868247" y="2193294"/>
                  </a:cubicBezTo>
                  <a:cubicBezTo>
                    <a:pt x="842654" y="2193200"/>
                    <a:pt x="822350" y="2172895"/>
                    <a:pt x="822821" y="2147868"/>
                  </a:cubicBezTo>
                  <a:cubicBezTo>
                    <a:pt x="823294" y="2122983"/>
                    <a:pt x="844307" y="2102820"/>
                    <a:pt x="869286" y="2103150"/>
                  </a:cubicBezTo>
                  <a:close/>
                  <a:moveTo>
                    <a:pt x="1878288" y="2098333"/>
                  </a:moveTo>
                  <a:cubicBezTo>
                    <a:pt x="1874227" y="2097861"/>
                    <a:pt x="1871394" y="2100741"/>
                    <a:pt x="1870686" y="2104425"/>
                  </a:cubicBezTo>
                  <a:cubicBezTo>
                    <a:pt x="1869883" y="2108580"/>
                    <a:pt x="1872669" y="2111036"/>
                    <a:pt x="1876636" y="2111649"/>
                  </a:cubicBezTo>
                  <a:cubicBezTo>
                    <a:pt x="1880838" y="2112263"/>
                    <a:pt x="1883483" y="2110375"/>
                    <a:pt x="1884144" y="2105793"/>
                  </a:cubicBezTo>
                  <a:cubicBezTo>
                    <a:pt x="1884002" y="2102064"/>
                    <a:pt x="1882444" y="2098806"/>
                    <a:pt x="1878288" y="2098333"/>
                  </a:cubicBezTo>
                  <a:close/>
                  <a:moveTo>
                    <a:pt x="2643354" y="2098239"/>
                  </a:moveTo>
                  <a:cubicBezTo>
                    <a:pt x="2638774" y="2098333"/>
                    <a:pt x="2635894" y="2101544"/>
                    <a:pt x="2636083" y="2105983"/>
                  </a:cubicBezTo>
                  <a:cubicBezTo>
                    <a:pt x="2636319" y="2109950"/>
                    <a:pt x="2639341" y="2112027"/>
                    <a:pt x="2643496" y="2111838"/>
                  </a:cubicBezTo>
                  <a:cubicBezTo>
                    <a:pt x="2647888" y="2111791"/>
                    <a:pt x="2650343" y="2108958"/>
                    <a:pt x="2650107" y="2105180"/>
                  </a:cubicBezTo>
                  <a:cubicBezTo>
                    <a:pt x="2649918" y="2101639"/>
                    <a:pt x="2647509" y="2098191"/>
                    <a:pt x="2643354" y="2098239"/>
                  </a:cubicBezTo>
                  <a:close/>
                  <a:moveTo>
                    <a:pt x="2022452" y="2098239"/>
                  </a:moveTo>
                  <a:cubicBezTo>
                    <a:pt x="2017730" y="2098050"/>
                    <a:pt x="2015179" y="2101403"/>
                    <a:pt x="2015321" y="2105842"/>
                  </a:cubicBezTo>
                  <a:cubicBezTo>
                    <a:pt x="2015463" y="2109903"/>
                    <a:pt x="2018249" y="2112074"/>
                    <a:pt x="2022498" y="2111838"/>
                  </a:cubicBezTo>
                  <a:cubicBezTo>
                    <a:pt x="2026701" y="2111603"/>
                    <a:pt x="2028638" y="2109052"/>
                    <a:pt x="2029439" y="2105227"/>
                  </a:cubicBezTo>
                  <a:cubicBezTo>
                    <a:pt x="2028354" y="2101592"/>
                    <a:pt x="2026323" y="2098381"/>
                    <a:pt x="2022452" y="2098239"/>
                  </a:cubicBezTo>
                  <a:close/>
                  <a:moveTo>
                    <a:pt x="2127942" y="2098097"/>
                  </a:moveTo>
                  <a:cubicBezTo>
                    <a:pt x="2123881" y="2098427"/>
                    <a:pt x="2121001" y="2100742"/>
                    <a:pt x="2120340" y="2104519"/>
                  </a:cubicBezTo>
                  <a:cubicBezTo>
                    <a:pt x="2119585" y="2108769"/>
                    <a:pt x="2122465" y="2111225"/>
                    <a:pt x="2126526" y="2111744"/>
                  </a:cubicBezTo>
                  <a:cubicBezTo>
                    <a:pt x="2130635" y="2112263"/>
                    <a:pt x="2133609" y="2110327"/>
                    <a:pt x="2133940" y="2105935"/>
                  </a:cubicBezTo>
                  <a:cubicBezTo>
                    <a:pt x="2134223" y="2101827"/>
                    <a:pt x="2131815" y="2099372"/>
                    <a:pt x="2127942" y="2098097"/>
                  </a:cubicBezTo>
                  <a:close/>
                  <a:moveTo>
                    <a:pt x="5139572" y="2086576"/>
                  </a:moveTo>
                  <a:cubicBezTo>
                    <a:pt x="5135605" y="2087096"/>
                    <a:pt x="5132583" y="2089220"/>
                    <a:pt x="5133339" y="2093706"/>
                  </a:cubicBezTo>
                  <a:cubicBezTo>
                    <a:pt x="5133953" y="2097578"/>
                    <a:pt x="5136502" y="2100411"/>
                    <a:pt x="5140705" y="2100034"/>
                  </a:cubicBezTo>
                  <a:cubicBezTo>
                    <a:pt x="5144813" y="2099656"/>
                    <a:pt x="5146891" y="2096823"/>
                    <a:pt x="5146844" y="2092101"/>
                  </a:cubicBezTo>
                  <a:cubicBezTo>
                    <a:pt x="5146325" y="2088228"/>
                    <a:pt x="5143822" y="2086057"/>
                    <a:pt x="5139572" y="2086576"/>
                  </a:cubicBezTo>
                  <a:close/>
                  <a:moveTo>
                    <a:pt x="4861350" y="2086576"/>
                  </a:moveTo>
                  <a:cubicBezTo>
                    <a:pt x="4857382" y="2087096"/>
                    <a:pt x="4854360" y="2089220"/>
                    <a:pt x="4855116" y="2093706"/>
                  </a:cubicBezTo>
                  <a:cubicBezTo>
                    <a:pt x="4855730" y="2097578"/>
                    <a:pt x="4858280" y="2100411"/>
                    <a:pt x="4862482" y="2100034"/>
                  </a:cubicBezTo>
                  <a:cubicBezTo>
                    <a:pt x="4866591" y="2099656"/>
                    <a:pt x="4868668" y="2096823"/>
                    <a:pt x="4868621" y="2092101"/>
                  </a:cubicBezTo>
                  <a:cubicBezTo>
                    <a:pt x="4868101" y="2088228"/>
                    <a:pt x="4865599" y="2086057"/>
                    <a:pt x="4861350" y="2086576"/>
                  </a:cubicBezTo>
                  <a:close/>
                  <a:moveTo>
                    <a:pt x="638379" y="2086529"/>
                  </a:moveTo>
                  <a:cubicBezTo>
                    <a:pt x="633939" y="2086717"/>
                    <a:pt x="631956" y="2089504"/>
                    <a:pt x="632381" y="2093754"/>
                  </a:cubicBezTo>
                  <a:cubicBezTo>
                    <a:pt x="632806" y="2097861"/>
                    <a:pt x="635357" y="2100506"/>
                    <a:pt x="639560" y="2099986"/>
                  </a:cubicBezTo>
                  <a:cubicBezTo>
                    <a:pt x="643526" y="2099515"/>
                    <a:pt x="645698" y="2096634"/>
                    <a:pt x="646028" y="2092337"/>
                  </a:cubicBezTo>
                  <a:cubicBezTo>
                    <a:pt x="645179" y="2088323"/>
                    <a:pt x="642440" y="2086387"/>
                    <a:pt x="638379" y="2086529"/>
                  </a:cubicBezTo>
                  <a:close/>
                  <a:moveTo>
                    <a:pt x="4613583" y="2075431"/>
                  </a:moveTo>
                  <a:cubicBezTo>
                    <a:pt x="4609332" y="2075290"/>
                    <a:pt x="4606405" y="2077415"/>
                    <a:pt x="4606358" y="2081429"/>
                  </a:cubicBezTo>
                  <a:cubicBezTo>
                    <a:pt x="4606264" y="2085773"/>
                    <a:pt x="4609002" y="2089220"/>
                    <a:pt x="4613677" y="2089032"/>
                  </a:cubicBezTo>
                  <a:cubicBezTo>
                    <a:pt x="4617596" y="2088890"/>
                    <a:pt x="4619532" y="2085632"/>
                    <a:pt x="4620618" y="2081948"/>
                  </a:cubicBezTo>
                  <a:cubicBezTo>
                    <a:pt x="4619815" y="2078076"/>
                    <a:pt x="4617832" y="2075573"/>
                    <a:pt x="4613583" y="2075431"/>
                  </a:cubicBezTo>
                  <a:close/>
                  <a:moveTo>
                    <a:pt x="2121568" y="2059943"/>
                  </a:moveTo>
                  <a:cubicBezTo>
                    <a:pt x="2138756" y="2057299"/>
                    <a:pt x="2157974" y="2066553"/>
                    <a:pt x="2166663" y="2083458"/>
                  </a:cubicBezTo>
                  <a:cubicBezTo>
                    <a:pt x="2170441" y="2090872"/>
                    <a:pt x="2174974" y="2092242"/>
                    <a:pt x="2182388" y="2092242"/>
                  </a:cubicBezTo>
                  <a:cubicBezTo>
                    <a:pt x="2317533" y="2092053"/>
                    <a:pt x="2452725" y="2092005"/>
                    <a:pt x="2587870" y="2092336"/>
                  </a:cubicBezTo>
                  <a:cubicBezTo>
                    <a:pt x="2596276" y="2092383"/>
                    <a:pt x="2600289" y="2089834"/>
                    <a:pt x="2604303" y="2082515"/>
                  </a:cubicBezTo>
                  <a:cubicBezTo>
                    <a:pt x="2615258" y="2062682"/>
                    <a:pt x="2638255" y="2054938"/>
                    <a:pt x="2659126" y="2062682"/>
                  </a:cubicBezTo>
                  <a:cubicBezTo>
                    <a:pt x="2679053" y="2070095"/>
                    <a:pt x="2691425" y="2091769"/>
                    <a:pt x="2687552" y="2112451"/>
                  </a:cubicBezTo>
                  <a:cubicBezTo>
                    <a:pt x="2683162" y="2135684"/>
                    <a:pt x="2666351" y="2149992"/>
                    <a:pt x="2635327" y="2150087"/>
                  </a:cubicBezTo>
                  <a:cubicBezTo>
                    <a:pt x="2626733" y="2150040"/>
                    <a:pt x="2613370" y="2143665"/>
                    <a:pt x="2604964" y="2129120"/>
                  </a:cubicBezTo>
                  <a:cubicBezTo>
                    <a:pt x="2601753" y="2123691"/>
                    <a:pt x="2598070" y="2122179"/>
                    <a:pt x="2592073" y="2122179"/>
                  </a:cubicBezTo>
                  <a:cubicBezTo>
                    <a:pt x="2454236" y="2122321"/>
                    <a:pt x="2316352" y="2122368"/>
                    <a:pt x="2178469" y="2122133"/>
                  </a:cubicBezTo>
                  <a:cubicBezTo>
                    <a:pt x="2171621" y="2122133"/>
                    <a:pt x="2168458" y="2124729"/>
                    <a:pt x="2164869" y="2130160"/>
                  </a:cubicBezTo>
                  <a:cubicBezTo>
                    <a:pt x="2152970" y="2148340"/>
                    <a:pt x="2131106" y="2155045"/>
                    <a:pt x="2111415" y="2147489"/>
                  </a:cubicBezTo>
                  <a:cubicBezTo>
                    <a:pt x="2092763" y="2140406"/>
                    <a:pt x="2080061" y="2120810"/>
                    <a:pt x="2081856" y="2101922"/>
                  </a:cubicBezTo>
                  <a:cubicBezTo>
                    <a:pt x="2083886" y="2080484"/>
                    <a:pt x="2100225" y="2063201"/>
                    <a:pt x="2121568" y="2059943"/>
                  </a:cubicBezTo>
                  <a:close/>
                  <a:moveTo>
                    <a:pt x="1876778" y="2059801"/>
                  </a:moveTo>
                  <a:cubicBezTo>
                    <a:pt x="1901758" y="2059329"/>
                    <a:pt x="1922392" y="2079586"/>
                    <a:pt x="1922582" y="2104802"/>
                  </a:cubicBezTo>
                  <a:cubicBezTo>
                    <a:pt x="1922770" y="2130773"/>
                    <a:pt x="1903598" y="2150133"/>
                    <a:pt x="1877627" y="2150181"/>
                  </a:cubicBezTo>
                  <a:cubicBezTo>
                    <a:pt x="1852175" y="2150229"/>
                    <a:pt x="1831823" y="2130018"/>
                    <a:pt x="1832012" y="2105038"/>
                  </a:cubicBezTo>
                  <a:cubicBezTo>
                    <a:pt x="1832248" y="2080862"/>
                    <a:pt x="1852648" y="2060226"/>
                    <a:pt x="1876778" y="2059801"/>
                  </a:cubicBezTo>
                  <a:close/>
                  <a:moveTo>
                    <a:pt x="2022216" y="2059754"/>
                  </a:moveTo>
                  <a:cubicBezTo>
                    <a:pt x="2046865" y="2059849"/>
                    <a:pt x="2068019" y="2081193"/>
                    <a:pt x="2067689" y="2105700"/>
                  </a:cubicBezTo>
                  <a:cubicBezTo>
                    <a:pt x="2067357" y="2130963"/>
                    <a:pt x="2047006" y="2150465"/>
                    <a:pt x="2021365" y="2150134"/>
                  </a:cubicBezTo>
                  <a:cubicBezTo>
                    <a:pt x="1996149" y="2149804"/>
                    <a:pt x="1976837" y="2130443"/>
                    <a:pt x="1976789" y="2105464"/>
                  </a:cubicBezTo>
                  <a:cubicBezTo>
                    <a:pt x="1976695" y="2080484"/>
                    <a:pt x="1997377" y="2059660"/>
                    <a:pt x="2022216" y="2059754"/>
                  </a:cubicBezTo>
                  <a:close/>
                  <a:moveTo>
                    <a:pt x="638661" y="2048044"/>
                  </a:moveTo>
                  <a:cubicBezTo>
                    <a:pt x="664208" y="2047996"/>
                    <a:pt x="684277" y="2067829"/>
                    <a:pt x="684183" y="2093139"/>
                  </a:cubicBezTo>
                  <a:cubicBezTo>
                    <a:pt x="684089" y="2118072"/>
                    <a:pt x="663311" y="2138660"/>
                    <a:pt x="638521" y="2138424"/>
                  </a:cubicBezTo>
                  <a:cubicBezTo>
                    <a:pt x="613824" y="2138188"/>
                    <a:pt x="594180" y="2118403"/>
                    <a:pt x="593991" y="2093612"/>
                  </a:cubicBezTo>
                  <a:cubicBezTo>
                    <a:pt x="593802" y="2067593"/>
                    <a:pt x="612832" y="2048138"/>
                    <a:pt x="638661" y="2048044"/>
                  </a:cubicBezTo>
                  <a:close/>
                  <a:moveTo>
                    <a:pt x="4737111" y="1973105"/>
                  </a:moveTo>
                  <a:cubicBezTo>
                    <a:pt x="4732814" y="1972539"/>
                    <a:pt x="4730170" y="1974711"/>
                    <a:pt x="4729791" y="1978961"/>
                  </a:cubicBezTo>
                  <a:cubicBezTo>
                    <a:pt x="4729367" y="1983022"/>
                    <a:pt x="4731303" y="1985760"/>
                    <a:pt x="4735789" y="1986563"/>
                  </a:cubicBezTo>
                  <a:cubicBezTo>
                    <a:pt x="4739567" y="1986374"/>
                    <a:pt x="4742541" y="1984580"/>
                    <a:pt x="4743061" y="1980471"/>
                  </a:cubicBezTo>
                  <a:cubicBezTo>
                    <a:pt x="4743580" y="1976316"/>
                    <a:pt x="4741266" y="1973624"/>
                    <a:pt x="4737111" y="1973105"/>
                  </a:cubicBezTo>
                  <a:close/>
                  <a:moveTo>
                    <a:pt x="4996825" y="1972963"/>
                  </a:moveTo>
                  <a:cubicBezTo>
                    <a:pt x="4992906" y="1973435"/>
                    <a:pt x="4990308" y="1975608"/>
                    <a:pt x="4990498" y="1979905"/>
                  </a:cubicBezTo>
                  <a:cubicBezTo>
                    <a:pt x="4990733" y="1984059"/>
                    <a:pt x="4993330" y="1986468"/>
                    <a:pt x="4997533" y="1986374"/>
                  </a:cubicBezTo>
                  <a:cubicBezTo>
                    <a:pt x="5001878" y="1986279"/>
                    <a:pt x="5004097" y="1983588"/>
                    <a:pt x="5003955" y="1979433"/>
                  </a:cubicBezTo>
                  <a:cubicBezTo>
                    <a:pt x="5003861" y="1975182"/>
                    <a:pt x="5001311" y="1973011"/>
                    <a:pt x="4996825" y="1972963"/>
                  </a:cubicBezTo>
                  <a:close/>
                  <a:moveTo>
                    <a:pt x="4136939" y="1965644"/>
                  </a:moveTo>
                  <a:cubicBezTo>
                    <a:pt x="4133445" y="1966258"/>
                    <a:pt x="4130611" y="1969328"/>
                    <a:pt x="4131273" y="1973389"/>
                  </a:cubicBezTo>
                  <a:cubicBezTo>
                    <a:pt x="4131934" y="1977261"/>
                    <a:pt x="4134814" y="1979385"/>
                    <a:pt x="4138923" y="1978961"/>
                  </a:cubicBezTo>
                  <a:cubicBezTo>
                    <a:pt x="4141897" y="1978630"/>
                    <a:pt x="4144070" y="1977449"/>
                    <a:pt x="4142370" y="1973578"/>
                  </a:cubicBezTo>
                  <a:cubicBezTo>
                    <a:pt x="4139915" y="1971547"/>
                    <a:pt x="4143880" y="1964416"/>
                    <a:pt x="4136939" y="1965644"/>
                  </a:cubicBezTo>
                  <a:close/>
                  <a:moveTo>
                    <a:pt x="4410960" y="1961064"/>
                  </a:moveTo>
                  <a:cubicBezTo>
                    <a:pt x="4407088" y="1960639"/>
                    <a:pt x="4404066" y="1962716"/>
                    <a:pt x="4403925" y="1967297"/>
                  </a:cubicBezTo>
                  <a:cubicBezTo>
                    <a:pt x="4403735" y="1971595"/>
                    <a:pt x="4405861" y="1974475"/>
                    <a:pt x="4409969" y="1974758"/>
                  </a:cubicBezTo>
                  <a:cubicBezTo>
                    <a:pt x="4413982" y="1974994"/>
                    <a:pt x="4416297" y="1971972"/>
                    <a:pt x="4417619" y="1968383"/>
                  </a:cubicBezTo>
                  <a:cubicBezTo>
                    <a:pt x="4417524" y="1963945"/>
                    <a:pt x="4414643" y="1961489"/>
                    <a:pt x="4410960" y="1961064"/>
                  </a:cubicBezTo>
                  <a:close/>
                  <a:moveTo>
                    <a:pt x="519479" y="1943496"/>
                  </a:moveTo>
                  <a:cubicBezTo>
                    <a:pt x="515512" y="1943969"/>
                    <a:pt x="513057" y="1946519"/>
                    <a:pt x="513339" y="1950815"/>
                  </a:cubicBezTo>
                  <a:cubicBezTo>
                    <a:pt x="513670" y="1955207"/>
                    <a:pt x="516551" y="1957143"/>
                    <a:pt x="520612" y="1956860"/>
                  </a:cubicBezTo>
                  <a:cubicBezTo>
                    <a:pt x="524768" y="1956577"/>
                    <a:pt x="526986" y="1954027"/>
                    <a:pt x="526608" y="1948172"/>
                  </a:cubicBezTo>
                  <a:cubicBezTo>
                    <a:pt x="525853" y="1945763"/>
                    <a:pt x="523728" y="1942977"/>
                    <a:pt x="519479" y="1943496"/>
                  </a:cubicBezTo>
                  <a:close/>
                  <a:moveTo>
                    <a:pt x="4997628" y="1934762"/>
                  </a:moveTo>
                  <a:cubicBezTo>
                    <a:pt x="5018074" y="1934856"/>
                    <a:pt x="5035263" y="1947605"/>
                    <a:pt x="5040976" y="1967061"/>
                  </a:cubicBezTo>
                  <a:cubicBezTo>
                    <a:pt x="5046501" y="1985855"/>
                    <a:pt x="5038946" y="2007434"/>
                    <a:pt x="5021616" y="2017633"/>
                  </a:cubicBezTo>
                  <a:cubicBezTo>
                    <a:pt x="5014343" y="2021883"/>
                    <a:pt x="5012078" y="2026228"/>
                    <a:pt x="5012172" y="2034397"/>
                  </a:cubicBezTo>
                  <a:cubicBezTo>
                    <a:pt x="5012597" y="2081806"/>
                    <a:pt x="5012502" y="2129263"/>
                    <a:pt x="5012218" y="2176672"/>
                  </a:cubicBezTo>
                  <a:cubicBezTo>
                    <a:pt x="5012172" y="2184086"/>
                    <a:pt x="5013777" y="2188525"/>
                    <a:pt x="5020860" y="2192633"/>
                  </a:cubicBezTo>
                  <a:cubicBezTo>
                    <a:pt x="5038757" y="2202927"/>
                    <a:pt x="5046453" y="2223562"/>
                    <a:pt x="5041307" y="2242780"/>
                  </a:cubicBezTo>
                  <a:cubicBezTo>
                    <a:pt x="5036112" y="2262189"/>
                    <a:pt x="5017271" y="2276638"/>
                    <a:pt x="4997250" y="2276543"/>
                  </a:cubicBezTo>
                  <a:cubicBezTo>
                    <a:pt x="4977606" y="2276449"/>
                    <a:pt x="4960229" y="2263180"/>
                    <a:pt x="4954137" y="2243631"/>
                  </a:cubicBezTo>
                  <a:cubicBezTo>
                    <a:pt x="4948282" y="2224695"/>
                    <a:pt x="4955271" y="2203493"/>
                    <a:pt x="4973026" y="2193199"/>
                  </a:cubicBezTo>
                  <a:cubicBezTo>
                    <a:pt x="4981242" y="2188383"/>
                    <a:pt x="4982328" y="2182952"/>
                    <a:pt x="4982328" y="2174925"/>
                  </a:cubicBezTo>
                  <a:cubicBezTo>
                    <a:pt x="4982045" y="2128413"/>
                    <a:pt x="4982045" y="2081854"/>
                    <a:pt x="4982328" y="2035342"/>
                  </a:cubicBezTo>
                  <a:cubicBezTo>
                    <a:pt x="4982376" y="2027078"/>
                    <a:pt x="4981006" y="2021836"/>
                    <a:pt x="4972790" y="2017161"/>
                  </a:cubicBezTo>
                  <a:cubicBezTo>
                    <a:pt x="4955177" y="2007104"/>
                    <a:pt x="4948188" y="1985759"/>
                    <a:pt x="4954232" y="1966683"/>
                  </a:cubicBezTo>
                  <a:cubicBezTo>
                    <a:pt x="4960607" y="1946567"/>
                    <a:pt x="4976709" y="1934667"/>
                    <a:pt x="4997628" y="1934762"/>
                  </a:cubicBezTo>
                  <a:close/>
                  <a:moveTo>
                    <a:pt x="4737253" y="1934667"/>
                  </a:moveTo>
                  <a:cubicBezTo>
                    <a:pt x="4757794" y="1934903"/>
                    <a:pt x="4773707" y="1947370"/>
                    <a:pt x="4779704" y="1967863"/>
                  </a:cubicBezTo>
                  <a:cubicBezTo>
                    <a:pt x="4785276" y="1986941"/>
                    <a:pt x="4777815" y="2007529"/>
                    <a:pt x="4759825" y="2017870"/>
                  </a:cubicBezTo>
                  <a:cubicBezTo>
                    <a:pt x="4752505" y="2022025"/>
                    <a:pt x="4751466" y="2026795"/>
                    <a:pt x="4751513" y="2033972"/>
                  </a:cubicBezTo>
                  <a:cubicBezTo>
                    <a:pt x="4751749" y="2081382"/>
                    <a:pt x="4751797" y="2128838"/>
                    <a:pt x="4751466" y="2176248"/>
                  </a:cubicBezTo>
                  <a:cubicBezTo>
                    <a:pt x="4751419" y="2184228"/>
                    <a:pt x="4753261" y="2188714"/>
                    <a:pt x="4760674" y="2193200"/>
                  </a:cubicBezTo>
                  <a:cubicBezTo>
                    <a:pt x="4779893" y="2204769"/>
                    <a:pt x="4786504" y="2228615"/>
                    <a:pt x="4777815" y="2248873"/>
                  </a:cubicBezTo>
                  <a:cubicBezTo>
                    <a:pt x="4769599" y="2267997"/>
                    <a:pt x="4747783" y="2279613"/>
                    <a:pt x="4728139" y="2275364"/>
                  </a:cubicBezTo>
                  <a:cubicBezTo>
                    <a:pt x="4705001" y="2270358"/>
                    <a:pt x="4691118" y="2253454"/>
                    <a:pt x="4691260" y="2225546"/>
                  </a:cubicBezTo>
                  <a:cubicBezTo>
                    <a:pt x="4691496" y="2213882"/>
                    <a:pt x="4698059" y="2200472"/>
                    <a:pt x="4712793" y="2192539"/>
                  </a:cubicBezTo>
                  <a:cubicBezTo>
                    <a:pt x="4719970" y="2188666"/>
                    <a:pt x="4721481" y="2183992"/>
                    <a:pt x="4721481" y="2176483"/>
                  </a:cubicBezTo>
                  <a:cubicBezTo>
                    <a:pt x="4721150" y="2129499"/>
                    <a:pt x="4721198" y="2082562"/>
                    <a:pt x="4721434" y="2035578"/>
                  </a:cubicBezTo>
                  <a:cubicBezTo>
                    <a:pt x="4721481" y="2027456"/>
                    <a:pt x="4720301" y="2022167"/>
                    <a:pt x="4711943" y="2017445"/>
                  </a:cubicBezTo>
                  <a:cubicBezTo>
                    <a:pt x="4693998" y="2007293"/>
                    <a:pt x="4686774" y="1984863"/>
                    <a:pt x="4692960" y="1965644"/>
                  </a:cubicBezTo>
                  <a:cubicBezTo>
                    <a:pt x="4699052" y="1946614"/>
                    <a:pt x="4716523" y="1934432"/>
                    <a:pt x="4737253" y="1934667"/>
                  </a:cubicBezTo>
                  <a:close/>
                  <a:moveTo>
                    <a:pt x="4397172" y="1924344"/>
                  </a:moveTo>
                  <a:cubicBezTo>
                    <a:pt x="4406132" y="1921670"/>
                    <a:pt x="4416013" y="1921776"/>
                    <a:pt x="4425268" y="1924892"/>
                  </a:cubicBezTo>
                  <a:cubicBezTo>
                    <a:pt x="4442504" y="1930701"/>
                    <a:pt x="4455537" y="1948786"/>
                    <a:pt x="4455773" y="1967203"/>
                  </a:cubicBezTo>
                  <a:cubicBezTo>
                    <a:pt x="4456009" y="1985761"/>
                    <a:pt x="4443684" y="2003893"/>
                    <a:pt x="4426402" y="2010268"/>
                  </a:cubicBezTo>
                  <a:cubicBezTo>
                    <a:pt x="4407938" y="2017115"/>
                    <a:pt x="4387303" y="2012062"/>
                    <a:pt x="4375357" y="1996243"/>
                  </a:cubicBezTo>
                  <a:cubicBezTo>
                    <a:pt x="4370917" y="1990341"/>
                    <a:pt x="4366668" y="1988593"/>
                    <a:pt x="4359821" y="1988641"/>
                  </a:cubicBezTo>
                  <a:cubicBezTo>
                    <a:pt x="4303392" y="1988829"/>
                    <a:pt x="4246916" y="1988829"/>
                    <a:pt x="4190487" y="1988593"/>
                  </a:cubicBezTo>
                  <a:cubicBezTo>
                    <a:pt x="4183971" y="1988593"/>
                    <a:pt x="4180194" y="1990199"/>
                    <a:pt x="4176511" y="1996008"/>
                  </a:cubicBezTo>
                  <a:cubicBezTo>
                    <a:pt x="4161778" y="2019240"/>
                    <a:pt x="4132075" y="2024576"/>
                    <a:pt x="4110638" y="2008474"/>
                  </a:cubicBezTo>
                  <a:cubicBezTo>
                    <a:pt x="4090002" y="1992985"/>
                    <a:pt x="4087028" y="1961961"/>
                    <a:pt x="4104262" y="1942554"/>
                  </a:cubicBezTo>
                  <a:cubicBezTo>
                    <a:pt x="4122490" y="1922012"/>
                    <a:pt x="4151578" y="1921399"/>
                    <a:pt x="4171080" y="1941751"/>
                  </a:cubicBezTo>
                  <a:cubicBezTo>
                    <a:pt x="4175944" y="1946804"/>
                    <a:pt x="4180524" y="1948740"/>
                    <a:pt x="4187323" y="1948786"/>
                  </a:cubicBezTo>
                  <a:cubicBezTo>
                    <a:pt x="4244225" y="1948550"/>
                    <a:pt x="4301125" y="1948550"/>
                    <a:pt x="4358027" y="1948786"/>
                  </a:cubicBezTo>
                  <a:cubicBezTo>
                    <a:pt x="4365392" y="1948786"/>
                    <a:pt x="4370068" y="1946992"/>
                    <a:pt x="4374600" y="1940476"/>
                  </a:cubicBezTo>
                  <a:cubicBezTo>
                    <a:pt x="4380172" y="1932472"/>
                    <a:pt x="4388212" y="1927018"/>
                    <a:pt x="4397172" y="1924344"/>
                  </a:cubicBezTo>
                  <a:close/>
                  <a:moveTo>
                    <a:pt x="523327" y="1905301"/>
                  </a:moveTo>
                  <a:cubicBezTo>
                    <a:pt x="535262" y="1906122"/>
                    <a:pt x="546819" y="1911528"/>
                    <a:pt x="554846" y="1921303"/>
                  </a:cubicBezTo>
                  <a:cubicBezTo>
                    <a:pt x="571894" y="1942128"/>
                    <a:pt x="568069" y="1972348"/>
                    <a:pt x="545308" y="1987742"/>
                  </a:cubicBezTo>
                  <a:cubicBezTo>
                    <a:pt x="538225" y="1992558"/>
                    <a:pt x="536336" y="1997328"/>
                    <a:pt x="536383" y="2005120"/>
                  </a:cubicBezTo>
                  <a:cubicBezTo>
                    <a:pt x="536714" y="2050782"/>
                    <a:pt x="536761" y="2096444"/>
                    <a:pt x="536383" y="2142106"/>
                  </a:cubicBezTo>
                  <a:cubicBezTo>
                    <a:pt x="536336" y="2150181"/>
                    <a:pt x="538650" y="2155422"/>
                    <a:pt x="545214" y="2160238"/>
                  </a:cubicBezTo>
                  <a:cubicBezTo>
                    <a:pt x="577938" y="2184369"/>
                    <a:pt x="610378" y="2208828"/>
                    <a:pt x="642772" y="2233336"/>
                  </a:cubicBezTo>
                  <a:cubicBezTo>
                    <a:pt x="647778" y="2237161"/>
                    <a:pt x="651367" y="2238389"/>
                    <a:pt x="658023" y="2234941"/>
                  </a:cubicBezTo>
                  <a:cubicBezTo>
                    <a:pt x="682532" y="2222334"/>
                    <a:pt x="710959" y="2233713"/>
                    <a:pt x="720638" y="2258788"/>
                  </a:cubicBezTo>
                  <a:cubicBezTo>
                    <a:pt x="730177" y="2283438"/>
                    <a:pt x="717192" y="2309975"/>
                    <a:pt x="691598" y="2318144"/>
                  </a:cubicBezTo>
                  <a:cubicBezTo>
                    <a:pt x="666476" y="2326172"/>
                    <a:pt x="641402" y="2311770"/>
                    <a:pt x="634697" y="2285090"/>
                  </a:cubicBezTo>
                  <a:cubicBezTo>
                    <a:pt x="632903" y="2277771"/>
                    <a:pt x="629692" y="2272624"/>
                    <a:pt x="623364" y="2267949"/>
                  </a:cubicBezTo>
                  <a:cubicBezTo>
                    <a:pt x="583699" y="2238766"/>
                    <a:pt x="544599" y="2208923"/>
                    <a:pt x="505029" y="2179647"/>
                  </a:cubicBezTo>
                  <a:cubicBezTo>
                    <a:pt x="498891" y="2175113"/>
                    <a:pt x="496576" y="2170391"/>
                    <a:pt x="496718" y="2162836"/>
                  </a:cubicBezTo>
                  <a:cubicBezTo>
                    <a:pt x="497190" y="2135731"/>
                    <a:pt x="496907" y="2108579"/>
                    <a:pt x="496907" y="2081475"/>
                  </a:cubicBezTo>
                  <a:cubicBezTo>
                    <a:pt x="496907" y="2054370"/>
                    <a:pt x="496670" y="2027218"/>
                    <a:pt x="497049" y="2000114"/>
                  </a:cubicBezTo>
                  <a:cubicBezTo>
                    <a:pt x="497143" y="1993267"/>
                    <a:pt x="495206" y="1988687"/>
                    <a:pt x="490060" y="1983871"/>
                  </a:cubicBezTo>
                  <a:cubicBezTo>
                    <a:pt x="469802" y="1964981"/>
                    <a:pt x="469850" y="1934477"/>
                    <a:pt x="489541" y="1916817"/>
                  </a:cubicBezTo>
                  <a:cubicBezTo>
                    <a:pt x="499079" y="1908246"/>
                    <a:pt x="511392" y="1904481"/>
                    <a:pt x="523327" y="1905301"/>
                  </a:cubicBezTo>
                  <a:close/>
                  <a:moveTo>
                    <a:pt x="4612496" y="1854393"/>
                  </a:moveTo>
                  <a:cubicBezTo>
                    <a:pt x="4608907" y="1854817"/>
                    <a:pt x="4605885" y="1857792"/>
                    <a:pt x="4606216" y="1861900"/>
                  </a:cubicBezTo>
                  <a:cubicBezTo>
                    <a:pt x="4606546" y="1865867"/>
                    <a:pt x="4609286" y="1868180"/>
                    <a:pt x="4613393" y="1868511"/>
                  </a:cubicBezTo>
                  <a:cubicBezTo>
                    <a:pt x="4617360" y="1867850"/>
                    <a:pt x="4620524" y="1865631"/>
                    <a:pt x="4620382" y="1861664"/>
                  </a:cubicBezTo>
                  <a:cubicBezTo>
                    <a:pt x="4620240" y="1857225"/>
                    <a:pt x="4617076" y="1853872"/>
                    <a:pt x="4612496" y="1854393"/>
                  </a:cubicBezTo>
                  <a:close/>
                  <a:moveTo>
                    <a:pt x="5140375" y="1853590"/>
                  </a:moveTo>
                  <a:cubicBezTo>
                    <a:pt x="5136030" y="1853400"/>
                    <a:pt x="5133527" y="1855856"/>
                    <a:pt x="5133292" y="1859964"/>
                  </a:cubicBezTo>
                  <a:cubicBezTo>
                    <a:pt x="5133008" y="1864120"/>
                    <a:pt x="5135795" y="1866339"/>
                    <a:pt x="5139666" y="1867095"/>
                  </a:cubicBezTo>
                  <a:cubicBezTo>
                    <a:pt x="5144152" y="1867095"/>
                    <a:pt x="5146561" y="1864639"/>
                    <a:pt x="5146749" y="1860578"/>
                  </a:cubicBezTo>
                  <a:cubicBezTo>
                    <a:pt x="5146891" y="1856518"/>
                    <a:pt x="5144813" y="1853731"/>
                    <a:pt x="5140375" y="1853590"/>
                  </a:cubicBezTo>
                  <a:close/>
                  <a:moveTo>
                    <a:pt x="4862152" y="1853590"/>
                  </a:moveTo>
                  <a:cubicBezTo>
                    <a:pt x="4857808" y="1853400"/>
                    <a:pt x="4855305" y="1855856"/>
                    <a:pt x="4855069" y="1859964"/>
                  </a:cubicBezTo>
                  <a:cubicBezTo>
                    <a:pt x="4854786" y="1864120"/>
                    <a:pt x="4857572" y="1866339"/>
                    <a:pt x="4861443" y="1867095"/>
                  </a:cubicBezTo>
                  <a:cubicBezTo>
                    <a:pt x="4865930" y="1867095"/>
                    <a:pt x="4868338" y="1864639"/>
                    <a:pt x="4868526" y="1860578"/>
                  </a:cubicBezTo>
                  <a:cubicBezTo>
                    <a:pt x="4868668" y="1856518"/>
                    <a:pt x="4866591" y="1853731"/>
                    <a:pt x="4862152" y="1853590"/>
                  </a:cubicBezTo>
                  <a:close/>
                  <a:moveTo>
                    <a:pt x="4486749" y="1842587"/>
                  </a:moveTo>
                  <a:cubicBezTo>
                    <a:pt x="4482688" y="1843107"/>
                    <a:pt x="4480138" y="1845279"/>
                    <a:pt x="4480421" y="1849576"/>
                  </a:cubicBezTo>
                  <a:cubicBezTo>
                    <a:pt x="4480705" y="1853684"/>
                    <a:pt x="4483207" y="1856234"/>
                    <a:pt x="4487410" y="1856045"/>
                  </a:cubicBezTo>
                  <a:cubicBezTo>
                    <a:pt x="4491517" y="1855857"/>
                    <a:pt x="4493926" y="1853306"/>
                    <a:pt x="4493784" y="1849057"/>
                  </a:cubicBezTo>
                  <a:cubicBezTo>
                    <a:pt x="4493643" y="1844665"/>
                    <a:pt x="4490998" y="1842777"/>
                    <a:pt x="4486749" y="1842587"/>
                  </a:cubicBezTo>
                  <a:close/>
                  <a:moveTo>
                    <a:pt x="378477" y="1824690"/>
                  </a:moveTo>
                  <a:cubicBezTo>
                    <a:pt x="373897" y="1824029"/>
                    <a:pt x="370733" y="1827429"/>
                    <a:pt x="370497" y="1831821"/>
                  </a:cubicBezTo>
                  <a:cubicBezTo>
                    <a:pt x="370308" y="1835740"/>
                    <a:pt x="373425" y="1838479"/>
                    <a:pt x="377297" y="1838715"/>
                  </a:cubicBezTo>
                  <a:cubicBezTo>
                    <a:pt x="381358" y="1838952"/>
                    <a:pt x="383577" y="1835976"/>
                    <a:pt x="384853" y="1832246"/>
                  </a:cubicBezTo>
                  <a:cubicBezTo>
                    <a:pt x="384568" y="1828232"/>
                    <a:pt x="382019" y="1825163"/>
                    <a:pt x="378477" y="1824690"/>
                  </a:cubicBezTo>
                  <a:close/>
                  <a:moveTo>
                    <a:pt x="4613251" y="1815860"/>
                  </a:moveTo>
                  <a:cubicBezTo>
                    <a:pt x="4632093" y="1815860"/>
                    <a:pt x="4650839" y="1829460"/>
                    <a:pt x="4656411" y="1847214"/>
                  </a:cubicBezTo>
                  <a:cubicBezTo>
                    <a:pt x="4662881" y="1867708"/>
                    <a:pt x="4655608" y="1888438"/>
                    <a:pt x="4636673" y="1899818"/>
                  </a:cubicBezTo>
                  <a:cubicBezTo>
                    <a:pt x="4630204" y="1903738"/>
                    <a:pt x="4628787" y="1907987"/>
                    <a:pt x="4628882" y="1914835"/>
                  </a:cubicBezTo>
                  <a:cubicBezTo>
                    <a:pt x="4629165" y="1952327"/>
                    <a:pt x="4629213" y="1989868"/>
                    <a:pt x="4628835" y="2027362"/>
                  </a:cubicBezTo>
                  <a:cubicBezTo>
                    <a:pt x="4628740" y="2035248"/>
                    <a:pt x="4630346" y="2039970"/>
                    <a:pt x="4637900" y="2044361"/>
                  </a:cubicBezTo>
                  <a:cubicBezTo>
                    <a:pt x="4655703" y="2054607"/>
                    <a:pt x="4662644" y="2076282"/>
                    <a:pt x="4656411" y="2096256"/>
                  </a:cubicBezTo>
                  <a:cubicBezTo>
                    <a:pt x="4650886" y="2114011"/>
                    <a:pt x="4632140" y="2127611"/>
                    <a:pt x="4613251" y="2127563"/>
                  </a:cubicBezTo>
                  <a:cubicBezTo>
                    <a:pt x="4594317" y="2127516"/>
                    <a:pt x="4575711" y="2113964"/>
                    <a:pt x="4570140" y="2096161"/>
                  </a:cubicBezTo>
                  <a:cubicBezTo>
                    <a:pt x="4563906" y="2076329"/>
                    <a:pt x="4571084" y="2054655"/>
                    <a:pt x="4588839" y="2044266"/>
                  </a:cubicBezTo>
                  <a:cubicBezTo>
                    <a:pt x="4596252" y="2039922"/>
                    <a:pt x="4598188" y="2035294"/>
                    <a:pt x="4598094" y="2027266"/>
                  </a:cubicBezTo>
                  <a:cubicBezTo>
                    <a:pt x="4597669" y="1989774"/>
                    <a:pt x="4597716" y="1952233"/>
                    <a:pt x="4598046" y="1914740"/>
                  </a:cubicBezTo>
                  <a:cubicBezTo>
                    <a:pt x="4598094" y="1907704"/>
                    <a:pt x="4596300" y="1903596"/>
                    <a:pt x="4589877" y="1899818"/>
                  </a:cubicBezTo>
                  <a:cubicBezTo>
                    <a:pt x="4571462" y="1889005"/>
                    <a:pt x="4564143" y="1868983"/>
                    <a:pt x="4569808" y="1848537"/>
                  </a:cubicBezTo>
                  <a:cubicBezTo>
                    <a:pt x="4574909" y="1829980"/>
                    <a:pt x="4593702" y="1815860"/>
                    <a:pt x="4613251" y="1815860"/>
                  </a:cubicBezTo>
                  <a:close/>
                  <a:moveTo>
                    <a:pt x="5143686" y="1815152"/>
                  </a:moveTo>
                  <a:cubicBezTo>
                    <a:pt x="5155722" y="1816156"/>
                    <a:pt x="5167432" y="1821928"/>
                    <a:pt x="5175743" y="1832199"/>
                  </a:cubicBezTo>
                  <a:cubicBezTo>
                    <a:pt x="5191940" y="1852220"/>
                    <a:pt x="5187737" y="1883433"/>
                    <a:pt x="5165495" y="1897363"/>
                  </a:cubicBezTo>
                  <a:cubicBezTo>
                    <a:pt x="5156854" y="1902793"/>
                    <a:pt x="5154871" y="1908366"/>
                    <a:pt x="5154966" y="1917668"/>
                  </a:cubicBezTo>
                  <a:cubicBezTo>
                    <a:pt x="5155438" y="1958277"/>
                    <a:pt x="5155344" y="1998934"/>
                    <a:pt x="5155013" y="2039544"/>
                  </a:cubicBezTo>
                  <a:cubicBezTo>
                    <a:pt x="5154966" y="2046675"/>
                    <a:pt x="5156902" y="2050546"/>
                    <a:pt x="5163324" y="2054371"/>
                  </a:cubicBezTo>
                  <a:cubicBezTo>
                    <a:pt x="5181740" y="2065374"/>
                    <a:pt x="5189531" y="2086103"/>
                    <a:pt x="5183959" y="2105700"/>
                  </a:cubicBezTo>
                  <a:cubicBezTo>
                    <a:pt x="5178623" y="2124353"/>
                    <a:pt x="5160254" y="2138283"/>
                    <a:pt x="5140610" y="2138471"/>
                  </a:cubicBezTo>
                  <a:cubicBezTo>
                    <a:pt x="5120212" y="2138613"/>
                    <a:pt x="5102882" y="2125344"/>
                    <a:pt x="5096790" y="2104945"/>
                  </a:cubicBezTo>
                  <a:cubicBezTo>
                    <a:pt x="5090888" y="2085254"/>
                    <a:pt x="5098538" y="2065374"/>
                    <a:pt x="5117568" y="2054182"/>
                  </a:cubicBezTo>
                  <a:cubicBezTo>
                    <a:pt x="5123706" y="2050594"/>
                    <a:pt x="5124981" y="2046721"/>
                    <a:pt x="5124839" y="2040441"/>
                  </a:cubicBezTo>
                  <a:cubicBezTo>
                    <a:pt x="5124509" y="2019240"/>
                    <a:pt x="5124697" y="1997990"/>
                    <a:pt x="5124697" y="1976788"/>
                  </a:cubicBezTo>
                  <a:cubicBezTo>
                    <a:pt x="5124697" y="1961441"/>
                    <a:pt x="5124273" y="1946095"/>
                    <a:pt x="5124839" y="1930748"/>
                  </a:cubicBezTo>
                  <a:cubicBezTo>
                    <a:pt x="5125453" y="1915401"/>
                    <a:pt x="5124839" y="1903219"/>
                    <a:pt x="5109257" y="1892216"/>
                  </a:cubicBezTo>
                  <a:cubicBezTo>
                    <a:pt x="5088195" y="1877342"/>
                    <a:pt x="5090321" y="1844429"/>
                    <a:pt x="5109682" y="1826721"/>
                  </a:cubicBezTo>
                  <a:cubicBezTo>
                    <a:pt x="5119291" y="1817914"/>
                    <a:pt x="5131651" y="1814148"/>
                    <a:pt x="5143686" y="1815152"/>
                  </a:cubicBezTo>
                  <a:close/>
                  <a:moveTo>
                    <a:pt x="4865510" y="1815152"/>
                  </a:moveTo>
                  <a:cubicBezTo>
                    <a:pt x="4877546" y="1816156"/>
                    <a:pt x="4889256" y="1821928"/>
                    <a:pt x="4897567" y="1832199"/>
                  </a:cubicBezTo>
                  <a:cubicBezTo>
                    <a:pt x="4913764" y="1852220"/>
                    <a:pt x="4909561" y="1883433"/>
                    <a:pt x="4887321" y="1897363"/>
                  </a:cubicBezTo>
                  <a:cubicBezTo>
                    <a:pt x="4878679" y="1902793"/>
                    <a:pt x="4876696" y="1908366"/>
                    <a:pt x="4876790" y="1917668"/>
                  </a:cubicBezTo>
                  <a:cubicBezTo>
                    <a:pt x="4877263" y="1958277"/>
                    <a:pt x="4877168" y="1998934"/>
                    <a:pt x="4876837" y="2039544"/>
                  </a:cubicBezTo>
                  <a:cubicBezTo>
                    <a:pt x="4876790" y="2046675"/>
                    <a:pt x="4878726" y="2050546"/>
                    <a:pt x="4885149" y="2054371"/>
                  </a:cubicBezTo>
                  <a:cubicBezTo>
                    <a:pt x="4903564" y="2065374"/>
                    <a:pt x="4911356" y="2086103"/>
                    <a:pt x="4905783" y="2105700"/>
                  </a:cubicBezTo>
                  <a:cubicBezTo>
                    <a:pt x="4900448" y="2124353"/>
                    <a:pt x="4882079" y="2138283"/>
                    <a:pt x="4862436" y="2138471"/>
                  </a:cubicBezTo>
                  <a:cubicBezTo>
                    <a:pt x="4842036" y="2138613"/>
                    <a:pt x="4824706" y="2125344"/>
                    <a:pt x="4818615" y="2104945"/>
                  </a:cubicBezTo>
                  <a:cubicBezTo>
                    <a:pt x="4812712" y="2085254"/>
                    <a:pt x="4820361" y="2065374"/>
                    <a:pt x="4839392" y="2054182"/>
                  </a:cubicBezTo>
                  <a:cubicBezTo>
                    <a:pt x="4845483" y="2050594"/>
                    <a:pt x="4846758" y="2046721"/>
                    <a:pt x="4846663" y="2040441"/>
                  </a:cubicBezTo>
                  <a:cubicBezTo>
                    <a:pt x="4846333" y="2019240"/>
                    <a:pt x="4846522" y="1997990"/>
                    <a:pt x="4846522" y="1976788"/>
                  </a:cubicBezTo>
                  <a:cubicBezTo>
                    <a:pt x="4846522" y="1961441"/>
                    <a:pt x="4846097" y="1946095"/>
                    <a:pt x="4846663" y="1930748"/>
                  </a:cubicBezTo>
                  <a:cubicBezTo>
                    <a:pt x="4847277" y="1915401"/>
                    <a:pt x="4846663" y="1903219"/>
                    <a:pt x="4831081" y="1892216"/>
                  </a:cubicBezTo>
                  <a:cubicBezTo>
                    <a:pt x="4810021" y="1877342"/>
                    <a:pt x="4812146" y="1844429"/>
                    <a:pt x="4831505" y="1826721"/>
                  </a:cubicBezTo>
                  <a:cubicBezTo>
                    <a:pt x="4841115" y="1817914"/>
                    <a:pt x="4853475" y="1814148"/>
                    <a:pt x="4865510" y="1815152"/>
                  </a:cubicBezTo>
                  <a:close/>
                  <a:moveTo>
                    <a:pt x="4487598" y="1804244"/>
                  </a:moveTo>
                  <a:cubicBezTo>
                    <a:pt x="4508092" y="1804386"/>
                    <a:pt x="4524950" y="1817088"/>
                    <a:pt x="4530758" y="1836779"/>
                  </a:cubicBezTo>
                  <a:cubicBezTo>
                    <a:pt x="4536330" y="1855762"/>
                    <a:pt x="4528728" y="1876870"/>
                    <a:pt x="4511114" y="1887211"/>
                  </a:cubicBezTo>
                  <a:cubicBezTo>
                    <a:pt x="4503795" y="1891508"/>
                    <a:pt x="4501906" y="1896136"/>
                    <a:pt x="4501954" y="1904257"/>
                  </a:cubicBezTo>
                  <a:cubicBezTo>
                    <a:pt x="4502284" y="1983824"/>
                    <a:pt x="4501954" y="2063390"/>
                    <a:pt x="4502379" y="2142957"/>
                  </a:cubicBezTo>
                  <a:cubicBezTo>
                    <a:pt x="4502425" y="2152968"/>
                    <a:pt x="4500160" y="2155755"/>
                    <a:pt x="4489865" y="2155613"/>
                  </a:cubicBezTo>
                  <a:cubicBezTo>
                    <a:pt x="4443778" y="2154998"/>
                    <a:pt x="4397644" y="2155329"/>
                    <a:pt x="4351509" y="2155329"/>
                  </a:cubicBezTo>
                  <a:cubicBezTo>
                    <a:pt x="4305846" y="2155329"/>
                    <a:pt x="4260184" y="2155471"/>
                    <a:pt x="4214522" y="2155188"/>
                  </a:cubicBezTo>
                  <a:cubicBezTo>
                    <a:pt x="4207487" y="2155140"/>
                    <a:pt x="4203567" y="2156887"/>
                    <a:pt x="4199789" y="2163451"/>
                  </a:cubicBezTo>
                  <a:cubicBezTo>
                    <a:pt x="4189164" y="2181867"/>
                    <a:pt x="4168435" y="2189612"/>
                    <a:pt x="4148413" y="2184181"/>
                  </a:cubicBezTo>
                  <a:cubicBezTo>
                    <a:pt x="4129667" y="2179129"/>
                    <a:pt x="4116162" y="2160948"/>
                    <a:pt x="4116162" y="2140738"/>
                  </a:cubicBezTo>
                  <a:cubicBezTo>
                    <a:pt x="4116162" y="2119583"/>
                    <a:pt x="4127967" y="2103481"/>
                    <a:pt x="4148083" y="2097343"/>
                  </a:cubicBezTo>
                  <a:cubicBezTo>
                    <a:pt x="4168199" y="2091204"/>
                    <a:pt x="4188221" y="2098240"/>
                    <a:pt x="4199411" y="2116938"/>
                  </a:cubicBezTo>
                  <a:cubicBezTo>
                    <a:pt x="4203331" y="2123502"/>
                    <a:pt x="4207439" y="2125014"/>
                    <a:pt x="4214380" y="2125014"/>
                  </a:cubicBezTo>
                  <a:cubicBezTo>
                    <a:pt x="4296261" y="2124824"/>
                    <a:pt x="4378094" y="2124636"/>
                    <a:pt x="4459927" y="2125155"/>
                  </a:cubicBezTo>
                  <a:cubicBezTo>
                    <a:pt x="4470505" y="2125203"/>
                    <a:pt x="4472299" y="2121992"/>
                    <a:pt x="4472252" y="2112264"/>
                  </a:cubicBezTo>
                  <a:cubicBezTo>
                    <a:pt x="4471827" y="2042614"/>
                    <a:pt x="4471922" y="1973010"/>
                    <a:pt x="4472158" y="1903360"/>
                  </a:cubicBezTo>
                  <a:cubicBezTo>
                    <a:pt x="4472205" y="1895994"/>
                    <a:pt x="4470647" y="1891461"/>
                    <a:pt x="4463563" y="1887399"/>
                  </a:cubicBezTo>
                  <a:cubicBezTo>
                    <a:pt x="4445715" y="1877153"/>
                    <a:pt x="4437970" y="1856187"/>
                    <a:pt x="4443448" y="1837252"/>
                  </a:cubicBezTo>
                  <a:cubicBezTo>
                    <a:pt x="4449397" y="1816710"/>
                    <a:pt x="4466255" y="1804102"/>
                    <a:pt x="4487598" y="1804244"/>
                  </a:cubicBezTo>
                  <a:close/>
                  <a:moveTo>
                    <a:pt x="795299" y="1796169"/>
                  </a:moveTo>
                  <a:cubicBezTo>
                    <a:pt x="789491" y="1796405"/>
                    <a:pt x="783494" y="1794847"/>
                    <a:pt x="784014" y="1804527"/>
                  </a:cubicBezTo>
                  <a:cubicBezTo>
                    <a:pt x="784721" y="1817608"/>
                    <a:pt x="784533" y="1830782"/>
                    <a:pt x="784060" y="1843862"/>
                  </a:cubicBezTo>
                  <a:cubicBezTo>
                    <a:pt x="783777" y="1851087"/>
                    <a:pt x="785949" y="1856423"/>
                    <a:pt x="790861" y="1861853"/>
                  </a:cubicBezTo>
                  <a:cubicBezTo>
                    <a:pt x="820279" y="1894388"/>
                    <a:pt x="849414" y="1927159"/>
                    <a:pt x="878266" y="1960119"/>
                  </a:cubicBezTo>
                  <a:cubicBezTo>
                    <a:pt x="883460" y="1966022"/>
                    <a:pt x="888702" y="1968713"/>
                    <a:pt x="896729" y="1968666"/>
                  </a:cubicBezTo>
                  <a:cubicBezTo>
                    <a:pt x="955944" y="1968335"/>
                    <a:pt x="1015206" y="1968383"/>
                    <a:pt x="1074421" y="1968619"/>
                  </a:cubicBezTo>
                  <a:cubicBezTo>
                    <a:pt x="1081692" y="1968666"/>
                    <a:pt x="1086982" y="1966825"/>
                    <a:pt x="1092129" y="1961252"/>
                  </a:cubicBezTo>
                  <a:cubicBezTo>
                    <a:pt x="1116306" y="1934997"/>
                    <a:pt x="1141191" y="1909310"/>
                    <a:pt x="1165368" y="1883055"/>
                  </a:cubicBezTo>
                  <a:cubicBezTo>
                    <a:pt x="1170752" y="1877200"/>
                    <a:pt x="1176229" y="1875123"/>
                    <a:pt x="1184068" y="1875123"/>
                  </a:cubicBezTo>
                  <a:cubicBezTo>
                    <a:pt x="1369440" y="1875358"/>
                    <a:pt x="1554780" y="1875311"/>
                    <a:pt x="1740168" y="1875169"/>
                  </a:cubicBezTo>
                  <a:cubicBezTo>
                    <a:pt x="1747440" y="1875169"/>
                    <a:pt x="1752540" y="1876822"/>
                    <a:pt x="1757545" y="1882725"/>
                  </a:cubicBezTo>
                  <a:cubicBezTo>
                    <a:pt x="1778700" y="1907421"/>
                    <a:pt x="1800799" y="1931362"/>
                    <a:pt x="1821954" y="1956058"/>
                  </a:cubicBezTo>
                  <a:cubicBezTo>
                    <a:pt x="1829510" y="1964888"/>
                    <a:pt x="1837348" y="1968902"/>
                    <a:pt x="1849531" y="1968855"/>
                  </a:cubicBezTo>
                  <a:cubicBezTo>
                    <a:pt x="1989256" y="1968335"/>
                    <a:pt x="2128935" y="1968525"/>
                    <a:pt x="2268660" y="1968525"/>
                  </a:cubicBezTo>
                  <a:cubicBezTo>
                    <a:pt x="2303462" y="1968525"/>
                    <a:pt x="2338310" y="1968525"/>
                    <a:pt x="2373112" y="1968525"/>
                  </a:cubicBezTo>
                  <a:cubicBezTo>
                    <a:pt x="2480255" y="1968525"/>
                    <a:pt x="2587445" y="1968525"/>
                    <a:pt x="2694589" y="1968430"/>
                  </a:cubicBezTo>
                  <a:cubicBezTo>
                    <a:pt x="2698886" y="1968383"/>
                    <a:pt x="2705969" y="1970696"/>
                    <a:pt x="2706914" y="1966305"/>
                  </a:cubicBezTo>
                  <a:cubicBezTo>
                    <a:pt x="2708755" y="1957711"/>
                    <a:pt x="2709227" y="1948172"/>
                    <a:pt x="2707291" y="1939673"/>
                  </a:cubicBezTo>
                  <a:cubicBezTo>
                    <a:pt x="2705922" y="1933297"/>
                    <a:pt x="2697989" y="1936367"/>
                    <a:pt x="2693078" y="1936367"/>
                  </a:cubicBezTo>
                  <a:cubicBezTo>
                    <a:pt x="2422741" y="1936226"/>
                    <a:pt x="2152356" y="1936178"/>
                    <a:pt x="1881972" y="1936461"/>
                  </a:cubicBezTo>
                  <a:cubicBezTo>
                    <a:pt x="1872480" y="1936461"/>
                    <a:pt x="1866058" y="1933817"/>
                    <a:pt x="1859966" y="1926687"/>
                  </a:cubicBezTo>
                  <a:cubicBezTo>
                    <a:pt x="1835601" y="1898166"/>
                    <a:pt x="1810574" y="1870211"/>
                    <a:pt x="1786209" y="1841737"/>
                  </a:cubicBezTo>
                  <a:cubicBezTo>
                    <a:pt x="1780447" y="1834984"/>
                    <a:pt x="1774403" y="1832199"/>
                    <a:pt x="1765384" y="1832341"/>
                  </a:cubicBezTo>
                  <a:cubicBezTo>
                    <a:pt x="1708436" y="1833190"/>
                    <a:pt x="1651441" y="1833615"/>
                    <a:pt x="1594493" y="1833804"/>
                  </a:cubicBezTo>
                  <a:cubicBezTo>
                    <a:pt x="1458875" y="1834276"/>
                    <a:pt x="1323211" y="1834607"/>
                    <a:pt x="1187609" y="1834796"/>
                  </a:cubicBezTo>
                  <a:cubicBezTo>
                    <a:pt x="1179865" y="1834796"/>
                    <a:pt x="1174340" y="1836873"/>
                    <a:pt x="1168579" y="1842304"/>
                  </a:cubicBezTo>
                  <a:cubicBezTo>
                    <a:pt x="1137366" y="1871769"/>
                    <a:pt x="1105587" y="1900669"/>
                    <a:pt x="1074185" y="1929945"/>
                  </a:cubicBezTo>
                  <a:cubicBezTo>
                    <a:pt x="1069604" y="1934195"/>
                    <a:pt x="1065213" y="1936414"/>
                    <a:pt x="1058696" y="1936367"/>
                  </a:cubicBezTo>
                  <a:cubicBezTo>
                    <a:pt x="1007604" y="1936084"/>
                    <a:pt x="956512" y="1936131"/>
                    <a:pt x="905417" y="1936320"/>
                  </a:cubicBezTo>
                  <a:cubicBezTo>
                    <a:pt x="899043" y="1936320"/>
                    <a:pt x="894604" y="1934809"/>
                    <a:pt x="890401" y="1929568"/>
                  </a:cubicBezTo>
                  <a:cubicBezTo>
                    <a:pt x="867169" y="1900669"/>
                    <a:pt x="843937" y="1871863"/>
                    <a:pt x="819854" y="1843720"/>
                  </a:cubicBezTo>
                  <a:cubicBezTo>
                    <a:pt x="810032" y="1832199"/>
                    <a:pt x="802855" y="1820724"/>
                    <a:pt x="805782" y="1805000"/>
                  </a:cubicBezTo>
                  <a:cubicBezTo>
                    <a:pt x="807482" y="1795933"/>
                    <a:pt x="801674" y="1795933"/>
                    <a:pt x="795299" y="1796169"/>
                  </a:cubicBezTo>
                  <a:close/>
                  <a:moveTo>
                    <a:pt x="376317" y="1786270"/>
                  </a:moveTo>
                  <a:cubicBezTo>
                    <a:pt x="388240" y="1785922"/>
                    <a:pt x="400270" y="1790455"/>
                    <a:pt x="409690" y="1799947"/>
                  </a:cubicBezTo>
                  <a:cubicBezTo>
                    <a:pt x="428342" y="1818788"/>
                    <a:pt x="427587" y="1848490"/>
                    <a:pt x="406999" y="1865866"/>
                  </a:cubicBezTo>
                  <a:cubicBezTo>
                    <a:pt x="401096" y="1870825"/>
                    <a:pt x="399065" y="1875406"/>
                    <a:pt x="399113" y="1882725"/>
                  </a:cubicBezTo>
                  <a:cubicBezTo>
                    <a:pt x="399396" y="1945575"/>
                    <a:pt x="399490" y="2008426"/>
                    <a:pt x="399113" y="2071276"/>
                  </a:cubicBezTo>
                  <a:cubicBezTo>
                    <a:pt x="399065" y="2080532"/>
                    <a:pt x="401190" y="2084168"/>
                    <a:pt x="410965" y="2083412"/>
                  </a:cubicBezTo>
                  <a:cubicBezTo>
                    <a:pt x="422204" y="2082562"/>
                    <a:pt x="433631" y="2084120"/>
                    <a:pt x="444823" y="2082939"/>
                  </a:cubicBezTo>
                  <a:cubicBezTo>
                    <a:pt x="455777" y="2081759"/>
                    <a:pt x="457053" y="2086197"/>
                    <a:pt x="456958" y="2095689"/>
                  </a:cubicBezTo>
                  <a:cubicBezTo>
                    <a:pt x="456486" y="2147679"/>
                    <a:pt x="456722" y="2199669"/>
                    <a:pt x="456722" y="2251658"/>
                  </a:cubicBezTo>
                  <a:cubicBezTo>
                    <a:pt x="456722" y="2304121"/>
                    <a:pt x="456864" y="2356535"/>
                    <a:pt x="456533" y="2408997"/>
                  </a:cubicBezTo>
                  <a:cubicBezTo>
                    <a:pt x="456486" y="2416789"/>
                    <a:pt x="458469" y="2421227"/>
                    <a:pt x="466072" y="2424155"/>
                  </a:cubicBezTo>
                  <a:cubicBezTo>
                    <a:pt x="476555" y="2428168"/>
                    <a:pt x="486518" y="2433457"/>
                    <a:pt x="496671" y="2438369"/>
                  </a:cubicBezTo>
                  <a:cubicBezTo>
                    <a:pt x="509421" y="2444554"/>
                    <a:pt x="521178" y="2449040"/>
                    <a:pt x="536950" y="2445121"/>
                  </a:cubicBezTo>
                  <a:cubicBezTo>
                    <a:pt x="562308" y="2438841"/>
                    <a:pt x="586012" y="2458107"/>
                    <a:pt x="589129" y="2483606"/>
                  </a:cubicBezTo>
                  <a:cubicBezTo>
                    <a:pt x="592150" y="2508538"/>
                    <a:pt x="572980" y="2531723"/>
                    <a:pt x="547243" y="2534274"/>
                  </a:cubicBezTo>
                  <a:cubicBezTo>
                    <a:pt x="522784" y="2536729"/>
                    <a:pt x="500732" y="2517557"/>
                    <a:pt x="499362" y="2491633"/>
                  </a:cubicBezTo>
                  <a:cubicBezTo>
                    <a:pt x="498984" y="2484503"/>
                    <a:pt x="496340" y="2481481"/>
                    <a:pt x="490343" y="2478790"/>
                  </a:cubicBezTo>
                  <a:cubicBezTo>
                    <a:pt x="470227" y="2469817"/>
                    <a:pt x="450630" y="2459523"/>
                    <a:pt x="430231" y="2451259"/>
                  </a:cubicBezTo>
                  <a:cubicBezTo>
                    <a:pt x="419937" y="2447104"/>
                    <a:pt x="417670" y="2441391"/>
                    <a:pt x="417717" y="2431049"/>
                  </a:cubicBezTo>
                  <a:cubicBezTo>
                    <a:pt x="418143" y="2332925"/>
                    <a:pt x="417717" y="2234848"/>
                    <a:pt x="418284" y="2136723"/>
                  </a:cubicBezTo>
                  <a:cubicBezTo>
                    <a:pt x="418379" y="2124730"/>
                    <a:pt x="415546" y="2120763"/>
                    <a:pt x="403504" y="2122038"/>
                  </a:cubicBezTo>
                  <a:cubicBezTo>
                    <a:pt x="392737" y="2123172"/>
                    <a:pt x="381735" y="2121613"/>
                    <a:pt x="370969" y="2122463"/>
                  </a:cubicBezTo>
                  <a:cubicBezTo>
                    <a:pt x="361195" y="2123266"/>
                    <a:pt x="359022" y="2119677"/>
                    <a:pt x="359070" y="2110375"/>
                  </a:cubicBezTo>
                  <a:cubicBezTo>
                    <a:pt x="359353" y="2035767"/>
                    <a:pt x="359070" y="1961158"/>
                    <a:pt x="359211" y="1886550"/>
                  </a:cubicBezTo>
                  <a:cubicBezTo>
                    <a:pt x="359211" y="1878474"/>
                    <a:pt x="357889" y="1872949"/>
                    <a:pt x="350381" y="1867520"/>
                  </a:cubicBezTo>
                  <a:cubicBezTo>
                    <a:pt x="328802" y="1851984"/>
                    <a:pt x="326204" y="1821243"/>
                    <a:pt x="343581" y="1801883"/>
                  </a:cubicBezTo>
                  <a:cubicBezTo>
                    <a:pt x="352577" y="1791848"/>
                    <a:pt x="364393" y="1786619"/>
                    <a:pt x="376317" y="1786270"/>
                  </a:cubicBezTo>
                  <a:close/>
                  <a:moveTo>
                    <a:pt x="2593820" y="1772040"/>
                  </a:moveTo>
                  <a:cubicBezTo>
                    <a:pt x="2589429" y="1772229"/>
                    <a:pt x="2586879" y="1774920"/>
                    <a:pt x="2587068" y="1778556"/>
                  </a:cubicBezTo>
                  <a:cubicBezTo>
                    <a:pt x="2587209" y="1782758"/>
                    <a:pt x="2589995" y="1786064"/>
                    <a:pt x="2594859" y="1785545"/>
                  </a:cubicBezTo>
                  <a:cubicBezTo>
                    <a:pt x="2598967" y="1785073"/>
                    <a:pt x="2600526" y="1781956"/>
                    <a:pt x="2601045" y="1778415"/>
                  </a:cubicBezTo>
                  <a:cubicBezTo>
                    <a:pt x="2600148" y="1774353"/>
                    <a:pt x="2598259" y="1771898"/>
                    <a:pt x="2593820" y="1772040"/>
                  </a:cubicBezTo>
                  <a:close/>
                  <a:moveTo>
                    <a:pt x="2286084" y="1769537"/>
                  </a:moveTo>
                  <a:cubicBezTo>
                    <a:pt x="2281739" y="1769631"/>
                    <a:pt x="2279520" y="1772229"/>
                    <a:pt x="2279662" y="1776431"/>
                  </a:cubicBezTo>
                  <a:cubicBezTo>
                    <a:pt x="2279851" y="1780634"/>
                    <a:pt x="2282259" y="1783137"/>
                    <a:pt x="2286557" y="1782900"/>
                  </a:cubicBezTo>
                  <a:cubicBezTo>
                    <a:pt x="2290712" y="1782664"/>
                    <a:pt x="2292837" y="1780020"/>
                    <a:pt x="2293167" y="1775817"/>
                  </a:cubicBezTo>
                  <a:cubicBezTo>
                    <a:pt x="2292647" y="1771662"/>
                    <a:pt x="2290286" y="1769395"/>
                    <a:pt x="2286084" y="1769537"/>
                  </a:cubicBezTo>
                  <a:close/>
                  <a:moveTo>
                    <a:pt x="4234921" y="1754096"/>
                  </a:moveTo>
                  <a:cubicBezTo>
                    <a:pt x="4230010" y="1752679"/>
                    <a:pt x="4227366" y="1756409"/>
                    <a:pt x="4226610" y="1760423"/>
                  </a:cubicBezTo>
                  <a:cubicBezTo>
                    <a:pt x="4225902" y="1764389"/>
                    <a:pt x="4228547" y="1767129"/>
                    <a:pt x="4232654" y="1767553"/>
                  </a:cubicBezTo>
                  <a:cubicBezTo>
                    <a:pt x="4236669" y="1767978"/>
                    <a:pt x="4239171" y="1765665"/>
                    <a:pt x="4240730" y="1761840"/>
                  </a:cubicBezTo>
                  <a:cubicBezTo>
                    <a:pt x="4240872" y="1757825"/>
                    <a:pt x="4238321" y="1755087"/>
                    <a:pt x="4234921" y="1754096"/>
                  </a:cubicBezTo>
                  <a:close/>
                  <a:moveTo>
                    <a:pt x="2274137" y="1732233"/>
                  </a:moveTo>
                  <a:cubicBezTo>
                    <a:pt x="2293686" y="1726850"/>
                    <a:pt x="2315691" y="1735208"/>
                    <a:pt x="2325088" y="1753435"/>
                  </a:cubicBezTo>
                  <a:cubicBezTo>
                    <a:pt x="2329385" y="1761793"/>
                    <a:pt x="2334343" y="1763540"/>
                    <a:pt x="2342843" y="1763493"/>
                  </a:cubicBezTo>
                  <a:cubicBezTo>
                    <a:pt x="2408291" y="1763209"/>
                    <a:pt x="2473786" y="1763209"/>
                    <a:pt x="2539281" y="1763493"/>
                  </a:cubicBezTo>
                  <a:cubicBezTo>
                    <a:pt x="2547213" y="1763540"/>
                    <a:pt x="2551935" y="1761746"/>
                    <a:pt x="2556421" y="1754284"/>
                  </a:cubicBezTo>
                  <a:cubicBezTo>
                    <a:pt x="2570116" y="1731619"/>
                    <a:pt x="2600054" y="1726661"/>
                    <a:pt x="2621255" y="1742479"/>
                  </a:cubicBezTo>
                  <a:cubicBezTo>
                    <a:pt x="2642127" y="1758063"/>
                    <a:pt x="2645385" y="1788850"/>
                    <a:pt x="2628197" y="1808352"/>
                  </a:cubicBezTo>
                  <a:cubicBezTo>
                    <a:pt x="2610725" y="1828185"/>
                    <a:pt x="2580267" y="1829838"/>
                    <a:pt x="2562324" y="1810477"/>
                  </a:cubicBezTo>
                  <a:cubicBezTo>
                    <a:pt x="2555950" y="1803536"/>
                    <a:pt x="2549858" y="1802025"/>
                    <a:pt x="2541405" y="1802072"/>
                  </a:cubicBezTo>
                  <a:cubicBezTo>
                    <a:pt x="2472793" y="1802308"/>
                    <a:pt x="2404136" y="1802308"/>
                    <a:pt x="2335477" y="1802025"/>
                  </a:cubicBezTo>
                  <a:cubicBezTo>
                    <a:pt x="2327733" y="1802025"/>
                    <a:pt x="2322349" y="1804008"/>
                    <a:pt x="2316494" y="1809391"/>
                  </a:cubicBezTo>
                  <a:cubicBezTo>
                    <a:pt x="2302281" y="1822471"/>
                    <a:pt x="2285187" y="1825162"/>
                    <a:pt x="2267573" y="1817182"/>
                  </a:cubicBezTo>
                  <a:cubicBezTo>
                    <a:pt x="2250527" y="1809438"/>
                    <a:pt x="2241650" y="1795508"/>
                    <a:pt x="2241366" y="1785073"/>
                  </a:cubicBezTo>
                  <a:cubicBezTo>
                    <a:pt x="2241224" y="1755560"/>
                    <a:pt x="2254446" y="1737663"/>
                    <a:pt x="2274137" y="1732233"/>
                  </a:cubicBezTo>
                  <a:close/>
                  <a:moveTo>
                    <a:pt x="219390" y="1698517"/>
                  </a:moveTo>
                  <a:cubicBezTo>
                    <a:pt x="215235" y="1698706"/>
                    <a:pt x="212307" y="1701256"/>
                    <a:pt x="212496" y="1705270"/>
                  </a:cubicBezTo>
                  <a:cubicBezTo>
                    <a:pt x="212638" y="1709141"/>
                    <a:pt x="215566" y="1712022"/>
                    <a:pt x="219579" y="1712116"/>
                  </a:cubicBezTo>
                  <a:cubicBezTo>
                    <a:pt x="223876" y="1712211"/>
                    <a:pt x="225670" y="1709000"/>
                    <a:pt x="226237" y="1705600"/>
                  </a:cubicBezTo>
                  <a:cubicBezTo>
                    <a:pt x="226048" y="1700689"/>
                    <a:pt x="223734" y="1698328"/>
                    <a:pt x="219390" y="1698517"/>
                  </a:cubicBezTo>
                  <a:close/>
                  <a:moveTo>
                    <a:pt x="2053241" y="1696391"/>
                  </a:moveTo>
                  <a:cubicBezTo>
                    <a:pt x="2048801" y="1695778"/>
                    <a:pt x="2046394" y="1698469"/>
                    <a:pt x="2046063" y="1702483"/>
                  </a:cubicBezTo>
                  <a:cubicBezTo>
                    <a:pt x="2045733" y="1706496"/>
                    <a:pt x="2047668" y="1709425"/>
                    <a:pt x="2052107" y="1709708"/>
                  </a:cubicBezTo>
                  <a:cubicBezTo>
                    <a:pt x="2056451" y="1709992"/>
                    <a:pt x="2058576" y="1707489"/>
                    <a:pt x="2059663" y="1703710"/>
                  </a:cubicBezTo>
                  <a:cubicBezTo>
                    <a:pt x="2059521" y="1699461"/>
                    <a:pt x="2057302" y="1696911"/>
                    <a:pt x="2053241" y="1696391"/>
                  </a:cubicBezTo>
                  <a:close/>
                  <a:moveTo>
                    <a:pt x="1653991" y="1695211"/>
                  </a:moveTo>
                  <a:cubicBezTo>
                    <a:pt x="1650166" y="1694881"/>
                    <a:pt x="1647144" y="1696959"/>
                    <a:pt x="1647049" y="1701587"/>
                  </a:cubicBezTo>
                  <a:cubicBezTo>
                    <a:pt x="1646954" y="1705978"/>
                    <a:pt x="1649269" y="1708716"/>
                    <a:pt x="1653282" y="1708858"/>
                  </a:cubicBezTo>
                  <a:cubicBezTo>
                    <a:pt x="1657201" y="1709000"/>
                    <a:pt x="1659704" y="1706167"/>
                    <a:pt x="1660790" y="1702342"/>
                  </a:cubicBezTo>
                  <a:cubicBezTo>
                    <a:pt x="1660601" y="1697856"/>
                    <a:pt x="1657674" y="1695448"/>
                    <a:pt x="1653991" y="1695211"/>
                  </a:cubicBezTo>
                  <a:close/>
                  <a:moveTo>
                    <a:pt x="1917387" y="1694975"/>
                  </a:moveTo>
                  <a:cubicBezTo>
                    <a:pt x="1913846" y="1694975"/>
                    <a:pt x="1910540" y="1697147"/>
                    <a:pt x="1910588" y="1701633"/>
                  </a:cubicBezTo>
                  <a:cubicBezTo>
                    <a:pt x="1910588" y="1706496"/>
                    <a:pt x="1913514" y="1709283"/>
                    <a:pt x="1918001" y="1708905"/>
                  </a:cubicBezTo>
                  <a:cubicBezTo>
                    <a:pt x="1921731" y="1708574"/>
                    <a:pt x="1924376" y="1705883"/>
                    <a:pt x="1924187" y="1701633"/>
                  </a:cubicBezTo>
                  <a:cubicBezTo>
                    <a:pt x="1924187" y="1697100"/>
                    <a:pt x="1920929" y="1694975"/>
                    <a:pt x="1917387" y="1694975"/>
                  </a:cubicBezTo>
                  <a:close/>
                  <a:moveTo>
                    <a:pt x="2190653" y="1694927"/>
                  </a:moveTo>
                  <a:cubicBezTo>
                    <a:pt x="2186686" y="1695447"/>
                    <a:pt x="2183994" y="1697194"/>
                    <a:pt x="2183994" y="1701586"/>
                  </a:cubicBezTo>
                  <a:cubicBezTo>
                    <a:pt x="2183994" y="1705694"/>
                    <a:pt x="2186119" y="1708716"/>
                    <a:pt x="2190038" y="1708857"/>
                  </a:cubicBezTo>
                  <a:cubicBezTo>
                    <a:pt x="2194477" y="1709047"/>
                    <a:pt x="2197641" y="1705977"/>
                    <a:pt x="2197688" y="1701539"/>
                  </a:cubicBezTo>
                  <a:cubicBezTo>
                    <a:pt x="2197736" y="1697478"/>
                    <a:pt x="2194288" y="1695730"/>
                    <a:pt x="2190653" y="1694927"/>
                  </a:cubicBezTo>
                  <a:close/>
                  <a:moveTo>
                    <a:pt x="1785406" y="1694927"/>
                  </a:moveTo>
                  <a:cubicBezTo>
                    <a:pt x="1781581" y="1695588"/>
                    <a:pt x="1778370" y="1697620"/>
                    <a:pt x="1778323" y="1701491"/>
                  </a:cubicBezTo>
                  <a:cubicBezTo>
                    <a:pt x="1778276" y="1705883"/>
                    <a:pt x="1781439" y="1708999"/>
                    <a:pt x="1785879" y="1708858"/>
                  </a:cubicBezTo>
                  <a:cubicBezTo>
                    <a:pt x="1789798" y="1708716"/>
                    <a:pt x="1791923" y="1705646"/>
                    <a:pt x="1792017" y="1701633"/>
                  </a:cubicBezTo>
                  <a:cubicBezTo>
                    <a:pt x="1792017" y="1697336"/>
                    <a:pt x="1789373" y="1695447"/>
                    <a:pt x="1785406" y="1694927"/>
                  </a:cubicBezTo>
                  <a:close/>
                  <a:moveTo>
                    <a:pt x="354252" y="1674529"/>
                  </a:moveTo>
                  <a:cubicBezTo>
                    <a:pt x="349812" y="1674529"/>
                    <a:pt x="347405" y="1677080"/>
                    <a:pt x="347357" y="1681093"/>
                  </a:cubicBezTo>
                  <a:cubicBezTo>
                    <a:pt x="347263" y="1685012"/>
                    <a:pt x="349294" y="1687987"/>
                    <a:pt x="353827" y="1687987"/>
                  </a:cubicBezTo>
                  <a:cubicBezTo>
                    <a:pt x="358123" y="1687987"/>
                    <a:pt x="360721" y="1685437"/>
                    <a:pt x="360862" y="1681471"/>
                  </a:cubicBezTo>
                  <a:cubicBezTo>
                    <a:pt x="361004" y="1677410"/>
                    <a:pt x="358360" y="1675001"/>
                    <a:pt x="354252" y="1674529"/>
                  </a:cubicBezTo>
                  <a:close/>
                  <a:moveTo>
                    <a:pt x="219295" y="1660221"/>
                  </a:moveTo>
                  <a:cubicBezTo>
                    <a:pt x="238939" y="1660174"/>
                    <a:pt x="254381" y="1670421"/>
                    <a:pt x="261511" y="1688270"/>
                  </a:cubicBezTo>
                  <a:cubicBezTo>
                    <a:pt x="268405" y="1705506"/>
                    <a:pt x="264722" y="1725433"/>
                    <a:pt x="250320" y="1737663"/>
                  </a:cubicBezTo>
                  <a:cubicBezTo>
                    <a:pt x="242434" y="1744321"/>
                    <a:pt x="240734" y="1751356"/>
                    <a:pt x="240734" y="1760896"/>
                  </a:cubicBezTo>
                  <a:cubicBezTo>
                    <a:pt x="240970" y="1864450"/>
                    <a:pt x="240970" y="1967958"/>
                    <a:pt x="240686" y="2071465"/>
                  </a:cubicBezTo>
                  <a:cubicBezTo>
                    <a:pt x="240686" y="2080862"/>
                    <a:pt x="242811" y="2087048"/>
                    <a:pt x="250981" y="2092761"/>
                  </a:cubicBezTo>
                  <a:cubicBezTo>
                    <a:pt x="272797" y="2108014"/>
                    <a:pt x="293527" y="2124777"/>
                    <a:pt x="315154" y="2140313"/>
                  </a:cubicBezTo>
                  <a:cubicBezTo>
                    <a:pt x="322898" y="2145884"/>
                    <a:pt x="325826" y="2151881"/>
                    <a:pt x="325778" y="2161562"/>
                  </a:cubicBezTo>
                  <a:cubicBezTo>
                    <a:pt x="325401" y="2284051"/>
                    <a:pt x="325590" y="2406589"/>
                    <a:pt x="325401" y="2529079"/>
                  </a:cubicBezTo>
                  <a:cubicBezTo>
                    <a:pt x="325401" y="2537768"/>
                    <a:pt x="327242" y="2543481"/>
                    <a:pt x="334986" y="2549195"/>
                  </a:cubicBezTo>
                  <a:cubicBezTo>
                    <a:pt x="354630" y="2563691"/>
                    <a:pt x="356755" y="2594622"/>
                    <a:pt x="340842" y="2613273"/>
                  </a:cubicBezTo>
                  <a:cubicBezTo>
                    <a:pt x="324126" y="2632870"/>
                    <a:pt x="294471" y="2634617"/>
                    <a:pt x="275583" y="2617145"/>
                  </a:cubicBezTo>
                  <a:cubicBezTo>
                    <a:pt x="256742" y="2599721"/>
                    <a:pt x="254852" y="2570444"/>
                    <a:pt x="273741" y="2553350"/>
                  </a:cubicBezTo>
                  <a:cubicBezTo>
                    <a:pt x="283752" y="2544284"/>
                    <a:pt x="285593" y="2535313"/>
                    <a:pt x="285547" y="2523129"/>
                  </a:cubicBezTo>
                  <a:cubicBezTo>
                    <a:pt x="285216" y="2408761"/>
                    <a:pt x="285216" y="2294393"/>
                    <a:pt x="285593" y="2180025"/>
                  </a:cubicBezTo>
                  <a:cubicBezTo>
                    <a:pt x="285641" y="2170770"/>
                    <a:pt x="282571" y="2165245"/>
                    <a:pt x="275488" y="2160050"/>
                  </a:cubicBezTo>
                  <a:cubicBezTo>
                    <a:pt x="253625" y="2144090"/>
                    <a:pt x="232376" y="2127280"/>
                    <a:pt x="210277" y="2111697"/>
                  </a:cubicBezTo>
                  <a:cubicBezTo>
                    <a:pt x="203004" y="2106597"/>
                    <a:pt x="200927" y="2101261"/>
                    <a:pt x="200927" y="2092809"/>
                  </a:cubicBezTo>
                  <a:cubicBezTo>
                    <a:pt x="201210" y="1981604"/>
                    <a:pt x="201021" y="1870399"/>
                    <a:pt x="201257" y="1759196"/>
                  </a:cubicBezTo>
                  <a:cubicBezTo>
                    <a:pt x="201257" y="1750979"/>
                    <a:pt x="199557" y="1745643"/>
                    <a:pt x="192144" y="1740496"/>
                  </a:cubicBezTo>
                  <a:cubicBezTo>
                    <a:pt x="175711" y="1729116"/>
                    <a:pt x="170328" y="1708764"/>
                    <a:pt x="176797" y="1689923"/>
                  </a:cubicBezTo>
                  <a:cubicBezTo>
                    <a:pt x="183077" y="1671790"/>
                    <a:pt x="199557" y="1660269"/>
                    <a:pt x="219295" y="1660221"/>
                  </a:cubicBezTo>
                  <a:close/>
                  <a:moveTo>
                    <a:pt x="1785358" y="1640294"/>
                  </a:moveTo>
                  <a:lnTo>
                    <a:pt x="1785336" y="1640315"/>
                  </a:lnTo>
                  <a:lnTo>
                    <a:pt x="1796126" y="1649502"/>
                  </a:lnTo>
                  <a:lnTo>
                    <a:pt x="1799897" y="1656080"/>
                  </a:lnTo>
                  <a:lnTo>
                    <a:pt x="1796171" y="1649502"/>
                  </a:lnTo>
                  <a:cubicBezTo>
                    <a:pt x="1795321" y="1643079"/>
                    <a:pt x="1792016" y="1640058"/>
                    <a:pt x="1785358" y="1640294"/>
                  </a:cubicBezTo>
                  <a:close/>
                  <a:moveTo>
                    <a:pt x="1669337" y="1636517"/>
                  </a:moveTo>
                  <a:cubicBezTo>
                    <a:pt x="1668439" y="1649077"/>
                    <a:pt x="1668581" y="1659277"/>
                    <a:pt x="1682323" y="1667824"/>
                  </a:cubicBezTo>
                  <a:cubicBezTo>
                    <a:pt x="1699699" y="1678590"/>
                    <a:pt x="1703289" y="1701256"/>
                    <a:pt x="1695261" y="1719860"/>
                  </a:cubicBezTo>
                  <a:cubicBezTo>
                    <a:pt x="1687894" y="1736860"/>
                    <a:pt x="1668487" y="1748901"/>
                    <a:pt x="1650873" y="1747343"/>
                  </a:cubicBezTo>
                  <a:cubicBezTo>
                    <a:pt x="1631088" y="1745596"/>
                    <a:pt x="1614184" y="1731761"/>
                    <a:pt x="1609697" y="1713534"/>
                  </a:cubicBezTo>
                  <a:cubicBezTo>
                    <a:pt x="1604787" y="1693559"/>
                    <a:pt x="1612058" y="1673396"/>
                    <a:pt x="1630285" y="1663574"/>
                  </a:cubicBezTo>
                  <a:cubicBezTo>
                    <a:pt x="1636826" y="1660080"/>
                    <a:pt x="1638549" y="1655689"/>
                    <a:pt x="1638809" y="1651002"/>
                  </a:cubicBezTo>
                  <a:lnTo>
                    <a:pt x="1638550" y="1636672"/>
                  </a:lnTo>
                  <a:lnTo>
                    <a:pt x="1638502" y="1636658"/>
                  </a:lnTo>
                  <a:lnTo>
                    <a:pt x="1669175" y="1636564"/>
                  </a:lnTo>
                  <a:close/>
                  <a:moveTo>
                    <a:pt x="1793858" y="1636517"/>
                  </a:moveTo>
                  <a:cubicBezTo>
                    <a:pt x="1797730" y="1637414"/>
                    <a:pt x="1799052" y="1639208"/>
                    <a:pt x="1799146" y="1642844"/>
                  </a:cubicBezTo>
                  <a:lnTo>
                    <a:pt x="1799996" y="1656252"/>
                  </a:lnTo>
                  <a:lnTo>
                    <a:pt x="1799997" y="1656254"/>
                  </a:lnTo>
                  <a:cubicBezTo>
                    <a:pt x="1801130" y="1659701"/>
                    <a:pt x="1804389" y="1660363"/>
                    <a:pt x="1807033" y="1661968"/>
                  </a:cubicBezTo>
                  <a:cubicBezTo>
                    <a:pt x="1826346" y="1673537"/>
                    <a:pt x="1834799" y="1694266"/>
                    <a:pt x="1828849" y="1715185"/>
                  </a:cubicBezTo>
                  <a:cubicBezTo>
                    <a:pt x="1823655" y="1733412"/>
                    <a:pt x="1804483" y="1747579"/>
                    <a:pt x="1785122" y="1747437"/>
                  </a:cubicBezTo>
                  <a:cubicBezTo>
                    <a:pt x="1764393" y="1747295"/>
                    <a:pt x="1746874" y="1732987"/>
                    <a:pt x="1741444" y="1711832"/>
                  </a:cubicBezTo>
                  <a:cubicBezTo>
                    <a:pt x="1736391" y="1692236"/>
                    <a:pt x="1745221" y="1672781"/>
                    <a:pt x="1764157" y="1661731"/>
                  </a:cubicBezTo>
                  <a:cubicBezTo>
                    <a:pt x="1766046" y="1660598"/>
                    <a:pt x="1767888" y="1659418"/>
                    <a:pt x="1769729" y="1658237"/>
                  </a:cubicBezTo>
                  <a:lnTo>
                    <a:pt x="1769790" y="1658197"/>
                  </a:lnTo>
                  <a:lnTo>
                    <a:pt x="1771994" y="1652193"/>
                  </a:lnTo>
                  <a:cubicBezTo>
                    <a:pt x="1773222" y="1637319"/>
                    <a:pt x="1779171" y="1633163"/>
                    <a:pt x="1793858" y="1636517"/>
                  </a:cubicBezTo>
                  <a:close/>
                  <a:moveTo>
                    <a:pt x="353401" y="1636375"/>
                  </a:moveTo>
                  <a:cubicBezTo>
                    <a:pt x="379137" y="1636281"/>
                    <a:pt x="399159" y="1655877"/>
                    <a:pt x="399253" y="1681187"/>
                  </a:cubicBezTo>
                  <a:cubicBezTo>
                    <a:pt x="399347" y="1706545"/>
                    <a:pt x="379373" y="1726283"/>
                    <a:pt x="353685" y="1726236"/>
                  </a:cubicBezTo>
                  <a:cubicBezTo>
                    <a:pt x="327903" y="1726188"/>
                    <a:pt x="308730" y="1706686"/>
                    <a:pt x="308967" y="1680763"/>
                  </a:cubicBezTo>
                  <a:cubicBezTo>
                    <a:pt x="309155" y="1655593"/>
                    <a:pt x="328280" y="1636469"/>
                    <a:pt x="353401" y="1636375"/>
                  </a:cubicBezTo>
                  <a:close/>
                  <a:moveTo>
                    <a:pt x="5029596" y="1588163"/>
                  </a:moveTo>
                  <a:cubicBezTo>
                    <a:pt x="5024732" y="1587313"/>
                    <a:pt x="5022039" y="1590996"/>
                    <a:pt x="5021756" y="1595105"/>
                  </a:cubicBezTo>
                  <a:cubicBezTo>
                    <a:pt x="5021472" y="1598835"/>
                    <a:pt x="5023975" y="1601669"/>
                    <a:pt x="5028367" y="1601715"/>
                  </a:cubicBezTo>
                  <a:cubicBezTo>
                    <a:pt x="5032570" y="1601763"/>
                    <a:pt x="5034789" y="1599496"/>
                    <a:pt x="5035876" y="1595719"/>
                  </a:cubicBezTo>
                  <a:cubicBezTo>
                    <a:pt x="5035498" y="1591752"/>
                    <a:pt x="5033183" y="1588777"/>
                    <a:pt x="5029596" y="1588163"/>
                  </a:cubicBezTo>
                  <a:close/>
                  <a:moveTo>
                    <a:pt x="4300181" y="1557846"/>
                  </a:moveTo>
                  <a:cubicBezTo>
                    <a:pt x="4296214" y="1558602"/>
                    <a:pt x="4293381" y="1561057"/>
                    <a:pt x="4293523" y="1565024"/>
                  </a:cubicBezTo>
                  <a:cubicBezTo>
                    <a:pt x="4293617" y="1568943"/>
                    <a:pt x="4296167" y="1571541"/>
                    <a:pt x="4300606" y="1571493"/>
                  </a:cubicBezTo>
                  <a:cubicBezTo>
                    <a:pt x="4305138" y="1571446"/>
                    <a:pt x="4307358" y="1568707"/>
                    <a:pt x="4307216" y="1564646"/>
                  </a:cubicBezTo>
                  <a:cubicBezTo>
                    <a:pt x="4306980" y="1560774"/>
                    <a:pt x="4304761" y="1557894"/>
                    <a:pt x="4300181" y="1557846"/>
                  </a:cubicBezTo>
                  <a:close/>
                  <a:moveTo>
                    <a:pt x="1108595" y="1552559"/>
                  </a:moveTo>
                  <a:cubicBezTo>
                    <a:pt x="1104156" y="1552465"/>
                    <a:pt x="1101748" y="1555110"/>
                    <a:pt x="1101276" y="1558792"/>
                  </a:cubicBezTo>
                  <a:cubicBezTo>
                    <a:pt x="1100756" y="1562617"/>
                    <a:pt x="1102456" y="1565687"/>
                    <a:pt x="1106895" y="1566158"/>
                  </a:cubicBezTo>
                  <a:cubicBezTo>
                    <a:pt x="1111712" y="1566678"/>
                    <a:pt x="1114828" y="1564175"/>
                    <a:pt x="1115017" y="1559690"/>
                  </a:cubicBezTo>
                  <a:cubicBezTo>
                    <a:pt x="1115206" y="1555959"/>
                    <a:pt x="1112372" y="1553409"/>
                    <a:pt x="1108595" y="1552559"/>
                  </a:cubicBezTo>
                  <a:close/>
                  <a:moveTo>
                    <a:pt x="1249547" y="1551331"/>
                  </a:moveTo>
                  <a:cubicBezTo>
                    <a:pt x="1245911" y="1551142"/>
                    <a:pt x="1242983" y="1553314"/>
                    <a:pt x="1242889" y="1557847"/>
                  </a:cubicBezTo>
                  <a:cubicBezTo>
                    <a:pt x="1242842" y="1562097"/>
                    <a:pt x="1245108" y="1564222"/>
                    <a:pt x="1248933" y="1565308"/>
                  </a:cubicBezTo>
                  <a:cubicBezTo>
                    <a:pt x="1252758" y="1564882"/>
                    <a:pt x="1255828" y="1563041"/>
                    <a:pt x="1256441" y="1559169"/>
                  </a:cubicBezTo>
                  <a:cubicBezTo>
                    <a:pt x="1257197" y="1554258"/>
                    <a:pt x="1253749" y="1551519"/>
                    <a:pt x="1249547" y="1551331"/>
                  </a:cubicBezTo>
                  <a:close/>
                  <a:moveTo>
                    <a:pt x="1061383" y="1546948"/>
                  </a:moveTo>
                  <a:lnTo>
                    <a:pt x="1061139" y="1547222"/>
                  </a:lnTo>
                  <a:cubicBezTo>
                    <a:pt x="1056323" y="1548686"/>
                    <a:pt x="1051317" y="1548309"/>
                    <a:pt x="1046359" y="1548355"/>
                  </a:cubicBezTo>
                  <a:lnTo>
                    <a:pt x="1038761" y="1549549"/>
                  </a:lnTo>
                  <a:lnTo>
                    <a:pt x="1046358" y="1548357"/>
                  </a:lnTo>
                  <a:cubicBezTo>
                    <a:pt x="1051317" y="1548262"/>
                    <a:pt x="1056321" y="1548640"/>
                    <a:pt x="1061138" y="1547224"/>
                  </a:cubicBezTo>
                  <a:close/>
                  <a:moveTo>
                    <a:pt x="4693763" y="1525453"/>
                  </a:moveTo>
                  <a:cubicBezTo>
                    <a:pt x="4689607" y="1525453"/>
                    <a:pt x="4686963" y="1527956"/>
                    <a:pt x="4686775" y="1532065"/>
                  </a:cubicBezTo>
                  <a:cubicBezTo>
                    <a:pt x="4686539" y="1536315"/>
                    <a:pt x="4689183" y="1538676"/>
                    <a:pt x="4693338" y="1538864"/>
                  </a:cubicBezTo>
                  <a:cubicBezTo>
                    <a:pt x="4697588" y="1539053"/>
                    <a:pt x="4699902" y="1536645"/>
                    <a:pt x="4700280" y="1532395"/>
                  </a:cubicBezTo>
                  <a:cubicBezTo>
                    <a:pt x="4699949" y="1528381"/>
                    <a:pt x="4698108" y="1525453"/>
                    <a:pt x="4693763" y="1525453"/>
                  </a:cubicBezTo>
                  <a:close/>
                  <a:moveTo>
                    <a:pt x="4307468" y="1519992"/>
                  </a:moveTo>
                  <a:cubicBezTo>
                    <a:pt x="4325535" y="1522661"/>
                    <a:pt x="4340932" y="1536526"/>
                    <a:pt x="4344615" y="1556288"/>
                  </a:cubicBezTo>
                  <a:cubicBezTo>
                    <a:pt x="4345748" y="1562333"/>
                    <a:pt x="4348251" y="1565638"/>
                    <a:pt x="4353351" y="1568660"/>
                  </a:cubicBezTo>
                  <a:cubicBezTo>
                    <a:pt x="4411338" y="1603414"/>
                    <a:pt x="4469183" y="1638405"/>
                    <a:pt x="4526980" y="1673442"/>
                  </a:cubicBezTo>
                  <a:cubicBezTo>
                    <a:pt x="4531844" y="1676370"/>
                    <a:pt x="4536755" y="1677315"/>
                    <a:pt x="4542327" y="1677315"/>
                  </a:cubicBezTo>
                  <a:cubicBezTo>
                    <a:pt x="4733570" y="1677220"/>
                    <a:pt x="4924813" y="1677220"/>
                    <a:pt x="5116056" y="1677173"/>
                  </a:cubicBezTo>
                  <a:cubicBezTo>
                    <a:pt x="5120070" y="1677173"/>
                    <a:pt x="5124084" y="1676418"/>
                    <a:pt x="5128098" y="1676039"/>
                  </a:cubicBezTo>
                  <a:cubicBezTo>
                    <a:pt x="5143350" y="1678354"/>
                    <a:pt x="5151283" y="1687137"/>
                    <a:pt x="5151755" y="1702625"/>
                  </a:cubicBezTo>
                  <a:cubicBezTo>
                    <a:pt x="5144908" y="1714477"/>
                    <a:pt x="5134473" y="1717594"/>
                    <a:pt x="5121110" y="1717594"/>
                  </a:cubicBezTo>
                  <a:cubicBezTo>
                    <a:pt x="4925805" y="1717263"/>
                    <a:pt x="4730501" y="1717358"/>
                    <a:pt x="4535197" y="1717500"/>
                  </a:cubicBezTo>
                  <a:cubicBezTo>
                    <a:pt x="4527217" y="1717500"/>
                    <a:pt x="4520416" y="1715705"/>
                    <a:pt x="4513570" y="1711550"/>
                  </a:cubicBezTo>
                  <a:cubicBezTo>
                    <a:pt x="4456197" y="1676700"/>
                    <a:pt x="4398636" y="1642135"/>
                    <a:pt x="4341168" y="1607381"/>
                  </a:cubicBezTo>
                  <a:cubicBezTo>
                    <a:pt x="4334085" y="1603131"/>
                    <a:pt x="4328654" y="1600722"/>
                    <a:pt x="4319399" y="1605634"/>
                  </a:cubicBezTo>
                  <a:cubicBezTo>
                    <a:pt x="4296214" y="1617911"/>
                    <a:pt x="4266984" y="1605114"/>
                    <a:pt x="4258107" y="1580937"/>
                  </a:cubicBezTo>
                  <a:cubicBezTo>
                    <a:pt x="4248804" y="1555485"/>
                    <a:pt x="4262546" y="1528759"/>
                    <a:pt x="4288847" y="1521251"/>
                  </a:cubicBezTo>
                  <a:cubicBezTo>
                    <a:pt x="4295128" y="1519456"/>
                    <a:pt x="4301446" y="1519102"/>
                    <a:pt x="4307468" y="1519992"/>
                  </a:cubicBezTo>
                  <a:close/>
                  <a:moveTo>
                    <a:pt x="354253" y="1516246"/>
                  </a:moveTo>
                  <a:cubicBezTo>
                    <a:pt x="349529" y="1516529"/>
                    <a:pt x="347168" y="1518654"/>
                    <a:pt x="347264" y="1523093"/>
                  </a:cubicBezTo>
                  <a:cubicBezTo>
                    <a:pt x="347358" y="1527437"/>
                    <a:pt x="349955" y="1530128"/>
                    <a:pt x="353921" y="1529940"/>
                  </a:cubicBezTo>
                  <a:cubicBezTo>
                    <a:pt x="357699" y="1529798"/>
                    <a:pt x="360721" y="1527012"/>
                    <a:pt x="360863" y="1522951"/>
                  </a:cubicBezTo>
                  <a:cubicBezTo>
                    <a:pt x="361005" y="1518559"/>
                    <a:pt x="357511" y="1517048"/>
                    <a:pt x="354253" y="1516246"/>
                  </a:cubicBezTo>
                  <a:close/>
                  <a:moveTo>
                    <a:pt x="1113742" y="1514688"/>
                  </a:moveTo>
                  <a:cubicBezTo>
                    <a:pt x="1132630" y="1517710"/>
                    <a:pt x="1145711" y="1528476"/>
                    <a:pt x="1151188" y="1547318"/>
                  </a:cubicBezTo>
                  <a:cubicBezTo>
                    <a:pt x="1156996" y="1567339"/>
                    <a:pt x="1148779" y="1588070"/>
                    <a:pt x="1130930" y="1598505"/>
                  </a:cubicBezTo>
                  <a:cubicBezTo>
                    <a:pt x="1113458" y="1608704"/>
                    <a:pt x="1089281" y="1606674"/>
                    <a:pt x="1076249" y="1591611"/>
                  </a:cubicBezTo>
                  <a:cubicBezTo>
                    <a:pt x="1069402" y="1583725"/>
                    <a:pt x="1062602" y="1581600"/>
                    <a:pt x="1053158" y="1582166"/>
                  </a:cubicBezTo>
                  <a:cubicBezTo>
                    <a:pt x="1043289" y="1582733"/>
                    <a:pt x="1033325" y="1582450"/>
                    <a:pt x="1023362" y="1582497"/>
                  </a:cubicBezTo>
                  <a:lnTo>
                    <a:pt x="1023363" y="1582493"/>
                  </a:lnTo>
                  <a:lnTo>
                    <a:pt x="1022407" y="1563531"/>
                  </a:lnTo>
                  <a:cubicBezTo>
                    <a:pt x="1022182" y="1557280"/>
                    <a:pt x="1022631" y="1551496"/>
                    <a:pt x="1025488" y="1547364"/>
                  </a:cubicBezTo>
                  <a:cubicBezTo>
                    <a:pt x="1031249" y="1538959"/>
                    <a:pt x="1047067" y="1545381"/>
                    <a:pt x="1058400" y="1544342"/>
                  </a:cubicBezTo>
                  <a:lnTo>
                    <a:pt x="1066518" y="1541180"/>
                  </a:lnTo>
                  <a:lnTo>
                    <a:pt x="1086974" y="1519281"/>
                  </a:lnTo>
                  <a:cubicBezTo>
                    <a:pt x="1094925" y="1514747"/>
                    <a:pt x="1103920" y="1513106"/>
                    <a:pt x="1113742" y="1514688"/>
                  </a:cubicBezTo>
                  <a:close/>
                  <a:moveTo>
                    <a:pt x="353686" y="1477714"/>
                  </a:moveTo>
                  <a:cubicBezTo>
                    <a:pt x="378712" y="1477666"/>
                    <a:pt x="399442" y="1498350"/>
                    <a:pt x="399254" y="1523187"/>
                  </a:cubicBezTo>
                  <a:cubicBezTo>
                    <a:pt x="399064" y="1547931"/>
                    <a:pt x="377863" y="1568849"/>
                    <a:pt x="353260" y="1568472"/>
                  </a:cubicBezTo>
                  <a:cubicBezTo>
                    <a:pt x="328564" y="1568140"/>
                    <a:pt x="309061" y="1548355"/>
                    <a:pt x="308919" y="1523470"/>
                  </a:cubicBezTo>
                  <a:cubicBezTo>
                    <a:pt x="308731" y="1497499"/>
                    <a:pt x="328044" y="1477808"/>
                    <a:pt x="353686" y="1477714"/>
                  </a:cubicBezTo>
                  <a:close/>
                  <a:moveTo>
                    <a:pt x="1109917" y="1445792"/>
                  </a:moveTo>
                  <a:cubicBezTo>
                    <a:pt x="1105526" y="1445934"/>
                    <a:pt x="1103259" y="1448814"/>
                    <a:pt x="1103732" y="1452875"/>
                  </a:cubicBezTo>
                  <a:cubicBezTo>
                    <a:pt x="1104157" y="1456700"/>
                    <a:pt x="1106706" y="1459958"/>
                    <a:pt x="1110957" y="1459297"/>
                  </a:cubicBezTo>
                  <a:cubicBezTo>
                    <a:pt x="1114640" y="1458778"/>
                    <a:pt x="1117237" y="1455992"/>
                    <a:pt x="1117709" y="1451742"/>
                  </a:cubicBezTo>
                  <a:cubicBezTo>
                    <a:pt x="1116481" y="1448059"/>
                    <a:pt x="1114025" y="1445651"/>
                    <a:pt x="1109917" y="1445792"/>
                  </a:cubicBezTo>
                  <a:close/>
                  <a:moveTo>
                    <a:pt x="1251152" y="1444376"/>
                  </a:moveTo>
                  <a:cubicBezTo>
                    <a:pt x="1248320" y="1445793"/>
                    <a:pt x="1245486" y="1447445"/>
                    <a:pt x="1245723" y="1451885"/>
                  </a:cubicBezTo>
                  <a:cubicBezTo>
                    <a:pt x="1245958" y="1456323"/>
                    <a:pt x="1248745" y="1458495"/>
                    <a:pt x="1252475" y="1458307"/>
                  </a:cubicBezTo>
                  <a:cubicBezTo>
                    <a:pt x="1256771" y="1458070"/>
                    <a:pt x="1260031" y="1455331"/>
                    <a:pt x="1259180" y="1450467"/>
                  </a:cubicBezTo>
                  <a:cubicBezTo>
                    <a:pt x="1258519" y="1446596"/>
                    <a:pt x="1255638" y="1444660"/>
                    <a:pt x="1251152" y="1444376"/>
                  </a:cubicBezTo>
                  <a:close/>
                  <a:moveTo>
                    <a:pt x="433582" y="1436774"/>
                  </a:moveTo>
                  <a:cubicBezTo>
                    <a:pt x="429663" y="1436255"/>
                    <a:pt x="426877" y="1438568"/>
                    <a:pt x="426311" y="1442771"/>
                  </a:cubicBezTo>
                  <a:cubicBezTo>
                    <a:pt x="425650" y="1447823"/>
                    <a:pt x="428718" y="1450751"/>
                    <a:pt x="433016" y="1450798"/>
                  </a:cubicBezTo>
                  <a:cubicBezTo>
                    <a:pt x="436462" y="1450845"/>
                    <a:pt x="439720" y="1448437"/>
                    <a:pt x="439957" y="1444045"/>
                  </a:cubicBezTo>
                  <a:cubicBezTo>
                    <a:pt x="440004" y="1439701"/>
                    <a:pt x="437219" y="1437246"/>
                    <a:pt x="433582" y="1436774"/>
                  </a:cubicBezTo>
                  <a:close/>
                  <a:moveTo>
                    <a:pt x="5102881" y="1415950"/>
                  </a:moveTo>
                  <a:cubicBezTo>
                    <a:pt x="5123470" y="1431013"/>
                    <a:pt x="5124933" y="1435405"/>
                    <a:pt x="5115206" y="1452546"/>
                  </a:cubicBezTo>
                  <a:cubicBezTo>
                    <a:pt x="5109162" y="1457315"/>
                    <a:pt x="5102126" y="1457646"/>
                    <a:pt x="5094759" y="1457646"/>
                  </a:cubicBezTo>
                  <a:cubicBezTo>
                    <a:pt x="5019678" y="1457504"/>
                    <a:pt x="4944598" y="1457787"/>
                    <a:pt x="4869565" y="1457315"/>
                  </a:cubicBezTo>
                  <a:cubicBezTo>
                    <a:pt x="4859413" y="1457220"/>
                    <a:pt x="4856674" y="1459723"/>
                    <a:pt x="4856910" y="1469923"/>
                  </a:cubicBezTo>
                  <a:cubicBezTo>
                    <a:pt x="4857618" y="1500663"/>
                    <a:pt x="4857665" y="1531404"/>
                    <a:pt x="4856862" y="1562145"/>
                  </a:cubicBezTo>
                  <a:cubicBezTo>
                    <a:pt x="4856579" y="1572864"/>
                    <a:pt x="4860216" y="1574611"/>
                    <a:pt x="4869848" y="1574469"/>
                  </a:cubicBezTo>
                  <a:cubicBezTo>
                    <a:pt x="4904177" y="1573902"/>
                    <a:pt x="4938554" y="1573997"/>
                    <a:pt x="4972930" y="1574422"/>
                  </a:cubicBezTo>
                  <a:cubicBezTo>
                    <a:pt x="4982421" y="1574563"/>
                    <a:pt x="4989221" y="1572675"/>
                    <a:pt x="4995833" y="1564648"/>
                  </a:cubicBezTo>
                  <a:cubicBezTo>
                    <a:pt x="5008440" y="1549253"/>
                    <a:pt x="5028320" y="1545760"/>
                    <a:pt x="5046311" y="1553314"/>
                  </a:cubicBezTo>
                  <a:cubicBezTo>
                    <a:pt x="5062932" y="1560303"/>
                    <a:pt x="5074785" y="1578578"/>
                    <a:pt x="5074171" y="1596238"/>
                  </a:cubicBezTo>
                  <a:cubicBezTo>
                    <a:pt x="5073510" y="1614796"/>
                    <a:pt x="5061799" y="1630944"/>
                    <a:pt x="5044233" y="1637508"/>
                  </a:cubicBezTo>
                  <a:cubicBezTo>
                    <a:pt x="5026194" y="1644261"/>
                    <a:pt x="5004332" y="1638736"/>
                    <a:pt x="4993235" y="1623012"/>
                  </a:cubicBezTo>
                  <a:cubicBezTo>
                    <a:pt x="4988371" y="1616117"/>
                    <a:pt x="4983272" y="1614323"/>
                    <a:pt x="4975386" y="1614371"/>
                  </a:cubicBezTo>
                  <a:cubicBezTo>
                    <a:pt x="4926560" y="1614701"/>
                    <a:pt x="4877734" y="1614276"/>
                    <a:pt x="4828908" y="1614748"/>
                  </a:cubicBezTo>
                  <a:cubicBezTo>
                    <a:pt x="4819605" y="1614843"/>
                    <a:pt x="4816631" y="1612623"/>
                    <a:pt x="4816725" y="1602896"/>
                  </a:cubicBezTo>
                  <a:cubicBezTo>
                    <a:pt x="4817150" y="1545476"/>
                    <a:pt x="4817292" y="1488055"/>
                    <a:pt x="4816631" y="1430636"/>
                  </a:cubicBezTo>
                  <a:cubicBezTo>
                    <a:pt x="4816489" y="1419586"/>
                    <a:pt x="4820456" y="1418499"/>
                    <a:pt x="4829805" y="1418453"/>
                  </a:cubicBezTo>
                  <a:cubicBezTo>
                    <a:pt x="4916171" y="1418783"/>
                    <a:pt x="5002538" y="1418689"/>
                    <a:pt x="5088903" y="1418547"/>
                  </a:cubicBezTo>
                  <a:cubicBezTo>
                    <a:pt x="5093579" y="1418547"/>
                    <a:pt x="5098962" y="1420672"/>
                    <a:pt x="5102881" y="1415950"/>
                  </a:cubicBezTo>
                  <a:close/>
                  <a:moveTo>
                    <a:pt x="1111865" y="1406635"/>
                  </a:moveTo>
                  <a:cubicBezTo>
                    <a:pt x="1123682" y="1407355"/>
                    <a:pt x="1135629" y="1412761"/>
                    <a:pt x="1144105" y="1422040"/>
                  </a:cubicBezTo>
                  <a:cubicBezTo>
                    <a:pt x="1160726" y="1440267"/>
                    <a:pt x="1159499" y="1468080"/>
                    <a:pt x="1141366" y="1485269"/>
                  </a:cubicBezTo>
                  <a:cubicBezTo>
                    <a:pt x="1123186" y="1502504"/>
                    <a:pt x="1094618" y="1502929"/>
                    <a:pt x="1078658" y="1483569"/>
                  </a:cubicBezTo>
                  <a:cubicBezTo>
                    <a:pt x="1069591" y="1472613"/>
                    <a:pt x="1060289" y="1470111"/>
                    <a:pt x="1047727" y="1471055"/>
                  </a:cubicBezTo>
                  <a:cubicBezTo>
                    <a:pt x="1039653" y="1471669"/>
                    <a:pt x="1031484" y="1471292"/>
                    <a:pt x="1023362" y="1471338"/>
                  </a:cubicBezTo>
                  <a:cubicBezTo>
                    <a:pt x="1029784" y="1458259"/>
                    <a:pt x="1029548" y="1445131"/>
                    <a:pt x="1023551" y="1431910"/>
                  </a:cubicBezTo>
                  <a:cubicBezTo>
                    <a:pt x="1030775" y="1432004"/>
                    <a:pt x="1038000" y="1431910"/>
                    <a:pt x="1045225" y="1432146"/>
                  </a:cubicBezTo>
                  <a:cubicBezTo>
                    <a:pt x="1058636" y="1432571"/>
                    <a:pt x="1069733" y="1432051"/>
                    <a:pt x="1080404" y="1419348"/>
                  </a:cubicBezTo>
                  <a:cubicBezTo>
                    <a:pt x="1088361" y="1409881"/>
                    <a:pt x="1100049" y="1405915"/>
                    <a:pt x="1111865" y="1406635"/>
                  </a:cubicBezTo>
                  <a:close/>
                  <a:moveTo>
                    <a:pt x="433535" y="1398195"/>
                  </a:moveTo>
                  <a:cubicBezTo>
                    <a:pt x="458090" y="1398666"/>
                    <a:pt x="477875" y="1418783"/>
                    <a:pt x="478017" y="1443338"/>
                  </a:cubicBezTo>
                  <a:cubicBezTo>
                    <a:pt x="478159" y="1468600"/>
                    <a:pt x="457995" y="1489282"/>
                    <a:pt x="433110" y="1489330"/>
                  </a:cubicBezTo>
                  <a:cubicBezTo>
                    <a:pt x="407894" y="1489377"/>
                    <a:pt x="388014" y="1469167"/>
                    <a:pt x="388014" y="1443573"/>
                  </a:cubicBezTo>
                  <a:cubicBezTo>
                    <a:pt x="388109" y="1418122"/>
                    <a:pt x="408555" y="1397675"/>
                    <a:pt x="433535" y="1398195"/>
                  </a:cubicBezTo>
                  <a:close/>
                  <a:moveTo>
                    <a:pt x="4685216" y="1389885"/>
                  </a:moveTo>
                  <a:cubicBezTo>
                    <a:pt x="4680965" y="1389601"/>
                    <a:pt x="4678464" y="1392104"/>
                    <a:pt x="4678275" y="1396307"/>
                  </a:cubicBezTo>
                  <a:cubicBezTo>
                    <a:pt x="4678038" y="1400509"/>
                    <a:pt x="4680258" y="1403106"/>
                    <a:pt x="4684602" y="1403248"/>
                  </a:cubicBezTo>
                  <a:cubicBezTo>
                    <a:pt x="4688805" y="1403390"/>
                    <a:pt x="4691260" y="1401218"/>
                    <a:pt x="4691827" y="1397110"/>
                  </a:cubicBezTo>
                  <a:cubicBezTo>
                    <a:pt x="4691449" y="1392907"/>
                    <a:pt x="4689324" y="1390168"/>
                    <a:pt x="4685216" y="1389885"/>
                  </a:cubicBezTo>
                  <a:close/>
                  <a:moveTo>
                    <a:pt x="4233977" y="1389836"/>
                  </a:moveTo>
                  <a:cubicBezTo>
                    <a:pt x="4229019" y="1389174"/>
                    <a:pt x="4226232" y="1392716"/>
                    <a:pt x="4226091" y="1396872"/>
                  </a:cubicBezTo>
                  <a:cubicBezTo>
                    <a:pt x="4225902" y="1400508"/>
                    <a:pt x="4228547" y="1403388"/>
                    <a:pt x="4232890" y="1403388"/>
                  </a:cubicBezTo>
                  <a:cubicBezTo>
                    <a:pt x="4237330" y="1403766"/>
                    <a:pt x="4239785" y="1401121"/>
                    <a:pt x="4240068" y="1397297"/>
                  </a:cubicBezTo>
                  <a:cubicBezTo>
                    <a:pt x="4240305" y="1393472"/>
                    <a:pt x="4237944" y="1390355"/>
                    <a:pt x="4233977" y="1389836"/>
                  </a:cubicBezTo>
                  <a:close/>
                  <a:moveTo>
                    <a:pt x="4234290" y="1351463"/>
                  </a:moveTo>
                  <a:cubicBezTo>
                    <a:pt x="4246302" y="1351788"/>
                    <a:pt x="4258201" y="1356923"/>
                    <a:pt x="4267031" y="1366792"/>
                  </a:cubicBezTo>
                  <a:cubicBezTo>
                    <a:pt x="4284880" y="1386719"/>
                    <a:pt x="4281670" y="1417177"/>
                    <a:pt x="4259429" y="1433279"/>
                  </a:cubicBezTo>
                  <a:cubicBezTo>
                    <a:pt x="4253715" y="1437435"/>
                    <a:pt x="4251354" y="1441448"/>
                    <a:pt x="4251354" y="1448720"/>
                  </a:cubicBezTo>
                  <a:cubicBezTo>
                    <a:pt x="4251732" y="1492068"/>
                    <a:pt x="4251542" y="1535464"/>
                    <a:pt x="4251542" y="1578812"/>
                  </a:cubicBezTo>
                  <a:cubicBezTo>
                    <a:pt x="4251874" y="1578812"/>
                    <a:pt x="4252157" y="1578812"/>
                    <a:pt x="4252439" y="1578812"/>
                  </a:cubicBezTo>
                  <a:cubicBezTo>
                    <a:pt x="4252439" y="1622161"/>
                    <a:pt x="4252535" y="1665556"/>
                    <a:pt x="4252346" y="1708905"/>
                  </a:cubicBezTo>
                  <a:cubicBezTo>
                    <a:pt x="4252346" y="1715563"/>
                    <a:pt x="4253715" y="1719861"/>
                    <a:pt x="4259760" y="1724393"/>
                  </a:cubicBezTo>
                  <a:cubicBezTo>
                    <a:pt x="4282803" y="1741629"/>
                    <a:pt x="4285353" y="1771756"/>
                    <a:pt x="4266512" y="1791872"/>
                  </a:cubicBezTo>
                  <a:cubicBezTo>
                    <a:pt x="4249277" y="1810288"/>
                    <a:pt x="4218536" y="1810666"/>
                    <a:pt x="4201017" y="1792675"/>
                  </a:cubicBezTo>
                  <a:cubicBezTo>
                    <a:pt x="4182082" y="1773267"/>
                    <a:pt x="4184065" y="1742385"/>
                    <a:pt x="4206400" y="1724913"/>
                  </a:cubicBezTo>
                  <a:cubicBezTo>
                    <a:pt x="4212256" y="1720333"/>
                    <a:pt x="4213720" y="1715988"/>
                    <a:pt x="4213672" y="1709236"/>
                  </a:cubicBezTo>
                  <a:cubicBezTo>
                    <a:pt x="4212869" y="1621642"/>
                    <a:pt x="4212161" y="1534000"/>
                    <a:pt x="4211689" y="1446359"/>
                  </a:cubicBezTo>
                  <a:cubicBezTo>
                    <a:pt x="4211641" y="1440031"/>
                    <a:pt x="4210178" y="1436065"/>
                    <a:pt x="4204795" y="1431815"/>
                  </a:cubicBezTo>
                  <a:cubicBezTo>
                    <a:pt x="4183498" y="1415005"/>
                    <a:pt x="4182034" y="1384028"/>
                    <a:pt x="4200875" y="1364998"/>
                  </a:cubicBezTo>
                  <a:cubicBezTo>
                    <a:pt x="4210154" y="1355625"/>
                    <a:pt x="4222278" y="1351139"/>
                    <a:pt x="4234290" y="1351463"/>
                  </a:cubicBezTo>
                  <a:close/>
                  <a:moveTo>
                    <a:pt x="353638" y="1349510"/>
                  </a:moveTo>
                  <a:cubicBezTo>
                    <a:pt x="349719" y="1350360"/>
                    <a:pt x="347310" y="1352485"/>
                    <a:pt x="347310" y="1356735"/>
                  </a:cubicBezTo>
                  <a:cubicBezTo>
                    <a:pt x="347264" y="1361268"/>
                    <a:pt x="349955" y="1363393"/>
                    <a:pt x="354063" y="1363110"/>
                  </a:cubicBezTo>
                  <a:cubicBezTo>
                    <a:pt x="357841" y="1362874"/>
                    <a:pt x="361194" y="1360701"/>
                    <a:pt x="360816" y="1356405"/>
                  </a:cubicBezTo>
                  <a:cubicBezTo>
                    <a:pt x="360485" y="1352580"/>
                    <a:pt x="357557" y="1350266"/>
                    <a:pt x="353638" y="1349510"/>
                  </a:cubicBezTo>
                  <a:close/>
                  <a:moveTo>
                    <a:pt x="1113129" y="1340208"/>
                  </a:moveTo>
                  <a:cubicBezTo>
                    <a:pt x="1108738" y="1340302"/>
                    <a:pt x="1106660" y="1342994"/>
                    <a:pt x="1107038" y="1347196"/>
                  </a:cubicBezTo>
                  <a:cubicBezTo>
                    <a:pt x="1107416" y="1351304"/>
                    <a:pt x="1109918" y="1354091"/>
                    <a:pt x="1114027" y="1353571"/>
                  </a:cubicBezTo>
                  <a:cubicBezTo>
                    <a:pt x="1117757" y="1353098"/>
                    <a:pt x="1120212" y="1350313"/>
                    <a:pt x="1120732" y="1346205"/>
                  </a:cubicBezTo>
                  <a:cubicBezTo>
                    <a:pt x="1119787" y="1342238"/>
                    <a:pt x="1117143" y="1340160"/>
                    <a:pt x="1113129" y="1340208"/>
                  </a:cubicBezTo>
                  <a:close/>
                  <a:moveTo>
                    <a:pt x="1252475" y="1339358"/>
                  </a:moveTo>
                  <a:cubicBezTo>
                    <a:pt x="1248130" y="1339358"/>
                    <a:pt x="1245061" y="1342286"/>
                    <a:pt x="1245675" y="1347338"/>
                  </a:cubicBezTo>
                  <a:cubicBezTo>
                    <a:pt x="1246194" y="1351588"/>
                    <a:pt x="1248981" y="1353901"/>
                    <a:pt x="1252947" y="1353382"/>
                  </a:cubicBezTo>
                  <a:cubicBezTo>
                    <a:pt x="1256677" y="1352910"/>
                    <a:pt x="1259416" y="1350455"/>
                    <a:pt x="1259416" y="1345969"/>
                  </a:cubicBezTo>
                  <a:cubicBezTo>
                    <a:pt x="1259132" y="1341766"/>
                    <a:pt x="1255922" y="1339358"/>
                    <a:pt x="1252475" y="1339358"/>
                  </a:cubicBezTo>
                  <a:close/>
                  <a:moveTo>
                    <a:pt x="4565654" y="1319006"/>
                  </a:moveTo>
                  <a:cubicBezTo>
                    <a:pt x="4561451" y="1319194"/>
                    <a:pt x="4558854" y="1321555"/>
                    <a:pt x="4559185" y="1325852"/>
                  </a:cubicBezTo>
                  <a:cubicBezTo>
                    <a:pt x="4559468" y="1329914"/>
                    <a:pt x="4562017" y="1332463"/>
                    <a:pt x="4566220" y="1332369"/>
                  </a:cubicBezTo>
                  <a:cubicBezTo>
                    <a:pt x="4570518" y="1332275"/>
                    <a:pt x="4572454" y="1329489"/>
                    <a:pt x="4572690" y="1325522"/>
                  </a:cubicBezTo>
                  <a:cubicBezTo>
                    <a:pt x="4572312" y="1321083"/>
                    <a:pt x="4569904" y="1318817"/>
                    <a:pt x="4565654" y="1319006"/>
                  </a:cubicBezTo>
                  <a:close/>
                  <a:moveTo>
                    <a:pt x="4795665" y="1318957"/>
                  </a:moveTo>
                  <a:cubicBezTo>
                    <a:pt x="4791179" y="1319147"/>
                    <a:pt x="4788960" y="1321649"/>
                    <a:pt x="4789196" y="1325804"/>
                  </a:cubicBezTo>
                  <a:cubicBezTo>
                    <a:pt x="4789432" y="1329724"/>
                    <a:pt x="4791604" y="1332793"/>
                    <a:pt x="4796043" y="1332416"/>
                  </a:cubicBezTo>
                  <a:cubicBezTo>
                    <a:pt x="4800056" y="1332085"/>
                    <a:pt x="4802370" y="1329440"/>
                    <a:pt x="4803031" y="1324766"/>
                  </a:cubicBezTo>
                  <a:cubicBezTo>
                    <a:pt x="4801662" y="1321933"/>
                    <a:pt x="4800246" y="1318769"/>
                    <a:pt x="4795665" y="1318957"/>
                  </a:cubicBezTo>
                  <a:close/>
                  <a:moveTo>
                    <a:pt x="353638" y="1311120"/>
                  </a:moveTo>
                  <a:cubicBezTo>
                    <a:pt x="378382" y="1311072"/>
                    <a:pt x="399301" y="1331992"/>
                    <a:pt x="399254" y="1356782"/>
                  </a:cubicBezTo>
                  <a:cubicBezTo>
                    <a:pt x="399206" y="1381148"/>
                    <a:pt x="379137" y="1401453"/>
                    <a:pt x="354677" y="1401925"/>
                  </a:cubicBezTo>
                  <a:cubicBezTo>
                    <a:pt x="329130" y="1402445"/>
                    <a:pt x="309109" y="1382895"/>
                    <a:pt x="308920" y="1357112"/>
                  </a:cubicBezTo>
                  <a:cubicBezTo>
                    <a:pt x="308731" y="1331566"/>
                    <a:pt x="328516" y="1311168"/>
                    <a:pt x="353638" y="1311120"/>
                  </a:cubicBezTo>
                  <a:close/>
                  <a:moveTo>
                    <a:pt x="1653914" y="1309173"/>
                  </a:moveTo>
                  <a:cubicBezTo>
                    <a:pt x="1658996" y="1309137"/>
                    <a:pt x="1664073" y="1310578"/>
                    <a:pt x="1669149" y="1313671"/>
                  </a:cubicBezTo>
                  <a:cubicBezTo>
                    <a:pt x="1658996" y="1313623"/>
                    <a:pt x="1648797" y="1313577"/>
                    <a:pt x="1638644" y="1313529"/>
                  </a:cubicBezTo>
                  <a:cubicBezTo>
                    <a:pt x="1643744" y="1310719"/>
                    <a:pt x="1648832" y="1309208"/>
                    <a:pt x="1653914" y="1309173"/>
                  </a:cubicBezTo>
                  <a:close/>
                  <a:moveTo>
                    <a:pt x="1111736" y="1301097"/>
                  </a:moveTo>
                  <a:cubicBezTo>
                    <a:pt x="1123541" y="1301050"/>
                    <a:pt x="1135819" y="1305500"/>
                    <a:pt x="1144483" y="1313811"/>
                  </a:cubicBezTo>
                  <a:cubicBezTo>
                    <a:pt x="1162758" y="1331377"/>
                    <a:pt x="1163892" y="1358245"/>
                    <a:pt x="1147128" y="1376945"/>
                  </a:cubicBezTo>
                  <a:cubicBezTo>
                    <a:pt x="1130600" y="1395361"/>
                    <a:pt x="1101135" y="1398572"/>
                    <a:pt x="1084513" y="1380581"/>
                  </a:cubicBezTo>
                  <a:cubicBezTo>
                    <a:pt x="1073700" y="1368870"/>
                    <a:pt x="1062650" y="1367454"/>
                    <a:pt x="1049098" y="1368162"/>
                  </a:cubicBezTo>
                  <a:cubicBezTo>
                    <a:pt x="1040551" y="1368587"/>
                    <a:pt x="1031957" y="1368351"/>
                    <a:pt x="1023410" y="1368398"/>
                  </a:cubicBezTo>
                  <a:cubicBezTo>
                    <a:pt x="1029690" y="1355365"/>
                    <a:pt x="1029643" y="1342285"/>
                    <a:pt x="1023458" y="1329252"/>
                  </a:cubicBezTo>
                  <a:cubicBezTo>
                    <a:pt x="1031107" y="1329300"/>
                    <a:pt x="1038804" y="1329300"/>
                    <a:pt x="1046453" y="1329442"/>
                  </a:cubicBezTo>
                  <a:cubicBezTo>
                    <a:pt x="1060148" y="1329630"/>
                    <a:pt x="1071623" y="1329961"/>
                    <a:pt x="1081822" y="1315370"/>
                  </a:cubicBezTo>
                  <a:cubicBezTo>
                    <a:pt x="1088598" y="1305690"/>
                    <a:pt x="1099931" y="1301145"/>
                    <a:pt x="1111736" y="1301097"/>
                  </a:cubicBezTo>
                  <a:close/>
                  <a:moveTo>
                    <a:pt x="1774589" y="1294921"/>
                  </a:moveTo>
                  <a:lnTo>
                    <a:pt x="1775226" y="1298363"/>
                  </a:lnTo>
                  <a:lnTo>
                    <a:pt x="1774604" y="1294930"/>
                  </a:lnTo>
                  <a:close/>
                  <a:moveTo>
                    <a:pt x="4078315" y="1282280"/>
                  </a:moveTo>
                  <a:lnTo>
                    <a:pt x="4069218" y="1284990"/>
                  </a:lnTo>
                  <a:lnTo>
                    <a:pt x="4088302" y="1282363"/>
                  </a:lnTo>
                  <a:lnTo>
                    <a:pt x="4088346" y="1282363"/>
                  </a:lnTo>
                  <a:close/>
                  <a:moveTo>
                    <a:pt x="4246964" y="1282267"/>
                  </a:moveTo>
                  <a:lnTo>
                    <a:pt x="4104918" y="1282353"/>
                  </a:lnTo>
                  <a:lnTo>
                    <a:pt x="4246963" y="1282268"/>
                  </a:lnTo>
                  <a:close/>
                  <a:moveTo>
                    <a:pt x="4264200" y="1279519"/>
                  </a:moveTo>
                  <a:lnTo>
                    <a:pt x="4254132" y="1281129"/>
                  </a:lnTo>
                  <a:lnTo>
                    <a:pt x="4264198" y="1279529"/>
                  </a:lnTo>
                  <a:close/>
                  <a:moveTo>
                    <a:pt x="1654368" y="1242319"/>
                  </a:moveTo>
                  <a:cubicBezTo>
                    <a:pt x="1650354" y="1241705"/>
                    <a:pt x="1647379" y="1243547"/>
                    <a:pt x="1647001" y="1248174"/>
                  </a:cubicBezTo>
                  <a:cubicBezTo>
                    <a:pt x="1646719" y="1252424"/>
                    <a:pt x="1648843" y="1254880"/>
                    <a:pt x="1652857" y="1256013"/>
                  </a:cubicBezTo>
                  <a:cubicBezTo>
                    <a:pt x="1657060" y="1255823"/>
                    <a:pt x="1659893" y="1253416"/>
                    <a:pt x="1660601" y="1249685"/>
                  </a:cubicBezTo>
                  <a:cubicBezTo>
                    <a:pt x="1661404" y="1245341"/>
                    <a:pt x="1658193" y="1242886"/>
                    <a:pt x="1654368" y="1242319"/>
                  </a:cubicBezTo>
                  <a:close/>
                  <a:moveTo>
                    <a:pt x="1785500" y="1242178"/>
                  </a:moveTo>
                  <a:cubicBezTo>
                    <a:pt x="1781533" y="1242226"/>
                    <a:pt x="1778369" y="1244539"/>
                    <a:pt x="1778323" y="1248695"/>
                  </a:cubicBezTo>
                  <a:cubicBezTo>
                    <a:pt x="1778275" y="1252756"/>
                    <a:pt x="1781391" y="1255495"/>
                    <a:pt x="1785122" y="1255825"/>
                  </a:cubicBezTo>
                  <a:cubicBezTo>
                    <a:pt x="1789231" y="1256156"/>
                    <a:pt x="1791402" y="1253086"/>
                    <a:pt x="1791969" y="1249120"/>
                  </a:cubicBezTo>
                  <a:cubicBezTo>
                    <a:pt x="1792016" y="1244728"/>
                    <a:pt x="1789750" y="1242131"/>
                    <a:pt x="1785500" y="1242178"/>
                  </a:cubicBezTo>
                  <a:close/>
                  <a:moveTo>
                    <a:pt x="2052674" y="1242178"/>
                  </a:moveTo>
                  <a:cubicBezTo>
                    <a:pt x="2048660" y="1241942"/>
                    <a:pt x="2045874" y="1244208"/>
                    <a:pt x="2045874" y="1248836"/>
                  </a:cubicBezTo>
                  <a:cubicBezTo>
                    <a:pt x="2045921" y="1253228"/>
                    <a:pt x="2048424" y="1255211"/>
                    <a:pt x="2052390" y="1256108"/>
                  </a:cubicBezTo>
                  <a:cubicBezTo>
                    <a:pt x="2056168" y="1255163"/>
                    <a:pt x="2059238" y="1253132"/>
                    <a:pt x="2059521" y="1249071"/>
                  </a:cubicBezTo>
                  <a:cubicBezTo>
                    <a:pt x="2059851" y="1244633"/>
                    <a:pt x="2056405" y="1242414"/>
                    <a:pt x="2052674" y="1242178"/>
                  </a:cubicBezTo>
                  <a:close/>
                  <a:moveTo>
                    <a:pt x="1917954" y="1242130"/>
                  </a:moveTo>
                  <a:cubicBezTo>
                    <a:pt x="1914176" y="1241800"/>
                    <a:pt x="1911059" y="1243736"/>
                    <a:pt x="1910634" y="1248033"/>
                  </a:cubicBezTo>
                  <a:cubicBezTo>
                    <a:pt x="1910115" y="1252944"/>
                    <a:pt x="1913090" y="1255872"/>
                    <a:pt x="1917435" y="1255919"/>
                  </a:cubicBezTo>
                  <a:cubicBezTo>
                    <a:pt x="1921070" y="1256013"/>
                    <a:pt x="1923951" y="1253511"/>
                    <a:pt x="1924187" y="1249213"/>
                  </a:cubicBezTo>
                  <a:cubicBezTo>
                    <a:pt x="1924423" y="1244822"/>
                    <a:pt x="1921778" y="1242461"/>
                    <a:pt x="1917954" y="1242130"/>
                  </a:cubicBezTo>
                  <a:close/>
                  <a:moveTo>
                    <a:pt x="2179414" y="1242036"/>
                  </a:moveTo>
                  <a:cubicBezTo>
                    <a:pt x="2175447" y="1242555"/>
                    <a:pt x="2172756" y="1244633"/>
                    <a:pt x="2173039" y="1249025"/>
                  </a:cubicBezTo>
                  <a:cubicBezTo>
                    <a:pt x="2173275" y="1253038"/>
                    <a:pt x="2175684" y="1256108"/>
                    <a:pt x="2179791" y="1255824"/>
                  </a:cubicBezTo>
                  <a:cubicBezTo>
                    <a:pt x="2183570" y="1255541"/>
                    <a:pt x="2186686" y="1252802"/>
                    <a:pt x="2186686" y="1248741"/>
                  </a:cubicBezTo>
                  <a:cubicBezTo>
                    <a:pt x="2186686" y="1244539"/>
                    <a:pt x="2183428" y="1242697"/>
                    <a:pt x="2179414" y="1242036"/>
                  </a:cubicBezTo>
                  <a:close/>
                  <a:moveTo>
                    <a:pt x="1250303" y="1227823"/>
                  </a:moveTo>
                  <a:cubicBezTo>
                    <a:pt x="1245675" y="1227493"/>
                    <a:pt x="1243031" y="1230278"/>
                    <a:pt x="1243078" y="1235189"/>
                  </a:cubicBezTo>
                  <a:cubicBezTo>
                    <a:pt x="1243125" y="1239722"/>
                    <a:pt x="1246336" y="1241800"/>
                    <a:pt x="1249878" y="1241705"/>
                  </a:cubicBezTo>
                  <a:cubicBezTo>
                    <a:pt x="1253372" y="1241611"/>
                    <a:pt x="1256583" y="1239439"/>
                    <a:pt x="1256725" y="1233489"/>
                  </a:cubicBezTo>
                  <a:cubicBezTo>
                    <a:pt x="1256535" y="1230845"/>
                    <a:pt x="1254080" y="1228106"/>
                    <a:pt x="1250303" y="1227823"/>
                  </a:cubicBezTo>
                  <a:close/>
                  <a:moveTo>
                    <a:pt x="1114073" y="1227822"/>
                  </a:moveTo>
                  <a:cubicBezTo>
                    <a:pt x="1109304" y="1227398"/>
                    <a:pt x="1106943" y="1230373"/>
                    <a:pt x="1106896" y="1235142"/>
                  </a:cubicBezTo>
                  <a:cubicBezTo>
                    <a:pt x="1106849" y="1239581"/>
                    <a:pt x="1109777" y="1241800"/>
                    <a:pt x="1113554" y="1241658"/>
                  </a:cubicBezTo>
                  <a:cubicBezTo>
                    <a:pt x="1117190" y="1241517"/>
                    <a:pt x="1119976" y="1239061"/>
                    <a:pt x="1120873" y="1234150"/>
                  </a:cubicBezTo>
                  <a:cubicBezTo>
                    <a:pt x="1119692" y="1231505"/>
                    <a:pt x="1117945" y="1228153"/>
                    <a:pt x="1114073" y="1227822"/>
                  </a:cubicBezTo>
                  <a:close/>
                  <a:moveTo>
                    <a:pt x="440712" y="1223621"/>
                  </a:moveTo>
                  <a:cubicBezTo>
                    <a:pt x="436462" y="1223526"/>
                    <a:pt x="434149" y="1226124"/>
                    <a:pt x="434337" y="1230515"/>
                  </a:cubicBezTo>
                  <a:cubicBezTo>
                    <a:pt x="434479" y="1234907"/>
                    <a:pt x="437265" y="1236701"/>
                    <a:pt x="441184" y="1237314"/>
                  </a:cubicBezTo>
                  <a:cubicBezTo>
                    <a:pt x="445009" y="1236276"/>
                    <a:pt x="447842" y="1234198"/>
                    <a:pt x="447842" y="1229995"/>
                  </a:cubicBezTo>
                  <a:cubicBezTo>
                    <a:pt x="447842" y="1225557"/>
                    <a:pt x="444584" y="1223668"/>
                    <a:pt x="440712" y="1223621"/>
                  </a:cubicBezTo>
                  <a:close/>
                  <a:moveTo>
                    <a:pt x="1774557" y="1204632"/>
                  </a:moveTo>
                  <a:cubicBezTo>
                    <a:pt x="1782667" y="1202690"/>
                    <a:pt x="1791355" y="1203292"/>
                    <a:pt x="1800375" y="1206291"/>
                  </a:cubicBezTo>
                  <a:cubicBezTo>
                    <a:pt x="1816948" y="1211816"/>
                    <a:pt x="1827243" y="1223951"/>
                    <a:pt x="1829698" y="1241706"/>
                  </a:cubicBezTo>
                  <a:cubicBezTo>
                    <a:pt x="1832342" y="1260878"/>
                    <a:pt x="1825921" y="1276130"/>
                    <a:pt x="1809677" y="1287085"/>
                  </a:cubicBezTo>
                  <a:cubicBezTo>
                    <a:pt x="1806371" y="1289304"/>
                    <a:pt x="1802027" y="1290060"/>
                    <a:pt x="1799949" y="1294026"/>
                  </a:cubicBezTo>
                  <a:lnTo>
                    <a:pt x="1799941" y="1294041"/>
                  </a:lnTo>
                  <a:lnTo>
                    <a:pt x="1799241" y="1299314"/>
                  </a:lnTo>
                  <a:cubicBezTo>
                    <a:pt x="1799855" y="1308145"/>
                    <a:pt x="1799430" y="1314425"/>
                    <a:pt x="1786964" y="1314141"/>
                  </a:cubicBezTo>
                  <a:cubicBezTo>
                    <a:pt x="1775489" y="1313858"/>
                    <a:pt x="1769870" y="1311450"/>
                    <a:pt x="1771947" y="1299172"/>
                  </a:cubicBezTo>
                  <a:lnTo>
                    <a:pt x="1769518" y="1291978"/>
                  </a:lnTo>
                  <a:lnTo>
                    <a:pt x="1750423" y="1276235"/>
                  </a:lnTo>
                  <a:cubicBezTo>
                    <a:pt x="1735971" y="1258470"/>
                    <a:pt x="1735776" y="1235804"/>
                    <a:pt x="1752210" y="1218238"/>
                  </a:cubicBezTo>
                  <a:cubicBezTo>
                    <a:pt x="1758915" y="1211060"/>
                    <a:pt x="1766446" y="1206574"/>
                    <a:pt x="1774557" y="1204632"/>
                  </a:cubicBezTo>
                  <a:close/>
                  <a:moveTo>
                    <a:pt x="1652597" y="1203687"/>
                  </a:moveTo>
                  <a:cubicBezTo>
                    <a:pt x="1664544" y="1203516"/>
                    <a:pt x="1676609" y="1207943"/>
                    <a:pt x="1685580" y="1217008"/>
                  </a:cubicBezTo>
                  <a:cubicBezTo>
                    <a:pt x="1704327" y="1235992"/>
                    <a:pt x="1704563" y="1267299"/>
                    <a:pt x="1682748" y="1282362"/>
                  </a:cubicBezTo>
                  <a:cubicBezTo>
                    <a:pt x="1669762" y="1291286"/>
                    <a:pt x="1667967" y="1300730"/>
                    <a:pt x="1669147" y="1313622"/>
                  </a:cubicBezTo>
                  <a:cubicBezTo>
                    <a:pt x="1658996" y="1307483"/>
                    <a:pt x="1648843" y="1307908"/>
                    <a:pt x="1638596" y="1313528"/>
                  </a:cubicBezTo>
                  <a:cubicBezTo>
                    <a:pt x="1640438" y="1300211"/>
                    <a:pt x="1637321" y="1291286"/>
                    <a:pt x="1624477" y="1282739"/>
                  </a:cubicBezTo>
                  <a:cubicBezTo>
                    <a:pt x="1603889" y="1268998"/>
                    <a:pt x="1603322" y="1236605"/>
                    <a:pt x="1620322" y="1217953"/>
                  </a:cubicBezTo>
                  <a:cubicBezTo>
                    <a:pt x="1628822" y="1208627"/>
                    <a:pt x="1640650" y="1203858"/>
                    <a:pt x="1652597" y="1203687"/>
                  </a:cubicBezTo>
                  <a:close/>
                  <a:moveTo>
                    <a:pt x="1919606" y="1203551"/>
                  </a:moveTo>
                  <a:cubicBezTo>
                    <a:pt x="1939439" y="1204732"/>
                    <a:pt x="1955730" y="1217765"/>
                    <a:pt x="1961208" y="1236747"/>
                  </a:cubicBezTo>
                  <a:cubicBezTo>
                    <a:pt x="1966355" y="1254691"/>
                    <a:pt x="1958941" y="1274996"/>
                    <a:pt x="1943784" y="1285951"/>
                  </a:cubicBezTo>
                  <a:cubicBezTo>
                    <a:pt x="1939769" y="1288879"/>
                    <a:pt x="1933537" y="1288926"/>
                    <a:pt x="1932450" y="1296151"/>
                  </a:cubicBezTo>
                  <a:cubicBezTo>
                    <a:pt x="1930231" y="1311261"/>
                    <a:pt x="1932120" y="1313905"/>
                    <a:pt x="1947750" y="1313905"/>
                  </a:cubicBezTo>
                  <a:cubicBezTo>
                    <a:pt x="1973485" y="1313905"/>
                    <a:pt x="1999267" y="1314095"/>
                    <a:pt x="2025049" y="1313764"/>
                  </a:cubicBezTo>
                  <a:cubicBezTo>
                    <a:pt x="2029300" y="1313717"/>
                    <a:pt x="2036760" y="1316927"/>
                    <a:pt x="2037138" y="1309798"/>
                  </a:cubicBezTo>
                  <a:cubicBezTo>
                    <a:pt x="2037516" y="1302715"/>
                    <a:pt x="2041530" y="1294498"/>
                    <a:pt x="2031235" y="1288548"/>
                  </a:cubicBezTo>
                  <a:cubicBezTo>
                    <a:pt x="2008664" y="1275515"/>
                    <a:pt x="2001251" y="1250913"/>
                    <a:pt x="2011640" y="1229286"/>
                  </a:cubicBezTo>
                  <a:cubicBezTo>
                    <a:pt x="2019620" y="1212617"/>
                    <a:pt x="2037657" y="1202229"/>
                    <a:pt x="2055790" y="1203787"/>
                  </a:cubicBezTo>
                  <a:cubicBezTo>
                    <a:pt x="2076190" y="1205534"/>
                    <a:pt x="2091820" y="1219039"/>
                    <a:pt x="2096872" y="1239250"/>
                  </a:cubicBezTo>
                  <a:cubicBezTo>
                    <a:pt x="2101169" y="1256532"/>
                    <a:pt x="2093378" y="1275515"/>
                    <a:pt x="2077842" y="1286565"/>
                  </a:cubicBezTo>
                  <a:cubicBezTo>
                    <a:pt x="2074159" y="1289209"/>
                    <a:pt x="2068729" y="1289492"/>
                    <a:pt x="2067879" y="1296245"/>
                  </a:cubicBezTo>
                  <a:cubicBezTo>
                    <a:pt x="2065943" y="1311734"/>
                    <a:pt x="2067407" y="1313953"/>
                    <a:pt x="2083273" y="1313953"/>
                  </a:cubicBezTo>
                  <a:cubicBezTo>
                    <a:pt x="2105419" y="1313953"/>
                    <a:pt x="2127565" y="1314236"/>
                    <a:pt x="2149712" y="1313717"/>
                  </a:cubicBezTo>
                  <a:cubicBezTo>
                    <a:pt x="2154670" y="1313622"/>
                    <a:pt x="2163076" y="1318202"/>
                    <a:pt x="2164256" y="1309373"/>
                  </a:cubicBezTo>
                  <a:cubicBezTo>
                    <a:pt x="2165295" y="1301723"/>
                    <a:pt x="2167656" y="1293365"/>
                    <a:pt x="2156842" y="1287462"/>
                  </a:cubicBezTo>
                  <a:cubicBezTo>
                    <a:pt x="2136726" y="1276460"/>
                    <a:pt x="2129502" y="1253180"/>
                    <a:pt x="2137529" y="1232592"/>
                  </a:cubicBezTo>
                  <a:cubicBezTo>
                    <a:pt x="2144754" y="1214034"/>
                    <a:pt x="2162556" y="1202466"/>
                    <a:pt x="2182011" y="1203646"/>
                  </a:cubicBezTo>
                  <a:cubicBezTo>
                    <a:pt x="2202033" y="1204873"/>
                    <a:pt x="2217615" y="1217529"/>
                    <a:pt x="2223092" y="1237078"/>
                  </a:cubicBezTo>
                  <a:cubicBezTo>
                    <a:pt x="2228429" y="1256108"/>
                    <a:pt x="2221346" y="1275184"/>
                    <a:pt x="2204535" y="1286707"/>
                  </a:cubicBezTo>
                  <a:cubicBezTo>
                    <a:pt x="2200285" y="1289634"/>
                    <a:pt x="2195185" y="1290768"/>
                    <a:pt x="2194950" y="1298133"/>
                  </a:cubicBezTo>
                  <a:cubicBezTo>
                    <a:pt x="2194618" y="1309183"/>
                    <a:pt x="2195799" y="1315369"/>
                    <a:pt x="2209729" y="1314331"/>
                  </a:cubicBezTo>
                  <a:cubicBezTo>
                    <a:pt x="2224415" y="1313198"/>
                    <a:pt x="2239431" y="1312631"/>
                    <a:pt x="2254258" y="1315841"/>
                  </a:cubicBezTo>
                  <a:cubicBezTo>
                    <a:pt x="2286888" y="1322830"/>
                    <a:pt x="2309554" y="1349746"/>
                    <a:pt x="2309648" y="1383131"/>
                  </a:cubicBezTo>
                  <a:cubicBezTo>
                    <a:pt x="2309790" y="1444612"/>
                    <a:pt x="2309837" y="1506093"/>
                    <a:pt x="2309648" y="1567574"/>
                  </a:cubicBezTo>
                  <a:cubicBezTo>
                    <a:pt x="2309507" y="1605822"/>
                    <a:pt x="2279285" y="1635855"/>
                    <a:pt x="2240800" y="1636516"/>
                  </a:cubicBezTo>
                  <a:cubicBezTo>
                    <a:pt x="2234473" y="1636657"/>
                    <a:pt x="2228051" y="1635949"/>
                    <a:pt x="2221818" y="1636752"/>
                  </a:cubicBezTo>
                  <a:cubicBezTo>
                    <a:pt x="2216624" y="1637460"/>
                    <a:pt x="2208171" y="1632455"/>
                    <a:pt x="2206802" y="1640340"/>
                  </a:cubicBezTo>
                  <a:cubicBezTo>
                    <a:pt x="2205385" y="1648604"/>
                    <a:pt x="2202930" y="1657812"/>
                    <a:pt x="2214971" y="1664188"/>
                  </a:cubicBezTo>
                  <a:cubicBezTo>
                    <a:pt x="2233009" y="1673773"/>
                    <a:pt x="2239715" y="1695306"/>
                    <a:pt x="2233859" y="1714572"/>
                  </a:cubicBezTo>
                  <a:cubicBezTo>
                    <a:pt x="2227956" y="1734073"/>
                    <a:pt x="2210390" y="1747437"/>
                    <a:pt x="2190653" y="1747484"/>
                  </a:cubicBezTo>
                  <a:cubicBezTo>
                    <a:pt x="2171198" y="1747484"/>
                    <a:pt x="2152168" y="1733271"/>
                    <a:pt x="2147020" y="1714855"/>
                  </a:cubicBezTo>
                  <a:cubicBezTo>
                    <a:pt x="2141448" y="1694786"/>
                    <a:pt x="2148862" y="1673536"/>
                    <a:pt x="2167420" y="1663573"/>
                  </a:cubicBezTo>
                  <a:cubicBezTo>
                    <a:pt x="2178611" y="1657576"/>
                    <a:pt x="2175400" y="1648983"/>
                    <a:pt x="2175494" y="1640577"/>
                  </a:cubicBezTo>
                  <a:cubicBezTo>
                    <a:pt x="2175589" y="1635855"/>
                    <a:pt x="2171386" y="1636657"/>
                    <a:pt x="2168411" y="1636657"/>
                  </a:cubicBezTo>
                  <a:cubicBezTo>
                    <a:pt x="2137199" y="1636611"/>
                    <a:pt x="2106033" y="1636611"/>
                    <a:pt x="2074820" y="1636657"/>
                  </a:cubicBezTo>
                  <a:cubicBezTo>
                    <a:pt x="2071704" y="1636657"/>
                    <a:pt x="2067407" y="1636233"/>
                    <a:pt x="2068210" y="1640907"/>
                  </a:cubicBezTo>
                  <a:cubicBezTo>
                    <a:pt x="2069532" y="1648557"/>
                    <a:pt x="2063676" y="1657340"/>
                    <a:pt x="2074112" y="1663715"/>
                  </a:cubicBezTo>
                  <a:cubicBezTo>
                    <a:pt x="2096494" y="1677409"/>
                    <a:pt x="2103530" y="1699839"/>
                    <a:pt x="2093756" y="1721607"/>
                  </a:cubicBezTo>
                  <a:cubicBezTo>
                    <a:pt x="2085445" y="1740212"/>
                    <a:pt x="2067879" y="1749939"/>
                    <a:pt x="2046394" y="1747862"/>
                  </a:cubicBezTo>
                  <a:cubicBezTo>
                    <a:pt x="2029583" y="1746256"/>
                    <a:pt x="2013008" y="1731902"/>
                    <a:pt x="2008712" y="1715327"/>
                  </a:cubicBezTo>
                  <a:cubicBezTo>
                    <a:pt x="2003658" y="1695778"/>
                    <a:pt x="2011356" y="1675662"/>
                    <a:pt x="2028638" y="1664659"/>
                  </a:cubicBezTo>
                  <a:cubicBezTo>
                    <a:pt x="2033596" y="1661495"/>
                    <a:pt x="2037611" y="1659370"/>
                    <a:pt x="2037988" y="1651863"/>
                  </a:cubicBezTo>
                  <a:cubicBezTo>
                    <a:pt x="2038555" y="1639821"/>
                    <a:pt x="2035391" y="1635618"/>
                    <a:pt x="2022594" y="1636233"/>
                  </a:cubicBezTo>
                  <a:cubicBezTo>
                    <a:pt x="1998229" y="1637366"/>
                    <a:pt x="1973768" y="1636233"/>
                    <a:pt x="1949355" y="1636799"/>
                  </a:cubicBezTo>
                  <a:cubicBezTo>
                    <a:pt x="1943878" y="1636941"/>
                    <a:pt x="1934953" y="1632360"/>
                    <a:pt x="1933111" y="1640388"/>
                  </a:cubicBezTo>
                  <a:cubicBezTo>
                    <a:pt x="1931176" y="1648746"/>
                    <a:pt x="1930325" y="1657435"/>
                    <a:pt x="1941564" y="1664188"/>
                  </a:cubicBezTo>
                  <a:cubicBezTo>
                    <a:pt x="1971029" y="1681895"/>
                    <a:pt x="1969235" y="1724677"/>
                    <a:pt x="1939533" y="1741392"/>
                  </a:cubicBezTo>
                  <a:cubicBezTo>
                    <a:pt x="1919370" y="1752726"/>
                    <a:pt x="1893871" y="1746965"/>
                    <a:pt x="1880602" y="1728077"/>
                  </a:cubicBezTo>
                  <a:cubicBezTo>
                    <a:pt x="1866955" y="1708669"/>
                    <a:pt x="1868986" y="1680006"/>
                    <a:pt x="1888677" y="1667776"/>
                  </a:cubicBezTo>
                  <a:cubicBezTo>
                    <a:pt x="1902560" y="1659182"/>
                    <a:pt x="1903173" y="1649313"/>
                    <a:pt x="1902182" y="1636563"/>
                  </a:cubicBezTo>
                  <a:lnTo>
                    <a:pt x="1902183" y="1636563"/>
                  </a:lnTo>
                  <a:lnTo>
                    <a:pt x="1914961" y="1626075"/>
                  </a:lnTo>
                  <a:cubicBezTo>
                    <a:pt x="1917068" y="1621383"/>
                    <a:pt x="1917458" y="1615622"/>
                    <a:pt x="1917434" y="1609177"/>
                  </a:cubicBezTo>
                  <a:cubicBezTo>
                    <a:pt x="1917009" y="1519834"/>
                    <a:pt x="1917009" y="1430493"/>
                    <a:pt x="1917434" y="1341152"/>
                  </a:cubicBezTo>
                  <a:cubicBezTo>
                    <a:pt x="1917481" y="1328403"/>
                    <a:pt x="1916254" y="1317967"/>
                    <a:pt x="1902324" y="1313623"/>
                  </a:cubicBezTo>
                  <a:cubicBezTo>
                    <a:pt x="1922770" y="1314284"/>
                    <a:pt x="1921589" y="1309845"/>
                    <a:pt x="1921589" y="1333502"/>
                  </a:cubicBezTo>
                  <a:cubicBezTo>
                    <a:pt x="1921589" y="1427944"/>
                    <a:pt x="1921589" y="1522385"/>
                    <a:pt x="1921589" y="1616826"/>
                  </a:cubicBezTo>
                  <a:cubicBezTo>
                    <a:pt x="1921589" y="1622658"/>
                    <a:pt x="1921675" y="1626769"/>
                    <a:pt x="1921479" y="1629665"/>
                  </a:cubicBezTo>
                  <a:lnTo>
                    <a:pt x="1919677" y="1635211"/>
                  </a:lnTo>
                  <a:lnTo>
                    <a:pt x="1919678" y="1635211"/>
                  </a:lnTo>
                  <a:cubicBezTo>
                    <a:pt x="1921932" y="1633269"/>
                    <a:pt x="1921590" y="1628488"/>
                    <a:pt x="1921590" y="1616825"/>
                  </a:cubicBezTo>
                  <a:cubicBezTo>
                    <a:pt x="1921590" y="1522384"/>
                    <a:pt x="1921590" y="1427943"/>
                    <a:pt x="1921590" y="1333502"/>
                  </a:cubicBezTo>
                  <a:cubicBezTo>
                    <a:pt x="1921590" y="1309844"/>
                    <a:pt x="1922770" y="1314283"/>
                    <a:pt x="1902466" y="1313575"/>
                  </a:cubicBezTo>
                  <a:cubicBezTo>
                    <a:pt x="1903929" y="1300495"/>
                    <a:pt x="1902087" y="1290673"/>
                    <a:pt x="1888300" y="1282693"/>
                  </a:cubicBezTo>
                  <a:cubicBezTo>
                    <a:pt x="1872811" y="1273720"/>
                    <a:pt x="1868609" y="1250205"/>
                    <a:pt x="1875219" y="1232781"/>
                  </a:cubicBezTo>
                  <a:cubicBezTo>
                    <a:pt x="1882160" y="1214459"/>
                    <a:pt x="1900529" y="1202370"/>
                    <a:pt x="1919606" y="1203551"/>
                  </a:cubicBezTo>
                  <a:close/>
                  <a:moveTo>
                    <a:pt x="1111075" y="1188942"/>
                  </a:moveTo>
                  <a:cubicBezTo>
                    <a:pt x="1122715" y="1188665"/>
                    <a:pt x="1134874" y="1192950"/>
                    <a:pt x="1143917" y="1201285"/>
                  </a:cubicBezTo>
                  <a:cubicBezTo>
                    <a:pt x="1162946" y="1218803"/>
                    <a:pt x="1164174" y="1246664"/>
                    <a:pt x="1146750" y="1265410"/>
                  </a:cubicBezTo>
                  <a:cubicBezTo>
                    <a:pt x="1129562" y="1283921"/>
                    <a:pt x="1099624" y="1285951"/>
                    <a:pt x="1082861" y="1267488"/>
                  </a:cubicBezTo>
                  <a:cubicBezTo>
                    <a:pt x="1074645" y="1258374"/>
                    <a:pt x="1066617" y="1256721"/>
                    <a:pt x="1055992" y="1257193"/>
                  </a:cubicBezTo>
                  <a:cubicBezTo>
                    <a:pt x="1045179" y="1257713"/>
                    <a:pt x="1034318" y="1257430"/>
                    <a:pt x="1023504" y="1257477"/>
                  </a:cubicBezTo>
                  <a:cubicBezTo>
                    <a:pt x="1029596" y="1244397"/>
                    <a:pt x="1029738" y="1231364"/>
                    <a:pt x="1023410" y="1218284"/>
                  </a:cubicBezTo>
                  <a:cubicBezTo>
                    <a:pt x="1031060" y="1218332"/>
                    <a:pt x="1038757" y="1218096"/>
                    <a:pt x="1046407" y="1218520"/>
                  </a:cubicBezTo>
                  <a:cubicBezTo>
                    <a:pt x="1060431" y="1219276"/>
                    <a:pt x="1071386" y="1218142"/>
                    <a:pt x="1081349" y="1203976"/>
                  </a:cubicBezTo>
                  <a:cubicBezTo>
                    <a:pt x="1088314" y="1194060"/>
                    <a:pt x="1099435" y="1189220"/>
                    <a:pt x="1111075" y="1188942"/>
                  </a:cubicBezTo>
                  <a:close/>
                  <a:moveTo>
                    <a:pt x="441278" y="1185136"/>
                  </a:moveTo>
                  <a:cubicBezTo>
                    <a:pt x="466022" y="1185372"/>
                    <a:pt x="486044" y="1204969"/>
                    <a:pt x="486469" y="1229428"/>
                  </a:cubicBezTo>
                  <a:cubicBezTo>
                    <a:pt x="486894" y="1253937"/>
                    <a:pt x="466022" y="1275280"/>
                    <a:pt x="441326" y="1275564"/>
                  </a:cubicBezTo>
                  <a:cubicBezTo>
                    <a:pt x="416110" y="1275847"/>
                    <a:pt x="396041" y="1255778"/>
                    <a:pt x="396041" y="1230137"/>
                  </a:cubicBezTo>
                  <a:cubicBezTo>
                    <a:pt x="395947" y="1204260"/>
                    <a:pt x="415449" y="1184900"/>
                    <a:pt x="441278" y="1185136"/>
                  </a:cubicBezTo>
                  <a:close/>
                  <a:moveTo>
                    <a:pt x="3748881" y="1109488"/>
                  </a:moveTo>
                  <a:cubicBezTo>
                    <a:pt x="3748645" y="1109913"/>
                    <a:pt x="3748504" y="1110385"/>
                    <a:pt x="3748220" y="1110810"/>
                  </a:cubicBezTo>
                  <a:cubicBezTo>
                    <a:pt x="3735187" y="1115910"/>
                    <a:pt x="3722249" y="1116995"/>
                    <a:pt x="3709405" y="1110196"/>
                  </a:cubicBezTo>
                  <a:cubicBezTo>
                    <a:pt x="3722296" y="1110149"/>
                    <a:pt x="3735235" y="1110149"/>
                    <a:pt x="3748126" y="1110102"/>
                  </a:cubicBezTo>
                  <a:cubicBezTo>
                    <a:pt x="3748362" y="1109866"/>
                    <a:pt x="3748645" y="1109676"/>
                    <a:pt x="3748881" y="1109488"/>
                  </a:cubicBezTo>
                  <a:close/>
                  <a:moveTo>
                    <a:pt x="3334674" y="1102733"/>
                  </a:moveTo>
                  <a:lnTo>
                    <a:pt x="3324700" y="1105852"/>
                  </a:lnTo>
                  <a:cubicBezTo>
                    <a:pt x="3321371" y="1105734"/>
                    <a:pt x="3317959" y="1105557"/>
                    <a:pt x="3314665" y="1106047"/>
                  </a:cubicBezTo>
                  <a:lnTo>
                    <a:pt x="3311877" y="1107302"/>
                  </a:lnTo>
                  <a:lnTo>
                    <a:pt x="3314701" y="1106054"/>
                  </a:lnTo>
                  <a:cubicBezTo>
                    <a:pt x="3317995" y="1105581"/>
                    <a:pt x="3321418" y="1105759"/>
                    <a:pt x="3324748" y="1105853"/>
                  </a:cubicBezTo>
                  <a:close/>
                  <a:moveTo>
                    <a:pt x="4686349" y="1012026"/>
                  </a:moveTo>
                  <a:cubicBezTo>
                    <a:pt x="4681958" y="1011931"/>
                    <a:pt x="4679597" y="1014812"/>
                    <a:pt x="4679691" y="1018589"/>
                  </a:cubicBezTo>
                  <a:cubicBezTo>
                    <a:pt x="4679833" y="1022178"/>
                    <a:pt x="4682288" y="1025011"/>
                    <a:pt x="4686444" y="1025814"/>
                  </a:cubicBezTo>
                  <a:cubicBezTo>
                    <a:pt x="4690363" y="1025389"/>
                    <a:pt x="4693102" y="1022840"/>
                    <a:pt x="4693574" y="1019250"/>
                  </a:cubicBezTo>
                  <a:cubicBezTo>
                    <a:pt x="4694188" y="1014481"/>
                    <a:pt x="4691071" y="1012120"/>
                    <a:pt x="4686349" y="1012026"/>
                  </a:cubicBezTo>
                  <a:close/>
                  <a:moveTo>
                    <a:pt x="4686626" y="973612"/>
                  </a:moveTo>
                  <a:cubicBezTo>
                    <a:pt x="4698921" y="973624"/>
                    <a:pt x="4711234" y="978310"/>
                    <a:pt x="4719922" y="987660"/>
                  </a:cubicBezTo>
                  <a:cubicBezTo>
                    <a:pt x="4737867" y="1007020"/>
                    <a:pt x="4736120" y="1036533"/>
                    <a:pt x="4714823" y="1053391"/>
                  </a:cubicBezTo>
                  <a:cubicBezTo>
                    <a:pt x="4707740" y="1059010"/>
                    <a:pt x="4706371" y="1064677"/>
                    <a:pt x="4706417" y="1072751"/>
                  </a:cubicBezTo>
                  <a:cubicBezTo>
                    <a:pt x="4707174" y="1164454"/>
                    <a:pt x="4707740" y="1256109"/>
                    <a:pt x="4708071" y="1347811"/>
                  </a:cubicBezTo>
                  <a:cubicBezTo>
                    <a:pt x="4708071" y="1354705"/>
                    <a:pt x="4710101" y="1359002"/>
                    <a:pt x="4715437" y="1363630"/>
                  </a:cubicBezTo>
                  <a:cubicBezTo>
                    <a:pt x="4729508" y="1375860"/>
                    <a:pt x="4733664" y="1395929"/>
                    <a:pt x="4727053" y="1413070"/>
                  </a:cubicBezTo>
                  <a:cubicBezTo>
                    <a:pt x="4720253" y="1430777"/>
                    <a:pt x="4704482" y="1441497"/>
                    <a:pt x="4685168" y="1441591"/>
                  </a:cubicBezTo>
                  <a:cubicBezTo>
                    <a:pt x="4664534" y="1441685"/>
                    <a:pt x="4647251" y="1429267"/>
                    <a:pt x="4641349" y="1410048"/>
                  </a:cubicBezTo>
                  <a:cubicBezTo>
                    <a:pt x="4635540" y="1391065"/>
                    <a:pt x="4642623" y="1369769"/>
                    <a:pt x="4660000" y="1359238"/>
                  </a:cubicBezTo>
                  <a:cubicBezTo>
                    <a:pt x="4667508" y="1354705"/>
                    <a:pt x="4668736" y="1349936"/>
                    <a:pt x="4668689" y="1342003"/>
                  </a:cubicBezTo>
                  <a:cubicBezTo>
                    <a:pt x="4667980" y="1252567"/>
                    <a:pt x="4667650" y="1163132"/>
                    <a:pt x="4667556" y="1073696"/>
                  </a:cubicBezTo>
                  <a:cubicBezTo>
                    <a:pt x="4667508" y="1065149"/>
                    <a:pt x="4666186" y="1059294"/>
                    <a:pt x="4658536" y="1053391"/>
                  </a:cubicBezTo>
                  <a:cubicBezTo>
                    <a:pt x="4637193" y="1036958"/>
                    <a:pt x="4635540" y="1007020"/>
                    <a:pt x="4653436" y="987613"/>
                  </a:cubicBezTo>
                  <a:cubicBezTo>
                    <a:pt x="4662054" y="978263"/>
                    <a:pt x="4674331" y="973600"/>
                    <a:pt x="4686626" y="973612"/>
                  </a:cubicBezTo>
                  <a:close/>
                  <a:moveTo>
                    <a:pt x="3632057" y="946908"/>
                  </a:moveTo>
                  <a:cubicBezTo>
                    <a:pt x="3627808" y="947003"/>
                    <a:pt x="3625210" y="948986"/>
                    <a:pt x="3625210" y="953425"/>
                  </a:cubicBezTo>
                  <a:cubicBezTo>
                    <a:pt x="3625210" y="957627"/>
                    <a:pt x="3627713" y="960413"/>
                    <a:pt x="3631727" y="960508"/>
                  </a:cubicBezTo>
                  <a:cubicBezTo>
                    <a:pt x="3635788" y="960602"/>
                    <a:pt x="3638433" y="957674"/>
                    <a:pt x="3638763" y="953755"/>
                  </a:cubicBezTo>
                  <a:cubicBezTo>
                    <a:pt x="3639140" y="949364"/>
                    <a:pt x="3635930" y="947569"/>
                    <a:pt x="3632057" y="946908"/>
                  </a:cubicBezTo>
                  <a:close/>
                  <a:moveTo>
                    <a:pt x="4568912" y="939211"/>
                  </a:moveTo>
                  <a:cubicBezTo>
                    <a:pt x="4564709" y="938880"/>
                    <a:pt x="4562017" y="940911"/>
                    <a:pt x="4561734" y="945255"/>
                  </a:cubicBezTo>
                  <a:cubicBezTo>
                    <a:pt x="4561451" y="949552"/>
                    <a:pt x="4563812" y="951819"/>
                    <a:pt x="4567636" y="952668"/>
                  </a:cubicBezTo>
                  <a:cubicBezTo>
                    <a:pt x="4572029" y="952574"/>
                    <a:pt x="4574626" y="950449"/>
                    <a:pt x="4575051" y="946342"/>
                  </a:cubicBezTo>
                  <a:cubicBezTo>
                    <a:pt x="4575523" y="942044"/>
                    <a:pt x="4573115" y="939541"/>
                    <a:pt x="4568912" y="939211"/>
                  </a:cubicBezTo>
                  <a:close/>
                  <a:moveTo>
                    <a:pt x="4796137" y="939022"/>
                  </a:moveTo>
                  <a:cubicBezTo>
                    <a:pt x="4791793" y="938832"/>
                    <a:pt x="4789196" y="940911"/>
                    <a:pt x="4789148" y="945254"/>
                  </a:cubicBezTo>
                  <a:cubicBezTo>
                    <a:pt x="4789148" y="949221"/>
                    <a:pt x="4791084" y="952385"/>
                    <a:pt x="4795429" y="952479"/>
                  </a:cubicBezTo>
                  <a:cubicBezTo>
                    <a:pt x="4799537" y="952574"/>
                    <a:pt x="4801804" y="949788"/>
                    <a:pt x="4803031" y="945396"/>
                  </a:cubicBezTo>
                  <a:cubicBezTo>
                    <a:pt x="4801945" y="942327"/>
                    <a:pt x="4800576" y="939211"/>
                    <a:pt x="4796137" y="939022"/>
                  </a:cubicBezTo>
                  <a:close/>
                  <a:moveTo>
                    <a:pt x="4568015" y="900774"/>
                  </a:moveTo>
                  <a:cubicBezTo>
                    <a:pt x="4588462" y="900679"/>
                    <a:pt x="4604374" y="912059"/>
                    <a:pt x="4611033" y="931419"/>
                  </a:cubicBezTo>
                  <a:cubicBezTo>
                    <a:pt x="4617172" y="949222"/>
                    <a:pt x="4611788" y="969857"/>
                    <a:pt x="4596206" y="981001"/>
                  </a:cubicBezTo>
                  <a:cubicBezTo>
                    <a:pt x="4589547" y="985770"/>
                    <a:pt x="4588414" y="990682"/>
                    <a:pt x="4588462" y="997811"/>
                  </a:cubicBezTo>
                  <a:cubicBezTo>
                    <a:pt x="4588886" y="1089939"/>
                    <a:pt x="4589169" y="1182113"/>
                    <a:pt x="4589217" y="1274287"/>
                  </a:cubicBezTo>
                  <a:cubicBezTo>
                    <a:pt x="4589264" y="1281985"/>
                    <a:pt x="4590964" y="1287368"/>
                    <a:pt x="4596961" y="1292987"/>
                  </a:cubicBezTo>
                  <a:cubicBezTo>
                    <a:pt x="4616888" y="1311686"/>
                    <a:pt x="4615801" y="1342097"/>
                    <a:pt x="4595449" y="1359899"/>
                  </a:cubicBezTo>
                  <a:cubicBezTo>
                    <a:pt x="4576467" y="1376520"/>
                    <a:pt x="4545538" y="1373545"/>
                    <a:pt x="4530380" y="1353618"/>
                  </a:cubicBezTo>
                  <a:cubicBezTo>
                    <a:pt x="4513948" y="1332038"/>
                    <a:pt x="4518670" y="1301818"/>
                    <a:pt x="4541807" y="1287556"/>
                  </a:cubicBezTo>
                  <a:cubicBezTo>
                    <a:pt x="4549174" y="1283024"/>
                    <a:pt x="4550732" y="1278396"/>
                    <a:pt x="4550543" y="1270463"/>
                  </a:cubicBezTo>
                  <a:cubicBezTo>
                    <a:pt x="4549599" y="1180130"/>
                    <a:pt x="4548890" y="1089750"/>
                    <a:pt x="4548418" y="999417"/>
                  </a:cubicBezTo>
                  <a:cubicBezTo>
                    <a:pt x="4548371" y="991295"/>
                    <a:pt x="4546954" y="985770"/>
                    <a:pt x="4539635" y="980387"/>
                  </a:cubicBezTo>
                  <a:cubicBezTo>
                    <a:pt x="4524147" y="969007"/>
                    <a:pt x="4519283" y="948513"/>
                    <a:pt x="4525799" y="930570"/>
                  </a:cubicBezTo>
                  <a:cubicBezTo>
                    <a:pt x="4532600" y="911823"/>
                    <a:pt x="4548182" y="900821"/>
                    <a:pt x="4568015" y="900774"/>
                  </a:cubicBezTo>
                  <a:close/>
                  <a:moveTo>
                    <a:pt x="4796043" y="900726"/>
                  </a:moveTo>
                  <a:cubicBezTo>
                    <a:pt x="4799207" y="900726"/>
                    <a:pt x="4802370" y="900820"/>
                    <a:pt x="4805534" y="900868"/>
                  </a:cubicBezTo>
                  <a:cubicBezTo>
                    <a:pt x="4818473" y="904645"/>
                    <a:pt x="4828436" y="912389"/>
                    <a:pt x="4835991" y="923439"/>
                  </a:cubicBezTo>
                  <a:cubicBezTo>
                    <a:pt x="4845530" y="946530"/>
                    <a:pt x="4842130" y="966693"/>
                    <a:pt x="4821731" y="982417"/>
                  </a:cubicBezTo>
                  <a:cubicBezTo>
                    <a:pt x="4817292" y="985817"/>
                    <a:pt x="4817528" y="989784"/>
                    <a:pt x="4817576" y="994317"/>
                  </a:cubicBezTo>
                  <a:cubicBezTo>
                    <a:pt x="4818237" y="1088710"/>
                    <a:pt x="4818992" y="1183151"/>
                    <a:pt x="4819276" y="1277545"/>
                  </a:cubicBezTo>
                  <a:cubicBezTo>
                    <a:pt x="4819322" y="1284912"/>
                    <a:pt x="4822770" y="1288595"/>
                    <a:pt x="4827303" y="1293270"/>
                  </a:cubicBezTo>
                  <a:cubicBezTo>
                    <a:pt x="4840713" y="1307011"/>
                    <a:pt x="4845057" y="1323538"/>
                    <a:pt x="4837928" y="1341718"/>
                  </a:cubicBezTo>
                  <a:cubicBezTo>
                    <a:pt x="4831081" y="1359142"/>
                    <a:pt x="4817811" y="1369200"/>
                    <a:pt x="4798970" y="1370570"/>
                  </a:cubicBezTo>
                  <a:cubicBezTo>
                    <a:pt x="4779515" y="1371939"/>
                    <a:pt x="4764829" y="1363297"/>
                    <a:pt x="4755575" y="1346393"/>
                  </a:cubicBezTo>
                  <a:cubicBezTo>
                    <a:pt x="4744336" y="1325899"/>
                    <a:pt x="4751183" y="1300117"/>
                    <a:pt x="4771866" y="1287225"/>
                  </a:cubicBezTo>
                  <a:cubicBezTo>
                    <a:pt x="4778334" y="1283164"/>
                    <a:pt x="4779799" y="1279339"/>
                    <a:pt x="4779704" y="1272351"/>
                  </a:cubicBezTo>
                  <a:cubicBezTo>
                    <a:pt x="4779137" y="1181547"/>
                    <a:pt x="4778807" y="1090741"/>
                    <a:pt x="4778713" y="999936"/>
                  </a:cubicBezTo>
                  <a:cubicBezTo>
                    <a:pt x="4778713" y="992145"/>
                    <a:pt x="4777296" y="987234"/>
                    <a:pt x="4769883" y="982465"/>
                  </a:cubicBezTo>
                  <a:cubicBezTo>
                    <a:pt x="4752788" y="971415"/>
                    <a:pt x="4746461" y="949930"/>
                    <a:pt x="4752694" y="931136"/>
                  </a:cubicBezTo>
                  <a:cubicBezTo>
                    <a:pt x="4758880" y="912531"/>
                    <a:pt x="4775313" y="900962"/>
                    <a:pt x="4796043" y="900726"/>
                  </a:cubicBezTo>
                  <a:close/>
                  <a:moveTo>
                    <a:pt x="3973595" y="886060"/>
                  </a:moveTo>
                  <a:lnTo>
                    <a:pt x="3947591" y="903713"/>
                  </a:lnTo>
                  <a:cubicBezTo>
                    <a:pt x="3926348" y="924974"/>
                    <a:pt x="3913114" y="954203"/>
                    <a:pt x="3913067" y="986243"/>
                  </a:cubicBezTo>
                  <a:cubicBezTo>
                    <a:pt x="3912973" y="1051737"/>
                    <a:pt x="3965151" y="1104672"/>
                    <a:pt x="4029891" y="1104766"/>
                  </a:cubicBezTo>
                  <a:lnTo>
                    <a:pt x="4029916" y="1104761"/>
                  </a:lnTo>
                  <a:lnTo>
                    <a:pt x="3984358" y="1095417"/>
                  </a:lnTo>
                  <a:cubicBezTo>
                    <a:pt x="3942376" y="1077420"/>
                    <a:pt x="3913043" y="1035364"/>
                    <a:pt x="3913114" y="986243"/>
                  </a:cubicBezTo>
                  <a:cubicBezTo>
                    <a:pt x="3913161" y="954204"/>
                    <a:pt x="3926383" y="924963"/>
                    <a:pt x="3947620" y="903696"/>
                  </a:cubicBezTo>
                  <a:close/>
                  <a:moveTo>
                    <a:pt x="1319669" y="876975"/>
                  </a:moveTo>
                  <a:cubicBezTo>
                    <a:pt x="1468886" y="879241"/>
                    <a:pt x="1618056" y="881035"/>
                    <a:pt x="1767273" y="882971"/>
                  </a:cubicBezTo>
                  <a:cubicBezTo>
                    <a:pt x="1914648" y="884907"/>
                    <a:pt x="2062070" y="886796"/>
                    <a:pt x="2209445" y="888685"/>
                  </a:cubicBezTo>
                  <a:cubicBezTo>
                    <a:pt x="2324758" y="890148"/>
                    <a:pt x="2440024" y="891660"/>
                    <a:pt x="2555336" y="892793"/>
                  </a:cubicBezTo>
                  <a:cubicBezTo>
                    <a:pt x="2563977" y="892888"/>
                    <a:pt x="2569077" y="895343"/>
                    <a:pt x="2574035" y="902568"/>
                  </a:cubicBezTo>
                  <a:cubicBezTo>
                    <a:pt x="2597079" y="935952"/>
                    <a:pt x="2620736" y="968960"/>
                    <a:pt x="2644489" y="1001920"/>
                  </a:cubicBezTo>
                  <a:cubicBezTo>
                    <a:pt x="2649211" y="1008436"/>
                    <a:pt x="2651240" y="1014952"/>
                    <a:pt x="2651194" y="1023074"/>
                  </a:cubicBezTo>
                  <a:cubicBezTo>
                    <a:pt x="2650910" y="1097683"/>
                    <a:pt x="2651194" y="1172291"/>
                    <a:pt x="2650815" y="1246900"/>
                  </a:cubicBezTo>
                  <a:cubicBezTo>
                    <a:pt x="2650768" y="1257052"/>
                    <a:pt x="2653130" y="1265033"/>
                    <a:pt x="2659977" y="1272588"/>
                  </a:cubicBezTo>
                  <a:cubicBezTo>
                    <a:pt x="2667863" y="1281277"/>
                    <a:pt x="2674567" y="1291004"/>
                    <a:pt x="2681792" y="1300259"/>
                  </a:cubicBezTo>
                  <a:cubicBezTo>
                    <a:pt x="2684248" y="1303423"/>
                    <a:pt x="2686278" y="1306539"/>
                    <a:pt x="2691094" y="1307248"/>
                  </a:cubicBezTo>
                  <a:cubicBezTo>
                    <a:pt x="2705639" y="1309325"/>
                    <a:pt x="2707763" y="1307295"/>
                    <a:pt x="2708330" y="1292373"/>
                  </a:cubicBezTo>
                  <a:cubicBezTo>
                    <a:pt x="2709510" y="1262766"/>
                    <a:pt x="2704317" y="1232734"/>
                    <a:pt x="2713619" y="1203551"/>
                  </a:cubicBezTo>
                  <a:cubicBezTo>
                    <a:pt x="2720135" y="1183058"/>
                    <a:pt x="2729673" y="1164547"/>
                    <a:pt x="2746296" y="1150287"/>
                  </a:cubicBezTo>
                  <a:cubicBezTo>
                    <a:pt x="2747570" y="1152128"/>
                    <a:pt x="2748609" y="1154206"/>
                    <a:pt x="2750121" y="1155812"/>
                  </a:cubicBezTo>
                  <a:cubicBezTo>
                    <a:pt x="2789078" y="1196658"/>
                    <a:pt x="2827799" y="1237740"/>
                    <a:pt x="2867227" y="1278113"/>
                  </a:cubicBezTo>
                  <a:cubicBezTo>
                    <a:pt x="2912370" y="1324342"/>
                    <a:pt x="2956851" y="1371137"/>
                    <a:pt x="3001617" y="1417696"/>
                  </a:cubicBezTo>
                  <a:cubicBezTo>
                    <a:pt x="3048554" y="1466570"/>
                    <a:pt x="3095632" y="1515254"/>
                    <a:pt x="3142570" y="1564127"/>
                  </a:cubicBezTo>
                  <a:cubicBezTo>
                    <a:pt x="3187901" y="1611348"/>
                    <a:pt x="3233375" y="1658474"/>
                    <a:pt x="3278754" y="1705694"/>
                  </a:cubicBezTo>
                  <a:cubicBezTo>
                    <a:pt x="3325361" y="1754237"/>
                    <a:pt x="3372156" y="1802591"/>
                    <a:pt x="3418763" y="1851134"/>
                  </a:cubicBezTo>
                  <a:cubicBezTo>
                    <a:pt x="3463480" y="1897694"/>
                    <a:pt x="3508340" y="1944158"/>
                    <a:pt x="3553057" y="1990765"/>
                  </a:cubicBezTo>
                  <a:cubicBezTo>
                    <a:pt x="3599334" y="2038977"/>
                    <a:pt x="3645846" y="2087001"/>
                    <a:pt x="3692123" y="2135260"/>
                  </a:cubicBezTo>
                  <a:cubicBezTo>
                    <a:pt x="3738021" y="2183141"/>
                    <a:pt x="3784486" y="2230599"/>
                    <a:pt x="3830148" y="2278810"/>
                  </a:cubicBezTo>
                  <a:cubicBezTo>
                    <a:pt x="3868963" y="2319845"/>
                    <a:pt x="3909384" y="2359322"/>
                    <a:pt x="3948105" y="2400450"/>
                  </a:cubicBezTo>
                  <a:cubicBezTo>
                    <a:pt x="3972234" y="2426138"/>
                    <a:pt x="3996883" y="2451260"/>
                    <a:pt x="4021626" y="2476381"/>
                  </a:cubicBezTo>
                  <a:cubicBezTo>
                    <a:pt x="4025168" y="2479970"/>
                    <a:pt x="4028190" y="2483795"/>
                    <a:pt x="4029843" y="2488564"/>
                  </a:cubicBezTo>
                  <a:cubicBezTo>
                    <a:pt x="4002928" y="2516565"/>
                    <a:pt x="3969590" y="2528324"/>
                    <a:pt x="3931342" y="2528135"/>
                  </a:cubicBezTo>
                  <a:cubicBezTo>
                    <a:pt x="3904850" y="2528040"/>
                    <a:pt x="3878360" y="2528135"/>
                    <a:pt x="3850642" y="2528135"/>
                  </a:cubicBezTo>
                  <a:cubicBezTo>
                    <a:pt x="3852908" y="2532810"/>
                    <a:pt x="3854088" y="2536162"/>
                    <a:pt x="3855978" y="2539090"/>
                  </a:cubicBezTo>
                  <a:cubicBezTo>
                    <a:pt x="3876660" y="2571248"/>
                    <a:pt x="3881854" y="2606190"/>
                    <a:pt x="3880816" y="2644250"/>
                  </a:cubicBezTo>
                  <a:cubicBezTo>
                    <a:pt x="3878737" y="2721786"/>
                    <a:pt x="3880249" y="2799463"/>
                    <a:pt x="3880107" y="2877094"/>
                  </a:cubicBezTo>
                  <a:cubicBezTo>
                    <a:pt x="3880107" y="2884130"/>
                    <a:pt x="3881146" y="2888899"/>
                    <a:pt x="3887899" y="2893716"/>
                  </a:cubicBezTo>
                  <a:cubicBezTo>
                    <a:pt x="3907872" y="2907976"/>
                    <a:pt x="3909762" y="2928282"/>
                    <a:pt x="3903292" y="2950334"/>
                  </a:cubicBezTo>
                  <a:cubicBezTo>
                    <a:pt x="3889599" y="2971629"/>
                    <a:pt x="3869813" y="2977863"/>
                    <a:pt x="3845778" y="2973849"/>
                  </a:cubicBezTo>
                  <a:cubicBezTo>
                    <a:pt x="3819618" y="2957086"/>
                    <a:pt x="3811590" y="2940748"/>
                    <a:pt x="3818012" y="2917374"/>
                  </a:cubicBezTo>
                  <a:cubicBezTo>
                    <a:pt x="3820515" y="2908355"/>
                    <a:pt x="3824953" y="2899949"/>
                    <a:pt x="3832887" y="2895463"/>
                  </a:cubicBezTo>
                  <a:cubicBezTo>
                    <a:pt x="3842519" y="2890032"/>
                    <a:pt x="3842992" y="2882430"/>
                    <a:pt x="3842944" y="2873080"/>
                  </a:cubicBezTo>
                  <a:cubicBezTo>
                    <a:pt x="3842708" y="2786715"/>
                    <a:pt x="3842567" y="2700348"/>
                    <a:pt x="3843040" y="2613982"/>
                  </a:cubicBezTo>
                  <a:cubicBezTo>
                    <a:pt x="3843133" y="2600902"/>
                    <a:pt x="3840678" y="2589333"/>
                    <a:pt x="3834397" y="2577953"/>
                  </a:cubicBezTo>
                  <a:cubicBezTo>
                    <a:pt x="3826748" y="2564211"/>
                    <a:pt x="3820089" y="2549951"/>
                    <a:pt x="3813101" y="2535832"/>
                  </a:cubicBezTo>
                  <a:cubicBezTo>
                    <a:pt x="3811260" y="2532195"/>
                    <a:pt x="3809938" y="2528182"/>
                    <a:pt x="3804838" y="2528182"/>
                  </a:cubicBezTo>
                  <a:cubicBezTo>
                    <a:pt x="3781510" y="2528182"/>
                    <a:pt x="3758137" y="2528182"/>
                    <a:pt x="3732685" y="2528182"/>
                  </a:cubicBezTo>
                  <a:cubicBezTo>
                    <a:pt x="3743923" y="2550989"/>
                    <a:pt x="3753934" y="2571955"/>
                    <a:pt x="3764653" y="2592591"/>
                  </a:cubicBezTo>
                  <a:cubicBezTo>
                    <a:pt x="3768101" y="2599296"/>
                    <a:pt x="3769517" y="2605766"/>
                    <a:pt x="3769517" y="2613179"/>
                  </a:cubicBezTo>
                  <a:cubicBezTo>
                    <a:pt x="3769375" y="2700914"/>
                    <a:pt x="3769517" y="2788603"/>
                    <a:pt x="3769233" y="2876339"/>
                  </a:cubicBezTo>
                  <a:cubicBezTo>
                    <a:pt x="3769233" y="2884225"/>
                    <a:pt x="3771075" y="2888994"/>
                    <a:pt x="3777922" y="2893810"/>
                  </a:cubicBezTo>
                  <a:cubicBezTo>
                    <a:pt x="3799691" y="2909110"/>
                    <a:pt x="3802807" y="2939661"/>
                    <a:pt x="3785571" y="2959305"/>
                  </a:cubicBezTo>
                  <a:cubicBezTo>
                    <a:pt x="3767817" y="2979563"/>
                    <a:pt x="3736509" y="2980412"/>
                    <a:pt x="3718330" y="2961194"/>
                  </a:cubicBezTo>
                  <a:cubicBezTo>
                    <a:pt x="3700149" y="2941975"/>
                    <a:pt x="3702086" y="2909724"/>
                    <a:pt x="3723760" y="2894377"/>
                  </a:cubicBezTo>
                  <a:cubicBezTo>
                    <a:pt x="3731741" y="2888710"/>
                    <a:pt x="3733345" y="2882997"/>
                    <a:pt x="3733345" y="2874356"/>
                  </a:cubicBezTo>
                  <a:cubicBezTo>
                    <a:pt x="3733109" y="2790728"/>
                    <a:pt x="3733157" y="2707053"/>
                    <a:pt x="3733345" y="2623426"/>
                  </a:cubicBezTo>
                  <a:cubicBezTo>
                    <a:pt x="3733345" y="2615492"/>
                    <a:pt x="3731741" y="2608457"/>
                    <a:pt x="3728151" y="2601468"/>
                  </a:cubicBezTo>
                  <a:cubicBezTo>
                    <a:pt x="3717101" y="2579841"/>
                    <a:pt x="3706289" y="2558072"/>
                    <a:pt x="3695569" y="2536304"/>
                  </a:cubicBezTo>
                  <a:cubicBezTo>
                    <a:pt x="3693020" y="2531157"/>
                    <a:pt x="3690281" y="2527757"/>
                    <a:pt x="3683528" y="2527946"/>
                  </a:cubicBezTo>
                  <a:cubicBezTo>
                    <a:pt x="3666387" y="2528466"/>
                    <a:pt x="3649246" y="2528135"/>
                    <a:pt x="3629886" y="2528135"/>
                  </a:cubicBezTo>
                  <a:cubicBezTo>
                    <a:pt x="3638007" y="2544615"/>
                    <a:pt x="3645185" y="2559914"/>
                    <a:pt x="3653071" y="2574789"/>
                  </a:cubicBezTo>
                  <a:cubicBezTo>
                    <a:pt x="3657227" y="2582627"/>
                    <a:pt x="3658926" y="2590465"/>
                    <a:pt x="3658926" y="2599343"/>
                  </a:cubicBezTo>
                  <a:cubicBezTo>
                    <a:pt x="3658737" y="2691565"/>
                    <a:pt x="3658879" y="2783834"/>
                    <a:pt x="3658643" y="2876056"/>
                  </a:cubicBezTo>
                  <a:cubicBezTo>
                    <a:pt x="3658643" y="2883942"/>
                    <a:pt x="3660343" y="2888899"/>
                    <a:pt x="3667426" y="2893716"/>
                  </a:cubicBezTo>
                  <a:cubicBezTo>
                    <a:pt x="3683764" y="2904766"/>
                    <a:pt x="3689903" y="2925873"/>
                    <a:pt x="3683764" y="2944194"/>
                  </a:cubicBezTo>
                  <a:cubicBezTo>
                    <a:pt x="3677390" y="2963224"/>
                    <a:pt x="3660957" y="2974889"/>
                    <a:pt x="3640605" y="2974889"/>
                  </a:cubicBezTo>
                  <a:cubicBezTo>
                    <a:pt x="3620252" y="2974841"/>
                    <a:pt x="3604292" y="2963272"/>
                    <a:pt x="3597822" y="2943864"/>
                  </a:cubicBezTo>
                  <a:cubicBezTo>
                    <a:pt x="3591590" y="2925118"/>
                    <a:pt x="3597539" y="2904718"/>
                    <a:pt x="3614208" y="2893669"/>
                  </a:cubicBezTo>
                  <a:cubicBezTo>
                    <a:pt x="3621433" y="2888899"/>
                    <a:pt x="3622708" y="2883752"/>
                    <a:pt x="3622708" y="2876056"/>
                  </a:cubicBezTo>
                  <a:cubicBezTo>
                    <a:pt x="3622472" y="2788792"/>
                    <a:pt x="3622377" y="2701529"/>
                    <a:pt x="3622755" y="2614265"/>
                  </a:cubicBezTo>
                  <a:cubicBezTo>
                    <a:pt x="3622803" y="2601657"/>
                    <a:pt x="3620583" y="2590513"/>
                    <a:pt x="3614491" y="2579511"/>
                  </a:cubicBezTo>
                  <a:cubicBezTo>
                    <a:pt x="3605378" y="2563030"/>
                    <a:pt x="3601128" y="2540271"/>
                    <a:pt x="3587434" y="2530921"/>
                  </a:cubicBezTo>
                  <a:cubicBezTo>
                    <a:pt x="3572938" y="2521052"/>
                    <a:pt x="3549753" y="2528843"/>
                    <a:pt x="3530392" y="2528135"/>
                  </a:cubicBezTo>
                  <a:cubicBezTo>
                    <a:pt x="3526379" y="2527993"/>
                    <a:pt x="3522317" y="2528135"/>
                    <a:pt x="3517076" y="2528135"/>
                  </a:cubicBezTo>
                  <a:cubicBezTo>
                    <a:pt x="3519200" y="2532810"/>
                    <a:pt x="3520334" y="2536634"/>
                    <a:pt x="3522459" y="2539845"/>
                  </a:cubicBezTo>
                  <a:cubicBezTo>
                    <a:pt x="3543094" y="2571200"/>
                    <a:pt x="3547816" y="2605387"/>
                    <a:pt x="3546872" y="2642597"/>
                  </a:cubicBezTo>
                  <a:cubicBezTo>
                    <a:pt x="3544936" y="2720747"/>
                    <a:pt x="3546353" y="2798992"/>
                    <a:pt x="3546164" y="2877236"/>
                  </a:cubicBezTo>
                  <a:cubicBezTo>
                    <a:pt x="3546116" y="2884461"/>
                    <a:pt x="3547674" y="2888994"/>
                    <a:pt x="3554191" y="2893763"/>
                  </a:cubicBezTo>
                  <a:cubicBezTo>
                    <a:pt x="3576857" y="2910291"/>
                    <a:pt x="3579170" y="2941739"/>
                    <a:pt x="3560377" y="2961478"/>
                  </a:cubicBezTo>
                  <a:cubicBezTo>
                    <a:pt x="3542906" y="2979893"/>
                    <a:pt x="3510654" y="2979374"/>
                    <a:pt x="3493796" y="2960439"/>
                  </a:cubicBezTo>
                  <a:cubicBezTo>
                    <a:pt x="3475899" y="2940370"/>
                    <a:pt x="3478639" y="2910007"/>
                    <a:pt x="3501021" y="2893810"/>
                  </a:cubicBezTo>
                  <a:cubicBezTo>
                    <a:pt x="3507584" y="2889041"/>
                    <a:pt x="3508954" y="2884508"/>
                    <a:pt x="3508954" y="2877330"/>
                  </a:cubicBezTo>
                  <a:cubicBezTo>
                    <a:pt x="3508765" y="2786903"/>
                    <a:pt x="3508765" y="2696475"/>
                    <a:pt x="3508907" y="2606048"/>
                  </a:cubicBezTo>
                  <a:cubicBezTo>
                    <a:pt x="3508907" y="2598635"/>
                    <a:pt x="3507537" y="2592071"/>
                    <a:pt x="3503995" y="2585414"/>
                  </a:cubicBezTo>
                  <a:cubicBezTo>
                    <a:pt x="3495354" y="2569169"/>
                    <a:pt x="3487327" y="2552595"/>
                    <a:pt x="3479205" y="2536020"/>
                  </a:cubicBezTo>
                  <a:cubicBezTo>
                    <a:pt x="3477127" y="2531818"/>
                    <a:pt x="3475333" y="2528135"/>
                    <a:pt x="3469619" y="2528182"/>
                  </a:cubicBezTo>
                  <a:cubicBezTo>
                    <a:pt x="3452100" y="2528324"/>
                    <a:pt x="3434629" y="2528229"/>
                    <a:pt x="3415032" y="2528229"/>
                  </a:cubicBezTo>
                  <a:cubicBezTo>
                    <a:pt x="3425468" y="2549384"/>
                    <a:pt x="3434676" y="2568791"/>
                    <a:pt x="3444592" y="2587775"/>
                  </a:cubicBezTo>
                  <a:cubicBezTo>
                    <a:pt x="3448086" y="2594432"/>
                    <a:pt x="3449408" y="2600948"/>
                    <a:pt x="3449408" y="2608363"/>
                  </a:cubicBezTo>
                  <a:cubicBezTo>
                    <a:pt x="3449267" y="2698317"/>
                    <a:pt x="3449362" y="2788319"/>
                    <a:pt x="3449220" y="2878275"/>
                  </a:cubicBezTo>
                  <a:cubicBezTo>
                    <a:pt x="3449220" y="2885406"/>
                    <a:pt x="3450447" y="2890458"/>
                    <a:pt x="3456870" y="2895322"/>
                  </a:cubicBezTo>
                  <a:cubicBezTo>
                    <a:pt x="3472972" y="2907598"/>
                    <a:pt x="3477741" y="2929273"/>
                    <a:pt x="3469950" y="2947736"/>
                  </a:cubicBezTo>
                  <a:cubicBezTo>
                    <a:pt x="3462300" y="2965868"/>
                    <a:pt x="3445064" y="2976021"/>
                    <a:pt x="3424240" y="2974747"/>
                  </a:cubicBezTo>
                  <a:cubicBezTo>
                    <a:pt x="3405588" y="2973566"/>
                    <a:pt x="3388683" y="2959636"/>
                    <a:pt x="3384197" y="2941645"/>
                  </a:cubicBezTo>
                  <a:cubicBezTo>
                    <a:pt x="3379333" y="2922143"/>
                    <a:pt x="3387125" y="2901602"/>
                    <a:pt x="3404974" y="2891544"/>
                  </a:cubicBezTo>
                  <a:cubicBezTo>
                    <a:pt x="3412247" y="2887436"/>
                    <a:pt x="3413427" y="2882713"/>
                    <a:pt x="3413427" y="2875441"/>
                  </a:cubicBezTo>
                  <a:cubicBezTo>
                    <a:pt x="3413238" y="2789547"/>
                    <a:pt x="3413286" y="2703606"/>
                    <a:pt x="3413379" y="2617712"/>
                  </a:cubicBezTo>
                  <a:cubicBezTo>
                    <a:pt x="3413379" y="2610818"/>
                    <a:pt x="3412199" y="2604679"/>
                    <a:pt x="3408894" y="2598399"/>
                  </a:cubicBezTo>
                  <a:cubicBezTo>
                    <a:pt x="3398269" y="2578093"/>
                    <a:pt x="3388353" y="2557411"/>
                    <a:pt x="3378153" y="2536871"/>
                  </a:cubicBezTo>
                  <a:cubicBezTo>
                    <a:pt x="3375981" y="2532527"/>
                    <a:pt x="3374517" y="2527898"/>
                    <a:pt x="3367906" y="2527993"/>
                  </a:cubicBezTo>
                  <a:cubicBezTo>
                    <a:pt x="3348546" y="2528276"/>
                    <a:pt x="3329138" y="2528088"/>
                    <a:pt x="3308077" y="2528088"/>
                  </a:cubicBezTo>
                  <a:cubicBezTo>
                    <a:pt x="3318655" y="2549290"/>
                    <a:pt x="3328194" y="2569122"/>
                    <a:pt x="3338347" y="2588672"/>
                  </a:cubicBezTo>
                  <a:cubicBezTo>
                    <a:pt x="3341840" y="2595282"/>
                    <a:pt x="3343210" y="2601893"/>
                    <a:pt x="3343210" y="2609307"/>
                  </a:cubicBezTo>
                  <a:cubicBezTo>
                    <a:pt x="3343069" y="2699262"/>
                    <a:pt x="3343210" y="2789264"/>
                    <a:pt x="3342974" y="2879220"/>
                  </a:cubicBezTo>
                  <a:cubicBezTo>
                    <a:pt x="3342974" y="2886916"/>
                    <a:pt x="3344863" y="2892064"/>
                    <a:pt x="3350813" y="2897588"/>
                  </a:cubicBezTo>
                  <a:cubicBezTo>
                    <a:pt x="3370740" y="2916099"/>
                    <a:pt x="3369323" y="2946650"/>
                    <a:pt x="3348640" y="2964500"/>
                  </a:cubicBezTo>
                  <a:cubicBezTo>
                    <a:pt x="3329563" y="2980979"/>
                    <a:pt x="3298917" y="2977674"/>
                    <a:pt x="3283618" y="2957511"/>
                  </a:cubicBezTo>
                  <a:cubicBezTo>
                    <a:pt x="3267279" y="2936026"/>
                    <a:pt x="3272474" y="2905049"/>
                    <a:pt x="3295895" y="2891732"/>
                  </a:cubicBezTo>
                  <a:cubicBezTo>
                    <a:pt x="3304583" y="2886822"/>
                    <a:pt x="3306095" y="2881297"/>
                    <a:pt x="3306047" y="2872514"/>
                  </a:cubicBezTo>
                  <a:cubicBezTo>
                    <a:pt x="3305812" y="2788886"/>
                    <a:pt x="3305764" y="2705212"/>
                    <a:pt x="3306095" y="2621584"/>
                  </a:cubicBezTo>
                  <a:cubicBezTo>
                    <a:pt x="3306142" y="2610818"/>
                    <a:pt x="3304016" y="2601280"/>
                    <a:pt x="3299106" y="2591882"/>
                  </a:cubicBezTo>
                  <a:cubicBezTo>
                    <a:pt x="3289568" y="2573561"/>
                    <a:pt x="3280502" y="2554956"/>
                    <a:pt x="3271199" y="2536492"/>
                  </a:cubicBezTo>
                  <a:cubicBezTo>
                    <a:pt x="3269216" y="2532527"/>
                    <a:pt x="3267798" y="2528040"/>
                    <a:pt x="3261943" y="2528088"/>
                  </a:cubicBezTo>
                  <a:cubicBezTo>
                    <a:pt x="3244046" y="2528229"/>
                    <a:pt x="3226150" y="2528135"/>
                    <a:pt x="3207120" y="2528135"/>
                  </a:cubicBezTo>
                  <a:cubicBezTo>
                    <a:pt x="3208773" y="2532007"/>
                    <a:pt x="3209481" y="2534604"/>
                    <a:pt x="3210898" y="2536729"/>
                  </a:cubicBezTo>
                  <a:cubicBezTo>
                    <a:pt x="3233139" y="2569594"/>
                    <a:pt x="3237294" y="2605860"/>
                    <a:pt x="3236302" y="2644817"/>
                  </a:cubicBezTo>
                  <a:cubicBezTo>
                    <a:pt x="3234320" y="2721644"/>
                    <a:pt x="3235830" y="2798520"/>
                    <a:pt x="3235547" y="2875395"/>
                  </a:cubicBezTo>
                  <a:cubicBezTo>
                    <a:pt x="3235547" y="2884083"/>
                    <a:pt x="3237294" y="2889986"/>
                    <a:pt x="3244519" y="2896030"/>
                  </a:cubicBezTo>
                  <a:cubicBezTo>
                    <a:pt x="3265437" y="2913501"/>
                    <a:pt x="3265816" y="2944761"/>
                    <a:pt x="3246455" y="2962988"/>
                  </a:cubicBezTo>
                  <a:cubicBezTo>
                    <a:pt x="3227709" y="2980649"/>
                    <a:pt x="3196165" y="2978571"/>
                    <a:pt x="3180063" y="2958644"/>
                  </a:cubicBezTo>
                  <a:cubicBezTo>
                    <a:pt x="3163064" y="2937536"/>
                    <a:pt x="3167267" y="2907552"/>
                    <a:pt x="3190593" y="2892535"/>
                  </a:cubicBezTo>
                  <a:cubicBezTo>
                    <a:pt x="3197913" y="2887813"/>
                    <a:pt x="3199518" y="2883044"/>
                    <a:pt x="3199518" y="2875159"/>
                  </a:cubicBezTo>
                  <a:cubicBezTo>
                    <a:pt x="3199282" y="2788792"/>
                    <a:pt x="3199140" y="2702426"/>
                    <a:pt x="3199612" y="2616059"/>
                  </a:cubicBezTo>
                  <a:cubicBezTo>
                    <a:pt x="3199660" y="2602035"/>
                    <a:pt x="3197487" y="2589427"/>
                    <a:pt x="3190310" y="2577433"/>
                  </a:cubicBezTo>
                  <a:cubicBezTo>
                    <a:pt x="3180866" y="2561662"/>
                    <a:pt x="3178221" y="2538287"/>
                    <a:pt x="3163488" y="2530401"/>
                  </a:cubicBezTo>
                  <a:cubicBezTo>
                    <a:pt x="3149370" y="2522846"/>
                    <a:pt x="3128215" y="2528276"/>
                    <a:pt x="3110177" y="2528088"/>
                  </a:cubicBezTo>
                  <a:cubicBezTo>
                    <a:pt x="3102716" y="2527993"/>
                    <a:pt x="3095208" y="2528088"/>
                    <a:pt x="3085906" y="2528088"/>
                  </a:cubicBezTo>
                  <a:cubicBezTo>
                    <a:pt x="3097333" y="2550942"/>
                    <a:pt x="3107485" y="2571955"/>
                    <a:pt x="3118251" y="2592685"/>
                  </a:cubicBezTo>
                  <a:cubicBezTo>
                    <a:pt x="3121935" y="2599768"/>
                    <a:pt x="3123351" y="2606804"/>
                    <a:pt x="3123351" y="2614690"/>
                  </a:cubicBezTo>
                  <a:cubicBezTo>
                    <a:pt x="3123163" y="2701954"/>
                    <a:pt x="3123351" y="2789217"/>
                    <a:pt x="3123067" y="2876481"/>
                  </a:cubicBezTo>
                  <a:cubicBezTo>
                    <a:pt x="3123067" y="2884366"/>
                    <a:pt x="3125004" y="2889088"/>
                    <a:pt x="3131662" y="2894047"/>
                  </a:cubicBezTo>
                  <a:cubicBezTo>
                    <a:pt x="3153761" y="2910432"/>
                    <a:pt x="3156264" y="2940984"/>
                    <a:pt x="3138036" y="2960769"/>
                  </a:cubicBezTo>
                  <a:cubicBezTo>
                    <a:pt x="3120706" y="2979563"/>
                    <a:pt x="3088786" y="2979705"/>
                    <a:pt x="3071456" y="2961005"/>
                  </a:cubicBezTo>
                  <a:cubicBezTo>
                    <a:pt x="3053276" y="2941362"/>
                    <a:pt x="3055543" y="2910716"/>
                    <a:pt x="3077405" y="2894188"/>
                  </a:cubicBezTo>
                  <a:cubicBezTo>
                    <a:pt x="3084016" y="2889183"/>
                    <a:pt x="3086094" y="2884508"/>
                    <a:pt x="3086048" y="2876575"/>
                  </a:cubicBezTo>
                  <a:cubicBezTo>
                    <a:pt x="3085764" y="2791578"/>
                    <a:pt x="3085810" y="2706581"/>
                    <a:pt x="3085952" y="2621584"/>
                  </a:cubicBezTo>
                  <a:cubicBezTo>
                    <a:pt x="3086000" y="2614171"/>
                    <a:pt x="3084630" y="2607560"/>
                    <a:pt x="3081184" y="2600902"/>
                  </a:cubicBezTo>
                  <a:cubicBezTo>
                    <a:pt x="3070370" y="2580077"/>
                    <a:pt x="3059935" y="2559111"/>
                    <a:pt x="3049876" y="2537956"/>
                  </a:cubicBezTo>
                  <a:cubicBezTo>
                    <a:pt x="3046570" y="2531063"/>
                    <a:pt x="3042887" y="2527568"/>
                    <a:pt x="3034577" y="2527898"/>
                  </a:cubicBezTo>
                  <a:cubicBezTo>
                    <a:pt x="3016160" y="2528607"/>
                    <a:pt x="2997698" y="2528135"/>
                    <a:pt x="2977393" y="2528135"/>
                  </a:cubicBezTo>
                  <a:cubicBezTo>
                    <a:pt x="2987781" y="2549054"/>
                    <a:pt x="2997131" y="2568461"/>
                    <a:pt x="3007047" y="2587538"/>
                  </a:cubicBezTo>
                  <a:cubicBezTo>
                    <a:pt x="3010731" y="2594574"/>
                    <a:pt x="3012335" y="2601515"/>
                    <a:pt x="3012335" y="2609448"/>
                  </a:cubicBezTo>
                  <a:cubicBezTo>
                    <a:pt x="3012147" y="2698506"/>
                    <a:pt x="3012335" y="2787612"/>
                    <a:pt x="3012005" y="2876669"/>
                  </a:cubicBezTo>
                  <a:cubicBezTo>
                    <a:pt x="3011958" y="2884697"/>
                    <a:pt x="3014177" y="2889277"/>
                    <a:pt x="3020741" y="2894141"/>
                  </a:cubicBezTo>
                  <a:cubicBezTo>
                    <a:pt x="3042935" y="2910526"/>
                    <a:pt x="3045343" y="2940794"/>
                    <a:pt x="3026927" y="2960769"/>
                  </a:cubicBezTo>
                  <a:cubicBezTo>
                    <a:pt x="3009880" y="2979279"/>
                    <a:pt x="2978951" y="2979846"/>
                    <a:pt x="2961385" y="2961997"/>
                  </a:cubicBezTo>
                  <a:cubicBezTo>
                    <a:pt x="2942922" y="2943203"/>
                    <a:pt x="2944244" y="2911377"/>
                    <a:pt x="2965635" y="2895086"/>
                  </a:cubicBezTo>
                  <a:cubicBezTo>
                    <a:pt x="2973662" y="2888947"/>
                    <a:pt x="2975410" y="2882855"/>
                    <a:pt x="2975362" y="2873741"/>
                  </a:cubicBezTo>
                  <a:cubicBezTo>
                    <a:pt x="2975079" y="2789170"/>
                    <a:pt x="2975126" y="2704645"/>
                    <a:pt x="2975315" y="2620073"/>
                  </a:cubicBezTo>
                  <a:cubicBezTo>
                    <a:pt x="2975315" y="2610770"/>
                    <a:pt x="2973662" y="2602507"/>
                    <a:pt x="2969270" y="2594197"/>
                  </a:cubicBezTo>
                  <a:cubicBezTo>
                    <a:pt x="2959166" y="2575072"/>
                    <a:pt x="2949674" y="2555617"/>
                    <a:pt x="2940277" y="2536162"/>
                  </a:cubicBezTo>
                  <a:cubicBezTo>
                    <a:pt x="2937633" y="2530685"/>
                    <a:pt x="2934516" y="2527851"/>
                    <a:pt x="2928000" y="2527993"/>
                  </a:cubicBezTo>
                  <a:cubicBezTo>
                    <a:pt x="2908970" y="2528370"/>
                    <a:pt x="2889988" y="2528324"/>
                    <a:pt x="2871004" y="2528040"/>
                  </a:cubicBezTo>
                  <a:cubicBezTo>
                    <a:pt x="2863214" y="2527946"/>
                    <a:pt x="2860711" y="2529788"/>
                    <a:pt x="2865621" y="2537059"/>
                  </a:cubicBezTo>
                  <a:cubicBezTo>
                    <a:pt x="2868597" y="2541498"/>
                    <a:pt x="2870438" y="2546834"/>
                    <a:pt x="2873697" y="2551084"/>
                  </a:cubicBezTo>
                  <a:cubicBezTo>
                    <a:pt x="2896693" y="2581305"/>
                    <a:pt x="2901793" y="2615162"/>
                    <a:pt x="2900754" y="2652655"/>
                  </a:cubicBezTo>
                  <a:cubicBezTo>
                    <a:pt x="2898629" y="2729010"/>
                    <a:pt x="2900187" y="2805461"/>
                    <a:pt x="2899998" y="2881863"/>
                  </a:cubicBezTo>
                  <a:cubicBezTo>
                    <a:pt x="2899998" y="2888994"/>
                    <a:pt x="2901651" y="2894283"/>
                    <a:pt x="2906845" y="2899760"/>
                  </a:cubicBezTo>
                  <a:cubicBezTo>
                    <a:pt x="2924884" y="2918884"/>
                    <a:pt x="2922097" y="2950098"/>
                    <a:pt x="2901745" y="2965727"/>
                  </a:cubicBezTo>
                  <a:cubicBezTo>
                    <a:pt x="2881063" y="2981593"/>
                    <a:pt x="2849992" y="2976683"/>
                    <a:pt x="2836014" y="2955339"/>
                  </a:cubicBezTo>
                  <a:cubicBezTo>
                    <a:pt x="2821235" y="2932768"/>
                    <a:pt x="2828128" y="2902121"/>
                    <a:pt x="2852400" y="2890552"/>
                  </a:cubicBezTo>
                  <a:cubicBezTo>
                    <a:pt x="2861702" y="2886113"/>
                    <a:pt x="2863119" y="2881108"/>
                    <a:pt x="2863072" y="2872372"/>
                  </a:cubicBezTo>
                  <a:cubicBezTo>
                    <a:pt x="2862788" y="2787376"/>
                    <a:pt x="2862836" y="2702378"/>
                    <a:pt x="2863024" y="2617381"/>
                  </a:cubicBezTo>
                  <a:cubicBezTo>
                    <a:pt x="2863024" y="2609873"/>
                    <a:pt x="2861419" y="2603451"/>
                    <a:pt x="2857595" y="2596982"/>
                  </a:cubicBezTo>
                  <a:cubicBezTo>
                    <a:pt x="2845694" y="2576772"/>
                    <a:pt x="2834079" y="2556420"/>
                    <a:pt x="2822839" y="2535879"/>
                  </a:cubicBezTo>
                  <a:cubicBezTo>
                    <a:pt x="2819581" y="2529929"/>
                    <a:pt x="2815756" y="2526105"/>
                    <a:pt x="2808957" y="2524829"/>
                  </a:cubicBezTo>
                  <a:cubicBezTo>
                    <a:pt x="2755221" y="2514866"/>
                    <a:pt x="2705827" y="2461932"/>
                    <a:pt x="2707716" y="2393840"/>
                  </a:cubicBezTo>
                  <a:cubicBezTo>
                    <a:pt x="2709322" y="2335994"/>
                    <a:pt x="2707716" y="2278102"/>
                    <a:pt x="2708330" y="2220210"/>
                  </a:cubicBezTo>
                  <a:cubicBezTo>
                    <a:pt x="2708424" y="2209160"/>
                    <a:pt x="2706017" y="2206044"/>
                    <a:pt x="2694495" y="2205996"/>
                  </a:cubicBezTo>
                  <a:cubicBezTo>
                    <a:pt x="2527239" y="2205147"/>
                    <a:pt x="2359937" y="2203777"/>
                    <a:pt x="2192635" y="2202502"/>
                  </a:cubicBezTo>
                  <a:cubicBezTo>
                    <a:pt x="2103104" y="2201841"/>
                    <a:pt x="2013622" y="2201086"/>
                    <a:pt x="1924092" y="2200377"/>
                  </a:cubicBezTo>
                  <a:lnTo>
                    <a:pt x="1924091" y="2200376"/>
                  </a:lnTo>
                  <a:lnTo>
                    <a:pt x="1826204" y="2199574"/>
                  </a:lnTo>
                  <a:cubicBezTo>
                    <a:pt x="1829179" y="2199480"/>
                    <a:pt x="1832107" y="2199386"/>
                    <a:pt x="1835081" y="2199433"/>
                  </a:cubicBezTo>
                  <a:lnTo>
                    <a:pt x="1924090" y="2200376"/>
                  </a:lnTo>
                  <a:lnTo>
                    <a:pt x="1924089" y="2200376"/>
                  </a:lnTo>
                  <a:lnTo>
                    <a:pt x="1835081" y="2199433"/>
                  </a:lnTo>
                  <a:cubicBezTo>
                    <a:pt x="1832107" y="2199385"/>
                    <a:pt x="1829179" y="2199527"/>
                    <a:pt x="1826204" y="2199574"/>
                  </a:cubicBezTo>
                  <a:cubicBezTo>
                    <a:pt x="1822426" y="2199339"/>
                    <a:pt x="1818648" y="2199055"/>
                    <a:pt x="1814871" y="2198724"/>
                  </a:cubicBezTo>
                  <a:lnTo>
                    <a:pt x="1919229" y="2198489"/>
                  </a:lnTo>
                  <a:lnTo>
                    <a:pt x="1919228" y="2198488"/>
                  </a:lnTo>
                  <a:cubicBezTo>
                    <a:pt x="1884379" y="2198441"/>
                    <a:pt x="1849578" y="2198583"/>
                    <a:pt x="1814729" y="2198677"/>
                  </a:cubicBezTo>
                  <a:lnTo>
                    <a:pt x="1766988" y="2198818"/>
                  </a:lnTo>
                  <a:lnTo>
                    <a:pt x="1766989" y="2198819"/>
                  </a:lnTo>
                  <a:lnTo>
                    <a:pt x="1766983" y="2198818"/>
                  </a:lnTo>
                  <a:lnTo>
                    <a:pt x="1766848" y="2198819"/>
                  </a:lnTo>
                  <a:lnTo>
                    <a:pt x="1766835" y="2198795"/>
                  </a:lnTo>
                  <a:lnTo>
                    <a:pt x="1737901" y="2194333"/>
                  </a:lnTo>
                  <a:cubicBezTo>
                    <a:pt x="1537025" y="2194381"/>
                    <a:pt x="1336102" y="2194381"/>
                    <a:pt x="1135237" y="2194287"/>
                  </a:cubicBezTo>
                  <a:cubicBezTo>
                    <a:pt x="1126878" y="2194287"/>
                    <a:pt x="1117907" y="2196316"/>
                    <a:pt x="1110588" y="2189895"/>
                  </a:cubicBezTo>
                  <a:cubicBezTo>
                    <a:pt x="1324249" y="2189942"/>
                    <a:pt x="1537969" y="2189942"/>
                    <a:pt x="1751642" y="2190130"/>
                  </a:cubicBezTo>
                  <a:lnTo>
                    <a:pt x="1761714" y="2189821"/>
                  </a:lnTo>
                  <a:lnTo>
                    <a:pt x="1761689" y="2189776"/>
                  </a:lnTo>
                  <a:cubicBezTo>
                    <a:pt x="1758596" y="2189151"/>
                    <a:pt x="1754665" y="2190083"/>
                    <a:pt x="1751501" y="2190083"/>
                  </a:cubicBezTo>
                  <a:cubicBezTo>
                    <a:pt x="1537828" y="2189894"/>
                    <a:pt x="1324108" y="2189894"/>
                    <a:pt x="1110450" y="2189847"/>
                  </a:cubicBezTo>
                  <a:cubicBezTo>
                    <a:pt x="1110687" y="2155564"/>
                    <a:pt x="1106767" y="2121046"/>
                    <a:pt x="1112481" y="2087048"/>
                  </a:cubicBezTo>
                  <a:cubicBezTo>
                    <a:pt x="1118053" y="2054088"/>
                    <a:pt x="1142372" y="2031375"/>
                    <a:pt x="1175285" y="2026936"/>
                  </a:cubicBezTo>
                  <a:cubicBezTo>
                    <a:pt x="1186806" y="2025378"/>
                    <a:pt x="1189624" y="2021364"/>
                    <a:pt x="1189294" y="2010126"/>
                  </a:cubicBezTo>
                  <a:cubicBezTo>
                    <a:pt x="1188396" y="1980330"/>
                    <a:pt x="1189011" y="1981085"/>
                    <a:pt x="1219326" y="1979999"/>
                  </a:cubicBezTo>
                  <a:cubicBezTo>
                    <a:pt x="1232453" y="1979527"/>
                    <a:pt x="1237553" y="1982927"/>
                    <a:pt x="1235192" y="1996054"/>
                  </a:cubicBezTo>
                  <a:cubicBezTo>
                    <a:pt x="1234579" y="1999548"/>
                    <a:pt x="1235098" y="2003231"/>
                    <a:pt x="1235098" y="2006868"/>
                  </a:cubicBezTo>
                  <a:cubicBezTo>
                    <a:pt x="1235098" y="2024906"/>
                    <a:pt x="1235098" y="2024906"/>
                    <a:pt x="1252710" y="2024906"/>
                  </a:cubicBezTo>
                  <a:cubicBezTo>
                    <a:pt x="1270136" y="2024906"/>
                    <a:pt x="1270136" y="2024906"/>
                    <a:pt x="1270136" y="2005309"/>
                  </a:cubicBezTo>
                  <a:cubicBezTo>
                    <a:pt x="1270136" y="1980330"/>
                    <a:pt x="1270136" y="1980330"/>
                    <a:pt x="1294265" y="1980330"/>
                  </a:cubicBezTo>
                  <a:cubicBezTo>
                    <a:pt x="1316270" y="1980330"/>
                    <a:pt x="1316270" y="1980330"/>
                    <a:pt x="1316270" y="2002004"/>
                  </a:cubicBezTo>
                  <a:cubicBezTo>
                    <a:pt x="1316270" y="2003373"/>
                    <a:pt x="1316270" y="2004695"/>
                    <a:pt x="1316270" y="2006065"/>
                  </a:cubicBezTo>
                  <a:cubicBezTo>
                    <a:pt x="1316270" y="2025095"/>
                    <a:pt x="1321936" y="2029250"/>
                    <a:pt x="1341250" y="2025000"/>
                  </a:cubicBezTo>
                  <a:cubicBezTo>
                    <a:pt x="1344413" y="2024292"/>
                    <a:pt x="1346160" y="2023300"/>
                    <a:pt x="1346160" y="2019995"/>
                  </a:cubicBezTo>
                  <a:cubicBezTo>
                    <a:pt x="1346113" y="2017728"/>
                    <a:pt x="1346018" y="2015461"/>
                    <a:pt x="1346208" y="2013195"/>
                  </a:cubicBezTo>
                  <a:cubicBezTo>
                    <a:pt x="1347057" y="2002523"/>
                    <a:pt x="1341344" y="1986090"/>
                    <a:pt x="1348427" y="1982455"/>
                  </a:cubicBezTo>
                  <a:cubicBezTo>
                    <a:pt x="1358862" y="1977072"/>
                    <a:pt x="1373831" y="1980660"/>
                    <a:pt x="1386912" y="1980330"/>
                  </a:cubicBezTo>
                  <a:cubicBezTo>
                    <a:pt x="1392389" y="1980188"/>
                    <a:pt x="1392248" y="1983729"/>
                    <a:pt x="1392248" y="1987507"/>
                  </a:cubicBezTo>
                  <a:cubicBezTo>
                    <a:pt x="1392200" y="1996999"/>
                    <a:pt x="1392673" y="2006537"/>
                    <a:pt x="1392106" y="2015981"/>
                  </a:cubicBezTo>
                  <a:cubicBezTo>
                    <a:pt x="1391680" y="2023300"/>
                    <a:pt x="1394419" y="2024953"/>
                    <a:pt x="1401361" y="2025095"/>
                  </a:cubicBezTo>
                  <a:cubicBezTo>
                    <a:pt x="1422185" y="2025472"/>
                    <a:pt x="1422185" y="2025803"/>
                    <a:pt x="1422185" y="2004601"/>
                  </a:cubicBezTo>
                  <a:cubicBezTo>
                    <a:pt x="1422185" y="1999643"/>
                    <a:pt x="1422563" y="1994590"/>
                    <a:pt x="1422091" y="1989679"/>
                  </a:cubicBezTo>
                  <a:cubicBezTo>
                    <a:pt x="1421477" y="1982974"/>
                    <a:pt x="1423272" y="1979149"/>
                    <a:pt x="1430827" y="1980330"/>
                  </a:cubicBezTo>
                  <a:cubicBezTo>
                    <a:pt x="1431676" y="1980424"/>
                    <a:pt x="1432621" y="1980282"/>
                    <a:pt x="1433518" y="1980330"/>
                  </a:cubicBezTo>
                  <a:cubicBezTo>
                    <a:pt x="1444662" y="1981085"/>
                    <a:pt x="1458923" y="1975654"/>
                    <a:pt x="1466148" y="1982455"/>
                  </a:cubicBezTo>
                  <a:cubicBezTo>
                    <a:pt x="1472853" y="1988735"/>
                    <a:pt x="1468273" y="2003043"/>
                    <a:pt x="1467989" y="2013714"/>
                  </a:cubicBezTo>
                  <a:cubicBezTo>
                    <a:pt x="1467754" y="2022356"/>
                    <a:pt x="1469973" y="2025331"/>
                    <a:pt x="1479133" y="2025141"/>
                  </a:cubicBezTo>
                  <a:cubicBezTo>
                    <a:pt x="1498305" y="2024717"/>
                    <a:pt x="1498305" y="2025236"/>
                    <a:pt x="1498305" y="2005640"/>
                  </a:cubicBezTo>
                  <a:cubicBezTo>
                    <a:pt x="1498305" y="1980330"/>
                    <a:pt x="1498305" y="1980330"/>
                    <a:pt x="1523662" y="1980330"/>
                  </a:cubicBezTo>
                  <a:cubicBezTo>
                    <a:pt x="1544297" y="1980330"/>
                    <a:pt x="1544297" y="1980330"/>
                    <a:pt x="1544297" y="2000682"/>
                  </a:cubicBezTo>
                  <a:cubicBezTo>
                    <a:pt x="1544297" y="2003373"/>
                    <a:pt x="1544722" y="2006159"/>
                    <a:pt x="1544251" y="2008804"/>
                  </a:cubicBezTo>
                  <a:cubicBezTo>
                    <a:pt x="1542126" y="2021364"/>
                    <a:pt x="1546233" y="2025236"/>
                    <a:pt x="1559786" y="2025567"/>
                  </a:cubicBezTo>
                  <a:cubicBezTo>
                    <a:pt x="1575180" y="2025944"/>
                    <a:pt x="1574707" y="2018625"/>
                    <a:pt x="1574519" y="2007811"/>
                  </a:cubicBezTo>
                  <a:cubicBezTo>
                    <a:pt x="1574046" y="1980330"/>
                    <a:pt x="1574377" y="1980330"/>
                    <a:pt x="1601670" y="1980330"/>
                  </a:cubicBezTo>
                  <a:cubicBezTo>
                    <a:pt x="1620369" y="1980330"/>
                    <a:pt x="1620369" y="1980330"/>
                    <a:pt x="1620369" y="1998509"/>
                  </a:cubicBezTo>
                  <a:cubicBezTo>
                    <a:pt x="1620369" y="2003043"/>
                    <a:pt x="1620936" y="2007670"/>
                    <a:pt x="1620228" y="2012062"/>
                  </a:cubicBezTo>
                  <a:cubicBezTo>
                    <a:pt x="1618387" y="2023300"/>
                    <a:pt x="1623581" y="2025519"/>
                    <a:pt x="1633686" y="2025141"/>
                  </a:cubicBezTo>
                  <a:cubicBezTo>
                    <a:pt x="1652716" y="2024480"/>
                    <a:pt x="1652716" y="2025000"/>
                    <a:pt x="1652716" y="2005592"/>
                  </a:cubicBezTo>
                  <a:cubicBezTo>
                    <a:pt x="1652716" y="1980330"/>
                    <a:pt x="1652716" y="1980330"/>
                    <a:pt x="1677932" y="1980330"/>
                  </a:cubicBezTo>
                  <a:cubicBezTo>
                    <a:pt x="1698897" y="1980330"/>
                    <a:pt x="1698897" y="1980330"/>
                    <a:pt x="1698897" y="2001673"/>
                  </a:cubicBezTo>
                  <a:cubicBezTo>
                    <a:pt x="1698897" y="2002146"/>
                    <a:pt x="1698945" y="2002618"/>
                    <a:pt x="1698897" y="2003043"/>
                  </a:cubicBezTo>
                  <a:cubicBezTo>
                    <a:pt x="1697433" y="2017209"/>
                    <a:pt x="1698756" y="2026275"/>
                    <a:pt x="1716935" y="2031233"/>
                  </a:cubicBezTo>
                  <a:cubicBezTo>
                    <a:pt x="1747204" y="2039497"/>
                    <a:pt x="1765856" y="2070190"/>
                    <a:pt x="1766422" y="2103292"/>
                  </a:cubicBezTo>
                  <a:cubicBezTo>
                    <a:pt x="1766706" y="2120433"/>
                    <a:pt x="1767273" y="2137668"/>
                    <a:pt x="1766234" y="2154809"/>
                  </a:cubicBezTo>
                  <a:cubicBezTo>
                    <a:pt x="1765525" y="2166189"/>
                    <a:pt x="1768973" y="2168975"/>
                    <a:pt x="1780258" y="2169023"/>
                  </a:cubicBezTo>
                  <a:cubicBezTo>
                    <a:pt x="1892832" y="2169448"/>
                    <a:pt x="2005453" y="2170439"/>
                    <a:pt x="2118027" y="2171384"/>
                  </a:cubicBezTo>
                  <a:cubicBezTo>
                    <a:pt x="2309742" y="2172942"/>
                    <a:pt x="2501457" y="2174500"/>
                    <a:pt x="2693173" y="2176578"/>
                  </a:cubicBezTo>
                  <a:cubicBezTo>
                    <a:pt x="2705969" y="2176719"/>
                    <a:pt x="2708566" y="2173036"/>
                    <a:pt x="2708378" y="2161043"/>
                  </a:cubicBezTo>
                  <a:cubicBezTo>
                    <a:pt x="2707669" y="2111791"/>
                    <a:pt x="2707669" y="2062493"/>
                    <a:pt x="2708378" y="2013195"/>
                  </a:cubicBezTo>
                  <a:cubicBezTo>
                    <a:pt x="2708566" y="2001721"/>
                    <a:pt x="2705450" y="1999218"/>
                    <a:pt x="2694258" y="1999218"/>
                  </a:cubicBezTo>
                  <a:cubicBezTo>
                    <a:pt x="2408433" y="1999548"/>
                    <a:pt x="2122654" y="1999406"/>
                    <a:pt x="1836829" y="1999689"/>
                  </a:cubicBezTo>
                  <a:cubicBezTo>
                    <a:pt x="1825070" y="1999689"/>
                    <a:pt x="1816902" y="1996763"/>
                    <a:pt x="1809110" y="1987413"/>
                  </a:cubicBezTo>
                  <a:cubicBezTo>
                    <a:pt x="1788238" y="1962433"/>
                    <a:pt x="1766045" y="1938587"/>
                    <a:pt x="1744701" y="1914032"/>
                  </a:cubicBezTo>
                  <a:cubicBezTo>
                    <a:pt x="1739271" y="1907752"/>
                    <a:pt x="1733604" y="1905201"/>
                    <a:pt x="1725010" y="1905201"/>
                  </a:cubicBezTo>
                  <a:cubicBezTo>
                    <a:pt x="1549539" y="1905485"/>
                    <a:pt x="1374067" y="1905485"/>
                    <a:pt x="1198596" y="1905249"/>
                  </a:cubicBezTo>
                  <a:cubicBezTo>
                    <a:pt x="1190333" y="1905249"/>
                    <a:pt x="1184399" y="1907138"/>
                    <a:pt x="1178590" y="1913465"/>
                  </a:cubicBezTo>
                  <a:cubicBezTo>
                    <a:pt x="1154507" y="1939815"/>
                    <a:pt x="1129669" y="1965549"/>
                    <a:pt x="1105444" y="1991757"/>
                  </a:cubicBezTo>
                  <a:cubicBezTo>
                    <a:pt x="1100486" y="1997140"/>
                    <a:pt x="1095528" y="1999689"/>
                    <a:pt x="1087973" y="1999643"/>
                  </a:cubicBezTo>
                  <a:cubicBezTo>
                    <a:pt x="1019220" y="1999312"/>
                    <a:pt x="950514" y="1999360"/>
                    <a:pt x="881760" y="1999595"/>
                  </a:cubicBezTo>
                  <a:cubicBezTo>
                    <a:pt x="874725" y="1999643"/>
                    <a:pt x="870191" y="1997376"/>
                    <a:pt x="865612" y="1992181"/>
                  </a:cubicBezTo>
                  <a:cubicBezTo>
                    <a:pt x="831282" y="1953178"/>
                    <a:pt x="796716" y="1914315"/>
                    <a:pt x="761961" y="1875688"/>
                  </a:cubicBezTo>
                  <a:cubicBezTo>
                    <a:pt x="756153" y="1869220"/>
                    <a:pt x="753225" y="1862797"/>
                    <a:pt x="753604" y="1853920"/>
                  </a:cubicBezTo>
                  <a:cubicBezTo>
                    <a:pt x="754264" y="1838148"/>
                    <a:pt x="753509" y="1822282"/>
                    <a:pt x="753934" y="1806463"/>
                  </a:cubicBezTo>
                  <a:cubicBezTo>
                    <a:pt x="754123" y="1799427"/>
                    <a:pt x="752943" y="1795744"/>
                    <a:pt x="744537" y="1795980"/>
                  </a:cubicBezTo>
                  <a:cubicBezTo>
                    <a:pt x="725554" y="1796547"/>
                    <a:pt x="706524" y="1796499"/>
                    <a:pt x="687542" y="1795980"/>
                  </a:cubicBezTo>
                  <a:cubicBezTo>
                    <a:pt x="679940" y="1795791"/>
                    <a:pt x="678711" y="1798908"/>
                    <a:pt x="678853" y="1805519"/>
                  </a:cubicBezTo>
                  <a:cubicBezTo>
                    <a:pt x="679892" y="1847970"/>
                    <a:pt x="680742" y="1890469"/>
                    <a:pt x="681262" y="1932968"/>
                  </a:cubicBezTo>
                  <a:cubicBezTo>
                    <a:pt x="681356" y="1938964"/>
                    <a:pt x="684708" y="1941845"/>
                    <a:pt x="688297" y="1945150"/>
                  </a:cubicBezTo>
                  <a:cubicBezTo>
                    <a:pt x="713324" y="1968052"/>
                    <a:pt x="738162" y="1991142"/>
                    <a:pt x="763520" y="2013620"/>
                  </a:cubicBezTo>
                  <a:cubicBezTo>
                    <a:pt x="769564" y="2018955"/>
                    <a:pt x="771594" y="2024434"/>
                    <a:pt x="771547" y="2032272"/>
                  </a:cubicBezTo>
                  <a:cubicBezTo>
                    <a:pt x="770462" y="2183756"/>
                    <a:pt x="769516" y="2335192"/>
                    <a:pt x="768997" y="2486675"/>
                  </a:cubicBezTo>
                  <a:cubicBezTo>
                    <a:pt x="768951" y="2496733"/>
                    <a:pt x="766589" y="2500322"/>
                    <a:pt x="756294" y="2499235"/>
                  </a:cubicBezTo>
                  <a:cubicBezTo>
                    <a:pt x="747370" y="2498292"/>
                    <a:pt x="738210" y="2499377"/>
                    <a:pt x="729191" y="2498953"/>
                  </a:cubicBezTo>
                  <a:cubicBezTo>
                    <a:pt x="714646" y="2498292"/>
                    <a:pt x="703314" y="2499047"/>
                    <a:pt x="692972" y="2514016"/>
                  </a:cubicBezTo>
                  <a:cubicBezTo>
                    <a:pt x="678381" y="2535171"/>
                    <a:pt x="644759" y="2533376"/>
                    <a:pt x="627383" y="2514252"/>
                  </a:cubicBezTo>
                  <a:cubicBezTo>
                    <a:pt x="609345" y="2494419"/>
                    <a:pt x="612225" y="2463442"/>
                    <a:pt x="633615" y="2447246"/>
                  </a:cubicBezTo>
                  <a:cubicBezTo>
                    <a:pt x="654298" y="2431569"/>
                    <a:pt x="684236" y="2436999"/>
                    <a:pt x="699017" y="2459004"/>
                  </a:cubicBezTo>
                  <a:cubicBezTo>
                    <a:pt x="701330" y="2462498"/>
                    <a:pt x="701378" y="2468354"/>
                    <a:pt x="707327" y="2468448"/>
                  </a:cubicBezTo>
                  <a:cubicBezTo>
                    <a:pt x="716819" y="2468590"/>
                    <a:pt x="726452" y="2469251"/>
                    <a:pt x="735754" y="2467881"/>
                  </a:cubicBezTo>
                  <a:cubicBezTo>
                    <a:pt x="740381" y="2467173"/>
                    <a:pt x="738350" y="2460846"/>
                    <a:pt x="738398" y="2457068"/>
                  </a:cubicBezTo>
                  <a:cubicBezTo>
                    <a:pt x="739296" y="2353513"/>
                    <a:pt x="740098" y="2250006"/>
                    <a:pt x="740807" y="2146451"/>
                  </a:cubicBezTo>
                  <a:cubicBezTo>
                    <a:pt x="741043" y="2112972"/>
                    <a:pt x="740760" y="2079540"/>
                    <a:pt x="741232" y="2046060"/>
                  </a:cubicBezTo>
                  <a:cubicBezTo>
                    <a:pt x="741326" y="2038175"/>
                    <a:pt x="739202" y="2032886"/>
                    <a:pt x="733157" y="2027502"/>
                  </a:cubicBezTo>
                  <a:cubicBezTo>
                    <a:pt x="708130" y="2005262"/>
                    <a:pt x="683811" y="1982265"/>
                    <a:pt x="658973" y="1959883"/>
                  </a:cubicBezTo>
                  <a:cubicBezTo>
                    <a:pt x="653543" y="1955019"/>
                    <a:pt x="651181" y="1949966"/>
                    <a:pt x="651088" y="1942506"/>
                  </a:cubicBezTo>
                  <a:cubicBezTo>
                    <a:pt x="650663" y="1897315"/>
                    <a:pt x="649339" y="1852078"/>
                    <a:pt x="649057" y="1806888"/>
                  </a:cubicBezTo>
                  <a:cubicBezTo>
                    <a:pt x="649009" y="1797633"/>
                    <a:pt x="645987" y="1795980"/>
                    <a:pt x="637535" y="1795838"/>
                  </a:cubicBezTo>
                  <a:cubicBezTo>
                    <a:pt x="608636" y="1795366"/>
                    <a:pt x="579595" y="1798814"/>
                    <a:pt x="550884" y="1794044"/>
                  </a:cubicBezTo>
                  <a:cubicBezTo>
                    <a:pt x="513958" y="1787953"/>
                    <a:pt x="488412" y="1757826"/>
                    <a:pt x="488364" y="1720285"/>
                  </a:cubicBezTo>
                  <a:cubicBezTo>
                    <a:pt x="488176" y="1562002"/>
                    <a:pt x="488364" y="1403766"/>
                    <a:pt x="488316" y="1245484"/>
                  </a:cubicBezTo>
                  <a:cubicBezTo>
                    <a:pt x="488316" y="1218331"/>
                    <a:pt x="487986" y="1191227"/>
                    <a:pt x="487797" y="1164123"/>
                  </a:cubicBezTo>
                  <a:cubicBezTo>
                    <a:pt x="489780" y="1149626"/>
                    <a:pt x="486145" y="1134657"/>
                    <a:pt x="491292" y="1120302"/>
                  </a:cubicBezTo>
                  <a:cubicBezTo>
                    <a:pt x="495447" y="1108875"/>
                    <a:pt x="500027" y="1097872"/>
                    <a:pt x="510228" y="1090317"/>
                  </a:cubicBezTo>
                  <a:cubicBezTo>
                    <a:pt x="537333" y="1127905"/>
                    <a:pt x="564437" y="1165492"/>
                    <a:pt x="591542" y="1203080"/>
                  </a:cubicBezTo>
                  <a:cubicBezTo>
                    <a:pt x="663601" y="1303139"/>
                    <a:pt x="735612" y="1403200"/>
                    <a:pt x="807719" y="1503212"/>
                  </a:cubicBezTo>
                  <a:cubicBezTo>
                    <a:pt x="859803" y="1575460"/>
                    <a:pt x="912217" y="1647519"/>
                    <a:pt x="964019" y="1720002"/>
                  </a:cubicBezTo>
                  <a:cubicBezTo>
                    <a:pt x="976248" y="1737096"/>
                    <a:pt x="990698" y="1752774"/>
                    <a:pt x="999198" y="1772370"/>
                  </a:cubicBezTo>
                  <a:cubicBezTo>
                    <a:pt x="983709" y="1788755"/>
                    <a:pt x="964161" y="1795744"/>
                    <a:pt x="942155" y="1795980"/>
                  </a:cubicBezTo>
                  <a:cubicBezTo>
                    <a:pt x="911840" y="1796311"/>
                    <a:pt x="881572" y="1795933"/>
                    <a:pt x="851256" y="1796217"/>
                  </a:cubicBezTo>
                  <a:cubicBezTo>
                    <a:pt x="846297" y="1796263"/>
                    <a:pt x="838790" y="1793005"/>
                    <a:pt x="836854" y="1799049"/>
                  </a:cubicBezTo>
                  <a:cubicBezTo>
                    <a:pt x="834824" y="1805377"/>
                    <a:pt x="834634" y="1812932"/>
                    <a:pt x="840112" y="1819402"/>
                  </a:cubicBezTo>
                  <a:cubicBezTo>
                    <a:pt x="854137" y="1835929"/>
                    <a:pt x="869719" y="1851653"/>
                    <a:pt x="880863" y="1870022"/>
                  </a:cubicBezTo>
                  <a:cubicBezTo>
                    <a:pt x="898948" y="1899818"/>
                    <a:pt x="923268" y="1909357"/>
                    <a:pt x="957219" y="1905862"/>
                  </a:cubicBezTo>
                  <a:cubicBezTo>
                    <a:pt x="985835" y="1902935"/>
                    <a:pt x="1015016" y="1904965"/>
                    <a:pt x="1043964" y="1905438"/>
                  </a:cubicBezTo>
                  <a:cubicBezTo>
                    <a:pt x="1052227" y="1905579"/>
                    <a:pt x="1058319" y="1903313"/>
                    <a:pt x="1064362" y="1897552"/>
                  </a:cubicBezTo>
                  <a:cubicBezTo>
                    <a:pt x="1094536" y="1868889"/>
                    <a:pt x="1125277" y="1840887"/>
                    <a:pt x="1155404" y="1812224"/>
                  </a:cubicBezTo>
                  <a:cubicBezTo>
                    <a:pt x="1161496" y="1806463"/>
                    <a:pt x="1167540" y="1804385"/>
                    <a:pt x="1175804" y="1804385"/>
                  </a:cubicBezTo>
                  <a:cubicBezTo>
                    <a:pt x="1293792" y="1804243"/>
                    <a:pt x="1411844" y="1803913"/>
                    <a:pt x="1529848" y="1803394"/>
                  </a:cubicBezTo>
                  <a:cubicBezTo>
                    <a:pt x="1613050" y="1803016"/>
                    <a:pt x="1696253" y="1802543"/>
                    <a:pt x="1779456" y="1801647"/>
                  </a:cubicBezTo>
                  <a:cubicBezTo>
                    <a:pt x="1789041" y="1801505"/>
                    <a:pt x="1794944" y="1804574"/>
                    <a:pt x="1801036" y="1811799"/>
                  </a:cubicBezTo>
                  <a:cubicBezTo>
                    <a:pt x="1825826" y="1841124"/>
                    <a:pt x="1851608" y="1869644"/>
                    <a:pt x="1876493" y="1898874"/>
                  </a:cubicBezTo>
                  <a:cubicBezTo>
                    <a:pt x="1881310" y="1904540"/>
                    <a:pt x="1886458" y="1905296"/>
                    <a:pt x="1892974" y="1905296"/>
                  </a:cubicBezTo>
                  <a:cubicBezTo>
                    <a:pt x="1966213" y="1905201"/>
                    <a:pt x="2039499" y="1905249"/>
                    <a:pt x="2112738" y="1905249"/>
                  </a:cubicBezTo>
                  <a:cubicBezTo>
                    <a:pt x="2306247" y="1905249"/>
                    <a:pt x="2499804" y="1905155"/>
                    <a:pt x="2693361" y="1905485"/>
                  </a:cubicBezTo>
                  <a:cubicBezTo>
                    <a:pt x="2704600" y="1905485"/>
                    <a:pt x="2708519" y="1903691"/>
                    <a:pt x="2708424" y="1891083"/>
                  </a:cubicBezTo>
                  <a:cubicBezTo>
                    <a:pt x="2707716" y="1812413"/>
                    <a:pt x="2707858" y="1733744"/>
                    <a:pt x="2708283" y="1655074"/>
                  </a:cubicBezTo>
                  <a:cubicBezTo>
                    <a:pt x="2708330" y="1644922"/>
                    <a:pt x="2706394" y="1641333"/>
                    <a:pt x="2695250" y="1641475"/>
                  </a:cubicBezTo>
                  <a:cubicBezTo>
                    <a:pt x="2636932" y="1642088"/>
                    <a:pt x="2578568" y="1641617"/>
                    <a:pt x="2520251" y="1641947"/>
                  </a:cubicBezTo>
                  <a:cubicBezTo>
                    <a:pt x="2511515" y="1641994"/>
                    <a:pt x="2505187" y="1639869"/>
                    <a:pt x="2499001" y="1633305"/>
                  </a:cubicBezTo>
                  <a:cubicBezTo>
                    <a:pt x="2479452" y="1612623"/>
                    <a:pt x="2459431" y="1592318"/>
                    <a:pt x="2439079" y="1572391"/>
                  </a:cubicBezTo>
                  <a:cubicBezTo>
                    <a:pt x="2433129" y="1566583"/>
                    <a:pt x="2430721" y="1560775"/>
                    <a:pt x="2430768" y="1552370"/>
                  </a:cubicBezTo>
                  <a:cubicBezTo>
                    <a:pt x="2431902" y="1418971"/>
                    <a:pt x="2432467" y="1285574"/>
                    <a:pt x="2433837" y="1152223"/>
                  </a:cubicBezTo>
                  <a:cubicBezTo>
                    <a:pt x="2433979" y="1137018"/>
                    <a:pt x="2430815" y="1124410"/>
                    <a:pt x="2421749" y="1112227"/>
                  </a:cubicBezTo>
                  <a:cubicBezTo>
                    <a:pt x="2416507" y="1105238"/>
                    <a:pt x="2411314" y="1102689"/>
                    <a:pt x="2402813" y="1102594"/>
                  </a:cubicBezTo>
                  <a:cubicBezTo>
                    <a:pt x="2316919" y="1101650"/>
                    <a:pt x="2231026" y="1100422"/>
                    <a:pt x="2145131" y="1098958"/>
                  </a:cubicBezTo>
                  <a:cubicBezTo>
                    <a:pt x="1938966" y="1095464"/>
                    <a:pt x="1732849" y="1091781"/>
                    <a:pt x="1526684" y="1088192"/>
                  </a:cubicBezTo>
                  <a:cubicBezTo>
                    <a:pt x="1508882" y="1087861"/>
                    <a:pt x="1508882" y="1087956"/>
                    <a:pt x="1508882" y="1105853"/>
                  </a:cubicBezTo>
                  <a:cubicBezTo>
                    <a:pt x="1508882" y="1200341"/>
                    <a:pt x="1508834" y="1294876"/>
                    <a:pt x="1509024" y="1389364"/>
                  </a:cubicBezTo>
                  <a:cubicBezTo>
                    <a:pt x="1509024" y="1397014"/>
                    <a:pt x="1507560" y="1402869"/>
                    <a:pt x="1501941" y="1408630"/>
                  </a:cubicBezTo>
                  <a:cubicBezTo>
                    <a:pt x="1450895" y="1461139"/>
                    <a:pt x="1399992" y="1513837"/>
                    <a:pt x="1349513" y="1566913"/>
                  </a:cubicBezTo>
                  <a:cubicBezTo>
                    <a:pt x="1342052" y="1574799"/>
                    <a:pt x="1334591" y="1579144"/>
                    <a:pt x="1323730" y="1577586"/>
                  </a:cubicBezTo>
                  <a:cubicBezTo>
                    <a:pt x="1319292" y="1576971"/>
                    <a:pt x="1314664" y="1577774"/>
                    <a:pt x="1310178" y="1577444"/>
                  </a:cubicBezTo>
                  <a:cubicBezTo>
                    <a:pt x="1298514" y="1576547"/>
                    <a:pt x="1289779" y="1578860"/>
                    <a:pt x="1281326" y="1589249"/>
                  </a:cubicBezTo>
                  <a:cubicBezTo>
                    <a:pt x="1265318" y="1608845"/>
                    <a:pt x="1233586" y="1607712"/>
                    <a:pt x="1216398" y="1589201"/>
                  </a:cubicBezTo>
                  <a:cubicBezTo>
                    <a:pt x="1199116" y="1570644"/>
                    <a:pt x="1200626" y="1539903"/>
                    <a:pt x="1219610" y="1523660"/>
                  </a:cubicBezTo>
                  <a:cubicBezTo>
                    <a:pt x="1239489" y="1506660"/>
                    <a:pt x="1269616" y="1509965"/>
                    <a:pt x="1285718" y="1530931"/>
                  </a:cubicBezTo>
                  <a:cubicBezTo>
                    <a:pt x="1296579" y="1545097"/>
                    <a:pt x="1318489" y="1546042"/>
                    <a:pt x="1331191" y="1532820"/>
                  </a:cubicBezTo>
                  <a:cubicBezTo>
                    <a:pt x="1375389" y="1486875"/>
                    <a:pt x="1419447" y="1440835"/>
                    <a:pt x="1463881" y="1395125"/>
                  </a:cubicBezTo>
                  <a:cubicBezTo>
                    <a:pt x="1469736" y="1389128"/>
                    <a:pt x="1471955" y="1383178"/>
                    <a:pt x="1471955" y="1374868"/>
                  </a:cubicBezTo>
                  <a:cubicBezTo>
                    <a:pt x="1471673" y="1271313"/>
                    <a:pt x="1471955" y="1167758"/>
                    <a:pt x="1471483" y="1064204"/>
                  </a:cubicBezTo>
                  <a:cubicBezTo>
                    <a:pt x="1471436" y="1052918"/>
                    <a:pt x="1474222" y="1049896"/>
                    <a:pt x="1485508" y="1050132"/>
                  </a:cubicBezTo>
                  <a:cubicBezTo>
                    <a:pt x="1678970" y="1053957"/>
                    <a:pt x="1872432" y="1057498"/>
                    <a:pt x="2065943" y="1060898"/>
                  </a:cubicBezTo>
                  <a:cubicBezTo>
                    <a:pt x="2185316" y="1062976"/>
                    <a:pt x="2304642" y="1064817"/>
                    <a:pt x="2424016" y="1066471"/>
                  </a:cubicBezTo>
                  <a:cubicBezTo>
                    <a:pt x="2431618" y="1066565"/>
                    <a:pt x="2437190" y="1068076"/>
                    <a:pt x="2440495" y="1075159"/>
                  </a:cubicBezTo>
                  <a:cubicBezTo>
                    <a:pt x="2440684" y="1075537"/>
                    <a:pt x="2441015" y="1075915"/>
                    <a:pt x="2441298" y="1076245"/>
                  </a:cubicBezTo>
                  <a:cubicBezTo>
                    <a:pt x="2465334" y="1102263"/>
                    <a:pt x="2471000" y="1132768"/>
                    <a:pt x="2470245" y="1167900"/>
                  </a:cubicBezTo>
                  <a:cubicBezTo>
                    <a:pt x="2467695" y="1290863"/>
                    <a:pt x="2468025" y="1413871"/>
                    <a:pt x="2466891" y="1536834"/>
                  </a:cubicBezTo>
                  <a:cubicBezTo>
                    <a:pt x="2466844" y="1545287"/>
                    <a:pt x="2469017" y="1551095"/>
                    <a:pt x="2475108" y="1556808"/>
                  </a:cubicBezTo>
                  <a:cubicBezTo>
                    <a:pt x="2491872" y="1572580"/>
                    <a:pt x="2505471" y="1595010"/>
                    <a:pt x="2525209" y="1603321"/>
                  </a:cubicBezTo>
                  <a:cubicBezTo>
                    <a:pt x="2544428" y="1611443"/>
                    <a:pt x="2569643" y="1605493"/>
                    <a:pt x="2592215" y="1605540"/>
                  </a:cubicBezTo>
                  <a:cubicBezTo>
                    <a:pt x="2627017" y="1605634"/>
                    <a:pt x="2661865" y="1605351"/>
                    <a:pt x="2696667" y="1605728"/>
                  </a:cubicBezTo>
                  <a:cubicBezTo>
                    <a:pt x="2705166" y="1605823"/>
                    <a:pt x="2708283" y="1603887"/>
                    <a:pt x="2708283" y="1594537"/>
                  </a:cubicBezTo>
                  <a:cubicBezTo>
                    <a:pt x="2708236" y="1559830"/>
                    <a:pt x="2708613" y="1559830"/>
                    <a:pt x="2674426" y="1559830"/>
                  </a:cubicBezTo>
                  <a:cubicBezTo>
                    <a:pt x="2645480" y="1559830"/>
                    <a:pt x="2616534" y="1559641"/>
                    <a:pt x="2587587" y="1559972"/>
                  </a:cubicBezTo>
                  <a:cubicBezTo>
                    <a:pt x="2580316" y="1560066"/>
                    <a:pt x="2574743" y="1558036"/>
                    <a:pt x="2569408" y="1553031"/>
                  </a:cubicBezTo>
                  <a:cubicBezTo>
                    <a:pt x="2546930" y="1532065"/>
                    <a:pt x="2524265" y="1511240"/>
                    <a:pt x="2501362" y="1490746"/>
                  </a:cubicBezTo>
                  <a:cubicBezTo>
                    <a:pt x="2494846" y="1484891"/>
                    <a:pt x="2492060" y="1478799"/>
                    <a:pt x="2492108" y="1469781"/>
                  </a:cubicBezTo>
                  <a:cubicBezTo>
                    <a:pt x="2492438" y="1345921"/>
                    <a:pt x="2492202" y="1222014"/>
                    <a:pt x="2492674" y="1098108"/>
                  </a:cubicBezTo>
                  <a:cubicBezTo>
                    <a:pt x="2492721" y="1086066"/>
                    <a:pt x="2484316" y="1079692"/>
                    <a:pt x="2479877" y="1070626"/>
                  </a:cubicBezTo>
                  <a:cubicBezTo>
                    <a:pt x="2470811" y="1052068"/>
                    <a:pt x="2456598" y="1046496"/>
                    <a:pt x="2435727" y="1046260"/>
                  </a:cubicBezTo>
                  <a:cubicBezTo>
                    <a:pt x="2291987" y="1044654"/>
                    <a:pt x="2148201" y="1041585"/>
                    <a:pt x="2004461" y="1038988"/>
                  </a:cubicBezTo>
                  <a:cubicBezTo>
                    <a:pt x="1859353" y="1036343"/>
                    <a:pt x="1714244" y="1033699"/>
                    <a:pt x="1569136" y="1031008"/>
                  </a:cubicBezTo>
                  <a:cubicBezTo>
                    <a:pt x="1534334" y="1030347"/>
                    <a:pt x="1499486" y="1029969"/>
                    <a:pt x="1464731" y="1028553"/>
                  </a:cubicBezTo>
                  <a:cubicBezTo>
                    <a:pt x="1453256" y="1028080"/>
                    <a:pt x="1449573" y="1030536"/>
                    <a:pt x="1449667" y="1043049"/>
                  </a:cubicBezTo>
                  <a:cubicBezTo>
                    <a:pt x="1450282" y="1147973"/>
                    <a:pt x="1449951" y="1252849"/>
                    <a:pt x="1450187" y="1357774"/>
                  </a:cubicBezTo>
                  <a:cubicBezTo>
                    <a:pt x="1450187" y="1366557"/>
                    <a:pt x="1448015" y="1372554"/>
                    <a:pt x="1440884" y="1378456"/>
                  </a:cubicBezTo>
                  <a:cubicBezTo>
                    <a:pt x="1408113" y="1405466"/>
                    <a:pt x="1375437" y="1432618"/>
                    <a:pt x="1343941" y="1461092"/>
                  </a:cubicBezTo>
                  <a:cubicBezTo>
                    <a:pt x="1332986" y="1471009"/>
                    <a:pt x="1321559" y="1471245"/>
                    <a:pt x="1309045" y="1470631"/>
                  </a:cubicBezTo>
                  <a:cubicBezTo>
                    <a:pt x="1299648" y="1470158"/>
                    <a:pt x="1292848" y="1471858"/>
                    <a:pt x="1286473" y="1480453"/>
                  </a:cubicBezTo>
                  <a:cubicBezTo>
                    <a:pt x="1274291" y="1496838"/>
                    <a:pt x="1252333" y="1501088"/>
                    <a:pt x="1233964" y="1492966"/>
                  </a:cubicBezTo>
                  <a:cubicBezTo>
                    <a:pt x="1215501" y="1484797"/>
                    <a:pt x="1205585" y="1467042"/>
                    <a:pt x="1207568" y="1445651"/>
                  </a:cubicBezTo>
                  <a:cubicBezTo>
                    <a:pt x="1209363" y="1426433"/>
                    <a:pt x="1224332" y="1410944"/>
                    <a:pt x="1245250" y="1406694"/>
                  </a:cubicBezTo>
                  <a:cubicBezTo>
                    <a:pt x="1262627" y="1403200"/>
                    <a:pt x="1282602" y="1413022"/>
                    <a:pt x="1291998" y="1429691"/>
                  </a:cubicBezTo>
                  <a:cubicBezTo>
                    <a:pt x="1298562" y="1441354"/>
                    <a:pt x="1314758" y="1444660"/>
                    <a:pt x="1325242" y="1435923"/>
                  </a:cubicBezTo>
                  <a:cubicBezTo>
                    <a:pt x="1354707" y="1411322"/>
                    <a:pt x="1383842" y="1386248"/>
                    <a:pt x="1413449" y="1361835"/>
                  </a:cubicBezTo>
                  <a:cubicBezTo>
                    <a:pt x="1419824" y="1356593"/>
                    <a:pt x="1419541" y="1350502"/>
                    <a:pt x="1419541" y="1343750"/>
                  </a:cubicBezTo>
                  <a:cubicBezTo>
                    <a:pt x="1419541" y="1233442"/>
                    <a:pt x="1419777" y="1123087"/>
                    <a:pt x="1419210" y="1012781"/>
                  </a:cubicBezTo>
                  <a:cubicBezTo>
                    <a:pt x="1419116" y="1000031"/>
                    <a:pt x="1422751" y="997576"/>
                    <a:pt x="1434840" y="997812"/>
                  </a:cubicBezTo>
                  <a:cubicBezTo>
                    <a:pt x="1624714" y="1001495"/>
                    <a:pt x="1814587" y="1004705"/>
                    <a:pt x="2004461" y="1008059"/>
                  </a:cubicBezTo>
                  <a:cubicBezTo>
                    <a:pt x="2101641" y="1009759"/>
                    <a:pt x="2198868" y="1011506"/>
                    <a:pt x="2296048" y="1013348"/>
                  </a:cubicBezTo>
                  <a:cubicBezTo>
                    <a:pt x="2352996" y="1014433"/>
                    <a:pt x="2409944" y="1015945"/>
                    <a:pt x="2466891" y="1016842"/>
                  </a:cubicBezTo>
                  <a:cubicBezTo>
                    <a:pt x="2475864" y="1016983"/>
                    <a:pt x="2480822" y="1020477"/>
                    <a:pt x="2486913" y="1027089"/>
                  </a:cubicBezTo>
                  <a:cubicBezTo>
                    <a:pt x="2517418" y="1060332"/>
                    <a:pt x="2525633" y="1098344"/>
                    <a:pt x="2524359" y="1143251"/>
                  </a:cubicBezTo>
                  <a:cubicBezTo>
                    <a:pt x="2521337" y="1247608"/>
                    <a:pt x="2523510" y="1352107"/>
                    <a:pt x="2523226" y="1456559"/>
                  </a:cubicBezTo>
                  <a:cubicBezTo>
                    <a:pt x="2523178" y="1465390"/>
                    <a:pt x="2525351" y="1471576"/>
                    <a:pt x="2532245" y="1477478"/>
                  </a:cubicBezTo>
                  <a:cubicBezTo>
                    <a:pt x="2549386" y="1492116"/>
                    <a:pt x="2565960" y="1507510"/>
                    <a:pt x="2582393" y="1523045"/>
                  </a:cubicBezTo>
                  <a:cubicBezTo>
                    <a:pt x="2586738" y="1527106"/>
                    <a:pt x="2590940" y="1528854"/>
                    <a:pt x="2596748" y="1528806"/>
                  </a:cubicBezTo>
                  <a:cubicBezTo>
                    <a:pt x="2630700" y="1528618"/>
                    <a:pt x="2664604" y="1528476"/>
                    <a:pt x="2698508" y="1528854"/>
                  </a:cubicBezTo>
                  <a:cubicBezTo>
                    <a:pt x="2706347" y="1528948"/>
                    <a:pt x="2708472" y="1526398"/>
                    <a:pt x="2708283" y="1518843"/>
                  </a:cubicBezTo>
                  <a:cubicBezTo>
                    <a:pt x="2707811" y="1498066"/>
                    <a:pt x="2707858" y="1477241"/>
                    <a:pt x="2708283" y="1456465"/>
                  </a:cubicBezTo>
                  <a:cubicBezTo>
                    <a:pt x="2708424" y="1449287"/>
                    <a:pt x="2706017" y="1447163"/>
                    <a:pt x="2698980" y="1447257"/>
                  </a:cubicBezTo>
                  <a:cubicBezTo>
                    <a:pt x="2675937" y="1447587"/>
                    <a:pt x="2652846" y="1447115"/>
                    <a:pt x="2629803" y="1447540"/>
                  </a:cubicBezTo>
                  <a:cubicBezTo>
                    <a:pt x="2622436" y="1447634"/>
                    <a:pt x="2617006" y="1445509"/>
                    <a:pt x="2611717" y="1440457"/>
                  </a:cubicBezTo>
                  <a:cubicBezTo>
                    <a:pt x="2594387" y="1423883"/>
                    <a:pt x="2577246" y="1407072"/>
                    <a:pt x="2558971" y="1391631"/>
                  </a:cubicBezTo>
                  <a:cubicBezTo>
                    <a:pt x="2549952" y="1384029"/>
                    <a:pt x="2547686" y="1375859"/>
                    <a:pt x="2547733" y="1364763"/>
                  </a:cubicBezTo>
                  <a:cubicBezTo>
                    <a:pt x="2548063" y="1264844"/>
                    <a:pt x="2547875" y="1164878"/>
                    <a:pt x="2548063" y="1064959"/>
                  </a:cubicBezTo>
                  <a:cubicBezTo>
                    <a:pt x="2548063" y="1056885"/>
                    <a:pt x="2546459" y="1050415"/>
                    <a:pt x="2541217" y="1043946"/>
                  </a:cubicBezTo>
                  <a:cubicBezTo>
                    <a:pt x="2530451" y="1030630"/>
                    <a:pt x="2519968" y="1016936"/>
                    <a:pt x="2510618" y="1002628"/>
                  </a:cubicBezTo>
                  <a:cubicBezTo>
                    <a:pt x="2505471" y="994695"/>
                    <a:pt x="2499426" y="992618"/>
                    <a:pt x="2490596" y="992523"/>
                  </a:cubicBezTo>
                  <a:cubicBezTo>
                    <a:pt x="2411927" y="991767"/>
                    <a:pt x="2333257" y="990587"/>
                    <a:pt x="2254588" y="989642"/>
                  </a:cubicBezTo>
                  <a:cubicBezTo>
                    <a:pt x="2111274" y="987942"/>
                    <a:pt x="1967913" y="986337"/>
                    <a:pt x="1824598" y="984684"/>
                  </a:cubicBezTo>
                  <a:cubicBezTo>
                    <a:pt x="1688084" y="983126"/>
                    <a:pt x="1551522" y="981852"/>
                    <a:pt x="1415007" y="979773"/>
                  </a:cubicBezTo>
                  <a:cubicBezTo>
                    <a:pt x="1402069" y="979537"/>
                    <a:pt x="1399802" y="983693"/>
                    <a:pt x="1399756" y="995403"/>
                  </a:cubicBezTo>
                  <a:cubicBezTo>
                    <a:pt x="1399331" y="1103444"/>
                    <a:pt x="1398244" y="1211532"/>
                    <a:pt x="1397725" y="1319572"/>
                  </a:cubicBezTo>
                  <a:cubicBezTo>
                    <a:pt x="1397678" y="1328308"/>
                    <a:pt x="1395695" y="1333549"/>
                    <a:pt x="1387431" y="1337374"/>
                  </a:cubicBezTo>
                  <a:cubicBezTo>
                    <a:pt x="1375201" y="1343088"/>
                    <a:pt x="1363348" y="1349699"/>
                    <a:pt x="1351827" y="1356735"/>
                  </a:cubicBezTo>
                  <a:cubicBezTo>
                    <a:pt x="1335677" y="1366557"/>
                    <a:pt x="1319056" y="1373592"/>
                    <a:pt x="1299648" y="1370428"/>
                  </a:cubicBezTo>
                  <a:cubicBezTo>
                    <a:pt x="1293037" y="1369343"/>
                    <a:pt x="1289306" y="1372885"/>
                    <a:pt x="1285009" y="1377465"/>
                  </a:cubicBezTo>
                  <a:cubicBezTo>
                    <a:pt x="1266877" y="1396731"/>
                    <a:pt x="1235995" y="1396164"/>
                    <a:pt x="1218807" y="1376850"/>
                  </a:cubicBezTo>
                  <a:cubicBezTo>
                    <a:pt x="1201429" y="1357349"/>
                    <a:pt x="1204074" y="1326324"/>
                    <a:pt x="1224426" y="1310648"/>
                  </a:cubicBezTo>
                  <a:cubicBezTo>
                    <a:pt x="1245817" y="1294168"/>
                    <a:pt x="1276038" y="1299362"/>
                    <a:pt x="1290724" y="1322075"/>
                  </a:cubicBezTo>
                  <a:cubicBezTo>
                    <a:pt x="1297665" y="1332794"/>
                    <a:pt x="1308951" y="1336383"/>
                    <a:pt x="1320756" y="1331613"/>
                  </a:cubicBezTo>
                  <a:cubicBezTo>
                    <a:pt x="1321605" y="1331283"/>
                    <a:pt x="1322220" y="1330481"/>
                    <a:pt x="1323023" y="1330103"/>
                  </a:cubicBezTo>
                  <a:cubicBezTo>
                    <a:pt x="1359996" y="1312158"/>
                    <a:pt x="1360280" y="1312158"/>
                    <a:pt x="1360657" y="1271738"/>
                  </a:cubicBezTo>
                  <a:cubicBezTo>
                    <a:pt x="1361554" y="1166861"/>
                    <a:pt x="1362215" y="1061937"/>
                    <a:pt x="1362923" y="957061"/>
                  </a:cubicBezTo>
                  <a:cubicBezTo>
                    <a:pt x="1363065" y="937700"/>
                    <a:pt x="1362923" y="938125"/>
                    <a:pt x="1381670" y="940770"/>
                  </a:cubicBezTo>
                  <a:cubicBezTo>
                    <a:pt x="1393712" y="942470"/>
                    <a:pt x="1405752" y="944028"/>
                    <a:pt x="1418029" y="944028"/>
                  </a:cubicBezTo>
                  <a:cubicBezTo>
                    <a:pt x="1653613" y="943934"/>
                    <a:pt x="1889149" y="948986"/>
                    <a:pt x="2124732" y="951158"/>
                  </a:cubicBezTo>
                  <a:cubicBezTo>
                    <a:pt x="2252699" y="952339"/>
                    <a:pt x="2380620" y="954133"/>
                    <a:pt x="2508587" y="955266"/>
                  </a:cubicBezTo>
                  <a:cubicBezTo>
                    <a:pt x="2518315" y="955360"/>
                    <a:pt x="2524170" y="958477"/>
                    <a:pt x="2529648" y="966268"/>
                  </a:cubicBezTo>
                  <a:cubicBezTo>
                    <a:pt x="2544711" y="987659"/>
                    <a:pt x="2560341" y="1008672"/>
                    <a:pt x="2576396" y="1029355"/>
                  </a:cubicBezTo>
                  <a:cubicBezTo>
                    <a:pt x="2581968" y="1036580"/>
                    <a:pt x="2584329" y="1043663"/>
                    <a:pt x="2584282" y="1052776"/>
                  </a:cubicBezTo>
                  <a:cubicBezTo>
                    <a:pt x="2583999" y="1152695"/>
                    <a:pt x="2584187" y="1252661"/>
                    <a:pt x="2583904" y="1352579"/>
                  </a:cubicBezTo>
                  <a:cubicBezTo>
                    <a:pt x="2583904" y="1361032"/>
                    <a:pt x="2585651" y="1367360"/>
                    <a:pt x="2592546" y="1372365"/>
                  </a:cubicBezTo>
                  <a:cubicBezTo>
                    <a:pt x="2596889" y="1375528"/>
                    <a:pt x="2601611" y="1378929"/>
                    <a:pt x="2604539" y="1383272"/>
                  </a:cubicBezTo>
                  <a:cubicBezTo>
                    <a:pt x="2629424" y="1420247"/>
                    <a:pt x="2667390" y="1410283"/>
                    <a:pt x="2702427" y="1411086"/>
                  </a:cubicBezTo>
                  <a:cubicBezTo>
                    <a:pt x="2708755" y="1411227"/>
                    <a:pt x="2708236" y="1406978"/>
                    <a:pt x="2708236" y="1402869"/>
                  </a:cubicBezTo>
                  <a:cubicBezTo>
                    <a:pt x="2708236" y="1385681"/>
                    <a:pt x="2707905" y="1368493"/>
                    <a:pt x="2708378" y="1351304"/>
                  </a:cubicBezTo>
                  <a:cubicBezTo>
                    <a:pt x="2708566" y="1344174"/>
                    <a:pt x="2705402" y="1342191"/>
                    <a:pt x="2699547" y="1343466"/>
                  </a:cubicBezTo>
                  <a:cubicBezTo>
                    <a:pt x="2675134" y="1348707"/>
                    <a:pt x="2662668" y="1334258"/>
                    <a:pt x="2647652" y="1317683"/>
                  </a:cubicBezTo>
                  <a:cubicBezTo>
                    <a:pt x="2621208" y="1288454"/>
                    <a:pt x="2610631" y="1257383"/>
                    <a:pt x="2612755" y="1217623"/>
                  </a:cubicBezTo>
                  <a:cubicBezTo>
                    <a:pt x="2616014" y="1156283"/>
                    <a:pt x="2613558" y="1094661"/>
                    <a:pt x="2613700" y="1033179"/>
                  </a:cubicBezTo>
                  <a:cubicBezTo>
                    <a:pt x="2613700" y="1026192"/>
                    <a:pt x="2612615" y="1020194"/>
                    <a:pt x="2608317" y="1014291"/>
                  </a:cubicBezTo>
                  <a:cubicBezTo>
                    <a:pt x="2589996" y="989123"/>
                    <a:pt x="2571863" y="963813"/>
                    <a:pt x="2554297" y="938125"/>
                  </a:cubicBezTo>
                  <a:cubicBezTo>
                    <a:pt x="2549622" y="931326"/>
                    <a:pt x="2544569" y="929106"/>
                    <a:pt x="2536542" y="929011"/>
                  </a:cubicBezTo>
                  <a:cubicBezTo>
                    <a:pt x="2404986" y="927784"/>
                    <a:pt x="2273382" y="926320"/>
                    <a:pt x="2141825" y="924762"/>
                  </a:cubicBezTo>
                  <a:cubicBezTo>
                    <a:pt x="1996245" y="923062"/>
                    <a:pt x="1850664" y="921220"/>
                    <a:pt x="1705084" y="919331"/>
                  </a:cubicBezTo>
                  <a:cubicBezTo>
                    <a:pt x="1589818" y="917867"/>
                    <a:pt x="1474505" y="916403"/>
                    <a:pt x="1359240" y="914467"/>
                  </a:cubicBezTo>
                  <a:cubicBezTo>
                    <a:pt x="1347672" y="914279"/>
                    <a:pt x="1344130" y="916592"/>
                    <a:pt x="1344177" y="929011"/>
                  </a:cubicBezTo>
                  <a:cubicBezTo>
                    <a:pt x="1344744" y="1033463"/>
                    <a:pt x="1344318" y="1137915"/>
                    <a:pt x="1344744" y="1242367"/>
                  </a:cubicBezTo>
                  <a:cubicBezTo>
                    <a:pt x="1344791" y="1253275"/>
                    <a:pt x="1342666" y="1258280"/>
                    <a:pt x="1330908" y="1256580"/>
                  </a:cubicBezTo>
                  <a:cubicBezTo>
                    <a:pt x="1324675" y="1255683"/>
                    <a:pt x="1318253" y="1256674"/>
                    <a:pt x="1311925" y="1256391"/>
                  </a:cubicBezTo>
                  <a:cubicBezTo>
                    <a:pt x="1299176" y="1255825"/>
                    <a:pt x="1288976" y="1257147"/>
                    <a:pt x="1278777" y="1268433"/>
                  </a:cubicBezTo>
                  <a:cubicBezTo>
                    <a:pt x="1262155" y="1286848"/>
                    <a:pt x="1230989" y="1283118"/>
                    <a:pt x="1215124" y="1263947"/>
                  </a:cubicBezTo>
                  <a:cubicBezTo>
                    <a:pt x="1199116" y="1244586"/>
                    <a:pt x="1201760" y="1214931"/>
                    <a:pt x="1220837" y="1199680"/>
                  </a:cubicBezTo>
                  <a:cubicBezTo>
                    <a:pt x="1240764" y="1183719"/>
                    <a:pt x="1269333" y="1186647"/>
                    <a:pt x="1284915" y="1206338"/>
                  </a:cubicBezTo>
                  <a:cubicBezTo>
                    <a:pt x="1286615" y="1208415"/>
                    <a:pt x="1288504" y="1210587"/>
                    <a:pt x="1289401" y="1213043"/>
                  </a:cubicBezTo>
                  <a:cubicBezTo>
                    <a:pt x="1292188" y="1220787"/>
                    <a:pt x="1298562" y="1219559"/>
                    <a:pt x="1304134" y="1218804"/>
                  </a:cubicBezTo>
                  <a:cubicBezTo>
                    <a:pt x="1311358" y="1217859"/>
                    <a:pt x="1308054" y="1211627"/>
                    <a:pt x="1308054" y="1207896"/>
                  </a:cubicBezTo>
                  <a:cubicBezTo>
                    <a:pt x="1308242" y="1101650"/>
                    <a:pt x="1308336" y="995357"/>
                    <a:pt x="1308006" y="889110"/>
                  </a:cubicBezTo>
                  <a:cubicBezTo>
                    <a:pt x="1307959" y="879997"/>
                    <a:pt x="1309800" y="876833"/>
                    <a:pt x="1319669" y="876975"/>
                  </a:cubicBezTo>
                  <a:close/>
                  <a:moveTo>
                    <a:pt x="4030174" y="868994"/>
                  </a:moveTo>
                  <a:lnTo>
                    <a:pt x="4010702" y="873050"/>
                  </a:lnTo>
                  <a:lnTo>
                    <a:pt x="4030199" y="868999"/>
                  </a:lnTo>
                  <a:close/>
                  <a:moveTo>
                    <a:pt x="3164811" y="867247"/>
                  </a:moveTo>
                  <a:cubicBezTo>
                    <a:pt x="3160844" y="867058"/>
                    <a:pt x="3158011" y="869608"/>
                    <a:pt x="3157916" y="873763"/>
                  </a:cubicBezTo>
                  <a:cubicBezTo>
                    <a:pt x="3157869" y="878297"/>
                    <a:pt x="3160325" y="881696"/>
                    <a:pt x="3165094" y="881224"/>
                  </a:cubicBezTo>
                  <a:cubicBezTo>
                    <a:pt x="3168778" y="880894"/>
                    <a:pt x="3171279" y="878061"/>
                    <a:pt x="3172036" y="873621"/>
                  </a:cubicBezTo>
                  <a:cubicBezTo>
                    <a:pt x="3170855" y="870411"/>
                    <a:pt x="3168636" y="867436"/>
                    <a:pt x="3164811" y="867247"/>
                  </a:cubicBezTo>
                  <a:close/>
                  <a:moveTo>
                    <a:pt x="829912" y="857331"/>
                  </a:moveTo>
                  <a:cubicBezTo>
                    <a:pt x="825567" y="857709"/>
                    <a:pt x="823395" y="860683"/>
                    <a:pt x="823962" y="864508"/>
                  </a:cubicBezTo>
                  <a:cubicBezTo>
                    <a:pt x="824434" y="868098"/>
                    <a:pt x="826936" y="870884"/>
                    <a:pt x="831091" y="871167"/>
                  </a:cubicBezTo>
                  <a:cubicBezTo>
                    <a:pt x="835058" y="870269"/>
                    <a:pt x="837891" y="867578"/>
                    <a:pt x="837939" y="863942"/>
                  </a:cubicBezTo>
                  <a:cubicBezTo>
                    <a:pt x="837939" y="859362"/>
                    <a:pt x="834680" y="856906"/>
                    <a:pt x="829912" y="857331"/>
                  </a:cubicBezTo>
                  <a:close/>
                  <a:moveTo>
                    <a:pt x="3166038" y="828715"/>
                  </a:moveTo>
                  <a:cubicBezTo>
                    <a:pt x="3186248" y="829612"/>
                    <a:pt x="3202729" y="842834"/>
                    <a:pt x="3208160" y="862525"/>
                  </a:cubicBezTo>
                  <a:cubicBezTo>
                    <a:pt x="3213353" y="881413"/>
                    <a:pt x="3206176" y="900915"/>
                    <a:pt x="3189743" y="912060"/>
                  </a:cubicBezTo>
                  <a:cubicBezTo>
                    <a:pt x="3186815" y="914090"/>
                    <a:pt x="3183605" y="915695"/>
                    <a:pt x="3180535" y="917489"/>
                  </a:cubicBezTo>
                  <a:lnTo>
                    <a:pt x="3180323" y="917739"/>
                  </a:lnTo>
                  <a:lnTo>
                    <a:pt x="3177685" y="924296"/>
                  </a:lnTo>
                  <a:cubicBezTo>
                    <a:pt x="3177620" y="926722"/>
                    <a:pt x="3178081" y="929225"/>
                    <a:pt x="3178081" y="931609"/>
                  </a:cubicBezTo>
                  <a:cubicBezTo>
                    <a:pt x="3177986" y="986715"/>
                    <a:pt x="3177703" y="1041774"/>
                    <a:pt x="3178269" y="1096880"/>
                  </a:cubicBezTo>
                  <a:cubicBezTo>
                    <a:pt x="3178364" y="1107883"/>
                    <a:pt x="3174822" y="1110575"/>
                    <a:pt x="3164386" y="1110575"/>
                  </a:cubicBezTo>
                  <a:cubicBezTo>
                    <a:pt x="3154092" y="1110575"/>
                    <a:pt x="3150456" y="1108166"/>
                    <a:pt x="3150550" y="1097070"/>
                  </a:cubicBezTo>
                  <a:cubicBezTo>
                    <a:pt x="3151165" y="1042010"/>
                    <a:pt x="3150881" y="986904"/>
                    <a:pt x="3150739" y="931797"/>
                  </a:cubicBezTo>
                  <a:cubicBezTo>
                    <a:pt x="3150692" y="927029"/>
                    <a:pt x="3152439" y="921834"/>
                    <a:pt x="3148756" y="917443"/>
                  </a:cubicBezTo>
                  <a:cubicBezTo>
                    <a:pt x="3156830" y="921929"/>
                    <a:pt x="3154659" y="929956"/>
                    <a:pt x="3154706" y="936709"/>
                  </a:cubicBezTo>
                  <a:cubicBezTo>
                    <a:pt x="3154989" y="985535"/>
                    <a:pt x="3154800" y="1034361"/>
                    <a:pt x="3154848" y="1083187"/>
                  </a:cubicBezTo>
                  <a:cubicBezTo>
                    <a:pt x="3154848" y="1087720"/>
                    <a:pt x="3154753" y="1092206"/>
                    <a:pt x="3155272" y="1096739"/>
                  </a:cubicBezTo>
                  <a:cubicBezTo>
                    <a:pt x="3155887" y="1101980"/>
                    <a:pt x="3158294" y="1105097"/>
                    <a:pt x="3163914" y="1105144"/>
                  </a:cubicBezTo>
                  <a:lnTo>
                    <a:pt x="3163938" y="1105123"/>
                  </a:lnTo>
                  <a:lnTo>
                    <a:pt x="3155367" y="1096786"/>
                  </a:lnTo>
                  <a:cubicBezTo>
                    <a:pt x="3154847" y="1092252"/>
                    <a:pt x="3154942" y="1087767"/>
                    <a:pt x="3154942" y="1083233"/>
                  </a:cubicBezTo>
                  <a:cubicBezTo>
                    <a:pt x="3154942" y="1034407"/>
                    <a:pt x="3155083" y="985581"/>
                    <a:pt x="3154800" y="936755"/>
                  </a:cubicBezTo>
                  <a:cubicBezTo>
                    <a:pt x="3154752" y="930003"/>
                    <a:pt x="3156925" y="921976"/>
                    <a:pt x="3148897" y="917395"/>
                  </a:cubicBezTo>
                  <a:cubicBezTo>
                    <a:pt x="3122784" y="902379"/>
                    <a:pt x="3113388" y="880752"/>
                    <a:pt x="3122832" y="857331"/>
                  </a:cubicBezTo>
                  <a:cubicBezTo>
                    <a:pt x="3129962" y="839576"/>
                    <a:pt x="3147575" y="827912"/>
                    <a:pt x="3166038" y="828715"/>
                  </a:cubicBezTo>
                  <a:close/>
                  <a:moveTo>
                    <a:pt x="842950" y="820287"/>
                  </a:moveTo>
                  <a:cubicBezTo>
                    <a:pt x="852105" y="822683"/>
                    <a:pt x="860369" y="827889"/>
                    <a:pt x="865847" y="835704"/>
                  </a:cubicBezTo>
                  <a:cubicBezTo>
                    <a:pt x="871134" y="843213"/>
                    <a:pt x="876659" y="844629"/>
                    <a:pt x="884828" y="844582"/>
                  </a:cubicBezTo>
                  <a:cubicBezTo>
                    <a:pt x="1006045" y="844204"/>
                    <a:pt x="1127213" y="844251"/>
                    <a:pt x="1248366" y="843637"/>
                  </a:cubicBezTo>
                  <a:cubicBezTo>
                    <a:pt x="1259652" y="843590"/>
                    <a:pt x="1262626" y="846187"/>
                    <a:pt x="1262201" y="857615"/>
                  </a:cubicBezTo>
                  <a:cubicBezTo>
                    <a:pt x="1260643" y="900491"/>
                    <a:pt x="1259604" y="943462"/>
                    <a:pt x="1259746" y="986384"/>
                  </a:cubicBezTo>
                  <a:cubicBezTo>
                    <a:pt x="1259793" y="998756"/>
                    <a:pt x="1256346" y="1001023"/>
                    <a:pt x="1244729" y="1001023"/>
                  </a:cubicBezTo>
                  <a:cubicBezTo>
                    <a:pt x="1020021" y="1000646"/>
                    <a:pt x="795298" y="1000740"/>
                    <a:pt x="570574" y="1000740"/>
                  </a:cubicBezTo>
                  <a:cubicBezTo>
                    <a:pt x="562924" y="1000740"/>
                    <a:pt x="555181" y="1000456"/>
                    <a:pt x="547531" y="1000834"/>
                  </a:cubicBezTo>
                  <a:cubicBezTo>
                    <a:pt x="537850" y="1001307"/>
                    <a:pt x="529870" y="998285"/>
                    <a:pt x="523542" y="990776"/>
                  </a:cubicBezTo>
                  <a:cubicBezTo>
                    <a:pt x="519671" y="971699"/>
                    <a:pt x="523920" y="965089"/>
                    <a:pt x="542950" y="960555"/>
                  </a:cubicBezTo>
                  <a:cubicBezTo>
                    <a:pt x="549750" y="960697"/>
                    <a:pt x="556503" y="960980"/>
                    <a:pt x="563303" y="960980"/>
                  </a:cubicBezTo>
                  <a:cubicBezTo>
                    <a:pt x="777637" y="961028"/>
                    <a:pt x="991972" y="960886"/>
                    <a:pt x="1206292" y="961311"/>
                  </a:cubicBezTo>
                  <a:cubicBezTo>
                    <a:pt x="1218381" y="961311"/>
                    <a:pt x="1221734" y="958289"/>
                    <a:pt x="1221119" y="946436"/>
                  </a:cubicBezTo>
                  <a:cubicBezTo>
                    <a:pt x="1220175" y="928870"/>
                    <a:pt x="1220789" y="911163"/>
                    <a:pt x="1221403" y="893549"/>
                  </a:cubicBezTo>
                  <a:cubicBezTo>
                    <a:pt x="1221686" y="885616"/>
                    <a:pt x="1219986" y="882547"/>
                    <a:pt x="1211156" y="882641"/>
                  </a:cubicBezTo>
                  <a:cubicBezTo>
                    <a:pt x="1100816" y="883586"/>
                    <a:pt x="990509" y="884247"/>
                    <a:pt x="880201" y="884435"/>
                  </a:cubicBezTo>
                  <a:cubicBezTo>
                    <a:pt x="871654" y="884435"/>
                    <a:pt x="868538" y="889347"/>
                    <a:pt x="864098" y="894258"/>
                  </a:cubicBezTo>
                  <a:cubicBezTo>
                    <a:pt x="850688" y="908990"/>
                    <a:pt x="831658" y="913240"/>
                    <a:pt x="813478" y="905874"/>
                  </a:cubicBezTo>
                  <a:cubicBezTo>
                    <a:pt x="796809" y="899121"/>
                    <a:pt x="784910" y="881177"/>
                    <a:pt x="785241" y="863281"/>
                  </a:cubicBezTo>
                  <a:cubicBezTo>
                    <a:pt x="785618" y="844771"/>
                    <a:pt x="797234" y="828338"/>
                    <a:pt x="814706" y="821727"/>
                  </a:cubicBezTo>
                  <a:cubicBezTo>
                    <a:pt x="823749" y="818304"/>
                    <a:pt x="833795" y="817890"/>
                    <a:pt x="842950" y="820287"/>
                  </a:cubicBezTo>
                  <a:close/>
                  <a:moveTo>
                    <a:pt x="4187465" y="805341"/>
                  </a:moveTo>
                  <a:cubicBezTo>
                    <a:pt x="4180288" y="805388"/>
                    <a:pt x="4175660" y="809307"/>
                    <a:pt x="4172543" y="815304"/>
                  </a:cubicBezTo>
                  <a:cubicBezTo>
                    <a:pt x="4159700" y="839812"/>
                    <a:pt x="4138450" y="848642"/>
                    <a:pt x="4111960" y="848548"/>
                  </a:cubicBezTo>
                  <a:lnTo>
                    <a:pt x="3962837" y="848548"/>
                  </a:lnTo>
                  <a:lnTo>
                    <a:pt x="3962838" y="848548"/>
                  </a:lnTo>
                  <a:cubicBezTo>
                    <a:pt x="4012561" y="848406"/>
                    <a:pt x="4062284" y="848358"/>
                    <a:pt x="4112007" y="848548"/>
                  </a:cubicBezTo>
                  <a:cubicBezTo>
                    <a:pt x="4138497" y="848642"/>
                    <a:pt x="4159747" y="839812"/>
                    <a:pt x="4172591" y="815304"/>
                  </a:cubicBezTo>
                  <a:lnTo>
                    <a:pt x="4187510" y="805343"/>
                  </a:lnTo>
                  <a:close/>
                  <a:moveTo>
                    <a:pt x="3888087" y="805011"/>
                  </a:moveTo>
                  <a:cubicBezTo>
                    <a:pt x="3848280" y="805199"/>
                    <a:pt x="3808520" y="804963"/>
                    <a:pt x="3768714" y="805152"/>
                  </a:cubicBezTo>
                  <a:lnTo>
                    <a:pt x="3764716" y="805982"/>
                  </a:lnTo>
                  <a:lnTo>
                    <a:pt x="3768761" y="805152"/>
                  </a:lnTo>
                  <a:close/>
                  <a:moveTo>
                    <a:pt x="2938111" y="767446"/>
                  </a:moveTo>
                  <a:lnTo>
                    <a:pt x="2937727" y="779228"/>
                  </a:lnTo>
                  <a:lnTo>
                    <a:pt x="2937727" y="779268"/>
                  </a:lnTo>
                  <a:lnTo>
                    <a:pt x="2938134" y="767483"/>
                  </a:lnTo>
                  <a:close/>
                  <a:moveTo>
                    <a:pt x="1024497" y="717227"/>
                  </a:moveTo>
                  <a:cubicBezTo>
                    <a:pt x="1020577" y="717511"/>
                    <a:pt x="1017839" y="720107"/>
                    <a:pt x="1017981" y="724452"/>
                  </a:cubicBezTo>
                  <a:cubicBezTo>
                    <a:pt x="1018122" y="728938"/>
                    <a:pt x="1021144" y="730921"/>
                    <a:pt x="1025111" y="730827"/>
                  </a:cubicBezTo>
                  <a:cubicBezTo>
                    <a:pt x="1029266" y="730732"/>
                    <a:pt x="1031721" y="728277"/>
                    <a:pt x="1031391" y="722091"/>
                  </a:cubicBezTo>
                  <a:cubicBezTo>
                    <a:pt x="1031108" y="719541"/>
                    <a:pt x="1028605" y="716897"/>
                    <a:pt x="1024497" y="717227"/>
                  </a:cubicBezTo>
                  <a:close/>
                  <a:moveTo>
                    <a:pt x="1030954" y="679351"/>
                  </a:moveTo>
                  <a:cubicBezTo>
                    <a:pt x="1042901" y="680903"/>
                    <a:pt x="1054081" y="687290"/>
                    <a:pt x="1061376" y="698245"/>
                  </a:cubicBezTo>
                  <a:cubicBezTo>
                    <a:pt x="1065390" y="704289"/>
                    <a:pt x="1068648" y="705800"/>
                    <a:pt x="1075825" y="705422"/>
                  </a:cubicBezTo>
                  <a:cubicBezTo>
                    <a:pt x="1094336" y="704431"/>
                    <a:pt x="1112894" y="705092"/>
                    <a:pt x="1131451" y="705092"/>
                  </a:cubicBezTo>
                  <a:cubicBezTo>
                    <a:pt x="1443954" y="705092"/>
                    <a:pt x="1756412" y="705138"/>
                    <a:pt x="2068917" y="704903"/>
                  </a:cubicBezTo>
                  <a:cubicBezTo>
                    <a:pt x="2079353" y="704856"/>
                    <a:pt x="2088419" y="706556"/>
                    <a:pt x="2096494" y="713214"/>
                  </a:cubicBezTo>
                  <a:cubicBezTo>
                    <a:pt x="2130068" y="741027"/>
                    <a:pt x="2168222" y="747732"/>
                    <a:pt x="2211712" y="747259"/>
                  </a:cubicBezTo>
                  <a:cubicBezTo>
                    <a:pt x="2406638" y="745229"/>
                    <a:pt x="2601517" y="746457"/>
                    <a:pt x="2796443" y="746126"/>
                  </a:cubicBezTo>
                  <a:cubicBezTo>
                    <a:pt x="2806548" y="746126"/>
                    <a:pt x="2812688" y="748912"/>
                    <a:pt x="2818732" y="757176"/>
                  </a:cubicBezTo>
                  <a:cubicBezTo>
                    <a:pt x="2838611" y="784517"/>
                    <a:pt x="2859577" y="811102"/>
                    <a:pt x="2880118" y="837970"/>
                  </a:cubicBezTo>
                  <a:lnTo>
                    <a:pt x="2880071" y="838064"/>
                  </a:lnTo>
                  <a:lnTo>
                    <a:pt x="2879411" y="1088805"/>
                  </a:lnTo>
                  <a:cubicBezTo>
                    <a:pt x="2879363" y="1095700"/>
                    <a:pt x="2883188" y="1106088"/>
                    <a:pt x="2876389" y="1108779"/>
                  </a:cubicBezTo>
                  <a:cubicBezTo>
                    <a:pt x="2868172" y="1111991"/>
                    <a:pt x="2857642" y="1110669"/>
                    <a:pt x="2848339" y="1109630"/>
                  </a:cubicBezTo>
                  <a:cubicBezTo>
                    <a:pt x="2841256" y="1108827"/>
                    <a:pt x="2843900" y="1101696"/>
                    <a:pt x="2843900" y="1097258"/>
                  </a:cubicBezTo>
                  <a:cubicBezTo>
                    <a:pt x="2843759" y="1042104"/>
                    <a:pt x="2843806" y="986951"/>
                    <a:pt x="2843806" y="931797"/>
                  </a:cubicBezTo>
                  <a:cubicBezTo>
                    <a:pt x="2843806" y="909651"/>
                    <a:pt x="2843900" y="887504"/>
                    <a:pt x="2843759" y="865358"/>
                  </a:cubicBezTo>
                  <a:cubicBezTo>
                    <a:pt x="2843712" y="861013"/>
                    <a:pt x="2845176" y="856245"/>
                    <a:pt x="2841587" y="852420"/>
                  </a:cubicBezTo>
                  <a:cubicBezTo>
                    <a:pt x="2850464" y="856245"/>
                    <a:pt x="2848103" y="864413"/>
                    <a:pt x="2848151" y="871024"/>
                  </a:cubicBezTo>
                  <a:cubicBezTo>
                    <a:pt x="2848481" y="919331"/>
                    <a:pt x="2848339" y="967684"/>
                    <a:pt x="2848339" y="1015991"/>
                  </a:cubicBezTo>
                  <a:cubicBezTo>
                    <a:pt x="2848339" y="1036768"/>
                    <a:pt x="2848339" y="1057546"/>
                    <a:pt x="2848339" y="1078322"/>
                  </a:cubicBezTo>
                  <a:cubicBezTo>
                    <a:pt x="2848339" y="1103632"/>
                    <a:pt x="2849473" y="1105899"/>
                    <a:pt x="2861986" y="1105663"/>
                  </a:cubicBezTo>
                  <a:lnTo>
                    <a:pt x="2862009" y="1105654"/>
                  </a:lnTo>
                  <a:lnTo>
                    <a:pt x="2850517" y="1101555"/>
                  </a:lnTo>
                  <a:cubicBezTo>
                    <a:pt x="2848670" y="1097860"/>
                    <a:pt x="2848387" y="1090977"/>
                    <a:pt x="2848387" y="1078322"/>
                  </a:cubicBezTo>
                  <a:cubicBezTo>
                    <a:pt x="2848387" y="1057546"/>
                    <a:pt x="2848387" y="1036768"/>
                    <a:pt x="2848387" y="1015991"/>
                  </a:cubicBezTo>
                  <a:cubicBezTo>
                    <a:pt x="2848339" y="967685"/>
                    <a:pt x="2848528" y="919331"/>
                    <a:pt x="2848197" y="871024"/>
                  </a:cubicBezTo>
                  <a:cubicBezTo>
                    <a:pt x="2848150" y="864366"/>
                    <a:pt x="2850511" y="856197"/>
                    <a:pt x="2841681" y="852467"/>
                  </a:cubicBezTo>
                  <a:cubicBezTo>
                    <a:pt x="2827137" y="833484"/>
                    <a:pt x="2812168" y="814785"/>
                    <a:pt x="2798238" y="795378"/>
                  </a:cubicBezTo>
                  <a:cubicBezTo>
                    <a:pt x="2792572" y="787444"/>
                    <a:pt x="2786291" y="784989"/>
                    <a:pt x="2776800" y="784989"/>
                  </a:cubicBezTo>
                  <a:cubicBezTo>
                    <a:pt x="2567896" y="785225"/>
                    <a:pt x="2358993" y="785131"/>
                    <a:pt x="2150042" y="785319"/>
                  </a:cubicBezTo>
                  <a:cubicBezTo>
                    <a:pt x="2141070" y="785319"/>
                    <a:pt x="2133042" y="784234"/>
                    <a:pt x="2126101" y="778425"/>
                  </a:cubicBezTo>
                  <a:cubicBezTo>
                    <a:pt x="2091489" y="749479"/>
                    <a:pt x="2052107" y="742916"/>
                    <a:pt x="2007200" y="743152"/>
                  </a:cubicBezTo>
                  <a:cubicBezTo>
                    <a:pt x="1699700" y="744852"/>
                    <a:pt x="1392153" y="744049"/>
                    <a:pt x="1084656" y="743954"/>
                  </a:cubicBezTo>
                  <a:cubicBezTo>
                    <a:pt x="1073654" y="743954"/>
                    <a:pt x="1065248" y="744898"/>
                    <a:pt x="1056985" y="755240"/>
                  </a:cubicBezTo>
                  <a:cubicBezTo>
                    <a:pt x="1040741" y="775639"/>
                    <a:pt x="1009008" y="774175"/>
                    <a:pt x="991254" y="754626"/>
                  </a:cubicBezTo>
                  <a:cubicBezTo>
                    <a:pt x="974160" y="735833"/>
                    <a:pt x="976332" y="705280"/>
                    <a:pt x="995928" y="689462"/>
                  </a:cubicBezTo>
                  <a:cubicBezTo>
                    <a:pt x="1006293" y="681080"/>
                    <a:pt x="1019007" y="677798"/>
                    <a:pt x="1030954" y="679351"/>
                  </a:cubicBezTo>
                  <a:close/>
                  <a:moveTo>
                    <a:pt x="3039770" y="676098"/>
                  </a:moveTo>
                  <a:cubicBezTo>
                    <a:pt x="3045814" y="677279"/>
                    <a:pt x="3045389" y="682426"/>
                    <a:pt x="3046003" y="686675"/>
                  </a:cubicBezTo>
                  <a:cubicBezTo>
                    <a:pt x="3046806" y="692483"/>
                    <a:pt x="3046428" y="698386"/>
                    <a:pt x="3046428" y="704241"/>
                  </a:cubicBezTo>
                  <a:cubicBezTo>
                    <a:pt x="3046428" y="828242"/>
                    <a:pt x="3046428" y="952243"/>
                    <a:pt x="3046428" y="1076244"/>
                  </a:cubicBezTo>
                  <a:cubicBezTo>
                    <a:pt x="3046428" y="1080730"/>
                    <a:pt x="3046711" y="1085264"/>
                    <a:pt x="3046428" y="1089749"/>
                  </a:cubicBezTo>
                  <a:cubicBezTo>
                    <a:pt x="3045673" y="1100988"/>
                    <a:pt x="3050017" y="1106701"/>
                    <a:pt x="3062011" y="1105946"/>
                  </a:cubicBezTo>
                  <a:cubicBezTo>
                    <a:pt x="3068244" y="1105568"/>
                    <a:pt x="3074760" y="1105427"/>
                    <a:pt x="3079955" y="1110196"/>
                  </a:cubicBezTo>
                  <a:cubicBezTo>
                    <a:pt x="3041942" y="1110716"/>
                    <a:pt x="3041942" y="1110716"/>
                    <a:pt x="3041942" y="1072561"/>
                  </a:cubicBezTo>
                  <a:cubicBezTo>
                    <a:pt x="3041942" y="945633"/>
                    <a:pt x="3041942" y="818656"/>
                    <a:pt x="3041848" y="691728"/>
                  </a:cubicBezTo>
                  <a:cubicBezTo>
                    <a:pt x="3041848" y="686487"/>
                    <a:pt x="3043642" y="680820"/>
                    <a:pt x="3039770" y="676098"/>
                  </a:cubicBezTo>
                  <a:close/>
                  <a:moveTo>
                    <a:pt x="1196283" y="607629"/>
                  </a:moveTo>
                  <a:cubicBezTo>
                    <a:pt x="1192363" y="607440"/>
                    <a:pt x="1189246" y="609282"/>
                    <a:pt x="1188963" y="613768"/>
                  </a:cubicBezTo>
                  <a:cubicBezTo>
                    <a:pt x="1188680" y="618112"/>
                    <a:pt x="1191419" y="620709"/>
                    <a:pt x="1195290" y="621087"/>
                  </a:cubicBezTo>
                  <a:cubicBezTo>
                    <a:pt x="1199305" y="621512"/>
                    <a:pt x="1201948" y="619103"/>
                    <a:pt x="1202279" y="616318"/>
                  </a:cubicBezTo>
                  <a:cubicBezTo>
                    <a:pt x="1202751" y="610368"/>
                    <a:pt x="1200485" y="607771"/>
                    <a:pt x="1196283" y="607629"/>
                  </a:cubicBezTo>
                  <a:close/>
                  <a:moveTo>
                    <a:pt x="1194942" y="568796"/>
                  </a:moveTo>
                  <a:cubicBezTo>
                    <a:pt x="1206907" y="568413"/>
                    <a:pt x="1218806" y="572781"/>
                    <a:pt x="1227259" y="582272"/>
                  </a:cubicBezTo>
                  <a:cubicBezTo>
                    <a:pt x="1234814" y="590725"/>
                    <a:pt x="1242181" y="592944"/>
                    <a:pt x="1252758" y="592944"/>
                  </a:cubicBezTo>
                  <a:cubicBezTo>
                    <a:pt x="1534900" y="592708"/>
                    <a:pt x="1817043" y="592802"/>
                    <a:pt x="2099186" y="592614"/>
                  </a:cubicBezTo>
                  <a:cubicBezTo>
                    <a:pt x="2108630" y="592566"/>
                    <a:pt x="2116468" y="594596"/>
                    <a:pt x="2124354" y="600027"/>
                  </a:cubicBezTo>
                  <a:cubicBezTo>
                    <a:pt x="2144375" y="613862"/>
                    <a:pt x="2163499" y="631901"/>
                    <a:pt x="2185882" y="638558"/>
                  </a:cubicBezTo>
                  <a:cubicBezTo>
                    <a:pt x="2208312" y="645264"/>
                    <a:pt x="2234236" y="640353"/>
                    <a:pt x="2258649" y="640353"/>
                  </a:cubicBezTo>
                  <a:cubicBezTo>
                    <a:pt x="2466655" y="640353"/>
                    <a:pt x="2674614" y="640448"/>
                    <a:pt x="2882621" y="640117"/>
                  </a:cubicBezTo>
                  <a:cubicBezTo>
                    <a:pt x="2892301" y="640117"/>
                    <a:pt x="2898156" y="643092"/>
                    <a:pt x="2903681" y="650883"/>
                  </a:cubicBezTo>
                  <a:cubicBezTo>
                    <a:pt x="2923749" y="679263"/>
                    <a:pt x="2944291" y="707264"/>
                    <a:pt x="2965115" y="735078"/>
                  </a:cubicBezTo>
                  <a:cubicBezTo>
                    <a:pt x="2969695" y="741216"/>
                    <a:pt x="2971726" y="747213"/>
                    <a:pt x="2971726" y="754863"/>
                  </a:cubicBezTo>
                  <a:lnTo>
                    <a:pt x="2971537" y="1110150"/>
                  </a:lnTo>
                  <a:lnTo>
                    <a:pt x="2971538" y="1110150"/>
                  </a:lnTo>
                  <a:lnTo>
                    <a:pt x="2971537" y="1110150"/>
                  </a:lnTo>
                  <a:lnTo>
                    <a:pt x="2971537" y="1110197"/>
                  </a:lnTo>
                  <a:lnTo>
                    <a:pt x="2971446" y="1110157"/>
                  </a:lnTo>
                  <a:lnTo>
                    <a:pt x="2952325" y="1111590"/>
                  </a:lnTo>
                  <a:cubicBezTo>
                    <a:pt x="2945991" y="1112015"/>
                    <a:pt x="2940183" y="1111567"/>
                    <a:pt x="2936263" y="1107789"/>
                  </a:cubicBezTo>
                  <a:cubicBezTo>
                    <a:pt x="2928378" y="1100139"/>
                    <a:pt x="2933761" y="1084651"/>
                    <a:pt x="2933714" y="1072610"/>
                  </a:cubicBezTo>
                  <a:cubicBezTo>
                    <a:pt x="2933525" y="972313"/>
                    <a:pt x="2933619" y="872064"/>
                    <a:pt x="2933525" y="771767"/>
                  </a:cubicBezTo>
                  <a:lnTo>
                    <a:pt x="2931594" y="757402"/>
                  </a:lnTo>
                  <a:lnTo>
                    <a:pt x="2879409" y="685024"/>
                  </a:lnTo>
                  <a:cubicBezTo>
                    <a:pt x="2874687" y="678271"/>
                    <a:pt x="2868974" y="679215"/>
                    <a:pt x="2862836" y="679215"/>
                  </a:cubicBezTo>
                  <a:cubicBezTo>
                    <a:pt x="2749837" y="679215"/>
                    <a:pt x="2636790" y="679215"/>
                    <a:pt x="2523745" y="679215"/>
                  </a:cubicBezTo>
                  <a:cubicBezTo>
                    <a:pt x="2411124" y="679215"/>
                    <a:pt x="2298550" y="679121"/>
                    <a:pt x="2185977" y="679357"/>
                  </a:cubicBezTo>
                  <a:cubicBezTo>
                    <a:pt x="2176627" y="679404"/>
                    <a:pt x="2168694" y="677657"/>
                    <a:pt x="2160808" y="672132"/>
                  </a:cubicBezTo>
                  <a:cubicBezTo>
                    <a:pt x="2141589" y="658675"/>
                    <a:pt x="2123315" y="640967"/>
                    <a:pt x="2101783" y="634545"/>
                  </a:cubicBezTo>
                  <a:cubicBezTo>
                    <a:pt x="2079731" y="627981"/>
                    <a:pt x="2054279" y="632703"/>
                    <a:pt x="2030338" y="632703"/>
                  </a:cubicBezTo>
                  <a:cubicBezTo>
                    <a:pt x="1770766" y="632656"/>
                    <a:pt x="1511243" y="632703"/>
                    <a:pt x="1251719" y="632514"/>
                  </a:cubicBezTo>
                  <a:cubicBezTo>
                    <a:pt x="1242511" y="632514"/>
                    <a:pt x="1236514" y="634262"/>
                    <a:pt x="1230564" y="642572"/>
                  </a:cubicBezTo>
                  <a:cubicBezTo>
                    <a:pt x="1215878" y="663066"/>
                    <a:pt x="1185236" y="665002"/>
                    <a:pt x="1165686" y="648144"/>
                  </a:cubicBezTo>
                  <a:cubicBezTo>
                    <a:pt x="1147034" y="632042"/>
                    <a:pt x="1145428" y="602199"/>
                    <a:pt x="1162239" y="583830"/>
                  </a:cubicBezTo>
                  <a:cubicBezTo>
                    <a:pt x="1170951" y="574315"/>
                    <a:pt x="1182981" y="569180"/>
                    <a:pt x="1194942" y="568796"/>
                  </a:cubicBezTo>
                  <a:close/>
                  <a:moveTo>
                    <a:pt x="3520712" y="535102"/>
                  </a:moveTo>
                  <a:cubicBezTo>
                    <a:pt x="3516367" y="535197"/>
                    <a:pt x="3514148" y="537794"/>
                    <a:pt x="3514290" y="541997"/>
                  </a:cubicBezTo>
                  <a:cubicBezTo>
                    <a:pt x="3514432" y="546246"/>
                    <a:pt x="3516935" y="548560"/>
                    <a:pt x="3521231" y="548418"/>
                  </a:cubicBezTo>
                  <a:cubicBezTo>
                    <a:pt x="3525528" y="548229"/>
                    <a:pt x="3527559" y="545679"/>
                    <a:pt x="3527747" y="541430"/>
                  </a:cubicBezTo>
                  <a:cubicBezTo>
                    <a:pt x="3527276" y="537321"/>
                    <a:pt x="3524961" y="534960"/>
                    <a:pt x="3520712" y="535102"/>
                  </a:cubicBezTo>
                  <a:close/>
                  <a:moveTo>
                    <a:pt x="1309234" y="497085"/>
                  </a:moveTo>
                  <a:cubicBezTo>
                    <a:pt x="1304890" y="497227"/>
                    <a:pt x="1302670" y="499824"/>
                    <a:pt x="1302812" y="504027"/>
                  </a:cubicBezTo>
                  <a:cubicBezTo>
                    <a:pt x="1302954" y="508277"/>
                    <a:pt x="1305551" y="510402"/>
                    <a:pt x="1309943" y="510496"/>
                  </a:cubicBezTo>
                  <a:cubicBezTo>
                    <a:pt x="1313956" y="509977"/>
                    <a:pt x="1316411" y="507757"/>
                    <a:pt x="1316223" y="503460"/>
                  </a:cubicBezTo>
                  <a:cubicBezTo>
                    <a:pt x="1316034" y="499210"/>
                    <a:pt x="1313484" y="496944"/>
                    <a:pt x="1309234" y="497085"/>
                  </a:cubicBezTo>
                  <a:close/>
                  <a:moveTo>
                    <a:pt x="1312622" y="458465"/>
                  </a:moveTo>
                  <a:cubicBezTo>
                    <a:pt x="1324510" y="459250"/>
                    <a:pt x="1336056" y="464763"/>
                    <a:pt x="1344036" y="474987"/>
                  </a:cubicBezTo>
                  <a:cubicBezTo>
                    <a:pt x="1349513" y="482022"/>
                    <a:pt x="1354896" y="483769"/>
                    <a:pt x="1363066" y="483769"/>
                  </a:cubicBezTo>
                  <a:cubicBezTo>
                    <a:pt x="1615836" y="483580"/>
                    <a:pt x="1868608" y="483674"/>
                    <a:pt x="2121380" y="483392"/>
                  </a:cubicBezTo>
                  <a:cubicBezTo>
                    <a:pt x="2132004" y="483392"/>
                    <a:pt x="2140693" y="485517"/>
                    <a:pt x="2148390" y="492694"/>
                  </a:cubicBezTo>
                  <a:cubicBezTo>
                    <a:pt x="2151695" y="495763"/>
                    <a:pt x="2155567" y="498218"/>
                    <a:pt x="2159156" y="500910"/>
                  </a:cubicBezTo>
                  <a:cubicBezTo>
                    <a:pt x="2176486" y="513896"/>
                    <a:pt x="2192116" y="532171"/>
                    <a:pt x="2211570" y="538451"/>
                  </a:cubicBezTo>
                  <a:cubicBezTo>
                    <a:pt x="2232112" y="545061"/>
                    <a:pt x="2256289" y="540339"/>
                    <a:pt x="2278907" y="540339"/>
                  </a:cubicBezTo>
                  <a:cubicBezTo>
                    <a:pt x="2514916" y="540386"/>
                    <a:pt x="2750971" y="540481"/>
                    <a:pt x="2987026" y="540103"/>
                  </a:cubicBezTo>
                  <a:cubicBezTo>
                    <a:pt x="2996896" y="540056"/>
                    <a:pt x="3002325" y="542936"/>
                    <a:pt x="3007425" y="551105"/>
                  </a:cubicBezTo>
                  <a:cubicBezTo>
                    <a:pt x="3029193" y="585859"/>
                    <a:pt x="3051577" y="620284"/>
                    <a:pt x="3073865" y="654708"/>
                  </a:cubicBezTo>
                  <a:cubicBezTo>
                    <a:pt x="3078161" y="661318"/>
                    <a:pt x="3080192" y="667977"/>
                    <a:pt x="3080192" y="676098"/>
                  </a:cubicBezTo>
                  <a:cubicBezTo>
                    <a:pt x="3079956" y="820782"/>
                    <a:pt x="3080003" y="965465"/>
                    <a:pt x="3080003" y="1110149"/>
                  </a:cubicBezTo>
                  <a:cubicBezTo>
                    <a:pt x="3074809" y="1105380"/>
                    <a:pt x="3068246" y="1105521"/>
                    <a:pt x="3062060" y="1105899"/>
                  </a:cubicBezTo>
                  <a:cubicBezTo>
                    <a:pt x="3050065" y="1106654"/>
                    <a:pt x="3045722" y="1100941"/>
                    <a:pt x="3046477" y="1089703"/>
                  </a:cubicBezTo>
                  <a:cubicBezTo>
                    <a:pt x="3046761" y="1085217"/>
                    <a:pt x="3046477" y="1080683"/>
                    <a:pt x="3046477" y="1076198"/>
                  </a:cubicBezTo>
                  <a:cubicBezTo>
                    <a:pt x="3046477" y="952197"/>
                    <a:pt x="3046477" y="828196"/>
                    <a:pt x="3046477" y="704195"/>
                  </a:cubicBezTo>
                  <a:cubicBezTo>
                    <a:pt x="3046477" y="698339"/>
                    <a:pt x="3046854" y="692436"/>
                    <a:pt x="3046052" y="686628"/>
                  </a:cubicBezTo>
                  <a:cubicBezTo>
                    <a:pt x="3045438" y="682379"/>
                    <a:pt x="3045816" y="677184"/>
                    <a:pt x="3039771" y="676051"/>
                  </a:cubicBezTo>
                  <a:cubicBezTo>
                    <a:pt x="3020883" y="646396"/>
                    <a:pt x="3001900" y="616836"/>
                    <a:pt x="2983249" y="587040"/>
                  </a:cubicBezTo>
                  <a:cubicBezTo>
                    <a:pt x="2980227" y="582177"/>
                    <a:pt x="2976732" y="580052"/>
                    <a:pt x="2971160" y="580525"/>
                  </a:cubicBezTo>
                  <a:cubicBezTo>
                    <a:pt x="2967997" y="580807"/>
                    <a:pt x="2964832" y="580571"/>
                    <a:pt x="2961669" y="580571"/>
                  </a:cubicBezTo>
                  <a:cubicBezTo>
                    <a:pt x="2712061" y="580571"/>
                    <a:pt x="2462453" y="580525"/>
                    <a:pt x="2212846" y="580761"/>
                  </a:cubicBezTo>
                  <a:cubicBezTo>
                    <a:pt x="2202741" y="580807"/>
                    <a:pt x="2194713" y="578258"/>
                    <a:pt x="2186969" y="571883"/>
                  </a:cubicBezTo>
                  <a:cubicBezTo>
                    <a:pt x="2174739" y="561872"/>
                    <a:pt x="2160808" y="553797"/>
                    <a:pt x="2149429" y="542983"/>
                  </a:cubicBezTo>
                  <a:cubicBezTo>
                    <a:pt x="2132430" y="526787"/>
                    <a:pt x="2113163" y="523434"/>
                    <a:pt x="2090403" y="523482"/>
                  </a:cubicBezTo>
                  <a:cubicBezTo>
                    <a:pt x="1848020" y="524143"/>
                    <a:pt x="1605637" y="523907"/>
                    <a:pt x="1363254" y="523765"/>
                  </a:cubicBezTo>
                  <a:cubicBezTo>
                    <a:pt x="1355274" y="523765"/>
                    <a:pt x="1349702" y="525086"/>
                    <a:pt x="1344130" y="532360"/>
                  </a:cubicBezTo>
                  <a:cubicBezTo>
                    <a:pt x="1328312" y="552900"/>
                    <a:pt x="1297996" y="554648"/>
                    <a:pt x="1279296" y="537364"/>
                  </a:cubicBezTo>
                  <a:cubicBezTo>
                    <a:pt x="1259086" y="518712"/>
                    <a:pt x="1259038" y="489010"/>
                    <a:pt x="1279154" y="470311"/>
                  </a:cubicBezTo>
                  <a:cubicBezTo>
                    <a:pt x="1288504" y="461623"/>
                    <a:pt x="1300734" y="457680"/>
                    <a:pt x="1312622" y="458465"/>
                  </a:cubicBezTo>
                  <a:close/>
                  <a:moveTo>
                    <a:pt x="4455382" y="450778"/>
                  </a:moveTo>
                  <a:cubicBezTo>
                    <a:pt x="4459502" y="449857"/>
                    <a:pt x="4463823" y="450223"/>
                    <a:pt x="4468427" y="452607"/>
                  </a:cubicBezTo>
                  <a:cubicBezTo>
                    <a:pt x="4478013" y="457566"/>
                    <a:pt x="4478201" y="466491"/>
                    <a:pt x="4478343" y="475746"/>
                  </a:cubicBezTo>
                  <a:cubicBezTo>
                    <a:pt x="4478438" y="484103"/>
                    <a:pt x="4477823" y="492698"/>
                    <a:pt x="4481507" y="500678"/>
                  </a:cubicBezTo>
                  <a:cubicBezTo>
                    <a:pt x="4476265" y="514278"/>
                    <a:pt x="4479381" y="528444"/>
                    <a:pt x="4479902" y="542138"/>
                  </a:cubicBezTo>
                  <a:cubicBezTo>
                    <a:pt x="4480374" y="555265"/>
                    <a:pt x="4476454" y="558618"/>
                    <a:pt x="4463611" y="558618"/>
                  </a:cubicBezTo>
                  <a:cubicBezTo>
                    <a:pt x="4377244" y="558475"/>
                    <a:pt x="4290925" y="559090"/>
                    <a:pt x="4204559" y="559468"/>
                  </a:cubicBezTo>
                  <a:cubicBezTo>
                    <a:pt x="4200026" y="559515"/>
                    <a:pt x="4195492" y="559846"/>
                    <a:pt x="4191006" y="559420"/>
                  </a:cubicBezTo>
                  <a:cubicBezTo>
                    <a:pt x="4182082" y="558618"/>
                    <a:pt x="4176321" y="560224"/>
                    <a:pt x="4173630" y="570707"/>
                  </a:cubicBezTo>
                  <a:cubicBezTo>
                    <a:pt x="4170230" y="583976"/>
                    <a:pt x="4159793" y="592523"/>
                    <a:pt x="4146902" y="599087"/>
                  </a:cubicBezTo>
                  <a:cubicBezTo>
                    <a:pt x="4161068" y="607539"/>
                    <a:pt x="4172496" y="617781"/>
                    <a:pt x="4176604" y="634213"/>
                  </a:cubicBezTo>
                  <a:cubicBezTo>
                    <a:pt x="4178446" y="641486"/>
                    <a:pt x="4184774" y="638416"/>
                    <a:pt x="4189165" y="638416"/>
                  </a:cubicBezTo>
                  <a:cubicBezTo>
                    <a:pt x="4267834" y="638416"/>
                    <a:pt x="4346503" y="638464"/>
                    <a:pt x="4425173" y="637755"/>
                  </a:cubicBezTo>
                  <a:cubicBezTo>
                    <a:pt x="4436741" y="637661"/>
                    <a:pt x="4440001" y="639928"/>
                    <a:pt x="4440142" y="652158"/>
                  </a:cubicBezTo>
                  <a:cubicBezTo>
                    <a:pt x="4442550" y="836553"/>
                    <a:pt x="4445525" y="1020950"/>
                    <a:pt x="4448452" y="1205346"/>
                  </a:cubicBezTo>
                  <a:cubicBezTo>
                    <a:pt x="4449445" y="1267252"/>
                    <a:pt x="4450767" y="1329158"/>
                    <a:pt x="4451522" y="1391064"/>
                  </a:cubicBezTo>
                  <a:cubicBezTo>
                    <a:pt x="4451664" y="1400319"/>
                    <a:pt x="4454591" y="1405136"/>
                    <a:pt x="4463469" y="1409150"/>
                  </a:cubicBezTo>
                  <a:cubicBezTo>
                    <a:pt x="4525752" y="1437387"/>
                    <a:pt x="4587753" y="1466286"/>
                    <a:pt x="4649754" y="1495138"/>
                  </a:cubicBezTo>
                  <a:cubicBezTo>
                    <a:pt x="4656931" y="1498443"/>
                    <a:pt x="4662314" y="1499388"/>
                    <a:pt x="4670153" y="1494194"/>
                  </a:cubicBezTo>
                  <a:cubicBezTo>
                    <a:pt x="4692346" y="1479508"/>
                    <a:pt x="4721718" y="1488244"/>
                    <a:pt x="4733759" y="1511523"/>
                  </a:cubicBezTo>
                  <a:cubicBezTo>
                    <a:pt x="4745706" y="1534614"/>
                    <a:pt x="4735365" y="1563844"/>
                    <a:pt x="4711613" y="1574091"/>
                  </a:cubicBezTo>
                  <a:cubicBezTo>
                    <a:pt x="4687388" y="1584526"/>
                    <a:pt x="4659765" y="1572674"/>
                    <a:pt x="4651170" y="1547175"/>
                  </a:cubicBezTo>
                  <a:cubicBezTo>
                    <a:pt x="4648573" y="1539431"/>
                    <a:pt x="4644087" y="1535794"/>
                    <a:pt x="4637193" y="1532632"/>
                  </a:cubicBezTo>
                  <a:cubicBezTo>
                    <a:pt x="4566032" y="1499955"/>
                    <a:pt x="4495059" y="1466901"/>
                    <a:pt x="4423851" y="1434365"/>
                  </a:cubicBezTo>
                  <a:cubicBezTo>
                    <a:pt x="4415446" y="1430541"/>
                    <a:pt x="4412234" y="1426101"/>
                    <a:pt x="4412092" y="1416469"/>
                  </a:cubicBezTo>
                  <a:cubicBezTo>
                    <a:pt x="4409448" y="1212193"/>
                    <a:pt x="4406426" y="1007916"/>
                    <a:pt x="4403405" y="803641"/>
                  </a:cubicBezTo>
                  <a:cubicBezTo>
                    <a:pt x="4402838" y="765675"/>
                    <a:pt x="4401751" y="727711"/>
                    <a:pt x="4401563" y="689745"/>
                  </a:cubicBezTo>
                  <a:cubicBezTo>
                    <a:pt x="4401515" y="680726"/>
                    <a:pt x="4399721" y="677326"/>
                    <a:pt x="4389758" y="677468"/>
                  </a:cubicBezTo>
                  <a:cubicBezTo>
                    <a:pt x="4323318" y="678271"/>
                    <a:pt x="4256832" y="678507"/>
                    <a:pt x="4190393" y="678601"/>
                  </a:cubicBezTo>
                  <a:cubicBezTo>
                    <a:pt x="4182459" y="678601"/>
                    <a:pt x="4177643" y="679356"/>
                    <a:pt x="4174857" y="688754"/>
                  </a:cubicBezTo>
                  <a:cubicBezTo>
                    <a:pt x="4170135" y="704761"/>
                    <a:pt x="4157149" y="714110"/>
                    <a:pt x="4141614" y="720580"/>
                  </a:cubicBezTo>
                  <a:cubicBezTo>
                    <a:pt x="4156300" y="728418"/>
                    <a:pt x="4167396" y="738619"/>
                    <a:pt x="4171552" y="754531"/>
                  </a:cubicBezTo>
                  <a:cubicBezTo>
                    <a:pt x="4173299" y="761332"/>
                    <a:pt x="4177785" y="761945"/>
                    <a:pt x="4183687" y="761993"/>
                  </a:cubicBezTo>
                  <a:cubicBezTo>
                    <a:pt x="4221228" y="762323"/>
                    <a:pt x="4258720" y="763220"/>
                    <a:pt x="4296261" y="763268"/>
                  </a:cubicBezTo>
                  <a:cubicBezTo>
                    <a:pt x="4305799" y="763268"/>
                    <a:pt x="4309341" y="765345"/>
                    <a:pt x="4309388" y="775970"/>
                  </a:cubicBezTo>
                  <a:cubicBezTo>
                    <a:pt x="4309955" y="954086"/>
                    <a:pt x="4310852" y="1132201"/>
                    <a:pt x="4312269" y="1310270"/>
                  </a:cubicBezTo>
                  <a:cubicBezTo>
                    <a:pt x="4312363" y="1323303"/>
                    <a:pt x="4308302" y="1326419"/>
                    <a:pt x="4296402" y="1325570"/>
                  </a:cubicBezTo>
                  <a:cubicBezTo>
                    <a:pt x="4282898" y="1324625"/>
                    <a:pt x="4269298" y="1325239"/>
                    <a:pt x="4255746" y="1325144"/>
                  </a:cubicBezTo>
                  <a:lnTo>
                    <a:pt x="4250837" y="1325118"/>
                  </a:lnTo>
                  <a:lnTo>
                    <a:pt x="4090164" y="1325757"/>
                  </a:lnTo>
                  <a:lnTo>
                    <a:pt x="4089624" y="1325805"/>
                  </a:lnTo>
                  <a:lnTo>
                    <a:pt x="4078997" y="1325852"/>
                  </a:lnTo>
                  <a:lnTo>
                    <a:pt x="4079000" y="1325853"/>
                  </a:lnTo>
                  <a:cubicBezTo>
                    <a:pt x="4077488" y="1325900"/>
                    <a:pt x="4075978" y="1325900"/>
                    <a:pt x="4074466" y="1325900"/>
                  </a:cubicBezTo>
                  <a:cubicBezTo>
                    <a:pt x="4068280" y="1325948"/>
                    <a:pt x="4064975" y="1323256"/>
                    <a:pt x="4064361" y="1317495"/>
                  </a:cubicBezTo>
                  <a:cubicBezTo>
                    <a:pt x="4063228" y="1307200"/>
                    <a:pt x="4061764" y="1296812"/>
                    <a:pt x="4066439" y="1286896"/>
                  </a:cubicBezTo>
                  <a:lnTo>
                    <a:pt x="4068675" y="1285152"/>
                  </a:lnTo>
                  <a:lnTo>
                    <a:pt x="4068753" y="1285054"/>
                  </a:lnTo>
                  <a:lnTo>
                    <a:pt x="4068859" y="1285040"/>
                  </a:lnTo>
                  <a:lnTo>
                    <a:pt x="4071775" y="1270935"/>
                  </a:lnTo>
                  <a:cubicBezTo>
                    <a:pt x="4071916" y="1258705"/>
                    <a:pt x="4072105" y="1246475"/>
                    <a:pt x="4071775" y="1234292"/>
                  </a:cubicBezTo>
                  <a:cubicBezTo>
                    <a:pt x="4071208" y="1212098"/>
                    <a:pt x="4065164" y="1191368"/>
                    <a:pt x="4053501" y="1172574"/>
                  </a:cubicBezTo>
                  <a:cubicBezTo>
                    <a:pt x="4025215" y="1127101"/>
                    <a:pt x="3983095" y="1106561"/>
                    <a:pt x="3930444" y="1106277"/>
                  </a:cubicBezTo>
                  <a:cubicBezTo>
                    <a:pt x="3875290" y="1105946"/>
                    <a:pt x="3820090" y="1106136"/>
                    <a:pt x="3764936" y="1106230"/>
                  </a:cubicBezTo>
                  <a:cubicBezTo>
                    <a:pt x="3759411" y="1106230"/>
                    <a:pt x="3753650" y="1105616"/>
                    <a:pt x="3748976" y="1109441"/>
                  </a:cubicBezTo>
                  <a:cubicBezTo>
                    <a:pt x="3753887" y="1100185"/>
                    <a:pt x="3751809" y="1090034"/>
                    <a:pt x="3751809" y="1080306"/>
                  </a:cubicBezTo>
                  <a:cubicBezTo>
                    <a:pt x="3751998" y="994884"/>
                    <a:pt x="3751857" y="909415"/>
                    <a:pt x="3751951" y="823993"/>
                  </a:cubicBezTo>
                  <a:lnTo>
                    <a:pt x="3754526" y="808100"/>
                  </a:lnTo>
                  <a:lnTo>
                    <a:pt x="3754482" y="808109"/>
                  </a:lnTo>
                  <a:cubicBezTo>
                    <a:pt x="3752222" y="810641"/>
                    <a:pt x="3751903" y="815328"/>
                    <a:pt x="3751903" y="823993"/>
                  </a:cubicBezTo>
                  <a:cubicBezTo>
                    <a:pt x="3751808" y="909415"/>
                    <a:pt x="3751950" y="994884"/>
                    <a:pt x="3751762" y="1080306"/>
                  </a:cubicBezTo>
                  <a:cubicBezTo>
                    <a:pt x="3751762" y="1090034"/>
                    <a:pt x="3753839" y="1100185"/>
                    <a:pt x="3748928" y="1109441"/>
                  </a:cubicBezTo>
                  <a:cubicBezTo>
                    <a:pt x="3748645" y="1109677"/>
                    <a:pt x="3748408" y="1109819"/>
                    <a:pt x="3747984" y="1110007"/>
                  </a:cubicBezTo>
                  <a:cubicBezTo>
                    <a:pt x="3735093" y="1110055"/>
                    <a:pt x="3722154" y="1110055"/>
                    <a:pt x="3709263" y="1110102"/>
                  </a:cubicBezTo>
                  <a:cubicBezTo>
                    <a:pt x="3708460" y="998898"/>
                    <a:pt x="3707799" y="887694"/>
                    <a:pt x="3706571" y="776489"/>
                  </a:cubicBezTo>
                  <a:cubicBezTo>
                    <a:pt x="3706477" y="765345"/>
                    <a:pt x="3709027" y="762323"/>
                    <a:pt x="3720454" y="762417"/>
                  </a:cubicBezTo>
                  <a:cubicBezTo>
                    <a:pt x="3777874" y="762890"/>
                    <a:pt x="3835294" y="762229"/>
                    <a:pt x="3892715" y="762275"/>
                  </a:cubicBezTo>
                  <a:cubicBezTo>
                    <a:pt x="3901167" y="762275"/>
                    <a:pt x="3906314" y="761237"/>
                    <a:pt x="3909289" y="751462"/>
                  </a:cubicBezTo>
                  <a:cubicBezTo>
                    <a:pt x="3913964" y="736021"/>
                    <a:pt x="3925863" y="726199"/>
                    <a:pt x="3943052" y="719919"/>
                  </a:cubicBezTo>
                  <a:cubicBezTo>
                    <a:pt x="3926855" y="711467"/>
                    <a:pt x="3915852" y="699803"/>
                    <a:pt x="3911320" y="682898"/>
                  </a:cubicBezTo>
                  <a:cubicBezTo>
                    <a:pt x="3910091" y="678223"/>
                    <a:pt x="3905701" y="679310"/>
                    <a:pt x="3902206" y="679310"/>
                  </a:cubicBezTo>
                  <a:cubicBezTo>
                    <a:pt x="3820845" y="679356"/>
                    <a:pt x="3739437" y="679593"/>
                    <a:pt x="3658076" y="679404"/>
                  </a:cubicBezTo>
                  <a:cubicBezTo>
                    <a:pt x="3649907" y="679356"/>
                    <a:pt x="3648632" y="682142"/>
                    <a:pt x="3648679" y="689603"/>
                  </a:cubicBezTo>
                  <a:cubicBezTo>
                    <a:pt x="3649293" y="760104"/>
                    <a:pt x="3649623" y="830651"/>
                    <a:pt x="3649623" y="901151"/>
                  </a:cubicBezTo>
                  <a:cubicBezTo>
                    <a:pt x="3649623" y="908990"/>
                    <a:pt x="3652551" y="912909"/>
                    <a:pt x="3658596" y="917301"/>
                  </a:cubicBezTo>
                  <a:cubicBezTo>
                    <a:pt x="3675217" y="929389"/>
                    <a:pt x="3680742" y="948797"/>
                    <a:pt x="3674367" y="967779"/>
                  </a:cubicBezTo>
                  <a:cubicBezTo>
                    <a:pt x="3668087" y="986384"/>
                    <a:pt x="3650662" y="998992"/>
                    <a:pt x="3631302" y="998850"/>
                  </a:cubicBezTo>
                  <a:cubicBezTo>
                    <a:pt x="3612272" y="998709"/>
                    <a:pt x="3595698" y="986809"/>
                    <a:pt x="3589040" y="968488"/>
                  </a:cubicBezTo>
                  <a:cubicBezTo>
                    <a:pt x="3582760" y="951300"/>
                    <a:pt x="3587482" y="931231"/>
                    <a:pt x="3602119" y="919426"/>
                  </a:cubicBezTo>
                  <a:cubicBezTo>
                    <a:pt x="3608637" y="914184"/>
                    <a:pt x="3610241" y="908801"/>
                    <a:pt x="3610195" y="901057"/>
                  </a:cubicBezTo>
                  <a:cubicBezTo>
                    <a:pt x="3609628" y="818799"/>
                    <a:pt x="3609628" y="736493"/>
                    <a:pt x="3608731" y="654235"/>
                  </a:cubicBezTo>
                  <a:cubicBezTo>
                    <a:pt x="3608589" y="642760"/>
                    <a:pt x="3611611" y="640305"/>
                    <a:pt x="3622755" y="640353"/>
                  </a:cubicBezTo>
                  <a:cubicBezTo>
                    <a:pt x="3714551" y="640777"/>
                    <a:pt x="3806301" y="640447"/>
                    <a:pt x="3898098" y="640635"/>
                  </a:cubicBezTo>
                  <a:cubicBezTo>
                    <a:pt x="3906172" y="640635"/>
                    <a:pt x="3910988" y="639786"/>
                    <a:pt x="3913633" y="630483"/>
                  </a:cubicBezTo>
                  <a:cubicBezTo>
                    <a:pt x="3917458" y="617073"/>
                    <a:pt x="3927611" y="607822"/>
                    <a:pt x="3941162" y="600739"/>
                  </a:cubicBezTo>
                  <a:cubicBezTo>
                    <a:pt x="3926666" y="592664"/>
                    <a:pt x="3915994" y="582087"/>
                    <a:pt x="3911555" y="566551"/>
                  </a:cubicBezTo>
                  <a:cubicBezTo>
                    <a:pt x="3909572" y="559658"/>
                    <a:pt x="3904047" y="561357"/>
                    <a:pt x="3899373" y="561357"/>
                  </a:cubicBezTo>
                  <a:cubicBezTo>
                    <a:pt x="3823395" y="561451"/>
                    <a:pt x="3747465" y="561639"/>
                    <a:pt x="3671487" y="561782"/>
                  </a:cubicBezTo>
                  <a:cubicBezTo>
                    <a:pt x="3638007" y="561876"/>
                    <a:pt x="3604528" y="562065"/>
                    <a:pt x="3571096" y="561876"/>
                  </a:cubicBezTo>
                  <a:cubicBezTo>
                    <a:pt x="3564768" y="561830"/>
                    <a:pt x="3560896" y="563434"/>
                    <a:pt x="3556741" y="568912"/>
                  </a:cubicBezTo>
                  <a:cubicBezTo>
                    <a:pt x="3540072" y="590823"/>
                    <a:pt x="3509378" y="593136"/>
                    <a:pt x="3490019" y="574815"/>
                  </a:cubicBezTo>
                  <a:cubicBezTo>
                    <a:pt x="3470186" y="556068"/>
                    <a:pt x="3470658" y="526130"/>
                    <a:pt x="3491010" y="507762"/>
                  </a:cubicBezTo>
                  <a:cubicBezTo>
                    <a:pt x="3510276" y="490385"/>
                    <a:pt x="3540733" y="493029"/>
                    <a:pt x="3556693" y="514608"/>
                  </a:cubicBezTo>
                  <a:cubicBezTo>
                    <a:pt x="3561274" y="520794"/>
                    <a:pt x="3565759" y="521880"/>
                    <a:pt x="3572323" y="521880"/>
                  </a:cubicBezTo>
                  <a:cubicBezTo>
                    <a:pt x="3681309" y="521644"/>
                    <a:pt x="3790246" y="521455"/>
                    <a:pt x="3899231" y="521551"/>
                  </a:cubicBezTo>
                  <a:cubicBezTo>
                    <a:pt x="3906504" y="521551"/>
                    <a:pt x="3910139" y="519944"/>
                    <a:pt x="3912878" y="512626"/>
                  </a:cubicBezTo>
                  <a:cubicBezTo>
                    <a:pt x="3921425" y="489629"/>
                    <a:pt x="3939085" y="478059"/>
                    <a:pt x="3963876" y="477965"/>
                  </a:cubicBezTo>
                  <a:cubicBezTo>
                    <a:pt x="4016337" y="477777"/>
                    <a:pt x="4068753" y="477635"/>
                    <a:pt x="4121214" y="477492"/>
                  </a:cubicBezTo>
                  <a:cubicBezTo>
                    <a:pt x="4148981" y="477398"/>
                    <a:pt x="4165413" y="487788"/>
                    <a:pt x="4175424" y="513428"/>
                  </a:cubicBezTo>
                  <a:cubicBezTo>
                    <a:pt x="4177785" y="519520"/>
                    <a:pt x="4180477" y="520605"/>
                    <a:pt x="4186001" y="520558"/>
                  </a:cubicBezTo>
                  <a:cubicBezTo>
                    <a:pt x="4267409" y="519850"/>
                    <a:pt x="4348770" y="519142"/>
                    <a:pt x="4430131" y="518858"/>
                  </a:cubicBezTo>
                  <a:cubicBezTo>
                    <a:pt x="4438347" y="518858"/>
                    <a:pt x="4439198" y="515742"/>
                    <a:pt x="4439622" y="508658"/>
                  </a:cubicBezTo>
                  <a:cubicBezTo>
                    <a:pt x="4440662" y="491328"/>
                    <a:pt x="4435183" y="473432"/>
                    <a:pt x="4443542" y="456669"/>
                  </a:cubicBezTo>
                  <a:cubicBezTo>
                    <a:pt x="4447343" y="453907"/>
                    <a:pt x="4451262" y="451698"/>
                    <a:pt x="4455382" y="450778"/>
                  </a:cubicBezTo>
                  <a:close/>
                  <a:moveTo>
                    <a:pt x="1405327" y="386448"/>
                  </a:moveTo>
                  <a:cubicBezTo>
                    <a:pt x="1401408" y="386401"/>
                    <a:pt x="1398528" y="389328"/>
                    <a:pt x="1398197" y="393153"/>
                  </a:cubicBezTo>
                  <a:cubicBezTo>
                    <a:pt x="1397867" y="397357"/>
                    <a:pt x="1401125" y="399575"/>
                    <a:pt x="1404997" y="399858"/>
                  </a:cubicBezTo>
                  <a:cubicBezTo>
                    <a:pt x="1409200" y="400142"/>
                    <a:pt x="1411703" y="397923"/>
                    <a:pt x="1411749" y="393484"/>
                  </a:cubicBezTo>
                  <a:cubicBezTo>
                    <a:pt x="1411561" y="389328"/>
                    <a:pt x="1409342" y="386495"/>
                    <a:pt x="1405327" y="386448"/>
                  </a:cubicBezTo>
                  <a:close/>
                  <a:moveTo>
                    <a:pt x="1408096" y="347975"/>
                  </a:moveTo>
                  <a:cubicBezTo>
                    <a:pt x="1420143" y="348671"/>
                    <a:pt x="1431818" y="354291"/>
                    <a:pt x="1439893" y="364868"/>
                  </a:cubicBezTo>
                  <a:cubicBezTo>
                    <a:pt x="1445748" y="372517"/>
                    <a:pt x="1451509" y="374171"/>
                    <a:pt x="1460150" y="374171"/>
                  </a:cubicBezTo>
                  <a:cubicBezTo>
                    <a:pt x="1696206" y="373981"/>
                    <a:pt x="1932261" y="374076"/>
                    <a:pt x="2168316" y="373840"/>
                  </a:cubicBezTo>
                  <a:cubicBezTo>
                    <a:pt x="2178752" y="373840"/>
                    <a:pt x="2187110" y="375871"/>
                    <a:pt x="2195327" y="382859"/>
                  </a:cubicBezTo>
                  <a:cubicBezTo>
                    <a:pt x="2215962" y="400378"/>
                    <a:pt x="2237684" y="416669"/>
                    <a:pt x="2258413" y="434094"/>
                  </a:cubicBezTo>
                  <a:cubicBezTo>
                    <a:pt x="2265497" y="440043"/>
                    <a:pt x="2272627" y="442215"/>
                    <a:pt x="2281740" y="442215"/>
                  </a:cubicBezTo>
                  <a:cubicBezTo>
                    <a:pt x="2601046" y="442027"/>
                    <a:pt x="2920304" y="442121"/>
                    <a:pt x="3239561" y="441791"/>
                  </a:cubicBezTo>
                  <a:cubicBezTo>
                    <a:pt x="3250847" y="441743"/>
                    <a:pt x="3257127" y="444861"/>
                    <a:pt x="3263030" y="454729"/>
                  </a:cubicBezTo>
                  <a:cubicBezTo>
                    <a:pt x="3289379" y="498785"/>
                    <a:pt x="3316720" y="542276"/>
                    <a:pt x="3343730" y="585955"/>
                  </a:cubicBezTo>
                  <a:cubicBezTo>
                    <a:pt x="3336741" y="593038"/>
                    <a:pt x="3339008" y="602057"/>
                    <a:pt x="3339008" y="610368"/>
                  </a:cubicBezTo>
                  <a:cubicBezTo>
                    <a:pt x="3338866" y="765628"/>
                    <a:pt x="3338914" y="920889"/>
                    <a:pt x="3338914" y="1076151"/>
                  </a:cubicBezTo>
                  <a:cubicBezTo>
                    <a:pt x="3338914" y="1081109"/>
                    <a:pt x="3338724" y="1086066"/>
                    <a:pt x="3338914" y="1091024"/>
                  </a:cubicBezTo>
                  <a:lnTo>
                    <a:pt x="3335951" y="1102332"/>
                  </a:lnTo>
                  <a:lnTo>
                    <a:pt x="3335997" y="1102317"/>
                  </a:lnTo>
                  <a:cubicBezTo>
                    <a:pt x="3338276" y="1099821"/>
                    <a:pt x="3339173" y="1096031"/>
                    <a:pt x="3338960" y="1091026"/>
                  </a:cubicBezTo>
                  <a:cubicBezTo>
                    <a:pt x="3338724" y="1086114"/>
                    <a:pt x="3338960" y="1081109"/>
                    <a:pt x="3338960" y="1076151"/>
                  </a:cubicBezTo>
                  <a:cubicBezTo>
                    <a:pt x="3338960" y="920890"/>
                    <a:pt x="3338914" y="765629"/>
                    <a:pt x="3339055" y="610368"/>
                  </a:cubicBezTo>
                  <a:cubicBezTo>
                    <a:pt x="3339055" y="602057"/>
                    <a:pt x="3336788" y="593038"/>
                    <a:pt x="3343777" y="585955"/>
                  </a:cubicBezTo>
                  <a:cubicBezTo>
                    <a:pt x="3343682" y="679924"/>
                    <a:pt x="3343494" y="773939"/>
                    <a:pt x="3343446" y="867908"/>
                  </a:cubicBezTo>
                  <a:cubicBezTo>
                    <a:pt x="3343400" y="943839"/>
                    <a:pt x="3343116" y="1019722"/>
                    <a:pt x="3343730" y="1095653"/>
                  </a:cubicBezTo>
                  <a:cubicBezTo>
                    <a:pt x="3343824" y="1107930"/>
                    <a:pt x="3340141" y="1111802"/>
                    <a:pt x="3328431" y="1110433"/>
                  </a:cubicBezTo>
                  <a:lnTo>
                    <a:pt x="3305545" y="1110152"/>
                  </a:lnTo>
                  <a:lnTo>
                    <a:pt x="3305339" y="1110244"/>
                  </a:lnTo>
                  <a:cubicBezTo>
                    <a:pt x="3305339" y="943838"/>
                    <a:pt x="3305245" y="777433"/>
                    <a:pt x="3305481" y="611028"/>
                  </a:cubicBezTo>
                  <a:cubicBezTo>
                    <a:pt x="3305481" y="602010"/>
                    <a:pt x="3303355" y="594548"/>
                    <a:pt x="3298587" y="587040"/>
                  </a:cubicBezTo>
                  <a:cubicBezTo>
                    <a:pt x="3278565" y="555450"/>
                    <a:pt x="3258591" y="523765"/>
                    <a:pt x="3239372" y="491702"/>
                  </a:cubicBezTo>
                  <a:cubicBezTo>
                    <a:pt x="3234225" y="483108"/>
                    <a:pt x="3228417" y="480747"/>
                    <a:pt x="3218784" y="480747"/>
                  </a:cubicBezTo>
                  <a:cubicBezTo>
                    <a:pt x="2901793" y="481031"/>
                    <a:pt x="2584754" y="480937"/>
                    <a:pt x="2267763" y="481172"/>
                  </a:cubicBezTo>
                  <a:cubicBezTo>
                    <a:pt x="2257563" y="481172"/>
                    <a:pt x="2249819" y="478433"/>
                    <a:pt x="2242122" y="472011"/>
                  </a:cubicBezTo>
                  <a:cubicBezTo>
                    <a:pt x="2220637" y="454068"/>
                    <a:pt x="2198538" y="436879"/>
                    <a:pt x="2176863" y="419124"/>
                  </a:cubicBezTo>
                  <a:cubicBezTo>
                    <a:pt x="2171763" y="414923"/>
                    <a:pt x="2166711" y="412892"/>
                    <a:pt x="2159864" y="412892"/>
                  </a:cubicBezTo>
                  <a:cubicBezTo>
                    <a:pt x="1925651" y="413080"/>
                    <a:pt x="1691389" y="413080"/>
                    <a:pt x="1457128" y="412892"/>
                  </a:cubicBezTo>
                  <a:cubicBezTo>
                    <a:pt x="1449621" y="412844"/>
                    <a:pt x="1445229" y="415111"/>
                    <a:pt x="1440601" y="421344"/>
                  </a:cubicBezTo>
                  <a:cubicBezTo>
                    <a:pt x="1424971" y="442215"/>
                    <a:pt x="1393522" y="444388"/>
                    <a:pt x="1374682" y="426774"/>
                  </a:cubicBezTo>
                  <a:cubicBezTo>
                    <a:pt x="1354943" y="408311"/>
                    <a:pt x="1354660" y="379129"/>
                    <a:pt x="1374067" y="360618"/>
                  </a:cubicBezTo>
                  <a:cubicBezTo>
                    <a:pt x="1383630" y="351505"/>
                    <a:pt x="1396049" y="347279"/>
                    <a:pt x="1408096" y="347975"/>
                  </a:cubicBezTo>
                  <a:close/>
                  <a:moveTo>
                    <a:pt x="3116646" y="345135"/>
                  </a:moveTo>
                  <a:cubicBezTo>
                    <a:pt x="3112443" y="345371"/>
                    <a:pt x="3109941" y="347827"/>
                    <a:pt x="3110224" y="352029"/>
                  </a:cubicBezTo>
                  <a:cubicBezTo>
                    <a:pt x="3110460" y="356136"/>
                    <a:pt x="3113151" y="358545"/>
                    <a:pt x="3117307" y="358451"/>
                  </a:cubicBezTo>
                  <a:cubicBezTo>
                    <a:pt x="3121652" y="358357"/>
                    <a:pt x="3123493" y="355570"/>
                    <a:pt x="3123729" y="351509"/>
                  </a:cubicBezTo>
                  <a:cubicBezTo>
                    <a:pt x="3123162" y="347307"/>
                    <a:pt x="3120990" y="344851"/>
                    <a:pt x="3116646" y="345135"/>
                  </a:cubicBezTo>
                  <a:close/>
                  <a:moveTo>
                    <a:pt x="3227709" y="337060"/>
                  </a:moveTo>
                  <a:cubicBezTo>
                    <a:pt x="3223411" y="337201"/>
                    <a:pt x="3221191" y="339751"/>
                    <a:pt x="3221333" y="344001"/>
                  </a:cubicBezTo>
                  <a:cubicBezTo>
                    <a:pt x="3221427" y="348297"/>
                    <a:pt x="3224025" y="350564"/>
                    <a:pt x="3228228" y="350422"/>
                  </a:cubicBezTo>
                  <a:cubicBezTo>
                    <a:pt x="3232525" y="350281"/>
                    <a:pt x="3234602" y="347683"/>
                    <a:pt x="3234744" y="343340"/>
                  </a:cubicBezTo>
                  <a:cubicBezTo>
                    <a:pt x="3234224" y="339326"/>
                    <a:pt x="3231958" y="336918"/>
                    <a:pt x="3227709" y="337060"/>
                  </a:cubicBezTo>
                  <a:close/>
                  <a:moveTo>
                    <a:pt x="3218511" y="299228"/>
                  </a:moveTo>
                  <a:cubicBezTo>
                    <a:pt x="3236757" y="295310"/>
                    <a:pt x="3256111" y="303438"/>
                    <a:pt x="3267231" y="322137"/>
                  </a:cubicBezTo>
                  <a:cubicBezTo>
                    <a:pt x="3271576" y="329504"/>
                    <a:pt x="3276959" y="328559"/>
                    <a:pt x="3283051" y="328513"/>
                  </a:cubicBezTo>
                  <a:cubicBezTo>
                    <a:pt x="3393357" y="328418"/>
                    <a:pt x="3503665" y="328465"/>
                    <a:pt x="3613972" y="327852"/>
                  </a:cubicBezTo>
                  <a:cubicBezTo>
                    <a:pt x="3625683" y="327803"/>
                    <a:pt x="3629696" y="330259"/>
                    <a:pt x="3628752" y="342442"/>
                  </a:cubicBezTo>
                  <a:cubicBezTo>
                    <a:pt x="3627571" y="357269"/>
                    <a:pt x="3629177" y="372286"/>
                    <a:pt x="3628327" y="387161"/>
                  </a:cubicBezTo>
                  <a:cubicBezTo>
                    <a:pt x="3627760" y="396557"/>
                    <a:pt x="3631302" y="398446"/>
                    <a:pt x="3639801" y="398446"/>
                  </a:cubicBezTo>
                  <a:cubicBezTo>
                    <a:pt x="3706241" y="398588"/>
                    <a:pt x="3772727" y="398918"/>
                    <a:pt x="3839167" y="399485"/>
                  </a:cubicBezTo>
                  <a:cubicBezTo>
                    <a:pt x="3880720" y="399862"/>
                    <a:pt x="3922322" y="400523"/>
                    <a:pt x="3963875" y="401421"/>
                  </a:cubicBezTo>
                  <a:cubicBezTo>
                    <a:pt x="3971242" y="401563"/>
                    <a:pt x="3976247" y="399721"/>
                    <a:pt x="3981017" y="393677"/>
                  </a:cubicBezTo>
                  <a:cubicBezTo>
                    <a:pt x="3999669" y="369925"/>
                    <a:pt x="4021013" y="348392"/>
                    <a:pt x="4038437" y="323648"/>
                  </a:cubicBezTo>
                  <a:cubicBezTo>
                    <a:pt x="4041459" y="320956"/>
                    <a:pt x="4044340" y="318030"/>
                    <a:pt x="4047551" y="315621"/>
                  </a:cubicBezTo>
                  <a:cubicBezTo>
                    <a:pt x="4059498" y="306602"/>
                    <a:pt x="4072011" y="311419"/>
                    <a:pt x="4080747" y="328229"/>
                  </a:cubicBezTo>
                  <a:cubicBezTo>
                    <a:pt x="4078811" y="344331"/>
                    <a:pt x="4066108" y="353586"/>
                    <a:pt x="4056947" y="364919"/>
                  </a:cubicBezTo>
                  <a:cubicBezTo>
                    <a:pt x="4038768" y="387395"/>
                    <a:pt x="4019502" y="408977"/>
                    <a:pt x="4001228" y="431358"/>
                  </a:cubicBezTo>
                  <a:cubicBezTo>
                    <a:pt x="3995891" y="437921"/>
                    <a:pt x="3990461" y="440566"/>
                    <a:pt x="3981867" y="440472"/>
                  </a:cubicBezTo>
                  <a:cubicBezTo>
                    <a:pt x="3854844" y="439150"/>
                    <a:pt x="3727820" y="438157"/>
                    <a:pt x="3600797" y="437497"/>
                  </a:cubicBezTo>
                  <a:cubicBezTo>
                    <a:pt x="3591967" y="437450"/>
                    <a:pt x="3589275" y="435183"/>
                    <a:pt x="3589606" y="426306"/>
                  </a:cubicBezTo>
                  <a:cubicBezTo>
                    <a:pt x="3590220" y="409638"/>
                    <a:pt x="3589323" y="392875"/>
                    <a:pt x="3589701" y="376158"/>
                  </a:cubicBezTo>
                  <a:cubicBezTo>
                    <a:pt x="3589889" y="369074"/>
                    <a:pt x="3587670" y="366807"/>
                    <a:pt x="3580492" y="366855"/>
                  </a:cubicBezTo>
                  <a:cubicBezTo>
                    <a:pt x="3478307" y="367233"/>
                    <a:pt x="3376169" y="367374"/>
                    <a:pt x="3273984" y="367328"/>
                  </a:cubicBezTo>
                  <a:cubicBezTo>
                    <a:pt x="3268129" y="367328"/>
                    <a:pt x="3265060" y="370397"/>
                    <a:pt x="3261518" y="373938"/>
                  </a:cubicBezTo>
                  <a:cubicBezTo>
                    <a:pt x="3240788" y="394620"/>
                    <a:pt x="3212079" y="394196"/>
                    <a:pt x="3193568" y="373136"/>
                  </a:cubicBezTo>
                  <a:cubicBezTo>
                    <a:pt x="3176616" y="353822"/>
                    <a:pt x="3180110" y="322610"/>
                    <a:pt x="3200981" y="307216"/>
                  </a:cubicBezTo>
                  <a:cubicBezTo>
                    <a:pt x="3206471" y="303178"/>
                    <a:pt x="3212429" y="300534"/>
                    <a:pt x="3218511" y="299228"/>
                  </a:cubicBezTo>
                  <a:close/>
                  <a:moveTo>
                    <a:pt x="1720949" y="266744"/>
                  </a:moveTo>
                  <a:cubicBezTo>
                    <a:pt x="1717785" y="266508"/>
                    <a:pt x="1716699" y="269908"/>
                    <a:pt x="1716699" y="272363"/>
                  </a:cubicBezTo>
                  <a:cubicBezTo>
                    <a:pt x="1716699" y="276140"/>
                    <a:pt x="1719202" y="278596"/>
                    <a:pt x="1722460" y="279635"/>
                  </a:cubicBezTo>
                  <a:cubicBezTo>
                    <a:pt x="1725907" y="279871"/>
                    <a:pt x="1726521" y="278029"/>
                    <a:pt x="1726285" y="275574"/>
                  </a:cubicBezTo>
                  <a:cubicBezTo>
                    <a:pt x="1725860" y="271796"/>
                    <a:pt x="1726333" y="267121"/>
                    <a:pt x="1720949" y="266744"/>
                  </a:cubicBezTo>
                  <a:close/>
                  <a:moveTo>
                    <a:pt x="1960829" y="266131"/>
                  </a:moveTo>
                  <a:cubicBezTo>
                    <a:pt x="1956768" y="266272"/>
                    <a:pt x="1953934" y="268586"/>
                    <a:pt x="1954218" y="272930"/>
                  </a:cubicBezTo>
                  <a:cubicBezTo>
                    <a:pt x="1954454" y="276944"/>
                    <a:pt x="1957052" y="279258"/>
                    <a:pt x="1961255" y="279730"/>
                  </a:cubicBezTo>
                  <a:cubicBezTo>
                    <a:pt x="1965079" y="278928"/>
                    <a:pt x="1967770" y="276944"/>
                    <a:pt x="1967676" y="272599"/>
                  </a:cubicBezTo>
                  <a:cubicBezTo>
                    <a:pt x="1967581" y="268208"/>
                    <a:pt x="1964984" y="265941"/>
                    <a:pt x="1960829" y="266131"/>
                  </a:cubicBezTo>
                  <a:close/>
                  <a:moveTo>
                    <a:pt x="3156736" y="250126"/>
                  </a:moveTo>
                  <a:cubicBezTo>
                    <a:pt x="3152155" y="250126"/>
                    <a:pt x="3150077" y="253006"/>
                    <a:pt x="3150219" y="256926"/>
                  </a:cubicBezTo>
                  <a:cubicBezTo>
                    <a:pt x="3150361" y="260845"/>
                    <a:pt x="3152627" y="263819"/>
                    <a:pt x="3157114" y="263536"/>
                  </a:cubicBezTo>
                  <a:cubicBezTo>
                    <a:pt x="3161316" y="263300"/>
                    <a:pt x="3163346" y="260561"/>
                    <a:pt x="3164007" y="256594"/>
                  </a:cubicBezTo>
                  <a:cubicBezTo>
                    <a:pt x="3163016" y="252769"/>
                    <a:pt x="3161127" y="250126"/>
                    <a:pt x="3156736" y="250126"/>
                  </a:cubicBezTo>
                  <a:close/>
                  <a:moveTo>
                    <a:pt x="1960546" y="227740"/>
                  </a:moveTo>
                  <a:cubicBezTo>
                    <a:pt x="1986565" y="227598"/>
                    <a:pt x="2005972" y="246676"/>
                    <a:pt x="2005972" y="272457"/>
                  </a:cubicBezTo>
                  <a:cubicBezTo>
                    <a:pt x="2006020" y="298099"/>
                    <a:pt x="1986187" y="318073"/>
                    <a:pt x="1960876" y="317931"/>
                  </a:cubicBezTo>
                  <a:cubicBezTo>
                    <a:pt x="1935661" y="317790"/>
                    <a:pt x="1915828" y="297579"/>
                    <a:pt x="1915922" y="272127"/>
                  </a:cubicBezTo>
                  <a:cubicBezTo>
                    <a:pt x="1916064" y="247195"/>
                    <a:pt x="1935519" y="227882"/>
                    <a:pt x="1960546" y="227740"/>
                  </a:cubicBezTo>
                  <a:close/>
                  <a:moveTo>
                    <a:pt x="1724302" y="227739"/>
                  </a:moveTo>
                  <a:cubicBezTo>
                    <a:pt x="1749282" y="227929"/>
                    <a:pt x="1768925" y="247336"/>
                    <a:pt x="1769209" y="272221"/>
                  </a:cubicBezTo>
                  <a:cubicBezTo>
                    <a:pt x="1769492" y="296776"/>
                    <a:pt x="1748431" y="317884"/>
                    <a:pt x="1723641" y="317931"/>
                  </a:cubicBezTo>
                  <a:cubicBezTo>
                    <a:pt x="1698850" y="317931"/>
                    <a:pt x="1677884" y="296918"/>
                    <a:pt x="1678120" y="272269"/>
                  </a:cubicBezTo>
                  <a:cubicBezTo>
                    <a:pt x="1678403" y="246769"/>
                    <a:pt x="1698378" y="227550"/>
                    <a:pt x="1724302" y="227739"/>
                  </a:cubicBezTo>
                  <a:close/>
                  <a:moveTo>
                    <a:pt x="3369323" y="146997"/>
                  </a:moveTo>
                  <a:cubicBezTo>
                    <a:pt x="3365308" y="147422"/>
                    <a:pt x="3362617" y="149547"/>
                    <a:pt x="3362570" y="153702"/>
                  </a:cubicBezTo>
                  <a:cubicBezTo>
                    <a:pt x="3362522" y="157857"/>
                    <a:pt x="3365120" y="160267"/>
                    <a:pt x="3369275" y="160408"/>
                  </a:cubicBezTo>
                  <a:cubicBezTo>
                    <a:pt x="3373619" y="160548"/>
                    <a:pt x="3375933" y="157906"/>
                    <a:pt x="3375980" y="153796"/>
                  </a:cubicBezTo>
                  <a:cubicBezTo>
                    <a:pt x="3376028" y="149736"/>
                    <a:pt x="3373761" y="147234"/>
                    <a:pt x="3369323" y="146997"/>
                  </a:cubicBezTo>
                  <a:close/>
                  <a:moveTo>
                    <a:pt x="2170364" y="43489"/>
                  </a:moveTo>
                  <a:cubicBezTo>
                    <a:pt x="2175754" y="43914"/>
                    <a:pt x="2180948" y="47787"/>
                    <a:pt x="2187771" y="55247"/>
                  </a:cubicBezTo>
                  <a:cubicBezTo>
                    <a:pt x="2187912" y="126646"/>
                    <a:pt x="2188290" y="198090"/>
                    <a:pt x="2187866" y="269534"/>
                  </a:cubicBezTo>
                  <a:cubicBezTo>
                    <a:pt x="2187771" y="280442"/>
                    <a:pt x="2190934" y="282755"/>
                    <a:pt x="2201371" y="282755"/>
                  </a:cubicBezTo>
                  <a:cubicBezTo>
                    <a:pt x="2405316" y="282473"/>
                    <a:pt x="2609214" y="282661"/>
                    <a:pt x="2813160" y="282284"/>
                  </a:cubicBezTo>
                  <a:cubicBezTo>
                    <a:pt x="2824634" y="282237"/>
                    <a:pt x="2829120" y="284268"/>
                    <a:pt x="2828128" y="296781"/>
                  </a:cubicBezTo>
                  <a:cubicBezTo>
                    <a:pt x="2827185" y="308774"/>
                    <a:pt x="2822793" y="324547"/>
                    <a:pt x="2829923" y="332102"/>
                  </a:cubicBezTo>
                  <a:cubicBezTo>
                    <a:pt x="2837148" y="339752"/>
                    <a:pt x="2852966" y="334415"/>
                    <a:pt x="2865007" y="334463"/>
                  </a:cubicBezTo>
                  <a:cubicBezTo>
                    <a:pt x="2931022" y="334699"/>
                    <a:pt x="2997036" y="334463"/>
                    <a:pt x="3063050" y="334745"/>
                  </a:cubicBezTo>
                  <a:cubicBezTo>
                    <a:pt x="3071030" y="334745"/>
                    <a:pt x="3075706" y="332715"/>
                    <a:pt x="3080428" y="325632"/>
                  </a:cubicBezTo>
                  <a:cubicBezTo>
                    <a:pt x="3094736" y="304194"/>
                    <a:pt x="3125098" y="300133"/>
                    <a:pt x="3144884" y="315858"/>
                  </a:cubicBezTo>
                  <a:cubicBezTo>
                    <a:pt x="3165566" y="332244"/>
                    <a:pt x="3168257" y="362795"/>
                    <a:pt x="3150692" y="381873"/>
                  </a:cubicBezTo>
                  <a:cubicBezTo>
                    <a:pt x="3132606" y="401516"/>
                    <a:pt x="3102432" y="402508"/>
                    <a:pt x="3084677" y="382910"/>
                  </a:cubicBezTo>
                  <a:cubicBezTo>
                    <a:pt x="3078822" y="376441"/>
                    <a:pt x="3073203" y="374647"/>
                    <a:pt x="3065128" y="374647"/>
                  </a:cubicBezTo>
                  <a:cubicBezTo>
                    <a:pt x="2976967" y="374883"/>
                    <a:pt x="2888759" y="374553"/>
                    <a:pt x="2800599" y="375072"/>
                  </a:cubicBezTo>
                  <a:cubicBezTo>
                    <a:pt x="2789455" y="375167"/>
                    <a:pt x="2786574" y="371815"/>
                    <a:pt x="2787425" y="361425"/>
                  </a:cubicBezTo>
                  <a:cubicBezTo>
                    <a:pt x="2788274" y="351132"/>
                    <a:pt x="2787425" y="340649"/>
                    <a:pt x="2787708" y="330259"/>
                  </a:cubicBezTo>
                  <a:cubicBezTo>
                    <a:pt x="2787849" y="324547"/>
                    <a:pt x="2785961" y="321855"/>
                    <a:pt x="2779964" y="322327"/>
                  </a:cubicBezTo>
                  <a:cubicBezTo>
                    <a:pt x="2776375" y="322610"/>
                    <a:pt x="2772739" y="322374"/>
                    <a:pt x="2769102" y="322374"/>
                  </a:cubicBezTo>
                  <a:cubicBezTo>
                    <a:pt x="2567424" y="322374"/>
                    <a:pt x="2365745" y="322233"/>
                    <a:pt x="2164066" y="322704"/>
                  </a:cubicBezTo>
                  <a:cubicBezTo>
                    <a:pt x="2151128" y="322704"/>
                    <a:pt x="2148861" y="318785"/>
                    <a:pt x="2149003" y="306980"/>
                  </a:cubicBezTo>
                  <a:cubicBezTo>
                    <a:pt x="2149523" y="228310"/>
                    <a:pt x="2149239" y="149642"/>
                    <a:pt x="2149287" y="70972"/>
                  </a:cubicBezTo>
                  <a:cubicBezTo>
                    <a:pt x="2149287" y="64692"/>
                    <a:pt x="2148484" y="58269"/>
                    <a:pt x="2151789" y="52413"/>
                  </a:cubicBezTo>
                  <a:cubicBezTo>
                    <a:pt x="2159391" y="46087"/>
                    <a:pt x="2164975" y="43065"/>
                    <a:pt x="2170364" y="43489"/>
                  </a:cubicBezTo>
                  <a:close/>
                  <a:moveTo>
                    <a:pt x="2876582" y="855"/>
                  </a:moveTo>
                  <a:cubicBezTo>
                    <a:pt x="2882503" y="3032"/>
                    <a:pt x="2887201" y="9395"/>
                    <a:pt x="2891356" y="20209"/>
                  </a:cubicBezTo>
                  <a:cubicBezTo>
                    <a:pt x="2888807" y="54491"/>
                    <a:pt x="2891026" y="88821"/>
                    <a:pt x="2890129" y="123151"/>
                  </a:cubicBezTo>
                  <a:cubicBezTo>
                    <a:pt x="2889893" y="132501"/>
                    <a:pt x="2896315" y="130140"/>
                    <a:pt x="2901226" y="130140"/>
                  </a:cubicBezTo>
                  <a:cubicBezTo>
                    <a:pt x="2940560" y="130234"/>
                    <a:pt x="2979895" y="130186"/>
                    <a:pt x="3019230" y="130186"/>
                  </a:cubicBezTo>
                  <a:cubicBezTo>
                    <a:pt x="3118676" y="130186"/>
                    <a:pt x="3218170" y="130092"/>
                    <a:pt x="3317616" y="130328"/>
                  </a:cubicBezTo>
                  <a:cubicBezTo>
                    <a:pt x="3325738" y="130328"/>
                    <a:pt x="3331546" y="128534"/>
                    <a:pt x="3337449" y="122159"/>
                  </a:cubicBezTo>
                  <a:cubicBezTo>
                    <a:pt x="3352276" y="106104"/>
                    <a:pt x="3371164" y="104782"/>
                    <a:pt x="3395813" y="116115"/>
                  </a:cubicBezTo>
                  <a:cubicBezTo>
                    <a:pt x="3401432" y="118145"/>
                    <a:pt x="3404265" y="123056"/>
                    <a:pt x="3407477" y="127589"/>
                  </a:cubicBezTo>
                  <a:cubicBezTo>
                    <a:pt x="3421453" y="159936"/>
                    <a:pt x="3412293" y="186709"/>
                    <a:pt x="3383913" y="196484"/>
                  </a:cubicBezTo>
                  <a:cubicBezTo>
                    <a:pt x="3364175" y="203284"/>
                    <a:pt x="3342643" y="196531"/>
                    <a:pt x="3332018" y="178493"/>
                  </a:cubicBezTo>
                  <a:cubicBezTo>
                    <a:pt x="3327390" y="170654"/>
                    <a:pt x="3322291" y="168813"/>
                    <a:pt x="3313839" y="168813"/>
                  </a:cubicBezTo>
                  <a:cubicBezTo>
                    <a:pt x="3164244" y="169049"/>
                    <a:pt x="3014602" y="168813"/>
                    <a:pt x="2864961" y="169332"/>
                  </a:cubicBezTo>
                  <a:cubicBezTo>
                    <a:pt x="2852069" y="169379"/>
                    <a:pt x="2849614" y="165460"/>
                    <a:pt x="2849850" y="153607"/>
                  </a:cubicBezTo>
                  <a:cubicBezTo>
                    <a:pt x="2850558" y="112053"/>
                    <a:pt x="2850180" y="70452"/>
                    <a:pt x="2850086" y="28851"/>
                  </a:cubicBezTo>
                  <a:cubicBezTo>
                    <a:pt x="2850038" y="21059"/>
                    <a:pt x="2850511" y="13551"/>
                    <a:pt x="2854477" y="6609"/>
                  </a:cubicBezTo>
                  <a:cubicBezTo>
                    <a:pt x="2863520" y="683"/>
                    <a:pt x="2870662" y="-1324"/>
                    <a:pt x="2876582" y="855"/>
                  </a:cubicBezTo>
                  <a:close/>
                  <a:moveTo>
                    <a:pt x="2554391" y="802"/>
                  </a:moveTo>
                  <a:cubicBezTo>
                    <a:pt x="2562560" y="6421"/>
                    <a:pt x="2565203" y="14071"/>
                    <a:pt x="2565157" y="23987"/>
                  </a:cubicBezTo>
                  <a:cubicBezTo>
                    <a:pt x="2564826" y="75080"/>
                    <a:pt x="2565299" y="126172"/>
                    <a:pt x="2564732" y="177265"/>
                  </a:cubicBezTo>
                  <a:cubicBezTo>
                    <a:pt x="2564590" y="187701"/>
                    <a:pt x="2567754" y="189920"/>
                    <a:pt x="2577670" y="189872"/>
                  </a:cubicBezTo>
                  <a:cubicBezTo>
                    <a:pt x="2680327" y="189495"/>
                    <a:pt x="2782938" y="189826"/>
                    <a:pt x="2885595" y="189353"/>
                  </a:cubicBezTo>
                  <a:cubicBezTo>
                    <a:pt x="2896645" y="189306"/>
                    <a:pt x="2898865" y="192611"/>
                    <a:pt x="2898675" y="202859"/>
                  </a:cubicBezTo>
                  <a:cubicBezTo>
                    <a:pt x="2898108" y="232985"/>
                    <a:pt x="2898533" y="232985"/>
                    <a:pt x="2928566" y="232985"/>
                  </a:cubicBezTo>
                  <a:cubicBezTo>
                    <a:pt x="2987355" y="232985"/>
                    <a:pt x="3046145" y="232890"/>
                    <a:pt x="3104934" y="233079"/>
                  </a:cubicBezTo>
                  <a:cubicBezTo>
                    <a:pt x="3113009" y="233079"/>
                    <a:pt x="3118864" y="231474"/>
                    <a:pt x="3124909" y="225052"/>
                  </a:cubicBezTo>
                  <a:cubicBezTo>
                    <a:pt x="3142994" y="205928"/>
                    <a:pt x="3174302" y="207298"/>
                    <a:pt x="3191017" y="226798"/>
                  </a:cubicBezTo>
                  <a:cubicBezTo>
                    <a:pt x="3207686" y="246301"/>
                    <a:pt x="3204995" y="276474"/>
                    <a:pt x="3185210" y="292010"/>
                  </a:cubicBezTo>
                  <a:cubicBezTo>
                    <a:pt x="3164007" y="308631"/>
                    <a:pt x="3133078" y="304288"/>
                    <a:pt x="3119054" y="281197"/>
                  </a:cubicBezTo>
                  <a:cubicBezTo>
                    <a:pt x="3114142" y="273074"/>
                    <a:pt x="3108995" y="271800"/>
                    <a:pt x="3100873" y="271800"/>
                  </a:cubicBezTo>
                  <a:cubicBezTo>
                    <a:pt x="3024471" y="271989"/>
                    <a:pt x="2948021" y="271658"/>
                    <a:pt x="2871618" y="272177"/>
                  </a:cubicBezTo>
                  <a:cubicBezTo>
                    <a:pt x="2861135" y="272225"/>
                    <a:pt x="2859057" y="269298"/>
                    <a:pt x="2859199" y="259428"/>
                  </a:cubicBezTo>
                  <a:cubicBezTo>
                    <a:pt x="2859671" y="228546"/>
                    <a:pt x="2859247" y="228546"/>
                    <a:pt x="2828694" y="228546"/>
                  </a:cubicBezTo>
                  <a:cubicBezTo>
                    <a:pt x="2731892" y="228546"/>
                    <a:pt x="2635138" y="228546"/>
                    <a:pt x="2538383" y="228593"/>
                  </a:cubicBezTo>
                  <a:cubicBezTo>
                    <a:pt x="2531536" y="228593"/>
                    <a:pt x="2525775" y="230057"/>
                    <a:pt x="2525917" y="218818"/>
                  </a:cubicBezTo>
                  <a:cubicBezTo>
                    <a:pt x="2526624" y="149642"/>
                    <a:pt x="2526436" y="80463"/>
                    <a:pt x="2526530" y="11284"/>
                  </a:cubicBezTo>
                  <a:cubicBezTo>
                    <a:pt x="2533330" y="1179"/>
                    <a:pt x="2542916" y="-1512"/>
                    <a:pt x="2554391" y="802"/>
                  </a:cubicBezTo>
                  <a:close/>
                </a:path>
              </a:pathLst>
            </a:custGeom>
            <a:solidFill>
              <a:schemeClr val="accent1"/>
            </a:solidFill>
            <a:ln w="475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229E7A9-9348-4C0A-88EB-101B5AA8D4B0}"/>
              </a:ext>
            </a:extLst>
          </p:cNvPr>
          <p:cNvSpPr txBox="1"/>
          <p:nvPr/>
        </p:nvSpPr>
        <p:spPr>
          <a:xfrm>
            <a:off x="6446818" y="2599257"/>
            <a:ext cx="3683604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BC95DF-35CC-4BB5-AC79-5F3ED2CAA5C2}"/>
              </a:ext>
            </a:extLst>
          </p:cNvPr>
          <p:cNvSpPr txBox="1"/>
          <p:nvPr/>
        </p:nvSpPr>
        <p:spPr>
          <a:xfrm>
            <a:off x="8130467" y="4788001"/>
            <a:ext cx="3683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F787D7-511D-4DE0-B654-CBA23A1A4A0C}"/>
              </a:ext>
            </a:extLst>
          </p:cNvPr>
          <p:cNvSpPr txBox="1"/>
          <p:nvPr/>
        </p:nvSpPr>
        <p:spPr>
          <a:xfrm>
            <a:off x="6446818" y="4718695"/>
            <a:ext cx="1482549" cy="738664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$350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2E98601F-C53C-4E9B-8FF7-6B941B6286D4}"/>
              </a:ext>
            </a:extLst>
          </p:cNvPr>
          <p:cNvGrpSpPr/>
          <p:nvPr/>
        </p:nvGrpSpPr>
        <p:grpSpPr>
          <a:xfrm>
            <a:off x="6541293" y="1668099"/>
            <a:ext cx="4949366" cy="470890"/>
            <a:chOff x="6541293" y="1586622"/>
            <a:chExt cx="4949366" cy="47089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DF03DAA-FE11-493C-A3E8-D100AE4F7A31}"/>
                </a:ext>
              </a:extLst>
            </p:cNvPr>
            <p:cNvSpPr txBox="1"/>
            <p:nvPr/>
          </p:nvSpPr>
          <p:spPr>
            <a:xfrm>
              <a:off x="6541293" y="1586622"/>
              <a:ext cx="1773489" cy="470890"/>
            </a:xfrm>
            <a:prstGeom prst="rect">
              <a:avLst/>
            </a:prstGeom>
            <a:noFill/>
          </p:spPr>
          <p:txBody>
            <a:bodyPr lIns="0" anchor="ctr"/>
            <a:lstStyle>
              <a:lvl1pPr indent="0">
                <a:spcBef>
                  <a:spcPct val="20000"/>
                </a:spcBef>
                <a:buFontTx/>
                <a:buNone/>
                <a:defRPr sz="2400" b="1" baseline="0">
                  <a:solidFill>
                    <a:schemeClr val="bg1"/>
                  </a:solidFill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/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/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/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/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9pPr>
            </a:lstStyle>
            <a:p>
              <a:r>
                <a:rPr lang="en-US" altLang="ko-KR" sz="3200" dirty="0">
                  <a:solidFill>
                    <a:schemeClr val="accent1"/>
                  </a:solidFill>
                </a:rPr>
                <a:t>SIMPLE</a:t>
              </a:r>
            </a:p>
          </p:txBody>
        </p:sp>
        <p:sp>
          <p:nvSpPr>
            <p:cNvPr id="13" name="직사각형 17">
              <a:extLst>
                <a:ext uri="{FF2B5EF4-FFF2-40B4-BE49-F238E27FC236}">
                  <a16:creationId xmlns:a16="http://schemas.microsoft.com/office/drawing/2014/main" id="{0EF87AA1-88AF-4EEE-8775-567993C89D7E}"/>
                </a:ext>
              </a:extLst>
            </p:cNvPr>
            <p:cNvSpPr/>
            <p:nvPr/>
          </p:nvSpPr>
          <p:spPr>
            <a:xfrm>
              <a:off x="8246177" y="1586622"/>
              <a:ext cx="3244482" cy="470890"/>
            </a:xfrm>
            <a:prstGeom prst="rect">
              <a:avLst/>
            </a:prstGeom>
            <a:noFill/>
          </p:spPr>
          <p:txBody>
            <a:bodyPr lIns="0" anchor="ctr"/>
            <a:lstStyle/>
            <a:p>
              <a:r>
                <a:rPr lang="en-US" altLang="ko-KR" sz="3200" b="1" dirty="0">
                  <a:solidFill>
                    <a:schemeClr val="accent1"/>
                  </a:solidFill>
                </a:rPr>
                <a:t>PRESENTATION</a:t>
              </a:r>
            </a:p>
          </p:txBody>
        </p:sp>
      </p:grpSp>
      <p:sp>
        <p:nvSpPr>
          <p:cNvPr id="14" name="직사각형 17">
            <a:extLst>
              <a:ext uri="{FF2B5EF4-FFF2-40B4-BE49-F238E27FC236}">
                <a16:creationId xmlns:a16="http://schemas.microsoft.com/office/drawing/2014/main" id="{1EC2977A-2FD0-4776-AB28-60D441BEF1A8}"/>
              </a:ext>
            </a:extLst>
          </p:cNvPr>
          <p:cNvSpPr/>
          <p:nvPr/>
        </p:nvSpPr>
        <p:spPr>
          <a:xfrm>
            <a:off x="9283593" y="5840251"/>
            <a:ext cx="2613133" cy="470890"/>
          </a:xfrm>
          <a:prstGeom prst="rect">
            <a:avLst/>
          </a:prstGeom>
          <a:noFill/>
        </p:spPr>
        <p:txBody>
          <a:bodyPr lIns="0" anchor="ctr"/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548C6796-3EF4-419C-A6E0-84D211F52D30}"/>
              </a:ext>
            </a:extLst>
          </p:cNvPr>
          <p:cNvSpPr txBox="1">
            <a:spLocks/>
          </p:cNvSpPr>
          <p:nvPr/>
        </p:nvSpPr>
        <p:spPr>
          <a:xfrm>
            <a:off x="511834" y="5386336"/>
            <a:ext cx="2196000" cy="2772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Here</a:t>
            </a:r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" name="Text Placeholder 29">
            <a:extLst>
              <a:ext uri="{FF2B5EF4-FFF2-40B4-BE49-F238E27FC236}">
                <a16:creationId xmlns:a16="http://schemas.microsoft.com/office/drawing/2014/main" id="{4C6847D5-F89E-43BE-B7FE-4059D0365E7F}"/>
              </a:ext>
            </a:extLst>
          </p:cNvPr>
          <p:cNvSpPr txBox="1">
            <a:spLocks/>
          </p:cNvSpPr>
          <p:nvPr/>
        </p:nvSpPr>
        <p:spPr>
          <a:xfrm>
            <a:off x="511834" y="5663335"/>
            <a:ext cx="2196000" cy="8280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cs typeface="Arial" pitchFamily="34" charset="0"/>
              </a:rPr>
              <a:t>You can simply impress your audience and add a unique zing and appeal to your Presentations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4" name="Text Placeholder 30">
            <a:extLst>
              <a:ext uri="{FF2B5EF4-FFF2-40B4-BE49-F238E27FC236}">
                <a16:creationId xmlns:a16="http://schemas.microsoft.com/office/drawing/2014/main" id="{906979F3-EE22-4992-B493-FF307A2300D8}"/>
              </a:ext>
            </a:extLst>
          </p:cNvPr>
          <p:cNvSpPr txBox="1">
            <a:spLocks/>
          </p:cNvSpPr>
          <p:nvPr/>
        </p:nvSpPr>
        <p:spPr>
          <a:xfrm>
            <a:off x="3503327" y="5386336"/>
            <a:ext cx="2196000" cy="2772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Here</a:t>
            </a:r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 Placeholder 31">
            <a:extLst>
              <a:ext uri="{FF2B5EF4-FFF2-40B4-BE49-F238E27FC236}">
                <a16:creationId xmlns:a16="http://schemas.microsoft.com/office/drawing/2014/main" id="{75C38017-F00A-4399-9D2A-80FA5FBCD690}"/>
              </a:ext>
            </a:extLst>
          </p:cNvPr>
          <p:cNvSpPr txBox="1">
            <a:spLocks/>
          </p:cNvSpPr>
          <p:nvPr/>
        </p:nvSpPr>
        <p:spPr>
          <a:xfrm>
            <a:off x="3503327" y="5663335"/>
            <a:ext cx="2196000" cy="8280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cs typeface="Arial" pitchFamily="34" charset="0"/>
              </a:rPr>
              <a:t>You can simply impress your audience and add a unique zing and appeal to your Presentations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6" name="Oval 19">
            <a:extLst>
              <a:ext uri="{FF2B5EF4-FFF2-40B4-BE49-F238E27FC236}">
                <a16:creationId xmlns:a16="http://schemas.microsoft.com/office/drawing/2014/main" id="{4A893063-1464-48E4-8C4D-767B63E7CF8E}"/>
              </a:ext>
            </a:extLst>
          </p:cNvPr>
          <p:cNvSpPr/>
          <p:nvPr/>
        </p:nvSpPr>
        <p:spPr>
          <a:xfrm>
            <a:off x="4223057" y="4531945"/>
            <a:ext cx="754393" cy="754393"/>
          </a:xfrm>
          <a:prstGeom prst="ellipse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7" name="Oval 20">
            <a:extLst>
              <a:ext uri="{FF2B5EF4-FFF2-40B4-BE49-F238E27FC236}">
                <a16:creationId xmlns:a16="http://schemas.microsoft.com/office/drawing/2014/main" id="{12984D99-1F38-4655-91FB-7A26F445BE4C}"/>
              </a:ext>
            </a:extLst>
          </p:cNvPr>
          <p:cNvSpPr/>
          <p:nvPr/>
        </p:nvSpPr>
        <p:spPr>
          <a:xfrm>
            <a:off x="1231564" y="4531945"/>
            <a:ext cx="754393" cy="754393"/>
          </a:xfrm>
          <a:prstGeom prst="ellipse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F7E279CD-A683-4011-A7EF-25312BE34331}"/>
              </a:ext>
            </a:extLst>
          </p:cNvPr>
          <p:cNvSpPr txBox="1">
            <a:spLocks/>
          </p:cNvSpPr>
          <p:nvPr/>
        </p:nvSpPr>
        <p:spPr>
          <a:xfrm>
            <a:off x="9486313" y="5386336"/>
            <a:ext cx="2196000" cy="2772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Here</a:t>
            </a:r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1B89E42C-90A4-4B23-9B6B-ECE6735A6897}"/>
              </a:ext>
            </a:extLst>
          </p:cNvPr>
          <p:cNvSpPr txBox="1">
            <a:spLocks/>
          </p:cNvSpPr>
          <p:nvPr/>
        </p:nvSpPr>
        <p:spPr>
          <a:xfrm>
            <a:off x="9486313" y="5663335"/>
            <a:ext cx="2196000" cy="8280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cs typeface="Arial" pitchFamily="34" charset="0"/>
              </a:rPr>
              <a:t>You can simply impress your audience and add a unique zing and appeal to your Presentations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10" name="Text Placeholder 30">
            <a:extLst>
              <a:ext uri="{FF2B5EF4-FFF2-40B4-BE49-F238E27FC236}">
                <a16:creationId xmlns:a16="http://schemas.microsoft.com/office/drawing/2014/main" id="{60E0E9F7-184E-4E3D-BAC8-EA6C32442328}"/>
              </a:ext>
            </a:extLst>
          </p:cNvPr>
          <p:cNvSpPr txBox="1">
            <a:spLocks/>
          </p:cNvSpPr>
          <p:nvPr/>
        </p:nvSpPr>
        <p:spPr>
          <a:xfrm>
            <a:off x="6494820" y="5386336"/>
            <a:ext cx="2196000" cy="2772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Here</a:t>
            </a:r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 Placeholder 31">
            <a:extLst>
              <a:ext uri="{FF2B5EF4-FFF2-40B4-BE49-F238E27FC236}">
                <a16:creationId xmlns:a16="http://schemas.microsoft.com/office/drawing/2014/main" id="{8EE91225-B303-4F7C-955B-914F1B9F04BB}"/>
              </a:ext>
            </a:extLst>
          </p:cNvPr>
          <p:cNvSpPr txBox="1">
            <a:spLocks/>
          </p:cNvSpPr>
          <p:nvPr/>
        </p:nvSpPr>
        <p:spPr>
          <a:xfrm>
            <a:off x="6494820" y="5663335"/>
            <a:ext cx="2196000" cy="8280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cs typeface="Arial" pitchFamily="34" charset="0"/>
              </a:rPr>
              <a:t>You can simply impress your audience and add a unique zing and appeal to your Presentations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12" name="Oval 18">
            <a:extLst>
              <a:ext uri="{FF2B5EF4-FFF2-40B4-BE49-F238E27FC236}">
                <a16:creationId xmlns:a16="http://schemas.microsoft.com/office/drawing/2014/main" id="{61E21433-F4E0-4082-BDC8-44DD10B88C1F}"/>
              </a:ext>
            </a:extLst>
          </p:cNvPr>
          <p:cNvSpPr/>
          <p:nvPr/>
        </p:nvSpPr>
        <p:spPr>
          <a:xfrm>
            <a:off x="10206043" y="4531945"/>
            <a:ext cx="754393" cy="754393"/>
          </a:xfrm>
          <a:prstGeom prst="ellipse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13" name="Oval 19">
            <a:extLst>
              <a:ext uri="{FF2B5EF4-FFF2-40B4-BE49-F238E27FC236}">
                <a16:creationId xmlns:a16="http://schemas.microsoft.com/office/drawing/2014/main" id="{DEC2CD2B-BE9E-4F36-9931-6BDD12BC2794}"/>
              </a:ext>
            </a:extLst>
          </p:cNvPr>
          <p:cNvSpPr/>
          <p:nvPr/>
        </p:nvSpPr>
        <p:spPr>
          <a:xfrm>
            <a:off x="7214550" y="4531945"/>
            <a:ext cx="754393" cy="754393"/>
          </a:xfrm>
          <a:prstGeom prst="ellipse">
            <a:avLst/>
          </a:prstGeom>
          <a:solidFill>
            <a:schemeClr val="accent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14" name="Donut 8">
            <a:extLst>
              <a:ext uri="{FF2B5EF4-FFF2-40B4-BE49-F238E27FC236}">
                <a16:creationId xmlns:a16="http://schemas.microsoft.com/office/drawing/2014/main" id="{455A0BB5-7CC2-4FA0-9FA3-494EB17E1500}"/>
              </a:ext>
            </a:extLst>
          </p:cNvPr>
          <p:cNvSpPr/>
          <p:nvPr/>
        </p:nvSpPr>
        <p:spPr>
          <a:xfrm>
            <a:off x="4429546" y="4705092"/>
            <a:ext cx="341413" cy="40809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5" name="Donut 39">
            <a:extLst>
              <a:ext uri="{FF2B5EF4-FFF2-40B4-BE49-F238E27FC236}">
                <a16:creationId xmlns:a16="http://schemas.microsoft.com/office/drawing/2014/main" id="{011452EB-B222-4B98-B11C-229CC82E3794}"/>
              </a:ext>
            </a:extLst>
          </p:cNvPr>
          <p:cNvSpPr/>
          <p:nvPr/>
        </p:nvSpPr>
        <p:spPr>
          <a:xfrm>
            <a:off x="10399460" y="4717935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6" name="Teardrop 6">
            <a:extLst>
              <a:ext uri="{FF2B5EF4-FFF2-40B4-BE49-F238E27FC236}">
                <a16:creationId xmlns:a16="http://schemas.microsoft.com/office/drawing/2014/main" id="{53BBBB22-5FC4-4064-A173-AEB48DD5DCF9}"/>
              </a:ext>
            </a:extLst>
          </p:cNvPr>
          <p:cNvSpPr/>
          <p:nvPr/>
        </p:nvSpPr>
        <p:spPr>
          <a:xfrm rot="8100000">
            <a:off x="7445174" y="4751362"/>
            <a:ext cx="293144" cy="293145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7" name="Oval 21">
            <a:extLst>
              <a:ext uri="{FF2B5EF4-FFF2-40B4-BE49-F238E27FC236}">
                <a16:creationId xmlns:a16="http://schemas.microsoft.com/office/drawing/2014/main" id="{E16DA060-BF81-4F3A-A423-662B8AC6F60F}"/>
              </a:ext>
            </a:extLst>
          </p:cNvPr>
          <p:cNvSpPr>
            <a:spLocks noChangeAspect="1"/>
          </p:cNvSpPr>
          <p:nvPr/>
        </p:nvSpPr>
        <p:spPr>
          <a:xfrm>
            <a:off x="1439530" y="4740989"/>
            <a:ext cx="334893" cy="33769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0B38C0-DD8F-47AD-90FD-3419BDF2A651}"/>
              </a:ext>
            </a:extLst>
          </p:cNvPr>
          <p:cNvSpPr txBox="1"/>
          <p:nvPr/>
        </p:nvSpPr>
        <p:spPr>
          <a:xfrm>
            <a:off x="648882" y="2323901"/>
            <a:ext cx="2854447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ALLPPT Layout</a:t>
            </a:r>
          </a:p>
          <a:p>
            <a:r>
              <a:rPr lang="en-GB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Clean Text Slide for your Presentation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2BED877-B540-41C3-A25E-6B32848A1CB2}"/>
              </a:ext>
            </a:extLst>
          </p:cNvPr>
          <p:cNvSpPr txBox="1"/>
          <p:nvPr/>
        </p:nvSpPr>
        <p:spPr>
          <a:xfrm>
            <a:off x="648882" y="771015"/>
            <a:ext cx="2854445" cy="1107996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We Create</a:t>
            </a:r>
          </a:p>
          <a:p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Quality Professional </a:t>
            </a:r>
          </a:p>
          <a:p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PPT Presentation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46D8756-4862-4B4B-8B65-4FF615DECEDE}"/>
              </a:ext>
            </a:extLst>
          </p:cNvPr>
          <p:cNvSpPr txBox="1"/>
          <p:nvPr/>
        </p:nvSpPr>
        <p:spPr>
          <a:xfrm>
            <a:off x="648882" y="3111786"/>
            <a:ext cx="2854446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GB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그림 개체 틀 21">
            <a:extLst>
              <a:ext uri="{FF2B5EF4-FFF2-40B4-BE49-F238E27FC236}">
                <a16:creationId xmlns:a16="http://schemas.microsoft.com/office/drawing/2014/main" id="{2E81C8D2-6155-4EE6-9EAC-117FB9FC7EB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D16F400-941B-4374-A3E4-61D4A206D5A0}"/>
              </a:ext>
            </a:extLst>
          </p:cNvPr>
          <p:cNvGrpSpPr/>
          <p:nvPr/>
        </p:nvGrpSpPr>
        <p:grpSpPr>
          <a:xfrm>
            <a:off x="5181988" y="1661009"/>
            <a:ext cx="1977730" cy="1976716"/>
            <a:chOff x="4574848" y="1897856"/>
            <a:chExt cx="3028217" cy="302666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382802CA-3807-4011-89F9-DC70B5A5A7ED}"/>
                </a:ext>
              </a:extLst>
            </p:cNvPr>
            <p:cNvSpPr/>
            <p:nvPr/>
          </p:nvSpPr>
          <p:spPr>
            <a:xfrm>
              <a:off x="4575624" y="1897856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4AB7A55-7BAD-4E36-B108-0B589C96B3E7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7" name="Group 100">
            <a:extLst>
              <a:ext uri="{FF2B5EF4-FFF2-40B4-BE49-F238E27FC236}">
                <a16:creationId xmlns:a16="http://schemas.microsoft.com/office/drawing/2014/main" id="{F69193B0-AC0E-4545-88F5-FA3750DC7EB3}"/>
              </a:ext>
            </a:extLst>
          </p:cNvPr>
          <p:cNvGrpSpPr/>
          <p:nvPr/>
        </p:nvGrpSpPr>
        <p:grpSpPr>
          <a:xfrm>
            <a:off x="4490458" y="5656058"/>
            <a:ext cx="2966597" cy="657346"/>
            <a:chOff x="4965551" y="1783849"/>
            <a:chExt cx="1780587" cy="65734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44FF338-AA76-4FCF-B8B7-050979F42FA4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D75F535-7779-423A-A1F1-C583E4A46184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106">
            <a:extLst>
              <a:ext uri="{FF2B5EF4-FFF2-40B4-BE49-F238E27FC236}">
                <a16:creationId xmlns:a16="http://schemas.microsoft.com/office/drawing/2014/main" id="{4E509AF5-C3CB-47EC-8B7B-98602D0F4436}"/>
              </a:ext>
            </a:extLst>
          </p:cNvPr>
          <p:cNvGrpSpPr/>
          <p:nvPr/>
        </p:nvGrpSpPr>
        <p:grpSpPr>
          <a:xfrm>
            <a:off x="8372305" y="3550085"/>
            <a:ext cx="2966597" cy="657346"/>
            <a:chOff x="4965551" y="1783849"/>
            <a:chExt cx="1780587" cy="65734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B23DAB2-8DA6-43E3-BE16-6E4A5B6BE9B3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8C72F95-3EF9-414D-8E5D-9D10268C8455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18">
            <a:extLst>
              <a:ext uri="{FF2B5EF4-FFF2-40B4-BE49-F238E27FC236}">
                <a16:creationId xmlns:a16="http://schemas.microsoft.com/office/drawing/2014/main" id="{57E0A718-56EB-495B-9E46-332C516BECC2}"/>
              </a:ext>
            </a:extLst>
          </p:cNvPr>
          <p:cNvGrpSpPr/>
          <p:nvPr/>
        </p:nvGrpSpPr>
        <p:grpSpPr>
          <a:xfrm>
            <a:off x="7849286" y="4855493"/>
            <a:ext cx="2966597" cy="657346"/>
            <a:chOff x="4965551" y="1783849"/>
            <a:chExt cx="1780587" cy="65734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9BEF4C3-5F4D-4C1B-A9D0-4A1DB3CB863C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8A072C0-3B26-47B3-8AB6-612F803695E6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27">
            <a:extLst>
              <a:ext uri="{FF2B5EF4-FFF2-40B4-BE49-F238E27FC236}">
                <a16:creationId xmlns:a16="http://schemas.microsoft.com/office/drawing/2014/main" id="{84E4ED9A-4D72-42B5-ADCE-7D4E66D092AC}"/>
              </a:ext>
            </a:extLst>
          </p:cNvPr>
          <p:cNvGrpSpPr/>
          <p:nvPr/>
        </p:nvGrpSpPr>
        <p:grpSpPr>
          <a:xfrm>
            <a:off x="852686" y="3696218"/>
            <a:ext cx="2983091" cy="657346"/>
            <a:chOff x="4965551" y="1783849"/>
            <a:chExt cx="1780587" cy="65734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B122729-7F5B-4889-AAC0-3980D7A1479E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3A358C0-E286-471D-8947-818153927FDA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30">
            <a:extLst>
              <a:ext uri="{FF2B5EF4-FFF2-40B4-BE49-F238E27FC236}">
                <a16:creationId xmlns:a16="http://schemas.microsoft.com/office/drawing/2014/main" id="{756032B3-5823-4EF3-BD2F-6ABDC2D875F4}"/>
              </a:ext>
            </a:extLst>
          </p:cNvPr>
          <p:cNvGrpSpPr/>
          <p:nvPr/>
        </p:nvGrpSpPr>
        <p:grpSpPr>
          <a:xfrm>
            <a:off x="1454004" y="4928927"/>
            <a:ext cx="2983091" cy="657346"/>
            <a:chOff x="4965551" y="1783849"/>
            <a:chExt cx="1780587" cy="65734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3F47F1F-A3BB-4333-B027-B4DE1C2FE0DD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1AF0AEC-81F3-4AEA-84BC-DD40B8B4C078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그룹 47">
            <a:extLst>
              <a:ext uri="{FF2B5EF4-FFF2-40B4-BE49-F238E27FC236}">
                <a16:creationId xmlns:a16="http://schemas.microsoft.com/office/drawing/2014/main" id="{74DB2E91-3D90-41E0-B0B1-E531C1916239}"/>
              </a:ext>
            </a:extLst>
          </p:cNvPr>
          <p:cNvGrpSpPr/>
          <p:nvPr/>
        </p:nvGrpSpPr>
        <p:grpSpPr>
          <a:xfrm>
            <a:off x="3438158" y="2373247"/>
            <a:ext cx="5421616" cy="2999203"/>
            <a:chOff x="3360334" y="2373247"/>
            <a:chExt cx="5421616" cy="2999203"/>
          </a:xfrm>
        </p:grpSpPr>
        <p:sp>
          <p:nvSpPr>
            <p:cNvPr id="23" name="Oval 94">
              <a:extLst>
                <a:ext uri="{FF2B5EF4-FFF2-40B4-BE49-F238E27FC236}">
                  <a16:creationId xmlns:a16="http://schemas.microsoft.com/office/drawing/2014/main" id="{79B71815-0877-4C88-AA3F-B8E83E0B9D7E}"/>
                </a:ext>
              </a:extLst>
            </p:cNvPr>
            <p:cNvSpPr/>
            <p:nvPr/>
          </p:nvSpPr>
          <p:spPr>
            <a:xfrm>
              <a:off x="3360334" y="2373247"/>
              <a:ext cx="725420" cy="72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Oval 95">
              <a:extLst>
                <a:ext uri="{FF2B5EF4-FFF2-40B4-BE49-F238E27FC236}">
                  <a16:creationId xmlns:a16="http://schemas.microsoft.com/office/drawing/2014/main" id="{B33484CC-2C2F-4992-8F42-058EDFE8713D}"/>
                </a:ext>
              </a:extLst>
            </p:cNvPr>
            <p:cNvSpPr/>
            <p:nvPr/>
          </p:nvSpPr>
          <p:spPr>
            <a:xfrm>
              <a:off x="4038592" y="3917155"/>
              <a:ext cx="725420" cy="72542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Oval 96">
              <a:extLst>
                <a:ext uri="{FF2B5EF4-FFF2-40B4-BE49-F238E27FC236}">
                  <a16:creationId xmlns:a16="http://schemas.microsoft.com/office/drawing/2014/main" id="{4A4C8D5D-9EC7-4D16-88DB-220FEE2D459E}"/>
                </a:ext>
              </a:extLst>
            </p:cNvPr>
            <p:cNvSpPr/>
            <p:nvPr/>
          </p:nvSpPr>
          <p:spPr>
            <a:xfrm>
              <a:off x="5636155" y="4647030"/>
              <a:ext cx="725420" cy="72542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Oval 97">
              <a:extLst>
                <a:ext uri="{FF2B5EF4-FFF2-40B4-BE49-F238E27FC236}">
                  <a16:creationId xmlns:a16="http://schemas.microsoft.com/office/drawing/2014/main" id="{1C292FB5-1080-4790-8944-337D4F1AF319}"/>
                </a:ext>
              </a:extLst>
            </p:cNvPr>
            <p:cNvSpPr/>
            <p:nvPr/>
          </p:nvSpPr>
          <p:spPr>
            <a:xfrm>
              <a:off x="7307483" y="3935887"/>
              <a:ext cx="725420" cy="72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Oval 98">
              <a:extLst>
                <a:ext uri="{FF2B5EF4-FFF2-40B4-BE49-F238E27FC236}">
                  <a16:creationId xmlns:a16="http://schemas.microsoft.com/office/drawing/2014/main" id="{BD5FA0FF-0B53-4667-8A01-FF6C7F471F54}"/>
                </a:ext>
              </a:extLst>
            </p:cNvPr>
            <p:cNvSpPr/>
            <p:nvPr/>
          </p:nvSpPr>
          <p:spPr>
            <a:xfrm>
              <a:off x="8056530" y="2410829"/>
              <a:ext cx="725420" cy="72542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Parallelogram 30">
              <a:extLst>
                <a:ext uri="{FF2B5EF4-FFF2-40B4-BE49-F238E27FC236}">
                  <a16:creationId xmlns:a16="http://schemas.microsoft.com/office/drawing/2014/main" id="{0D0BBFB4-DE6D-4AC1-B631-B879B651966A}"/>
                </a:ext>
              </a:extLst>
            </p:cNvPr>
            <p:cNvSpPr/>
            <p:nvPr/>
          </p:nvSpPr>
          <p:spPr>
            <a:xfrm flipH="1">
              <a:off x="4214929" y="4127752"/>
              <a:ext cx="352805" cy="353677"/>
            </a:xfrm>
            <a:custGeom>
              <a:avLst/>
              <a:gdLst/>
              <a:ahLst/>
              <a:cxnLst/>
              <a:rect l="l" t="t" r="r" b="b"/>
              <a:pathLst>
                <a:path w="3240000" h="3248012">
                  <a:moveTo>
                    <a:pt x="712553" y="858820"/>
                  </a:moveTo>
                  <a:cubicBezTo>
                    <a:pt x="727950" y="858820"/>
                    <a:pt x="743348" y="864694"/>
                    <a:pt x="755096" y="876443"/>
                  </a:cubicBezTo>
                  <a:lnTo>
                    <a:pt x="1193671" y="1315016"/>
                  </a:lnTo>
                  <a:lnTo>
                    <a:pt x="1509169" y="999517"/>
                  </a:lnTo>
                  <a:cubicBezTo>
                    <a:pt x="1509517" y="999169"/>
                    <a:pt x="1509868" y="998827"/>
                    <a:pt x="1510414" y="998691"/>
                  </a:cubicBezTo>
                  <a:lnTo>
                    <a:pt x="1518932" y="988592"/>
                  </a:lnTo>
                  <a:cubicBezTo>
                    <a:pt x="1531945" y="978263"/>
                    <a:pt x="1547912" y="974188"/>
                    <a:pt x="1563209" y="975946"/>
                  </a:cubicBezTo>
                  <a:cubicBezTo>
                    <a:pt x="1578505" y="977705"/>
                    <a:pt x="1593131" y="985299"/>
                    <a:pt x="1603459" y="998313"/>
                  </a:cubicBezTo>
                  <a:lnTo>
                    <a:pt x="1892346" y="1362277"/>
                  </a:lnTo>
                  <a:lnTo>
                    <a:pt x="2149759" y="1177067"/>
                  </a:lnTo>
                  <a:lnTo>
                    <a:pt x="2151621" y="1174867"/>
                  </a:lnTo>
                  <a:cubicBezTo>
                    <a:pt x="2159033" y="1169006"/>
                    <a:pt x="2167397" y="1165168"/>
                    <a:pt x="2176160" y="1163802"/>
                  </a:cubicBezTo>
                  <a:cubicBezTo>
                    <a:pt x="2177188" y="1163485"/>
                    <a:pt x="2178237" y="1163269"/>
                    <a:pt x="2179375" y="1163558"/>
                  </a:cubicBezTo>
                  <a:cubicBezTo>
                    <a:pt x="2184768" y="1161771"/>
                    <a:pt x="2190389" y="1161654"/>
                    <a:pt x="2195921" y="1162300"/>
                  </a:cubicBezTo>
                  <a:cubicBezTo>
                    <a:pt x="2196662" y="1162386"/>
                    <a:pt x="2197402" y="1162487"/>
                    <a:pt x="2198081" y="1162987"/>
                  </a:cubicBezTo>
                  <a:cubicBezTo>
                    <a:pt x="2202197" y="1163290"/>
                    <a:pt x="2206218" y="1164270"/>
                    <a:pt x="2209739" y="1166702"/>
                  </a:cubicBezTo>
                  <a:cubicBezTo>
                    <a:pt x="2213116" y="1166857"/>
                    <a:pt x="2216051" y="1168231"/>
                    <a:pt x="2218766" y="1170038"/>
                  </a:cubicBezTo>
                  <a:cubicBezTo>
                    <a:pt x="2225342" y="1173160"/>
                    <a:pt x="2231151" y="1177875"/>
                    <a:pt x="2235489" y="1184194"/>
                  </a:cubicBezTo>
                  <a:lnTo>
                    <a:pt x="2236132" y="1184737"/>
                  </a:lnTo>
                  <a:lnTo>
                    <a:pt x="2236287" y="1184934"/>
                  </a:lnTo>
                  <a:lnTo>
                    <a:pt x="2238712" y="1187183"/>
                  </a:lnTo>
                  <a:cubicBezTo>
                    <a:pt x="2239115" y="1187744"/>
                    <a:pt x="2239507" y="1188310"/>
                    <a:pt x="2239574" y="1189090"/>
                  </a:cubicBezTo>
                  <a:lnTo>
                    <a:pt x="2540580" y="1569705"/>
                  </a:lnTo>
                  <a:cubicBezTo>
                    <a:pt x="2561191" y="1595768"/>
                    <a:pt x="2556772" y="1633604"/>
                    <a:pt x="2530710" y="1654215"/>
                  </a:cubicBezTo>
                  <a:cubicBezTo>
                    <a:pt x="2504647" y="1674827"/>
                    <a:pt x="2466811" y="1670408"/>
                    <a:pt x="2446199" y="1644345"/>
                  </a:cubicBezTo>
                  <a:lnTo>
                    <a:pt x="2177884" y="1305067"/>
                  </a:lnTo>
                  <a:lnTo>
                    <a:pt x="1934804" y="1479967"/>
                  </a:lnTo>
                  <a:cubicBezTo>
                    <a:pt x="1927367" y="1485317"/>
                    <a:pt x="1919123" y="1488726"/>
                    <a:pt x="1910598" y="1489881"/>
                  </a:cubicBezTo>
                  <a:cubicBezTo>
                    <a:pt x="1885257" y="1507791"/>
                    <a:pt x="1850121" y="1502627"/>
                    <a:pt x="1830495" y="1477903"/>
                  </a:cubicBezTo>
                  <a:lnTo>
                    <a:pt x="1551924" y="1126933"/>
                  </a:lnTo>
                  <a:lnTo>
                    <a:pt x="1239041" y="1439816"/>
                  </a:lnTo>
                  <a:cubicBezTo>
                    <a:pt x="1226569" y="1452288"/>
                    <a:pt x="1209983" y="1458139"/>
                    <a:pt x="1193674" y="1456888"/>
                  </a:cubicBezTo>
                  <a:cubicBezTo>
                    <a:pt x="1177363" y="1458142"/>
                    <a:pt x="1160774" y="1452290"/>
                    <a:pt x="1148301" y="1439816"/>
                  </a:cubicBezTo>
                  <a:lnTo>
                    <a:pt x="670011" y="961527"/>
                  </a:lnTo>
                  <a:cubicBezTo>
                    <a:pt x="646515" y="938031"/>
                    <a:pt x="646515" y="899938"/>
                    <a:pt x="670011" y="876442"/>
                  </a:cubicBezTo>
                  <a:cubicBezTo>
                    <a:pt x="681760" y="864694"/>
                    <a:pt x="697157" y="858820"/>
                    <a:pt x="712553" y="858820"/>
                  </a:cubicBezTo>
                  <a:close/>
                  <a:moveTo>
                    <a:pt x="2790000" y="699581"/>
                  </a:moveTo>
                  <a:lnTo>
                    <a:pt x="450000" y="699581"/>
                  </a:lnTo>
                  <a:lnTo>
                    <a:pt x="450000" y="1851581"/>
                  </a:lnTo>
                  <a:lnTo>
                    <a:pt x="2790000" y="1851581"/>
                  </a:lnTo>
                  <a:close/>
                  <a:moveTo>
                    <a:pt x="2987972" y="519497"/>
                  </a:moveTo>
                  <a:lnTo>
                    <a:pt x="2987972" y="2031665"/>
                  </a:lnTo>
                  <a:lnTo>
                    <a:pt x="252028" y="2031665"/>
                  </a:lnTo>
                  <a:lnTo>
                    <a:pt x="252028" y="519497"/>
                  </a:lnTo>
                  <a:close/>
                  <a:moveTo>
                    <a:pt x="1620000" y="0"/>
                  </a:moveTo>
                  <a:cubicBezTo>
                    <a:pt x="1540462" y="0"/>
                    <a:pt x="1475984" y="64478"/>
                    <a:pt x="1475984" y="144016"/>
                  </a:cubicBezTo>
                  <a:lnTo>
                    <a:pt x="1475984" y="267469"/>
                  </a:lnTo>
                  <a:lnTo>
                    <a:pt x="0" y="267469"/>
                  </a:lnTo>
                  <a:lnTo>
                    <a:pt x="0" y="2283693"/>
                  </a:lnTo>
                  <a:lnTo>
                    <a:pt x="852101" y="2283693"/>
                  </a:lnTo>
                  <a:lnTo>
                    <a:pt x="323771" y="3248012"/>
                  </a:lnTo>
                  <a:lnTo>
                    <a:pt x="621526" y="3248012"/>
                  </a:lnTo>
                  <a:lnTo>
                    <a:pt x="1149856" y="2283693"/>
                  </a:lnTo>
                  <a:lnTo>
                    <a:pt x="2090146" y="2283693"/>
                  </a:lnTo>
                  <a:lnTo>
                    <a:pt x="2618476" y="3248012"/>
                  </a:lnTo>
                  <a:lnTo>
                    <a:pt x="2916231" y="3248012"/>
                  </a:lnTo>
                  <a:lnTo>
                    <a:pt x="2387901" y="2283693"/>
                  </a:lnTo>
                  <a:lnTo>
                    <a:pt x="3240000" y="2283693"/>
                  </a:lnTo>
                  <a:lnTo>
                    <a:pt x="3240000" y="267469"/>
                  </a:lnTo>
                  <a:lnTo>
                    <a:pt x="1764016" y="267469"/>
                  </a:lnTo>
                  <a:lnTo>
                    <a:pt x="1764016" y="144016"/>
                  </a:lnTo>
                  <a:cubicBezTo>
                    <a:pt x="1764016" y="64478"/>
                    <a:pt x="1699538" y="0"/>
                    <a:pt x="16200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9" name="Isosceles Triangle 8">
              <a:extLst>
                <a:ext uri="{FF2B5EF4-FFF2-40B4-BE49-F238E27FC236}">
                  <a16:creationId xmlns:a16="http://schemas.microsoft.com/office/drawing/2014/main" id="{FA105364-F906-4E28-9466-6289F99E1F66}"/>
                </a:ext>
              </a:extLst>
            </p:cNvPr>
            <p:cNvSpPr/>
            <p:nvPr/>
          </p:nvSpPr>
          <p:spPr>
            <a:xfrm rot="16200000">
              <a:off x="8257445" y="2571277"/>
              <a:ext cx="341731" cy="407434"/>
            </a:xfrm>
            <a:custGeom>
              <a:avLst/>
              <a:gdLst/>
              <a:ahLst/>
              <a:cxnLst/>
              <a:rect l="l" t="t" r="r" b="b"/>
              <a:pathLst>
                <a:path w="2708011" h="3228660">
                  <a:moveTo>
                    <a:pt x="1895121" y="2005092"/>
                  </a:moveTo>
                  <a:cubicBezTo>
                    <a:pt x="1769067" y="2196199"/>
                    <a:pt x="1559641" y="2315968"/>
                    <a:pt x="1331007" y="2327705"/>
                  </a:cubicBezTo>
                  <a:cubicBezTo>
                    <a:pt x="1102373" y="2339443"/>
                    <a:pt x="881783" y="2241749"/>
                    <a:pt x="736821" y="2064556"/>
                  </a:cubicBezTo>
                  <a:lnTo>
                    <a:pt x="885891" y="1942602"/>
                  </a:lnTo>
                  <a:cubicBezTo>
                    <a:pt x="992076" y="2072396"/>
                    <a:pt x="1153658" y="2143956"/>
                    <a:pt x="1321132" y="2135359"/>
                  </a:cubicBezTo>
                  <a:cubicBezTo>
                    <a:pt x="1488607" y="2126761"/>
                    <a:pt x="1642011" y="2039030"/>
                    <a:pt x="1734346" y="1899045"/>
                  </a:cubicBezTo>
                  <a:close/>
                  <a:moveTo>
                    <a:pt x="2315256" y="2179725"/>
                  </a:moveTo>
                  <a:cubicBezTo>
                    <a:pt x="2124977" y="2519973"/>
                    <a:pt x="1777729" y="2743099"/>
                    <a:pt x="1389179" y="2774782"/>
                  </a:cubicBezTo>
                  <a:cubicBezTo>
                    <a:pt x="1000629" y="2806465"/>
                    <a:pt x="621821" y="2642541"/>
                    <a:pt x="378934" y="2337614"/>
                  </a:cubicBezTo>
                  <a:lnTo>
                    <a:pt x="519502" y="2225645"/>
                  </a:lnTo>
                  <a:cubicBezTo>
                    <a:pt x="725082" y="2483736"/>
                    <a:pt x="1045705" y="2622480"/>
                    <a:pt x="1374574" y="2595664"/>
                  </a:cubicBezTo>
                  <a:cubicBezTo>
                    <a:pt x="1703443" y="2568848"/>
                    <a:pt x="1997353" y="2379994"/>
                    <a:pt x="2158406" y="2092008"/>
                  </a:cubicBezTo>
                  <a:close/>
                  <a:moveTo>
                    <a:pt x="2315941" y="1615003"/>
                  </a:moveTo>
                  <a:lnTo>
                    <a:pt x="272242" y="1615003"/>
                  </a:lnTo>
                  <a:lnTo>
                    <a:pt x="872561" y="666216"/>
                  </a:lnTo>
                  <a:lnTo>
                    <a:pt x="872561" y="219906"/>
                  </a:lnTo>
                  <a:cubicBezTo>
                    <a:pt x="872561" y="98674"/>
                    <a:pt x="970839" y="396"/>
                    <a:pt x="1092071" y="396"/>
                  </a:cubicBezTo>
                  <a:lnTo>
                    <a:pt x="1293841" y="396"/>
                  </a:lnTo>
                  <a:lnTo>
                    <a:pt x="1294092" y="0"/>
                  </a:lnTo>
                  <a:lnTo>
                    <a:pt x="1294343" y="396"/>
                  </a:lnTo>
                  <a:lnTo>
                    <a:pt x="1470231" y="396"/>
                  </a:lnTo>
                  <a:cubicBezTo>
                    <a:pt x="1591463" y="396"/>
                    <a:pt x="1689741" y="98674"/>
                    <a:pt x="1689741" y="219906"/>
                  </a:cubicBezTo>
                  <a:lnTo>
                    <a:pt x="1689741" y="625313"/>
                  </a:lnTo>
                  <a:close/>
                  <a:moveTo>
                    <a:pt x="2708011" y="2399368"/>
                  </a:moveTo>
                  <a:cubicBezTo>
                    <a:pt x="2440740" y="2877288"/>
                    <a:pt x="1950128" y="3187847"/>
                    <a:pt x="1403807" y="3224932"/>
                  </a:cubicBezTo>
                  <a:cubicBezTo>
                    <a:pt x="857486" y="3262017"/>
                    <a:pt x="329406" y="3020609"/>
                    <a:pt x="0" y="2583191"/>
                  </a:cubicBezTo>
                  <a:lnTo>
                    <a:pt x="143153" y="2475389"/>
                  </a:lnTo>
                  <a:cubicBezTo>
                    <a:pt x="436120" y="2864419"/>
                    <a:pt x="905784" y="3079123"/>
                    <a:pt x="1391671" y="3046140"/>
                  </a:cubicBezTo>
                  <a:cubicBezTo>
                    <a:pt x="1877558" y="3013157"/>
                    <a:pt x="2313899" y="2736952"/>
                    <a:pt x="2551604" y="231189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0" name="Oval 7">
              <a:extLst>
                <a:ext uri="{FF2B5EF4-FFF2-40B4-BE49-F238E27FC236}">
                  <a16:creationId xmlns:a16="http://schemas.microsoft.com/office/drawing/2014/main" id="{02D69BDE-D8EA-4AE6-B074-905769DD04F1}"/>
                </a:ext>
              </a:extLst>
            </p:cNvPr>
            <p:cNvSpPr/>
            <p:nvPr/>
          </p:nvSpPr>
          <p:spPr>
            <a:xfrm>
              <a:off x="7499478" y="4120129"/>
              <a:ext cx="362427" cy="362427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1415334" y="1947658"/>
                  </a:moveTo>
                  <a:lnTo>
                    <a:pt x="838053" y="2871852"/>
                  </a:lnTo>
                  <a:cubicBezTo>
                    <a:pt x="1312591" y="3168264"/>
                    <a:pt x="1913932" y="3170879"/>
                    <a:pt x="2391030" y="2878606"/>
                  </a:cubicBezTo>
                  <a:lnTo>
                    <a:pt x="1821709" y="1949263"/>
                  </a:lnTo>
                  <a:cubicBezTo>
                    <a:pt x="1763478" y="1986502"/>
                    <a:pt x="1694174" y="2007350"/>
                    <a:pt x="1620000" y="2007350"/>
                  </a:cubicBezTo>
                  <a:cubicBezTo>
                    <a:pt x="1544621" y="2007350"/>
                    <a:pt x="1474270" y="1985818"/>
                    <a:pt x="1415334" y="1947658"/>
                  </a:cubicBezTo>
                  <a:close/>
                  <a:moveTo>
                    <a:pt x="1620001" y="1350973"/>
                  </a:moveTo>
                  <a:cubicBezTo>
                    <a:pt x="1471421" y="1350973"/>
                    <a:pt x="1350973" y="1471421"/>
                    <a:pt x="1350973" y="1620001"/>
                  </a:cubicBezTo>
                  <a:cubicBezTo>
                    <a:pt x="1350973" y="1768581"/>
                    <a:pt x="1471421" y="1889029"/>
                    <a:pt x="1620001" y="1889029"/>
                  </a:cubicBezTo>
                  <a:cubicBezTo>
                    <a:pt x="1768581" y="1889029"/>
                    <a:pt x="1889029" y="1768581"/>
                    <a:pt x="1889029" y="1620001"/>
                  </a:cubicBezTo>
                  <a:cubicBezTo>
                    <a:pt x="1889029" y="1471421"/>
                    <a:pt x="1768581" y="1350973"/>
                    <a:pt x="1620001" y="1350973"/>
                  </a:cubicBezTo>
                  <a:close/>
                  <a:moveTo>
                    <a:pt x="2324470" y="322965"/>
                  </a:moveTo>
                  <a:lnTo>
                    <a:pt x="1804044" y="1281148"/>
                  </a:lnTo>
                  <a:cubicBezTo>
                    <a:pt x="1925507" y="1345192"/>
                    <a:pt x="2007350" y="1473038"/>
                    <a:pt x="2007350" y="1620000"/>
                  </a:cubicBezTo>
                  <a:lnTo>
                    <a:pt x="2005998" y="1633413"/>
                  </a:lnTo>
                  <a:lnTo>
                    <a:pt x="3095109" y="1671260"/>
                  </a:lnTo>
                  <a:cubicBezTo>
                    <a:pt x="3114541" y="1112092"/>
                    <a:pt x="2816135" y="590008"/>
                    <a:pt x="2324470" y="322965"/>
                  </a:cubicBezTo>
                  <a:close/>
                  <a:moveTo>
                    <a:pt x="926838" y="316888"/>
                  </a:moveTo>
                  <a:cubicBezTo>
                    <a:pt x="432869" y="579644"/>
                    <a:pt x="129933" y="1099113"/>
                    <a:pt x="144500" y="1658429"/>
                  </a:cubicBezTo>
                  <a:lnTo>
                    <a:pt x="1233664" y="1630062"/>
                  </a:lnTo>
                  <a:cubicBezTo>
                    <a:pt x="1232693" y="1626734"/>
                    <a:pt x="1232650" y="1623372"/>
                    <a:pt x="1232650" y="1620000"/>
                  </a:cubicBezTo>
                  <a:cubicBezTo>
                    <a:pt x="1232650" y="1471836"/>
                    <a:pt x="1315838" y="1343102"/>
                    <a:pt x="1438904" y="1279548"/>
                  </a:cubicBezTo>
                  <a:close/>
                  <a:moveTo>
                    <a:pt x="1620000" y="0"/>
                  </a:moveTo>
                  <a:cubicBezTo>
                    <a:pt x="2514701" y="0"/>
                    <a:pt x="3240000" y="725299"/>
                    <a:pt x="3240000" y="1620000"/>
                  </a:cubicBezTo>
                  <a:cubicBezTo>
                    <a:pt x="3240000" y="2514701"/>
                    <a:pt x="2514701" y="3240000"/>
                    <a:pt x="1620000" y="3240000"/>
                  </a:cubicBezTo>
                  <a:cubicBezTo>
                    <a:pt x="725299" y="3240000"/>
                    <a:pt x="0" y="2514701"/>
                    <a:pt x="0" y="1620000"/>
                  </a:cubicBezTo>
                  <a:cubicBezTo>
                    <a:pt x="0" y="725299"/>
                    <a:pt x="725299" y="0"/>
                    <a:pt x="16200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1" name="Donut 24">
              <a:extLst>
                <a:ext uri="{FF2B5EF4-FFF2-40B4-BE49-F238E27FC236}">
                  <a16:creationId xmlns:a16="http://schemas.microsoft.com/office/drawing/2014/main" id="{729A3E6F-2DF4-4478-BAF3-F96811612052}"/>
                </a:ext>
              </a:extLst>
            </p:cNvPr>
            <p:cNvSpPr/>
            <p:nvPr/>
          </p:nvSpPr>
          <p:spPr>
            <a:xfrm>
              <a:off x="5808307" y="4806224"/>
              <a:ext cx="396474" cy="399702"/>
            </a:xfrm>
            <a:custGeom>
              <a:avLst/>
              <a:gdLst/>
              <a:ahLst/>
              <a:cxnLst/>
              <a:rect l="l" t="t" r="r" b="b"/>
              <a:pathLst>
                <a:path w="3208412" h="3234532">
                  <a:moveTo>
                    <a:pt x="1561445" y="1065858"/>
                  </a:moveTo>
                  <a:cubicBezTo>
                    <a:pt x="1654998" y="1065858"/>
                    <a:pt x="1743610" y="1087015"/>
                    <a:pt x="1821879" y="1126644"/>
                  </a:cubicBezTo>
                  <a:lnTo>
                    <a:pt x="1611352" y="1337172"/>
                  </a:lnTo>
                  <a:cubicBezTo>
                    <a:pt x="1595200" y="1333388"/>
                    <a:pt x="1578468" y="1332141"/>
                    <a:pt x="1561445" y="1332141"/>
                  </a:cubicBezTo>
                  <a:cubicBezTo>
                    <a:pt x="1373145" y="1332141"/>
                    <a:pt x="1220499" y="1484787"/>
                    <a:pt x="1220499" y="1673087"/>
                  </a:cubicBezTo>
                  <a:cubicBezTo>
                    <a:pt x="1220499" y="1861387"/>
                    <a:pt x="1373145" y="2014033"/>
                    <a:pt x="1561445" y="2014033"/>
                  </a:cubicBezTo>
                  <a:cubicBezTo>
                    <a:pt x="1749745" y="2014033"/>
                    <a:pt x="1902391" y="1861387"/>
                    <a:pt x="1902391" y="1673087"/>
                  </a:cubicBezTo>
                  <a:cubicBezTo>
                    <a:pt x="1902391" y="1643675"/>
                    <a:pt x="1898667" y="1615133"/>
                    <a:pt x="1890450" y="1588219"/>
                  </a:cubicBezTo>
                  <a:lnTo>
                    <a:pt x="2093156" y="1385512"/>
                  </a:lnTo>
                  <a:cubicBezTo>
                    <a:pt x="2142229" y="1470075"/>
                    <a:pt x="2168674" y="1568493"/>
                    <a:pt x="2168674" y="1673087"/>
                  </a:cubicBezTo>
                  <a:cubicBezTo>
                    <a:pt x="2168674" y="2008450"/>
                    <a:pt x="1896808" y="2280316"/>
                    <a:pt x="1561445" y="2280316"/>
                  </a:cubicBezTo>
                  <a:cubicBezTo>
                    <a:pt x="1226082" y="2280316"/>
                    <a:pt x="954217" y="2008450"/>
                    <a:pt x="954217" y="1673087"/>
                  </a:cubicBezTo>
                  <a:cubicBezTo>
                    <a:pt x="954217" y="1337724"/>
                    <a:pt x="1226082" y="1065858"/>
                    <a:pt x="1561445" y="1065858"/>
                  </a:cubicBezTo>
                  <a:close/>
                  <a:moveTo>
                    <a:pt x="1561445" y="580076"/>
                  </a:moveTo>
                  <a:cubicBezTo>
                    <a:pt x="1790175" y="580076"/>
                    <a:pt x="2002494" y="650333"/>
                    <a:pt x="2177834" y="770690"/>
                  </a:cubicBezTo>
                  <a:lnTo>
                    <a:pt x="1968030" y="980494"/>
                  </a:lnTo>
                  <a:cubicBezTo>
                    <a:pt x="1849962" y="907198"/>
                    <a:pt x="1710422" y="866794"/>
                    <a:pt x="1561445" y="866794"/>
                  </a:cubicBezTo>
                  <a:cubicBezTo>
                    <a:pt x="1116142" y="866794"/>
                    <a:pt x="755153" y="1227784"/>
                    <a:pt x="755153" y="1673087"/>
                  </a:cubicBezTo>
                  <a:cubicBezTo>
                    <a:pt x="755153" y="2118390"/>
                    <a:pt x="1116142" y="2479380"/>
                    <a:pt x="1561445" y="2479380"/>
                  </a:cubicBezTo>
                  <a:cubicBezTo>
                    <a:pt x="2006748" y="2479380"/>
                    <a:pt x="2367738" y="2118390"/>
                    <a:pt x="2367738" y="1673087"/>
                  </a:cubicBezTo>
                  <a:cubicBezTo>
                    <a:pt x="2367738" y="1513043"/>
                    <a:pt x="2321108" y="1363890"/>
                    <a:pt x="2239307" y="1239362"/>
                  </a:cubicBezTo>
                  <a:lnTo>
                    <a:pt x="2445928" y="1032741"/>
                  </a:lnTo>
                  <a:cubicBezTo>
                    <a:pt x="2577451" y="1212149"/>
                    <a:pt x="2654457" y="1433625"/>
                    <a:pt x="2654457" y="1673087"/>
                  </a:cubicBezTo>
                  <a:cubicBezTo>
                    <a:pt x="2654457" y="2276741"/>
                    <a:pt x="2165099" y="2766099"/>
                    <a:pt x="1561445" y="2766099"/>
                  </a:cubicBezTo>
                  <a:cubicBezTo>
                    <a:pt x="957792" y="2766099"/>
                    <a:pt x="468434" y="2276741"/>
                    <a:pt x="468434" y="1673087"/>
                  </a:cubicBezTo>
                  <a:cubicBezTo>
                    <a:pt x="468434" y="1069433"/>
                    <a:pt x="957792" y="580076"/>
                    <a:pt x="1561445" y="580076"/>
                  </a:cubicBezTo>
                  <a:close/>
                  <a:moveTo>
                    <a:pt x="1561445" y="111642"/>
                  </a:moveTo>
                  <a:cubicBezTo>
                    <a:pt x="1890473" y="111642"/>
                    <a:pt x="2195731" y="213411"/>
                    <a:pt x="2447076" y="387744"/>
                  </a:cubicBezTo>
                  <a:lnTo>
                    <a:pt x="2453780" y="494744"/>
                  </a:lnTo>
                  <a:lnTo>
                    <a:pt x="2309436" y="639088"/>
                  </a:lnTo>
                  <a:cubicBezTo>
                    <a:pt x="2099826" y="485554"/>
                    <a:pt x="1841132" y="395669"/>
                    <a:pt x="1561445" y="395669"/>
                  </a:cubicBezTo>
                  <a:cubicBezTo>
                    <a:pt x="855947" y="395669"/>
                    <a:pt x="284027" y="967589"/>
                    <a:pt x="284027" y="1673087"/>
                  </a:cubicBezTo>
                  <a:cubicBezTo>
                    <a:pt x="284027" y="2378585"/>
                    <a:pt x="855947" y="2950505"/>
                    <a:pt x="1561445" y="2950505"/>
                  </a:cubicBezTo>
                  <a:cubicBezTo>
                    <a:pt x="2266943" y="2950505"/>
                    <a:pt x="2838863" y="2378585"/>
                    <a:pt x="2838863" y="1673087"/>
                  </a:cubicBezTo>
                  <a:cubicBezTo>
                    <a:pt x="2838863" y="1382650"/>
                    <a:pt x="2741936" y="1114852"/>
                    <a:pt x="2577529" y="901139"/>
                  </a:cubicBezTo>
                  <a:lnTo>
                    <a:pt x="2706681" y="771988"/>
                  </a:lnTo>
                  <a:lnTo>
                    <a:pt x="2841540" y="780437"/>
                  </a:lnTo>
                  <a:cubicBezTo>
                    <a:pt x="3019168" y="1032973"/>
                    <a:pt x="3122890" y="1340917"/>
                    <a:pt x="3122890" y="1673087"/>
                  </a:cubicBezTo>
                  <a:cubicBezTo>
                    <a:pt x="3122890" y="2535449"/>
                    <a:pt x="2423807" y="3234532"/>
                    <a:pt x="1561445" y="3234532"/>
                  </a:cubicBezTo>
                  <a:cubicBezTo>
                    <a:pt x="699083" y="3234532"/>
                    <a:pt x="0" y="2535449"/>
                    <a:pt x="0" y="1673087"/>
                  </a:cubicBezTo>
                  <a:cubicBezTo>
                    <a:pt x="0" y="810725"/>
                    <a:pt x="699083" y="111642"/>
                    <a:pt x="1561445" y="111642"/>
                  </a:cubicBezTo>
                  <a:close/>
                  <a:moveTo>
                    <a:pt x="2909110" y="0"/>
                  </a:moveTo>
                  <a:lnTo>
                    <a:pt x="2926757" y="281655"/>
                  </a:lnTo>
                  <a:lnTo>
                    <a:pt x="3208412" y="299301"/>
                  </a:lnTo>
                  <a:lnTo>
                    <a:pt x="2863230" y="644483"/>
                  </a:lnTo>
                  <a:lnTo>
                    <a:pt x="2685547" y="633351"/>
                  </a:lnTo>
                  <a:lnTo>
                    <a:pt x="1718098" y="1600799"/>
                  </a:lnTo>
                  <a:cubicBezTo>
                    <a:pt x="1729236" y="1622491"/>
                    <a:pt x="1734939" y="1647123"/>
                    <a:pt x="1734939" y="1673087"/>
                  </a:cubicBezTo>
                  <a:cubicBezTo>
                    <a:pt x="1734939" y="1768905"/>
                    <a:pt x="1657263" y="1846581"/>
                    <a:pt x="1561445" y="1846581"/>
                  </a:cubicBezTo>
                  <a:cubicBezTo>
                    <a:pt x="1465627" y="1846581"/>
                    <a:pt x="1387951" y="1768905"/>
                    <a:pt x="1387951" y="1673087"/>
                  </a:cubicBezTo>
                  <a:cubicBezTo>
                    <a:pt x="1387951" y="1577269"/>
                    <a:pt x="1465627" y="1499593"/>
                    <a:pt x="1561445" y="1499593"/>
                  </a:cubicBezTo>
                  <a:lnTo>
                    <a:pt x="1591006" y="1505561"/>
                  </a:lnTo>
                  <a:lnTo>
                    <a:pt x="2574981" y="521587"/>
                  </a:lnTo>
                  <a:lnTo>
                    <a:pt x="2563928" y="3451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2" name="Oval 21">
              <a:extLst>
                <a:ext uri="{FF2B5EF4-FFF2-40B4-BE49-F238E27FC236}">
                  <a16:creationId xmlns:a16="http://schemas.microsoft.com/office/drawing/2014/main" id="{B57DE07A-1CEB-49D7-BB49-BA768D80E9A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19107" y="2547671"/>
              <a:ext cx="383121" cy="386319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grpSp>
          <p:nvGrpSpPr>
            <p:cNvPr id="33" name="그룹 43">
              <a:extLst>
                <a:ext uri="{FF2B5EF4-FFF2-40B4-BE49-F238E27FC236}">
                  <a16:creationId xmlns:a16="http://schemas.microsoft.com/office/drawing/2014/main" id="{80359732-563F-4356-8151-1012B126BB8C}"/>
                </a:ext>
              </a:extLst>
            </p:cNvPr>
            <p:cNvGrpSpPr/>
            <p:nvPr/>
          </p:nvGrpSpPr>
          <p:grpSpPr>
            <a:xfrm>
              <a:off x="4208243" y="2644948"/>
              <a:ext cx="940156" cy="1298632"/>
              <a:chOff x="4208243" y="2644948"/>
              <a:chExt cx="940156" cy="1298632"/>
            </a:xfrm>
          </p:grpSpPr>
          <p:sp>
            <p:nvSpPr>
              <p:cNvPr id="43" name="Rectangle 15">
                <a:extLst>
                  <a:ext uri="{FF2B5EF4-FFF2-40B4-BE49-F238E27FC236}">
                    <a16:creationId xmlns:a16="http://schemas.microsoft.com/office/drawing/2014/main" id="{216BAE0F-8C74-485C-B630-E5C0C11C53C4}"/>
                  </a:ext>
                </a:extLst>
              </p:cNvPr>
              <p:cNvSpPr/>
              <p:nvPr/>
            </p:nvSpPr>
            <p:spPr>
              <a:xfrm rot="10800000">
                <a:off x="4208243" y="2644948"/>
                <a:ext cx="940156" cy="907440"/>
              </a:xfrm>
              <a:custGeom>
                <a:avLst/>
                <a:gdLst/>
                <a:ahLst/>
                <a:cxnLst/>
                <a:rect l="l" t="t" r="r" b="b"/>
                <a:pathLst>
                  <a:path w="929571" h="897222">
                    <a:moveTo>
                      <a:pt x="929571" y="731682"/>
                    </a:moveTo>
                    <a:lnTo>
                      <a:pt x="929571" y="897222"/>
                    </a:lnTo>
                    <a:lnTo>
                      <a:pt x="442770" y="897222"/>
                    </a:lnTo>
                    <a:lnTo>
                      <a:pt x="298754" y="897222"/>
                    </a:lnTo>
                    <a:lnTo>
                      <a:pt x="274103" y="897222"/>
                    </a:lnTo>
                    <a:cubicBezTo>
                      <a:pt x="274103" y="613647"/>
                      <a:pt x="176652" y="340818"/>
                      <a:pt x="0" y="123903"/>
                    </a:cubicBezTo>
                    <a:lnTo>
                      <a:pt x="116909" y="0"/>
                    </a:lnTo>
                    <a:cubicBezTo>
                      <a:pt x="291351" y="207479"/>
                      <a:pt x="400795" y="461979"/>
                      <a:pt x="432150" y="73168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4" name="직사각형 39">
                <a:extLst>
                  <a:ext uri="{FF2B5EF4-FFF2-40B4-BE49-F238E27FC236}">
                    <a16:creationId xmlns:a16="http://schemas.microsoft.com/office/drawing/2014/main" id="{71D0F0A5-292D-45A6-98DD-1092570AE876}"/>
                  </a:ext>
                </a:extLst>
              </p:cNvPr>
              <p:cNvSpPr/>
              <p:nvPr/>
            </p:nvSpPr>
            <p:spPr>
              <a:xfrm rot="8013803">
                <a:off x="4525257" y="3527303"/>
                <a:ext cx="665367" cy="167187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34" name="그룹 44">
              <a:extLst>
                <a:ext uri="{FF2B5EF4-FFF2-40B4-BE49-F238E27FC236}">
                  <a16:creationId xmlns:a16="http://schemas.microsoft.com/office/drawing/2014/main" id="{394955E5-D625-40D4-A194-75D92EF731C6}"/>
                </a:ext>
              </a:extLst>
            </p:cNvPr>
            <p:cNvGrpSpPr/>
            <p:nvPr/>
          </p:nvGrpSpPr>
          <p:grpSpPr>
            <a:xfrm>
              <a:off x="4949768" y="3468925"/>
              <a:ext cx="1023989" cy="1021535"/>
              <a:chOff x="4949768" y="3468925"/>
              <a:chExt cx="1023989" cy="1021535"/>
            </a:xfrm>
          </p:grpSpPr>
          <p:sp>
            <p:nvSpPr>
              <p:cNvPr id="41" name="Rectangle 15">
                <a:extLst>
                  <a:ext uri="{FF2B5EF4-FFF2-40B4-BE49-F238E27FC236}">
                    <a16:creationId xmlns:a16="http://schemas.microsoft.com/office/drawing/2014/main" id="{76A84A03-A157-400B-9E0E-63BA164A1D4A}"/>
                  </a:ext>
                </a:extLst>
              </p:cNvPr>
              <p:cNvSpPr/>
              <p:nvPr/>
            </p:nvSpPr>
            <p:spPr>
              <a:xfrm rot="8033242">
                <a:off x="4933409" y="3485284"/>
                <a:ext cx="940158" cy="907439"/>
              </a:xfrm>
              <a:custGeom>
                <a:avLst/>
                <a:gdLst/>
                <a:ahLst/>
                <a:cxnLst/>
                <a:rect l="l" t="t" r="r" b="b"/>
                <a:pathLst>
                  <a:path w="929571" h="897222">
                    <a:moveTo>
                      <a:pt x="929571" y="731682"/>
                    </a:moveTo>
                    <a:lnTo>
                      <a:pt x="929571" y="897222"/>
                    </a:lnTo>
                    <a:lnTo>
                      <a:pt x="442770" y="897222"/>
                    </a:lnTo>
                    <a:lnTo>
                      <a:pt x="298754" y="897222"/>
                    </a:lnTo>
                    <a:lnTo>
                      <a:pt x="274103" y="897222"/>
                    </a:lnTo>
                    <a:cubicBezTo>
                      <a:pt x="274103" y="613647"/>
                      <a:pt x="176652" y="340818"/>
                      <a:pt x="0" y="123903"/>
                    </a:cubicBezTo>
                    <a:lnTo>
                      <a:pt x="116909" y="0"/>
                    </a:lnTo>
                    <a:cubicBezTo>
                      <a:pt x="291351" y="207479"/>
                      <a:pt x="400795" y="461979"/>
                      <a:pt x="432150" y="73168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2" name="직사각형 40">
                <a:extLst>
                  <a:ext uri="{FF2B5EF4-FFF2-40B4-BE49-F238E27FC236}">
                    <a16:creationId xmlns:a16="http://schemas.microsoft.com/office/drawing/2014/main" id="{017C6BB9-AAFC-4B06-9976-1D4308B5F6F4}"/>
                  </a:ext>
                </a:extLst>
              </p:cNvPr>
              <p:cNvSpPr/>
              <p:nvPr/>
            </p:nvSpPr>
            <p:spPr>
              <a:xfrm rot="5400000">
                <a:off x="5557480" y="4074183"/>
                <a:ext cx="665367" cy="167187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35" name="그룹 45">
              <a:extLst>
                <a:ext uri="{FF2B5EF4-FFF2-40B4-BE49-F238E27FC236}">
                  <a16:creationId xmlns:a16="http://schemas.microsoft.com/office/drawing/2014/main" id="{79DA9C01-D929-4916-BFAB-5DA052DC4EAA}"/>
                </a:ext>
              </a:extLst>
            </p:cNvPr>
            <p:cNvGrpSpPr/>
            <p:nvPr/>
          </p:nvGrpSpPr>
          <p:grpSpPr>
            <a:xfrm>
              <a:off x="6039431" y="3513963"/>
              <a:ext cx="1041907" cy="982036"/>
              <a:chOff x="6039431" y="3513963"/>
              <a:chExt cx="1041907" cy="982036"/>
            </a:xfrm>
          </p:grpSpPr>
          <p:sp>
            <p:nvSpPr>
              <p:cNvPr id="39" name="Rectangle 15">
                <a:extLst>
                  <a:ext uri="{FF2B5EF4-FFF2-40B4-BE49-F238E27FC236}">
                    <a16:creationId xmlns:a16="http://schemas.microsoft.com/office/drawing/2014/main" id="{0C1642B2-8C88-42BC-8CD7-91568CAA423C}"/>
                  </a:ext>
                </a:extLst>
              </p:cNvPr>
              <p:cNvSpPr/>
              <p:nvPr/>
            </p:nvSpPr>
            <p:spPr>
              <a:xfrm rot="5400000">
                <a:off x="6023072" y="3572201"/>
                <a:ext cx="940157" cy="907439"/>
              </a:xfrm>
              <a:custGeom>
                <a:avLst/>
                <a:gdLst/>
                <a:ahLst/>
                <a:cxnLst/>
                <a:rect l="l" t="t" r="r" b="b"/>
                <a:pathLst>
                  <a:path w="929571" h="897222">
                    <a:moveTo>
                      <a:pt x="929571" y="731682"/>
                    </a:moveTo>
                    <a:lnTo>
                      <a:pt x="929571" y="897222"/>
                    </a:lnTo>
                    <a:lnTo>
                      <a:pt x="442770" y="897222"/>
                    </a:lnTo>
                    <a:lnTo>
                      <a:pt x="298754" y="897222"/>
                    </a:lnTo>
                    <a:lnTo>
                      <a:pt x="274103" y="897222"/>
                    </a:lnTo>
                    <a:cubicBezTo>
                      <a:pt x="274103" y="613647"/>
                      <a:pt x="176652" y="340818"/>
                      <a:pt x="0" y="123903"/>
                    </a:cubicBezTo>
                    <a:lnTo>
                      <a:pt x="116909" y="0"/>
                    </a:lnTo>
                    <a:cubicBezTo>
                      <a:pt x="291351" y="207479"/>
                      <a:pt x="400795" y="461979"/>
                      <a:pt x="432150" y="73168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0" name="직사각형 41">
                <a:extLst>
                  <a:ext uri="{FF2B5EF4-FFF2-40B4-BE49-F238E27FC236}">
                    <a16:creationId xmlns:a16="http://schemas.microsoft.com/office/drawing/2014/main" id="{756FCC7D-8F20-4E3E-B36A-FC27D7A76D62}"/>
                  </a:ext>
                </a:extLst>
              </p:cNvPr>
              <p:cNvSpPr/>
              <p:nvPr/>
            </p:nvSpPr>
            <p:spPr>
              <a:xfrm rot="2700000">
                <a:off x="6665061" y="3763053"/>
                <a:ext cx="665367" cy="16718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36" name="그룹 46">
              <a:extLst>
                <a:ext uri="{FF2B5EF4-FFF2-40B4-BE49-F238E27FC236}">
                  <a16:creationId xmlns:a16="http://schemas.microsoft.com/office/drawing/2014/main" id="{DC4AECDF-A6EE-4055-8D00-0B4801CB571A}"/>
                </a:ext>
              </a:extLst>
            </p:cNvPr>
            <p:cNvGrpSpPr/>
            <p:nvPr/>
          </p:nvGrpSpPr>
          <p:grpSpPr>
            <a:xfrm>
              <a:off x="6863408" y="2730302"/>
              <a:ext cx="1026294" cy="1024172"/>
              <a:chOff x="6863408" y="2730302"/>
              <a:chExt cx="1026294" cy="1024172"/>
            </a:xfrm>
          </p:grpSpPr>
          <p:sp>
            <p:nvSpPr>
              <p:cNvPr id="37" name="Rectangle 15">
                <a:extLst>
                  <a:ext uri="{FF2B5EF4-FFF2-40B4-BE49-F238E27FC236}">
                    <a16:creationId xmlns:a16="http://schemas.microsoft.com/office/drawing/2014/main" id="{1042506F-5BA5-42AB-9B8B-FAC2DE9F68A2}"/>
                  </a:ext>
                </a:extLst>
              </p:cNvPr>
              <p:cNvSpPr/>
              <p:nvPr/>
            </p:nvSpPr>
            <p:spPr>
              <a:xfrm rot="2633242">
                <a:off x="6863408" y="2847034"/>
                <a:ext cx="940157" cy="907440"/>
              </a:xfrm>
              <a:custGeom>
                <a:avLst/>
                <a:gdLst/>
                <a:ahLst/>
                <a:cxnLst/>
                <a:rect l="l" t="t" r="r" b="b"/>
                <a:pathLst>
                  <a:path w="929571" h="897222">
                    <a:moveTo>
                      <a:pt x="929571" y="731682"/>
                    </a:moveTo>
                    <a:lnTo>
                      <a:pt x="929571" y="897222"/>
                    </a:lnTo>
                    <a:lnTo>
                      <a:pt x="442770" y="897222"/>
                    </a:lnTo>
                    <a:lnTo>
                      <a:pt x="298754" y="897222"/>
                    </a:lnTo>
                    <a:lnTo>
                      <a:pt x="274103" y="897222"/>
                    </a:lnTo>
                    <a:cubicBezTo>
                      <a:pt x="274103" y="613647"/>
                      <a:pt x="176652" y="340818"/>
                      <a:pt x="0" y="123903"/>
                    </a:cubicBezTo>
                    <a:lnTo>
                      <a:pt x="116909" y="0"/>
                    </a:lnTo>
                    <a:cubicBezTo>
                      <a:pt x="291351" y="207479"/>
                      <a:pt x="400795" y="461979"/>
                      <a:pt x="432150" y="7316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8" name="직사각형 42">
                <a:extLst>
                  <a:ext uri="{FF2B5EF4-FFF2-40B4-BE49-F238E27FC236}">
                    <a16:creationId xmlns:a16="http://schemas.microsoft.com/office/drawing/2014/main" id="{3F20B941-F69E-4D58-AE1C-1D1AB0FF410A}"/>
                  </a:ext>
                </a:extLst>
              </p:cNvPr>
              <p:cNvSpPr/>
              <p:nvPr/>
            </p:nvSpPr>
            <p:spPr>
              <a:xfrm>
                <a:off x="7224335" y="2730302"/>
                <a:ext cx="665367" cy="16718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</p:grpSp>
      <p:pic>
        <p:nvPicPr>
          <p:cNvPr id="45" name="그래픽 44">
            <a:extLst>
              <a:ext uri="{FF2B5EF4-FFF2-40B4-BE49-F238E27FC236}">
                <a16:creationId xmlns:a16="http://schemas.microsoft.com/office/drawing/2014/main" id="{353D65FC-DB87-4901-8759-85AB4F07D5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79776" y="1965656"/>
            <a:ext cx="1111579" cy="1271162"/>
          </a:xfrm>
          <a:prstGeom prst="rect">
            <a:avLst/>
          </a:prstGeom>
        </p:spPr>
      </p:pic>
      <p:sp>
        <p:nvSpPr>
          <p:cNvPr id="46" name="Freeform: Shape 57">
            <a:extLst>
              <a:ext uri="{FF2B5EF4-FFF2-40B4-BE49-F238E27FC236}">
                <a16:creationId xmlns:a16="http://schemas.microsoft.com/office/drawing/2014/main" id="{3A4FFE2F-BB81-4F13-A6CF-B291FF3DE3F6}"/>
              </a:ext>
            </a:extLst>
          </p:cNvPr>
          <p:cNvSpPr/>
          <p:nvPr/>
        </p:nvSpPr>
        <p:spPr>
          <a:xfrm>
            <a:off x="5998846" y="2422885"/>
            <a:ext cx="326399" cy="565759"/>
          </a:xfrm>
          <a:custGeom>
            <a:avLst/>
            <a:gdLst>
              <a:gd name="connsiteX0" fmla="*/ 209564 w 363926"/>
              <a:gd name="connsiteY0" fmla="*/ 379331 h 630806"/>
              <a:gd name="connsiteX1" fmla="*/ 314699 w 363926"/>
              <a:gd name="connsiteY1" fmla="*/ 351834 h 630806"/>
              <a:gd name="connsiteX2" fmla="*/ 183685 w 363926"/>
              <a:gd name="connsiteY2" fmla="*/ 638123 h 630806"/>
              <a:gd name="connsiteX3" fmla="*/ 183685 w 363926"/>
              <a:gd name="connsiteY3" fmla="*/ 456160 h 630806"/>
              <a:gd name="connsiteX4" fmla="*/ 48628 w 363926"/>
              <a:gd name="connsiteY4" fmla="*/ 511153 h 630806"/>
              <a:gd name="connsiteX5" fmla="*/ 115752 w 363926"/>
              <a:gd name="connsiteY5" fmla="*/ 331616 h 630806"/>
              <a:gd name="connsiteX6" fmla="*/ 99577 w 363926"/>
              <a:gd name="connsiteY6" fmla="*/ 286327 h 630806"/>
              <a:gd name="connsiteX7" fmla="*/ 1722 w 363926"/>
              <a:gd name="connsiteY7" fmla="*/ 157740 h 630806"/>
              <a:gd name="connsiteX8" fmla="*/ 22748 w 363926"/>
              <a:gd name="connsiteY8" fmla="*/ 131861 h 630806"/>
              <a:gd name="connsiteX9" fmla="*/ 61567 w 363926"/>
              <a:gd name="connsiteY9" fmla="*/ 94659 h 630806"/>
              <a:gd name="connsiteX10" fmla="*/ 60759 w 363926"/>
              <a:gd name="connsiteY10" fmla="*/ 25918 h 630806"/>
              <a:gd name="connsiteX11" fmla="*/ 83403 w 363926"/>
              <a:gd name="connsiteY11" fmla="*/ 847 h 630806"/>
              <a:gd name="connsiteX12" fmla="*/ 102813 w 363926"/>
              <a:gd name="connsiteY12" fmla="*/ 25918 h 630806"/>
              <a:gd name="connsiteX13" fmla="*/ 102813 w 363926"/>
              <a:gd name="connsiteY13" fmla="*/ 113260 h 630806"/>
              <a:gd name="connsiteX14" fmla="*/ 123031 w 363926"/>
              <a:gd name="connsiteY14" fmla="*/ 132669 h 630806"/>
              <a:gd name="connsiteX15" fmla="*/ 237061 w 363926"/>
              <a:gd name="connsiteY15" fmla="*/ 132669 h 630806"/>
              <a:gd name="connsiteX16" fmla="*/ 259705 w 363926"/>
              <a:gd name="connsiteY16" fmla="*/ 108408 h 630806"/>
              <a:gd name="connsiteX17" fmla="*/ 259705 w 363926"/>
              <a:gd name="connsiteY17" fmla="*/ 27535 h 630806"/>
              <a:gd name="connsiteX18" fmla="*/ 280732 w 363926"/>
              <a:gd name="connsiteY18" fmla="*/ 38 h 630806"/>
              <a:gd name="connsiteX19" fmla="*/ 301759 w 363926"/>
              <a:gd name="connsiteY19" fmla="*/ 26726 h 630806"/>
              <a:gd name="connsiteX20" fmla="*/ 300950 w 363926"/>
              <a:gd name="connsiteY20" fmla="*/ 107599 h 630806"/>
              <a:gd name="connsiteX21" fmla="*/ 325212 w 363926"/>
              <a:gd name="connsiteY21" fmla="*/ 132669 h 630806"/>
              <a:gd name="connsiteX22" fmla="*/ 359987 w 363926"/>
              <a:gd name="connsiteY22" fmla="*/ 181193 h 630806"/>
              <a:gd name="connsiteX23" fmla="*/ 281541 w 363926"/>
              <a:gd name="connsiteY23" fmla="*/ 279049 h 630806"/>
              <a:gd name="connsiteX24" fmla="*/ 222504 w 363926"/>
              <a:gd name="connsiteY24" fmla="*/ 347791 h 630806"/>
              <a:gd name="connsiteX25" fmla="*/ 209564 w 363926"/>
              <a:gd name="connsiteY25" fmla="*/ 379331 h 630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63926" h="630806">
                <a:moveTo>
                  <a:pt x="209564" y="379331"/>
                </a:moveTo>
                <a:cubicBezTo>
                  <a:pt x="246766" y="369626"/>
                  <a:pt x="278306" y="361539"/>
                  <a:pt x="314699" y="351834"/>
                </a:cubicBezTo>
                <a:cubicBezTo>
                  <a:pt x="270219" y="448881"/>
                  <a:pt x="228165" y="541076"/>
                  <a:pt x="183685" y="638123"/>
                </a:cubicBezTo>
                <a:cubicBezTo>
                  <a:pt x="183685" y="575043"/>
                  <a:pt x="183685" y="516814"/>
                  <a:pt x="183685" y="456160"/>
                </a:cubicBezTo>
                <a:cubicBezTo>
                  <a:pt x="140014" y="473952"/>
                  <a:pt x="96343" y="491744"/>
                  <a:pt x="48628" y="511153"/>
                </a:cubicBezTo>
                <a:cubicBezTo>
                  <a:pt x="71272" y="448881"/>
                  <a:pt x="92299" y="389844"/>
                  <a:pt x="115752" y="331616"/>
                </a:cubicBezTo>
                <a:cubicBezTo>
                  <a:pt x="124648" y="308972"/>
                  <a:pt x="126266" y="298458"/>
                  <a:pt x="99577" y="286327"/>
                </a:cubicBezTo>
                <a:cubicBezTo>
                  <a:pt x="45393" y="262066"/>
                  <a:pt x="15470" y="215968"/>
                  <a:pt x="1722" y="157740"/>
                </a:cubicBezTo>
                <a:cubicBezTo>
                  <a:pt x="-2322" y="139948"/>
                  <a:pt x="-705" y="127817"/>
                  <a:pt x="22748" y="131861"/>
                </a:cubicBezTo>
                <a:cubicBezTo>
                  <a:pt x="53480" y="137522"/>
                  <a:pt x="64802" y="126200"/>
                  <a:pt x="61567" y="94659"/>
                </a:cubicBezTo>
                <a:cubicBezTo>
                  <a:pt x="59141" y="72015"/>
                  <a:pt x="60759" y="48562"/>
                  <a:pt x="60759" y="25918"/>
                </a:cubicBezTo>
                <a:cubicBezTo>
                  <a:pt x="60759" y="11360"/>
                  <a:pt x="67228" y="38"/>
                  <a:pt x="83403" y="847"/>
                </a:cubicBezTo>
                <a:cubicBezTo>
                  <a:pt x="97151" y="1656"/>
                  <a:pt x="102813" y="12169"/>
                  <a:pt x="102813" y="25918"/>
                </a:cubicBezTo>
                <a:cubicBezTo>
                  <a:pt x="102813" y="55032"/>
                  <a:pt x="103621" y="84146"/>
                  <a:pt x="102813" y="113260"/>
                </a:cubicBezTo>
                <a:cubicBezTo>
                  <a:pt x="102004" y="129434"/>
                  <a:pt x="107665" y="133478"/>
                  <a:pt x="123031" y="132669"/>
                </a:cubicBezTo>
                <a:cubicBezTo>
                  <a:pt x="161041" y="131861"/>
                  <a:pt x="199051" y="131052"/>
                  <a:pt x="237061" y="132669"/>
                </a:cubicBezTo>
                <a:cubicBezTo>
                  <a:pt x="257279" y="133478"/>
                  <a:pt x="260514" y="125391"/>
                  <a:pt x="259705" y="108408"/>
                </a:cubicBezTo>
                <a:cubicBezTo>
                  <a:pt x="258088" y="81720"/>
                  <a:pt x="259705" y="54223"/>
                  <a:pt x="259705" y="27535"/>
                </a:cubicBezTo>
                <a:cubicBezTo>
                  <a:pt x="259705" y="12169"/>
                  <a:pt x="265366" y="847"/>
                  <a:pt x="280732" y="38"/>
                </a:cubicBezTo>
                <a:cubicBezTo>
                  <a:pt x="296907" y="-771"/>
                  <a:pt x="301759" y="11360"/>
                  <a:pt x="301759" y="26726"/>
                </a:cubicBezTo>
                <a:cubicBezTo>
                  <a:pt x="301759" y="53414"/>
                  <a:pt x="302568" y="80911"/>
                  <a:pt x="300950" y="107599"/>
                </a:cubicBezTo>
                <a:cubicBezTo>
                  <a:pt x="300142" y="127008"/>
                  <a:pt x="304994" y="132669"/>
                  <a:pt x="325212" y="132669"/>
                </a:cubicBezTo>
                <a:cubicBezTo>
                  <a:pt x="373736" y="131861"/>
                  <a:pt x="375353" y="135096"/>
                  <a:pt x="359987" y="181193"/>
                </a:cubicBezTo>
                <a:cubicBezTo>
                  <a:pt x="345430" y="223247"/>
                  <a:pt x="321169" y="259639"/>
                  <a:pt x="281541" y="279049"/>
                </a:cubicBezTo>
                <a:cubicBezTo>
                  <a:pt x="250001" y="294415"/>
                  <a:pt x="232209" y="316250"/>
                  <a:pt x="222504" y="347791"/>
                </a:cubicBezTo>
                <a:cubicBezTo>
                  <a:pt x="219269" y="357495"/>
                  <a:pt x="215225" y="366391"/>
                  <a:pt x="209564" y="379331"/>
                </a:cubicBezTo>
                <a:close/>
              </a:path>
            </a:pathLst>
          </a:custGeom>
          <a:solidFill>
            <a:srgbClr val="44A900"/>
          </a:solidFill>
          <a:ln w="808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8">
            <a:extLst>
              <a:ext uri="{FF2B5EF4-FFF2-40B4-BE49-F238E27FC236}">
                <a16:creationId xmlns:a16="http://schemas.microsoft.com/office/drawing/2014/main" id="{64BAE004-983E-431E-AFFB-3EAE578A28BA}"/>
              </a:ext>
            </a:extLst>
          </p:cNvPr>
          <p:cNvSpPr>
            <a:spLocks noEditPoints="1"/>
          </p:cNvSpPr>
          <p:nvPr/>
        </p:nvSpPr>
        <p:spPr bwMode="auto">
          <a:xfrm>
            <a:off x="3333849" y="1440147"/>
            <a:ext cx="3343119" cy="4790368"/>
          </a:xfrm>
          <a:custGeom>
            <a:avLst/>
            <a:gdLst>
              <a:gd name="T0" fmla="*/ 1307 w 2407"/>
              <a:gd name="T1" fmla="*/ 3296 h 3449"/>
              <a:gd name="T2" fmla="*/ 1393 w 2407"/>
              <a:gd name="T3" fmla="*/ 3433 h 3449"/>
              <a:gd name="T4" fmla="*/ 1318 w 2407"/>
              <a:gd name="T5" fmla="*/ 3430 h 3449"/>
              <a:gd name="T6" fmla="*/ 1232 w 2407"/>
              <a:gd name="T7" fmla="*/ 3392 h 3449"/>
              <a:gd name="T8" fmla="*/ 1634 w 2407"/>
              <a:gd name="T9" fmla="*/ 3254 h 3449"/>
              <a:gd name="T10" fmla="*/ 1670 w 2407"/>
              <a:gd name="T11" fmla="*/ 3273 h 3449"/>
              <a:gd name="T12" fmla="*/ 1271 w 2407"/>
              <a:gd name="T13" fmla="*/ 2772 h 3449"/>
              <a:gd name="T14" fmla="*/ 1634 w 2407"/>
              <a:gd name="T15" fmla="*/ 719 h 3449"/>
              <a:gd name="T16" fmla="*/ 1040 w 2407"/>
              <a:gd name="T17" fmla="*/ 126 h 3449"/>
              <a:gd name="T18" fmla="*/ 543 w 2407"/>
              <a:gd name="T19" fmla="*/ 2 h 3449"/>
              <a:gd name="T20" fmla="*/ 509 w 2407"/>
              <a:gd name="T21" fmla="*/ 156 h 3449"/>
              <a:gd name="T22" fmla="*/ 550 w 2407"/>
              <a:gd name="T23" fmla="*/ 68 h 3449"/>
              <a:gd name="T24" fmla="*/ 672 w 2407"/>
              <a:gd name="T25" fmla="*/ 51 h 3449"/>
              <a:gd name="T26" fmla="*/ 1009 w 2407"/>
              <a:gd name="T27" fmla="*/ 100 h 3449"/>
              <a:gd name="T28" fmla="*/ 1065 w 2407"/>
              <a:gd name="T29" fmla="*/ 182 h 3449"/>
              <a:gd name="T30" fmla="*/ 1234 w 2407"/>
              <a:gd name="T31" fmla="*/ 302 h 3449"/>
              <a:gd name="T32" fmla="*/ 1454 w 2407"/>
              <a:gd name="T33" fmla="*/ 346 h 3449"/>
              <a:gd name="T34" fmla="*/ 1562 w 2407"/>
              <a:gd name="T35" fmla="*/ 475 h 3449"/>
              <a:gd name="T36" fmla="*/ 1613 w 2407"/>
              <a:gd name="T37" fmla="*/ 548 h 3449"/>
              <a:gd name="T38" fmla="*/ 1576 w 2407"/>
              <a:gd name="T39" fmla="*/ 711 h 3449"/>
              <a:gd name="T40" fmla="*/ 1869 w 2407"/>
              <a:gd name="T41" fmla="*/ 714 h 3449"/>
              <a:gd name="T42" fmla="*/ 2220 w 2407"/>
              <a:gd name="T43" fmla="*/ 840 h 3449"/>
              <a:gd name="T44" fmla="*/ 2292 w 2407"/>
              <a:gd name="T45" fmla="*/ 1194 h 3449"/>
              <a:gd name="T46" fmla="*/ 2206 w 2407"/>
              <a:gd name="T47" fmla="*/ 1477 h 3449"/>
              <a:gd name="T48" fmla="*/ 2136 w 2407"/>
              <a:gd name="T49" fmla="*/ 1733 h 3449"/>
              <a:gd name="T50" fmla="*/ 1948 w 2407"/>
              <a:gd name="T51" fmla="*/ 1824 h 3449"/>
              <a:gd name="T52" fmla="*/ 1787 w 2407"/>
              <a:gd name="T53" fmla="*/ 1924 h 3449"/>
              <a:gd name="T54" fmla="*/ 1716 w 2407"/>
              <a:gd name="T55" fmla="*/ 2220 h 3449"/>
              <a:gd name="T56" fmla="*/ 1658 w 2407"/>
              <a:gd name="T57" fmla="*/ 2231 h 3449"/>
              <a:gd name="T58" fmla="*/ 1618 w 2407"/>
              <a:gd name="T59" fmla="*/ 2379 h 3449"/>
              <a:gd name="T60" fmla="*/ 1454 w 2407"/>
              <a:gd name="T61" fmla="*/ 2418 h 3449"/>
              <a:gd name="T62" fmla="*/ 1339 w 2407"/>
              <a:gd name="T63" fmla="*/ 2615 h 3449"/>
              <a:gd name="T64" fmla="*/ 1288 w 2407"/>
              <a:gd name="T65" fmla="*/ 2718 h 3449"/>
              <a:gd name="T66" fmla="*/ 1220 w 2407"/>
              <a:gd name="T67" fmla="*/ 2777 h 3449"/>
              <a:gd name="T68" fmla="*/ 1236 w 2407"/>
              <a:gd name="T69" fmla="*/ 2882 h 3449"/>
              <a:gd name="T70" fmla="*/ 1166 w 2407"/>
              <a:gd name="T71" fmla="*/ 2960 h 3449"/>
              <a:gd name="T72" fmla="*/ 1213 w 2407"/>
              <a:gd name="T73" fmla="*/ 3201 h 3449"/>
              <a:gd name="T74" fmla="*/ 1197 w 2407"/>
              <a:gd name="T75" fmla="*/ 3297 h 3449"/>
              <a:gd name="T76" fmla="*/ 1099 w 2407"/>
              <a:gd name="T77" fmla="*/ 3341 h 3449"/>
              <a:gd name="T78" fmla="*/ 1033 w 2407"/>
              <a:gd name="T79" fmla="*/ 3273 h 3449"/>
              <a:gd name="T80" fmla="*/ 983 w 2407"/>
              <a:gd name="T81" fmla="*/ 3219 h 3449"/>
              <a:gd name="T82" fmla="*/ 921 w 2407"/>
              <a:gd name="T83" fmla="*/ 3156 h 3449"/>
              <a:gd name="T84" fmla="*/ 871 w 2407"/>
              <a:gd name="T85" fmla="*/ 3022 h 3449"/>
              <a:gd name="T86" fmla="*/ 817 w 2407"/>
              <a:gd name="T87" fmla="*/ 2964 h 3449"/>
              <a:gd name="T88" fmla="*/ 832 w 2407"/>
              <a:gd name="T89" fmla="*/ 2861 h 3449"/>
              <a:gd name="T90" fmla="*/ 832 w 2407"/>
              <a:gd name="T91" fmla="*/ 2795 h 3449"/>
              <a:gd name="T92" fmla="*/ 775 w 2407"/>
              <a:gd name="T93" fmla="*/ 2803 h 3449"/>
              <a:gd name="T94" fmla="*/ 733 w 2407"/>
              <a:gd name="T95" fmla="*/ 2624 h 3449"/>
              <a:gd name="T96" fmla="*/ 715 w 2407"/>
              <a:gd name="T97" fmla="*/ 2306 h 3449"/>
              <a:gd name="T98" fmla="*/ 672 w 2407"/>
              <a:gd name="T99" fmla="*/ 2086 h 3449"/>
              <a:gd name="T100" fmla="*/ 667 w 2407"/>
              <a:gd name="T101" fmla="*/ 1894 h 3449"/>
              <a:gd name="T102" fmla="*/ 611 w 2407"/>
              <a:gd name="T103" fmla="*/ 1555 h 3449"/>
              <a:gd name="T104" fmla="*/ 349 w 2407"/>
              <a:gd name="T105" fmla="*/ 1397 h 3449"/>
              <a:gd name="T106" fmla="*/ 215 w 2407"/>
              <a:gd name="T107" fmla="*/ 1198 h 3449"/>
              <a:gd name="T108" fmla="*/ 45 w 2407"/>
              <a:gd name="T109" fmla="*/ 962 h 3449"/>
              <a:gd name="T110" fmla="*/ 31 w 2407"/>
              <a:gd name="T111" fmla="*/ 770 h 3449"/>
              <a:gd name="T112" fmla="*/ 61 w 2407"/>
              <a:gd name="T113" fmla="*/ 618 h 3449"/>
              <a:gd name="T114" fmla="*/ 208 w 2407"/>
              <a:gd name="T115" fmla="*/ 414 h 3449"/>
              <a:gd name="T116" fmla="*/ 230 w 2407"/>
              <a:gd name="T117" fmla="*/ 227 h 3449"/>
              <a:gd name="T118" fmla="*/ 244 w 2407"/>
              <a:gd name="T119" fmla="*/ 215 h 3449"/>
              <a:gd name="T120" fmla="*/ 380 w 2407"/>
              <a:gd name="T121" fmla="*/ 73 h 3449"/>
              <a:gd name="T122" fmla="*/ 494 w 2407"/>
              <a:gd name="T123" fmla="*/ 14 h 3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407" h="3449">
                <a:moveTo>
                  <a:pt x="1489" y="3376"/>
                </a:moveTo>
                <a:lnTo>
                  <a:pt x="1539" y="3376"/>
                </a:lnTo>
                <a:lnTo>
                  <a:pt x="1541" y="3379"/>
                </a:lnTo>
                <a:lnTo>
                  <a:pt x="1541" y="3383"/>
                </a:lnTo>
                <a:lnTo>
                  <a:pt x="1543" y="3388"/>
                </a:lnTo>
                <a:lnTo>
                  <a:pt x="1543" y="3395"/>
                </a:lnTo>
                <a:lnTo>
                  <a:pt x="1536" y="3397"/>
                </a:lnTo>
                <a:lnTo>
                  <a:pt x="1527" y="3399"/>
                </a:lnTo>
                <a:lnTo>
                  <a:pt x="1517" y="3399"/>
                </a:lnTo>
                <a:lnTo>
                  <a:pt x="1511" y="3397"/>
                </a:lnTo>
                <a:lnTo>
                  <a:pt x="1506" y="3395"/>
                </a:lnTo>
                <a:lnTo>
                  <a:pt x="1501" y="3395"/>
                </a:lnTo>
                <a:lnTo>
                  <a:pt x="1492" y="3395"/>
                </a:lnTo>
                <a:lnTo>
                  <a:pt x="1489" y="3376"/>
                </a:lnTo>
                <a:close/>
                <a:moveTo>
                  <a:pt x="1271" y="3275"/>
                </a:moveTo>
                <a:lnTo>
                  <a:pt x="1279" y="3282"/>
                </a:lnTo>
                <a:lnTo>
                  <a:pt x="1290" y="3283"/>
                </a:lnTo>
                <a:lnTo>
                  <a:pt x="1300" y="3287"/>
                </a:lnTo>
                <a:lnTo>
                  <a:pt x="1307" y="3296"/>
                </a:lnTo>
                <a:lnTo>
                  <a:pt x="1312" y="3308"/>
                </a:lnTo>
                <a:lnTo>
                  <a:pt x="1319" y="3318"/>
                </a:lnTo>
                <a:lnTo>
                  <a:pt x="1353" y="3337"/>
                </a:lnTo>
                <a:lnTo>
                  <a:pt x="1393" y="3355"/>
                </a:lnTo>
                <a:lnTo>
                  <a:pt x="1436" y="3369"/>
                </a:lnTo>
                <a:lnTo>
                  <a:pt x="1482" y="3379"/>
                </a:lnTo>
                <a:lnTo>
                  <a:pt x="1482" y="3395"/>
                </a:lnTo>
                <a:lnTo>
                  <a:pt x="1473" y="3395"/>
                </a:lnTo>
                <a:lnTo>
                  <a:pt x="1459" y="3400"/>
                </a:lnTo>
                <a:lnTo>
                  <a:pt x="1445" y="3400"/>
                </a:lnTo>
                <a:lnTo>
                  <a:pt x="1431" y="3400"/>
                </a:lnTo>
                <a:lnTo>
                  <a:pt x="1421" y="3402"/>
                </a:lnTo>
                <a:lnTo>
                  <a:pt x="1415" y="3406"/>
                </a:lnTo>
                <a:lnTo>
                  <a:pt x="1412" y="3407"/>
                </a:lnTo>
                <a:lnTo>
                  <a:pt x="1408" y="3411"/>
                </a:lnTo>
                <a:lnTo>
                  <a:pt x="1401" y="3413"/>
                </a:lnTo>
                <a:lnTo>
                  <a:pt x="1389" y="3414"/>
                </a:lnTo>
                <a:lnTo>
                  <a:pt x="1389" y="3433"/>
                </a:lnTo>
                <a:lnTo>
                  <a:pt x="1393" y="3433"/>
                </a:lnTo>
                <a:lnTo>
                  <a:pt x="1396" y="3428"/>
                </a:lnTo>
                <a:lnTo>
                  <a:pt x="1398" y="3425"/>
                </a:lnTo>
                <a:lnTo>
                  <a:pt x="1400" y="3423"/>
                </a:lnTo>
                <a:lnTo>
                  <a:pt x="1403" y="3423"/>
                </a:lnTo>
                <a:lnTo>
                  <a:pt x="1408" y="3421"/>
                </a:lnTo>
                <a:lnTo>
                  <a:pt x="1415" y="3421"/>
                </a:lnTo>
                <a:lnTo>
                  <a:pt x="1415" y="3430"/>
                </a:lnTo>
                <a:lnTo>
                  <a:pt x="1419" y="3433"/>
                </a:lnTo>
                <a:lnTo>
                  <a:pt x="1419" y="3437"/>
                </a:lnTo>
                <a:lnTo>
                  <a:pt x="1419" y="3442"/>
                </a:lnTo>
                <a:lnTo>
                  <a:pt x="1421" y="3449"/>
                </a:lnTo>
                <a:lnTo>
                  <a:pt x="1401" y="3446"/>
                </a:lnTo>
                <a:lnTo>
                  <a:pt x="1387" y="3439"/>
                </a:lnTo>
                <a:lnTo>
                  <a:pt x="1375" y="3432"/>
                </a:lnTo>
                <a:lnTo>
                  <a:pt x="1363" y="3425"/>
                </a:lnTo>
                <a:lnTo>
                  <a:pt x="1354" y="3425"/>
                </a:lnTo>
                <a:lnTo>
                  <a:pt x="1342" y="3427"/>
                </a:lnTo>
                <a:lnTo>
                  <a:pt x="1330" y="3428"/>
                </a:lnTo>
                <a:lnTo>
                  <a:pt x="1318" y="3430"/>
                </a:lnTo>
                <a:lnTo>
                  <a:pt x="1309" y="3430"/>
                </a:lnTo>
                <a:lnTo>
                  <a:pt x="1304" y="3427"/>
                </a:lnTo>
                <a:lnTo>
                  <a:pt x="1300" y="3423"/>
                </a:lnTo>
                <a:lnTo>
                  <a:pt x="1295" y="3418"/>
                </a:lnTo>
                <a:lnTo>
                  <a:pt x="1290" y="3413"/>
                </a:lnTo>
                <a:lnTo>
                  <a:pt x="1286" y="3409"/>
                </a:lnTo>
                <a:lnTo>
                  <a:pt x="1281" y="3406"/>
                </a:lnTo>
                <a:lnTo>
                  <a:pt x="1279" y="3406"/>
                </a:lnTo>
                <a:lnTo>
                  <a:pt x="1277" y="3406"/>
                </a:lnTo>
                <a:lnTo>
                  <a:pt x="1277" y="3407"/>
                </a:lnTo>
                <a:lnTo>
                  <a:pt x="1277" y="3409"/>
                </a:lnTo>
                <a:lnTo>
                  <a:pt x="1277" y="3411"/>
                </a:lnTo>
                <a:lnTo>
                  <a:pt x="1277" y="3413"/>
                </a:lnTo>
                <a:lnTo>
                  <a:pt x="1277" y="3414"/>
                </a:lnTo>
                <a:lnTo>
                  <a:pt x="1262" y="3414"/>
                </a:lnTo>
                <a:lnTo>
                  <a:pt x="1246" y="3409"/>
                </a:lnTo>
                <a:lnTo>
                  <a:pt x="1236" y="3402"/>
                </a:lnTo>
                <a:lnTo>
                  <a:pt x="1232" y="3402"/>
                </a:lnTo>
                <a:lnTo>
                  <a:pt x="1232" y="3392"/>
                </a:lnTo>
                <a:lnTo>
                  <a:pt x="1251" y="3392"/>
                </a:lnTo>
                <a:lnTo>
                  <a:pt x="1251" y="3388"/>
                </a:lnTo>
                <a:lnTo>
                  <a:pt x="1253" y="3386"/>
                </a:lnTo>
                <a:lnTo>
                  <a:pt x="1253" y="3386"/>
                </a:lnTo>
                <a:lnTo>
                  <a:pt x="1253" y="3385"/>
                </a:lnTo>
                <a:lnTo>
                  <a:pt x="1255" y="3383"/>
                </a:lnTo>
                <a:lnTo>
                  <a:pt x="1250" y="3371"/>
                </a:lnTo>
                <a:lnTo>
                  <a:pt x="1243" y="3358"/>
                </a:lnTo>
                <a:lnTo>
                  <a:pt x="1236" y="3346"/>
                </a:lnTo>
                <a:lnTo>
                  <a:pt x="1230" y="3332"/>
                </a:lnTo>
                <a:lnTo>
                  <a:pt x="1232" y="3322"/>
                </a:lnTo>
                <a:lnTo>
                  <a:pt x="1236" y="3310"/>
                </a:lnTo>
                <a:lnTo>
                  <a:pt x="1241" y="3297"/>
                </a:lnTo>
                <a:lnTo>
                  <a:pt x="1246" y="3287"/>
                </a:lnTo>
                <a:lnTo>
                  <a:pt x="1257" y="3278"/>
                </a:lnTo>
                <a:lnTo>
                  <a:pt x="1271" y="3275"/>
                </a:lnTo>
                <a:close/>
                <a:moveTo>
                  <a:pt x="1642" y="3222"/>
                </a:moveTo>
                <a:lnTo>
                  <a:pt x="1641" y="3238"/>
                </a:lnTo>
                <a:lnTo>
                  <a:pt x="1634" y="3254"/>
                </a:lnTo>
                <a:lnTo>
                  <a:pt x="1623" y="3264"/>
                </a:lnTo>
                <a:lnTo>
                  <a:pt x="1621" y="3266"/>
                </a:lnTo>
                <a:lnTo>
                  <a:pt x="1618" y="3269"/>
                </a:lnTo>
                <a:lnTo>
                  <a:pt x="1616" y="3271"/>
                </a:lnTo>
                <a:lnTo>
                  <a:pt x="1581" y="3264"/>
                </a:lnTo>
                <a:lnTo>
                  <a:pt x="1578" y="3238"/>
                </a:lnTo>
                <a:lnTo>
                  <a:pt x="1593" y="3233"/>
                </a:lnTo>
                <a:lnTo>
                  <a:pt x="1606" y="3228"/>
                </a:lnTo>
                <a:lnTo>
                  <a:pt x="1621" y="3224"/>
                </a:lnTo>
                <a:lnTo>
                  <a:pt x="1642" y="3222"/>
                </a:lnTo>
                <a:close/>
                <a:moveTo>
                  <a:pt x="1689" y="3217"/>
                </a:moveTo>
                <a:lnTo>
                  <a:pt x="1728" y="3217"/>
                </a:lnTo>
                <a:lnTo>
                  <a:pt x="1730" y="3228"/>
                </a:lnTo>
                <a:lnTo>
                  <a:pt x="1733" y="3236"/>
                </a:lnTo>
                <a:lnTo>
                  <a:pt x="1735" y="3248"/>
                </a:lnTo>
                <a:lnTo>
                  <a:pt x="1716" y="3254"/>
                </a:lnTo>
                <a:lnTo>
                  <a:pt x="1702" y="3261"/>
                </a:lnTo>
                <a:lnTo>
                  <a:pt x="1688" y="3268"/>
                </a:lnTo>
                <a:lnTo>
                  <a:pt x="1670" y="3273"/>
                </a:lnTo>
                <a:lnTo>
                  <a:pt x="1651" y="3275"/>
                </a:lnTo>
                <a:lnTo>
                  <a:pt x="1649" y="3271"/>
                </a:lnTo>
                <a:lnTo>
                  <a:pt x="1648" y="3269"/>
                </a:lnTo>
                <a:lnTo>
                  <a:pt x="1648" y="3266"/>
                </a:lnTo>
                <a:lnTo>
                  <a:pt x="1646" y="3261"/>
                </a:lnTo>
                <a:lnTo>
                  <a:pt x="1651" y="3255"/>
                </a:lnTo>
                <a:lnTo>
                  <a:pt x="1655" y="3250"/>
                </a:lnTo>
                <a:lnTo>
                  <a:pt x="1656" y="3245"/>
                </a:lnTo>
                <a:lnTo>
                  <a:pt x="1658" y="3240"/>
                </a:lnTo>
                <a:lnTo>
                  <a:pt x="1661" y="3233"/>
                </a:lnTo>
                <a:lnTo>
                  <a:pt x="1665" y="3229"/>
                </a:lnTo>
                <a:lnTo>
                  <a:pt x="1670" y="3228"/>
                </a:lnTo>
                <a:lnTo>
                  <a:pt x="1675" y="3226"/>
                </a:lnTo>
                <a:lnTo>
                  <a:pt x="1681" y="3222"/>
                </a:lnTo>
                <a:lnTo>
                  <a:pt x="1684" y="3221"/>
                </a:lnTo>
                <a:lnTo>
                  <a:pt x="1689" y="3217"/>
                </a:lnTo>
                <a:close/>
                <a:moveTo>
                  <a:pt x="1248" y="2761"/>
                </a:moveTo>
                <a:lnTo>
                  <a:pt x="1267" y="2761"/>
                </a:lnTo>
                <a:lnTo>
                  <a:pt x="1271" y="2772"/>
                </a:lnTo>
                <a:lnTo>
                  <a:pt x="1276" y="2782"/>
                </a:lnTo>
                <a:lnTo>
                  <a:pt x="1277" y="2795"/>
                </a:lnTo>
                <a:lnTo>
                  <a:pt x="1277" y="2810"/>
                </a:lnTo>
                <a:lnTo>
                  <a:pt x="1255" y="2814"/>
                </a:lnTo>
                <a:lnTo>
                  <a:pt x="1251" y="2800"/>
                </a:lnTo>
                <a:lnTo>
                  <a:pt x="1250" y="2788"/>
                </a:lnTo>
                <a:lnTo>
                  <a:pt x="1246" y="2775"/>
                </a:lnTo>
                <a:lnTo>
                  <a:pt x="1248" y="2761"/>
                </a:lnTo>
                <a:close/>
                <a:moveTo>
                  <a:pt x="1635" y="622"/>
                </a:moveTo>
                <a:lnTo>
                  <a:pt x="1635" y="634"/>
                </a:lnTo>
                <a:lnTo>
                  <a:pt x="1665" y="643"/>
                </a:lnTo>
                <a:lnTo>
                  <a:pt x="1696" y="653"/>
                </a:lnTo>
                <a:lnTo>
                  <a:pt x="1696" y="676"/>
                </a:lnTo>
                <a:lnTo>
                  <a:pt x="1688" y="688"/>
                </a:lnTo>
                <a:lnTo>
                  <a:pt x="1682" y="700"/>
                </a:lnTo>
                <a:lnTo>
                  <a:pt x="1674" y="711"/>
                </a:lnTo>
                <a:lnTo>
                  <a:pt x="1661" y="718"/>
                </a:lnTo>
                <a:lnTo>
                  <a:pt x="1649" y="721"/>
                </a:lnTo>
                <a:lnTo>
                  <a:pt x="1634" y="719"/>
                </a:lnTo>
                <a:lnTo>
                  <a:pt x="1618" y="716"/>
                </a:lnTo>
                <a:lnTo>
                  <a:pt x="1602" y="711"/>
                </a:lnTo>
                <a:lnTo>
                  <a:pt x="1588" y="707"/>
                </a:lnTo>
                <a:lnTo>
                  <a:pt x="1588" y="679"/>
                </a:lnTo>
                <a:lnTo>
                  <a:pt x="1586" y="672"/>
                </a:lnTo>
                <a:lnTo>
                  <a:pt x="1585" y="660"/>
                </a:lnTo>
                <a:lnTo>
                  <a:pt x="1585" y="649"/>
                </a:lnTo>
                <a:lnTo>
                  <a:pt x="1604" y="649"/>
                </a:lnTo>
                <a:lnTo>
                  <a:pt x="1607" y="637"/>
                </a:lnTo>
                <a:lnTo>
                  <a:pt x="1613" y="630"/>
                </a:lnTo>
                <a:lnTo>
                  <a:pt x="1621" y="625"/>
                </a:lnTo>
                <a:lnTo>
                  <a:pt x="1635" y="622"/>
                </a:lnTo>
                <a:close/>
                <a:moveTo>
                  <a:pt x="1075" y="89"/>
                </a:moveTo>
                <a:lnTo>
                  <a:pt x="1073" y="100"/>
                </a:lnTo>
                <a:lnTo>
                  <a:pt x="1070" y="114"/>
                </a:lnTo>
                <a:lnTo>
                  <a:pt x="1066" y="124"/>
                </a:lnTo>
                <a:lnTo>
                  <a:pt x="1059" y="131"/>
                </a:lnTo>
                <a:lnTo>
                  <a:pt x="1051" y="128"/>
                </a:lnTo>
                <a:lnTo>
                  <a:pt x="1040" y="126"/>
                </a:lnTo>
                <a:lnTo>
                  <a:pt x="1028" y="126"/>
                </a:lnTo>
                <a:lnTo>
                  <a:pt x="1024" y="119"/>
                </a:lnTo>
                <a:lnTo>
                  <a:pt x="1047" y="119"/>
                </a:lnTo>
                <a:lnTo>
                  <a:pt x="1047" y="112"/>
                </a:lnTo>
                <a:lnTo>
                  <a:pt x="1047" y="107"/>
                </a:lnTo>
                <a:lnTo>
                  <a:pt x="1045" y="101"/>
                </a:lnTo>
                <a:lnTo>
                  <a:pt x="1045" y="98"/>
                </a:lnTo>
                <a:lnTo>
                  <a:pt x="1044" y="93"/>
                </a:lnTo>
                <a:lnTo>
                  <a:pt x="1075" y="89"/>
                </a:lnTo>
                <a:close/>
                <a:moveTo>
                  <a:pt x="925" y="68"/>
                </a:moveTo>
                <a:lnTo>
                  <a:pt x="925" y="89"/>
                </a:lnTo>
                <a:lnTo>
                  <a:pt x="897" y="89"/>
                </a:lnTo>
                <a:lnTo>
                  <a:pt x="897" y="80"/>
                </a:lnTo>
                <a:lnTo>
                  <a:pt x="904" y="77"/>
                </a:lnTo>
                <a:lnTo>
                  <a:pt x="909" y="73"/>
                </a:lnTo>
                <a:lnTo>
                  <a:pt x="916" y="72"/>
                </a:lnTo>
                <a:lnTo>
                  <a:pt x="925" y="68"/>
                </a:lnTo>
                <a:close/>
                <a:moveTo>
                  <a:pt x="527" y="0"/>
                </a:moveTo>
                <a:lnTo>
                  <a:pt x="543" y="2"/>
                </a:lnTo>
                <a:lnTo>
                  <a:pt x="557" y="4"/>
                </a:lnTo>
                <a:lnTo>
                  <a:pt x="557" y="12"/>
                </a:lnTo>
                <a:lnTo>
                  <a:pt x="558" y="16"/>
                </a:lnTo>
                <a:lnTo>
                  <a:pt x="558" y="19"/>
                </a:lnTo>
                <a:lnTo>
                  <a:pt x="560" y="25"/>
                </a:lnTo>
                <a:lnTo>
                  <a:pt x="560" y="32"/>
                </a:lnTo>
                <a:lnTo>
                  <a:pt x="539" y="37"/>
                </a:lnTo>
                <a:lnTo>
                  <a:pt x="509" y="39"/>
                </a:lnTo>
                <a:lnTo>
                  <a:pt x="515" y="54"/>
                </a:lnTo>
                <a:lnTo>
                  <a:pt x="520" y="72"/>
                </a:lnTo>
                <a:lnTo>
                  <a:pt x="523" y="89"/>
                </a:lnTo>
                <a:lnTo>
                  <a:pt x="522" y="107"/>
                </a:lnTo>
                <a:lnTo>
                  <a:pt x="516" y="117"/>
                </a:lnTo>
                <a:lnTo>
                  <a:pt x="509" y="124"/>
                </a:lnTo>
                <a:lnTo>
                  <a:pt x="503" y="131"/>
                </a:lnTo>
                <a:lnTo>
                  <a:pt x="499" y="142"/>
                </a:lnTo>
                <a:lnTo>
                  <a:pt x="503" y="147"/>
                </a:lnTo>
                <a:lnTo>
                  <a:pt x="506" y="150"/>
                </a:lnTo>
                <a:lnTo>
                  <a:pt x="509" y="156"/>
                </a:lnTo>
                <a:lnTo>
                  <a:pt x="511" y="159"/>
                </a:lnTo>
                <a:lnTo>
                  <a:pt x="515" y="163"/>
                </a:lnTo>
                <a:lnTo>
                  <a:pt x="520" y="166"/>
                </a:lnTo>
                <a:lnTo>
                  <a:pt x="525" y="169"/>
                </a:lnTo>
                <a:lnTo>
                  <a:pt x="527" y="169"/>
                </a:lnTo>
                <a:lnTo>
                  <a:pt x="527" y="169"/>
                </a:lnTo>
                <a:lnTo>
                  <a:pt x="527" y="171"/>
                </a:lnTo>
                <a:lnTo>
                  <a:pt x="529" y="169"/>
                </a:lnTo>
                <a:lnTo>
                  <a:pt x="529" y="169"/>
                </a:lnTo>
                <a:lnTo>
                  <a:pt x="536" y="164"/>
                </a:lnTo>
                <a:lnTo>
                  <a:pt x="539" y="157"/>
                </a:lnTo>
                <a:lnTo>
                  <a:pt x="543" y="152"/>
                </a:lnTo>
                <a:lnTo>
                  <a:pt x="548" y="147"/>
                </a:lnTo>
                <a:lnTo>
                  <a:pt x="546" y="133"/>
                </a:lnTo>
                <a:lnTo>
                  <a:pt x="541" y="117"/>
                </a:lnTo>
                <a:lnTo>
                  <a:pt x="536" y="101"/>
                </a:lnTo>
                <a:lnTo>
                  <a:pt x="534" y="87"/>
                </a:lnTo>
                <a:lnTo>
                  <a:pt x="537" y="77"/>
                </a:lnTo>
                <a:lnTo>
                  <a:pt x="550" y="68"/>
                </a:lnTo>
                <a:lnTo>
                  <a:pt x="567" y="63"/>
                </a:lnTo>
                <a:lnTo>
                  <a:pt x="585" y="60"/>
                </a:lnTo>
                <a:lnTo>
                  <a:pt x="600" y="54"/>
                </a:lnTo>
                <a:lnTo>
                  <a:pt x="614" y="46"/>
                </a:lnTo>
                <a:lnTo>
                  <a:pt x="607" y="44"/>
                </a:lnTo>
                <a:lnTo>
                  <a:pt x="604" y="42"/>
                </a:lnTo>
                <a:lnTo>
                  <a:pt x="600" y="40"/>
                </a:lnTo>
                <a:lnTo>
                  <a:pt x="599" y="37"/>
                </a:lnTo>
                <a:lnTo>
                  <a:pt x="597" y="33"/>
                </a:lnTo>
                <a:lnTo>
                  <a:pt x="595" y="26"/>
                </a:lnTo>
                <a:lnTo>
                  <a:pt x="595" y="19"/>
                </a:lnTo>
                <a:lnTo>
                  <a:pt x="597" y="18"/>
                </a:lnTo>
                <a:lnTo>
                  <a:pt x="599" y="16"/>
                </a:lnTo>
                <a:lnTo>
                  <a:pt x="600" y="14"/>
                </a:lnTo>
                <a:lnTo>
                  <a:pt x="602" y="12"/>
                </a:lnTo>
                <a:lnTo>
                  <a:pt x="621" y="16"/>
                </a:lnTo>
                <a:lnTo>
                  <a:pt x="625" y="46"/>
                </a:lnTo>
                <a:lnTo>
                  <a:pt x="649" y="47"/>
                </a:lnTo>
                <a:lnTo>
                  <a:pt x="672" y="51"/>
                </a:lnTo>
                <a:lnTo>
                  <a:pt x="691" y="58"/>
                </a:lnTo>
                <a:lnTo>
                  <a:pt x="696" y="75"/>
                </a:lnTo>
                <a:lnTo>
                  <a:pt x="700" y="87"/>
                </a:lnTo>
                <a:lnTo>
                  <a:pt x="707" y="96"/>
                </a:lnTo>
                <a:lnTo>
                  <a:pt x="715" y="100"/>
                </a:lnTo>
                <a:lnTo>
                  <a:pt x="731" y="101"/>
                </a:lnTo>
                <a:lnTo>
                  <a:pt x="756" y="100"/>
                </a:lnTo>
                <a:lnTo>
                  <a:pt x="770" y="93"/>
                </a:lnTo>
                <a:lnTo>
                  <a:pt x="784" y="93"/>
                </a:lnTo>
                <a:lnTo>
                  <a:pt x="801" y="98"/>
                </a:lnTo>
                <a:lnTo>
                  <a:pt x="818" y="107"/>
                </a:lnTo>
                <a:lnTo>
                  <a:pt x="836" y="115"/>
                </a:lnTo>
                <a:lnTo>
                  <a:pt x="852" y="122"/>
                </a:lnTo>
                <a:lnTo>
                  <a:pt x="867" y="126"/>
                </a:lnTo>
                <a:lnTo>
                  <a:pt x="893" y="108"/>
                </a:lnTo>
                <a:lnTo>
                  <a:pt x="925" y="98"/>
                </a:lnTo>
                <a:lnTo>
                  <a:pt x="963" y="93"/>
                </a:lnTo>
                <a:lnTo>
                  <a:pt x="1009" y="93"/>
                </a:lnTo>
                <a:lnTo>
                  <a:pt x="1009" y="100"/>
                </a:lnTo>
                <a:lnTo>
                  <a:pt x="996" y="100"/>
                </a:lnTo>
                <a:lnTo>
                  <a:pt x="986" y="101"/>
                </a:lnTo>
                <a:lnTo>
                  <a:pt x="979" y="107"/>
                </a:lnTo>
                <a:lnTo>
                  <a:pt x="986" y="114"/>
                </a:lnTo>
                <a:lnTo>
                  <a:pt x="991" y="121"/>
                </a:lnTo>
                <a:lnTo>
                  <a:pt x="996" y="128"/>
                </a:lnTo>
                <a:lnTo>
                  <a:pt x="1003" y="131"/>
                </a:lnTo>
                <a:lnTo>
                  <a:pt x="1017" y="135"/>
                </a:lnTo>
                <a:lnTo>
                  <a:pt x="1026" y="142"/>
                </a:lnTo>
                <a:lnTo>
                  <a:pt x="1037" y="142"/>
                </a:lnTo>
                <a:lnTo>
                  <a:pt x="1049" y="142"/>
                </a:lnTo>
                <a:lnTo>
                  <a:pt x="1063" y="147"/>
                </a:lnTo>
                <a:lnTo>
                  <a:pt x="1066" y="149"/>
                </a:lnTo>
                <a:lnTo>
                  <a:pt x="1070" y="154"/>
                </a:lnTo>
                <a:lnTo>
                  <a:pt x="1073" y="157"/>
                </a:lnTo>
                <a:lnTo>
                  <a:pt x="1079" y="161"/>
                </a:lnTo>
                <a:lnTo>
                  <a:pt x="1079" y="166"/>
                </a:lnTo>
                <a:lnTo>
                  <a:pt x="1075" y="166"/>
                </a:lnTo>
                <a:lnTo>
                  <a:pt x="1065" y="182"/>
                </a:lnTo>
                <a:lnTo>
                  <a:pt x="1052" y="196"/>
                </a:lnTo>
                <a:lnTo>
                  <a:pt x="1040" y="211"/>
                </a:lnTo>
                <a:lnTo>
                  <a:pt x="1051" y="211"/>
                </a:lnTo>
                <a:lnTo>
                  <a:pt x="1068" y="203"/>
                </a:lnTo>
                <a:lnTo>
                  <a:pt x="1087" y="199"/>
                </a:lnTo>
                <a:lnTo>
                  <a:pt x="1106" y="201"/>
                </a:lnTo>
                <a:lnTo>
                  <a:pt x="1127" y="206"/>
                </a:lnTo>
                <a:lnTo>
                  <a:pt x="1148" y="215"/>
                </a:lnTo>
                <a:lnTo>
                  <a:pt x="1166" y="225"/>
                </a:lnTo>
                <a:lnTo>
                  <a:pt x="1178" y="238"/>
                </a:lnTo>
                <a:lnTo>
                  <a:pt x="1185" y="250"/>
                </a:lnTo>
                <a:lnTo>
                  <a:pt x="1192" y="264"/>
                </a:lnTo>
                <a:lnTo>
                  <a:pt x="1190" y="278"/>
                </a:lnTo>
                <a:lnTo>
                  <a:pt x="1185" y="292"/>
                </a:lnTo>
                <a:lnTo>
                  <a:pt x="1199" y="292"/>
                </a:lnTo>
                <a:lnTo>
                  <a:pt x="1213" y="292"/>
                </a:lnTo>
                <a:lnTo>
                  <a:pt x="1223" y="293"/>
                </a:lnTo>
                <a:lnTo>
                  <a:pt x="1232" y="300"/>
                </a:lnTo>
                <a:lnTo>
                  <a:pt x="1234" y="302"/>
                </a:lnTo>
                <a:lnTo>
                  <a:pt x="1234" y="304"/>
                </a:lnTo>
                <a:lnTo>
                  <a:pt x="1234" y="306"/>
                </a:lnTo>
                <a:lnTo>
                  <a:pt x="1236" y="307"/>
                </a:lnTo>
                <a:lnTo>
                  <a:pt x="1236" y="311"/>
                </a:lnTo>
                <a:lnTo>
                  <a:pt x="1251" y="311"/>
                </a:lnTo>
                <a:lnTo>
                  <a:pt x="1251" y="321"/>
                </a:lnTo>
                <a:lnTo>
                  <a:pt x="1251" y="332"/>
                </a:lnTo>
                <a:lnTo>
                  <a:pt x="1255" y="342"/>
                </a:lnTo>
                <a:lnTo>
                  <a:pt x="1264" y="334"/>
                </a:lnTo>
                <a:lnTo>
                  <a:pt x="1274" y="332"/>
                </a:lnTo>
                <a:lnTo>
                  <a:pt x="1284" y="335"/>
                </a:lnTo>
                <a:lnTo>
                  <a:pt x="1297" y="337"/>
                </a:lnTo>
                <a:lnTo>
                  <a:pt x="1312" y="337"/>
                </a:lnTo>
                <a:lnTo>
                  <a:pt x="1333" y="335"/>
                </a:lnTo>
                <a:lnTo>
                  <a:pt x="1360" y="334"/>
                </a:lnTo>
                <a:lnTo>
                  <a:pt x="1386" y="332"/>
                </a:lnTo>
                <a:lnTo>
                  <a:pt x="1412" y="334"/>
                </a:lnTo>
                <a:lnTo>
                  <a:pt x="1435" y="337"/>
                </a:lnTo>
                <a:lnTo>
                  <a:pt x="1454" y="346"/>
                </a:lnTo>
                <a:lnTo>
                  <a:pt x="1469" y="356"/>
                </a:lnTo>
                <a:lnTo>
                  <a:pt x="1483" y="367"/>
                </a:lnTo>
                <a:lnTo>
                  <a:pt x="1499" y="377"/>
                </a:lnTo>
                <a:lnTo>
                  <a:pt x="1517" y="384"/>
                </a:lnTo>
                <a:lnTo>
                  <a:pt x="1517" y="395"/>
                </a:lnTo>
                <a:lnTo>
                  <a:pt x="1531" y="395"/>
                </a:lnTo>
                <a:lnTo>
                  <a:pt x="1532" y="407"/>
                </a:lnTo>
                <a:lnTo>
                  <a:pt x="1534" y="416"/>
                </a:lnTo>
                <a:lnTo>
                  <a:pt x="1531" y="426"/>
                </a:lnTo>
                <a:lnTo>
                  <a:pt x="1536" y="426"/>
                </a:lnTo>
                <a:lnTo>
                  <a:pt x="1538" y="424"/>
                </a:lnTo>
                <a:lnTo>
                  <a:pt x="1539" y="423"/>
                </a:lnTo>
                <a:lnTo>
                  <a:pt x="1539" y="423"/>
                </a:lnTo>
                <a:lnTo>
                  <a:pt x="1539" y="423"/>
                </a:lnTo>
                <a:lnTo>
                  <a:pt x="1541" y="423"/>
                </a:lnTo>
                <a:lnTo>
                  <a:pt x="1543" y="423"/>
                </a:lnTo>
                <a:lnTo>
                  <a:pt x="1553" y="437"/>
                </a:lnTo>
                <a:lnTo>
                  <a:pt x="1559" y="454"/>
                </a:lnTo>
                <a:lnTo>
                  <a:pt x="1562" y="475"/>
                </a:lnTo>
                <a:lnTo>
                  <a:pt x="1565" y="494"/>
                </a:lnTo>
                <a:lnTo>
                  <a:pt x="1571" y="513"/>
                </a:lnTo>
                <a:lnTo>
                  <a:pt x="1581" y="526"/>
                </a:lnTo>
                <a:lnTo>
                  <a:pt x="1583" y="527"/>
                </a:lnTo>
                <a:lnTo>
                  <a:pt x="1585" y="527"/>
                </a:lnTo>
                <a:lnTo>
                  <a:pt x="1585" y="527"/>
                </a:lnTo>
                <a:lnTo>
                  <a:pt x="1586" y="527"/>
                </a:lnTo>
                <a:lnTo>
                  <a:pt x="1588" y="527"/>
                </a:lnTo>
                <a:lnTo>
                  <a:pt x="1593" y="526"/>
                </a:lnTo>
                <a:lnTo>
                  <a:pt x="1593" y="533"/>
                </a:lnTo>
                <a:lnTo>
                  <a:pt x="1593" y="536"/>
                </a:lnTo>
                <a:lnTo>
                  <a:pt x="1595" y="540"/>
                </a:lnTo>
                <a:lnTo>
                  <a:pt x="1597" y="541"/>
                </a:lnTo>
                <a:lnTo>
                  <a:pt x="1600" y="543"/>
                </a:lnTo>
                <a:lnTo>
                  <a:pt x="1604" y="545"/>
                </a:lnTo>
                <a:lnTo>
                  <a:pt x="1606" y="547"/>
                </a:lnTo>
                <a:lnTo>
                  <a:pt x="1607" y="548"/>
                </a:lnTo>
                <a:lnTo>
                  <a:pt x="1609" y="548"/>
                </a:lnTo>
                <a:lnTo>
                  <a:pt x="1613" y="548"/>
                </a:lnTo>
                <a:lnTo>
                  <a:pt x="1616" y="550"/>
                </a:lnTo>
                <a:lnTo>
                  <a:pt x="1618" y="571"/>
                </a:lnTo>
                <a:lnTo>
                  <a:pt x="1614" y="588"/>
                </a:lnTo>
                <a:lnTo>
                  <a:pt x="1607" y="608"/>
                </a:lnTo>
                <a:lnTo>
                  <a:pt x="1604" y="606"/>
                </a:lnTo>
                <a:lnTo>
                  <a:pt x="1602" y="604"/>
                </a:lnTo>
                <a:lnTo>
                  <a:pt x="1599" y="604"/>
                </a:lnTo>
                <a:lnTo>
                  <a:pt x="1593" y="602"/>
                </a:lnTo>
                <a:lnTo>
                  <a:pt x="1576" y="623"/>
                </a:lnTo>
                <a:lnTo>
                  <a:pt x="1560" y="644"/>
                </a:lnTo>
                <a:lnTo>
                  <a:pt x="1546" y="669"/>
                </a:lnTo>
                <a:lnTo>
                  <a:pt x="1553" y="670"/>
                </a:lnTo>
                <a:lnTo>
                  <a:pt x="1559" y="670"/>
                </a:lnTo>
                <a:lnTo>
                  <a:pt x="1564" y="674"/>
                </a:lnTo>
                <a:lnTo>
                  <a:pt x="1567" y="677"/>
                </a:lnTo>
                <a:lnTo>
                  <a:pt x="1569" y="684"/>
                </a:lnTo>
                <a:lnTo>
                  <a:pt x="1572" y="693"/>
                </a:lnTo>
                <a:lnTo>
                  <a:pt x="1574" y="702"/>
                </a:lnTo>
                <a:lnTo>
                  <a:pt x="1576" y="711"/>
                </a:lnTo>
                <a:lnTo>
                  <a:pt x="1581" y="718"/>
                </a:lnTo>
                <a:lnTo>
                  <a:pt x="1602" y="730"/>
                </a:lnTo>
                <a:lnTo>
                  <a:pt x="1628" y="735"/>
                </a:lnTo>
                <a:lnTo>
                  <a:pt x="1658" y="737"/>
                </a:lnTo>
                <a:lnTo>
                  <a:pt x="1663" y="733"/>
                </a:lnTo>
                <a:lnTo>
                  <a:pt x="1668" y="732"/>
                </a:lnTo>
                <a:lnTo>
                  <a:pt x="1675" y="730"/>
                </a:lnTo>
                <a:lnTo>
                  <a:pt x="1681" y="726"/>
                </a:lnTo>
                <a:lnTo>
                  <a:pt x="1691" y="716"/>
                </a:lnTo>
                <a:lnTo>
                  <a:pt x="1698" y="704"/>
                </a:lnTo>
                <a:lnTo>
                  <a:pt x="1705" y="693"/>
                </a:lnTo>
                <a:lnTo>
                  <a:pt x="1716" y="684"/>
                </a:lnTo>
                <a:lnTo>
                  <a:pt x="1730" y="677"/>
                </a:lnTo>
                <a:lnTo>
                  <a:pt x="1749" y="677"/>
                </a:lnTo>
                <a:lnTo>
                  <a:pt x="1773" y="681"/>
                </a:lnTo>
                <a:lnTo>
                  <a:pt x="1798" y="686"/>
                </a:lnTo>
                <a:lnTo>
                  <a:pt x="1824" y="695"/>
                </a:lnTo>
                <a:lnTo>
                  <a:pt x="1847" y="705"/>
                </a:lnTo>
                <a:lnTo>
                  <a:pt x="1869" y="714"/>
                </a:lnTo>
                <a:lnTo>
                  <a:pt x="1885" y="725"/>
                </a:lnTo>
                <a:lnTo>
                  <a:pt x="1895" y="733"/>
                </a:lnTo>
                <a:lnTo>
                  <a:pt x="1908" y="765"/>
                </a:lnTo>
                <a:lnTo>
                  <a:pt x="1920" y="761"/>
                </a:lnTo>
                <a:lnTo>
                  <a:pt x="1920" y="768"/>
                </a:lnTo>
                <a:lnTo>
                  <a:pt x="1923" y="772"/>
                </a:lnTo>
                <a:lnTo>
                  <a:pt x="1958" y="761"/>
                </a:lnTo>
                <a:lnTo>
                  <a:pt x="1974" y="766"/>
                </a:lnTo>
                <a:lnTo>
                  <a:pt x="1991" y="777"/>
                </a:lnTo>
                <a:lnTo>
                  <a:pt x="2007" y="784"/>
                </a:lnTo>
                <a:lnTo>
                  <a:pt x="2045" y="779"/>
                </a:lnTo>
                <a:lnTo>
                  <a:pt x="2058" y="787"/>
                </a:lnTo>
                <a:lnTo>
                  <a:pt x="2080" y="789"/>
                </a:lnTo>
                <a:lnTo>
                  <a:pt x="2103" y="786"/>
                </a:lnTo>
                <a:lnTo>
                  <a:pt x="2124" y="784"/>
                </a:lnTo>
                <a:lnTo>
                  <a:pt x="2145" y="787"/>
                </a:lnTo>
                <a:lnTo>
                  <a:pt x="2173" y="801"/>
                </a:lnTo>
                <a:lnTo>
                  <a:pt x="2197" y="821"/>
                </a:lnTo>
                <a:lnTo>
                  <a:pt x="2220" y="840"/>
                </a:lnTo>
                <a:lnTo>
                  <a:pt x="2243" y="859"/>
                </a:lnTo>
                <a:lnTo>
                  <a:pt x="2269" y="876"/>
                </a:lnTo>
                <a:lnTo>
                  <a:pt x="2283" y="880"/>
                </a:lnTo>
                <a:lnTo>
                  <a:pt x="2302" y="883"/>
                </a:lnTo>
                <a:lnTo>
                  <a:pt x="2327" y="887"/>
                </a:lnTo>
                <a:lnTo>
                  <a:pt x="2349" y="892"/>
                </a:lnTo>
                <a:lnTo>
                  <a:pt x="2367" y="897"/>
                </a:lnTo>
                <a:lnTo>
                  <a:pt x="2375" y="903"/>
                </a:lnTo>
                <a:lnTo>
                  <a:pt x="2382" y="918"/>
                </a:lnTo>
                <a:lnTo>
                  <a:pt x="2386" y="936"/>
                </a:lnTo>
                <a:lnTo>
                  <a:pt x="2391" y="953"/>
                </a:lnTo>
                <a:lnTo>
                  <a:pt x="2403" y="988"/>
                </a:lnTo>
                <a:lnTo>
                  <a:pt x="2407" y="1021"/>
                </a:lnTo>
                <a:lnTo>
                  <a:pt x="2405" y="1051"/>
                </a:lnTo>
                <a:lnTo>
                  <a:pt x="2396" y="1079"/>
                </a:lnTo>
                <a:lnTo>
                  <a:pt x="2384" y="1105"/>
                </a:lnTo>
                <a:lnTo>
                  <a:pt x="2368" y="1129"/>
                </a:lnTo>
                <a:lnTo>
                  <a:pt x="2349" y="1156"/>
                </a:lnTo>
                <a:lnTo>
                  <a:pt x="2292" y="1194"/>
                </a:lnTo>
                <a:lnTo>
                  <a:pt x="2281" y="1215"/>
                </a:lnTo>
                <a:lnTo>
                  <a:pt x="2272" y="1236"/>
                </a:lnTo>
                <a:lnTo>
                  <a:pt x="2265" y="1259"/>
                </a:lnTo>
                <a:lnTo>
                  <a:pt x="2257" y="1273"/>
                </a:lnTo>
                <a:lnTo>
                  <a:pt x="2246" y="1285"/>
                </a:lnTo>
                <a:lnTo>
                  <a:pt x="2237" y="1299"/>
                </a:lnTo>
                <a:lnTo>
                  <a:pt x="2218" y="1302"/>
                </a:lnTo>
                <a:lnTo>
                  <a:pt x="2215" y="1283"/>
                </a:lnTo>
                <a:lnTo>
                  <a:pt x="2208" y="1283"/>
                </a:lnTo>
                <a:lnTo>
                  <a:pt x="2208" y="1321"/>
                </a:lnTo>
                <a:lnTo>
                  <a:pt x="2199" y="1339"/>
                </a:lnTo>
                <a:lnTo>
                  <a:pt x="2197" y="1360"/>
                </a:lnTo>
                <a:lnTo>
                  <a:pt x="2201" y="1383"/>
                </a:lnTo>
                <a:lnTo>
                  <a:pt x="2204" y="1404"/>
                </a:lnTo>
                <a:lnTo>
                  <a:pt x="2211" y="1424"/>
                </a:lnTo>
                <a:lnTo>
                  <a:pt x="2215" y="1440"/>
                </a:lnTo>
                <a:lnTo>
                  <a:pt x="2215" y="1454"/>
                </a:lnTo>
                <a:lnTo>
                  <a:pt x="2211" y="1466"/>
                </a:lnTo>
                <a:lnTo>
                  <a:pt x="2206" y="1477"/>
                </a:lnTo>
                <a:lnTo>
                  <a:pt x="2203" y="1486"/>
                </a:lnTo>
                <a:lnTo>
                  <a:pt x="2208" y="1552"/>
                </a:lnTo>
                <a:lnTo>
                  <a:pt x="2196" y="1557"/>
                </a:lnTo>
                <a:lnTo>
                  <a:pt x="2187" y="1564"/>
                </a:lnTo>
                <a:lnTo>
                  <a:pt x="2182" y="1573"/>
                </a:lnTo>
                <a:lnTo>
                  <a:pt x="2180" y="1590"/>
                </a:lnTo>
                <a:lnTo>
                  <a:pt x="2189" y="1606"/>
                </a:lnTo>
                <a:lnTo>
                  <a:pt x="2192" y="1625"/>
                </a:lnTo>
                <a:lnTo>
                  <a:pt x="2180" y="1637"/>
                </a:lnTo>
                <a:lnTo>
                  <a:pt x="2176" y="1650"/>
                </a:lnTo>
                <a:lnTo>
                  <a:pt x="2171" y="1662"/>
                </a:lnTo>
                <a:lnTo>
                  <a:pt x="2164" y="1678"/>
                </a:lnTo>
                <a:lnTo>
                  <a:pt x="2157" y="1688"/>
                </a:lnTo>
                <a:lnTo>
                  <a:pt x="2152" y="1695"/>
                </a:lnTo>
                <a:lnTo>
                  <a:pt x="2145" y="1700"/>
                </a:lnTo>
                <a:lnTo>
                  <a:pt x="2141" y="1704"/>
                </a:lnTo>
                <a:lnTo>
                  <a:pt x="2138" y="1709"/>
                </a:lnTo>
                <a:lnTo>
                  <a:pt x="2136" y="1719"/>
                </a:lnTo>
                <a:lnTo>
                  <a:pt x="2136" y="1733"/>
                </a:lnTo>
                <a:lnTo>
                  <a:pt x="2138" y="1754"/>
                </a:lnTo>
                <a:lnTo>
                  <a:pt x="2112" y="1768"/>
                </a:lnTo>
                <a:lnTo>
                  <a:pt x="2087" y="1782"/>
                </a:lnTo>
                <a:lnTo>
                  <a:pt x="2091" y="1786"/>
                </a:lnTo>
                <a:lnTo>
                  <a:pt x="2093" y="1789"/>
                </a:lnTo>
                <a:lnTo>
                  <a:pt x="2093" y="1791"/>
                </a:lnTo>
                <a:lnTo>
                  <a:pt x="2093" y="1795"/>
                </a:lnTo>
                <a:lnTo>
                  <a:pt x="2093" y="1796"/>
                </a:lnTo>
                <a:lnTo>
                  <a:pt x="2075" y="1805"/>
                </a:lnTo>
                <a:lnTo>
                  <a:pt x="2058" y="1803"/>
                </a:lnTo>
                <a:lnTo>
                  <a:pt x="2040" y="1800"/>
                </a:lnTo>
                <a:lnTo>
                  <a:pt x="2026" y="1793"/>
                </a:lnTo>
                <a:lnTo>
                  <a:pt x="2018" y="1800"/>
                </a:lnTo>
                <a:lnTo>
                  <a:pt x="2004" y="1803"/>
                </a:lnTo>
                <a:lnTo>
                  <a:pt x="1988" y="1805"/>
                </a:lnTo>
                <a:lnTo>
                  <a:pt x="1972" y="1807"/>
                </a:lnTo>
                <a:lnTo>
                  <a:pt x="1958" y="1808"/>
                </a:lnTo>
                <a:lnTo>
                  <a:pt x="1955" y="1815"/>
                </a:lnTo>
                <a:lnTo>
                  <a:pt x="1948" y="1824"/>
                </a:lnTo>
                <a:lnTo>
                  <a:pt x="1939" y="1835"/>
                </a:lnTo>
                <a:lnTo>
                  <a:pt x="1930" y="1842"/>
                </a:lnTo>
                <a:lnTo>
                  <a:pt x="1923" y="1847"/>
                </a:lnTo>
                <a:lnTo>
                  <a:pt x="1892" y="1843"/>
                </a:lnTo>
                <a:lnTo>
                  <a:pt x="1881" y="1849"/>
                </a:lnTo>
                <a:lnTo>
                  <a:pt x="1867" y="1857"/>
                </a:lnTo>
                <a:lnTo>
                  <a:pt x="1850" y="1870"/>
                </a:lnTo>
                <a:lnTo>
                  <a:pt x="1833" y="1882"/>
                </a:lnTo>
                <a:lnTo>
                  <a:pt x="1820" y="1892"/>
                </a:lnTo>
                <a:lnTo>
                  <a:pt x="1812" y="1901"/>
                </a:lnTo>
                <a:lnTo>
                  <a:pt x="1808" y="1901"/>
                </a:lnTo>
                <a:lnTo>
                  <a:pt x="1805" y="1924"/>
                </a:lnTo>
                <a:lnTo>
                  <a:pt x="1801" y="1925"/>
                </a:lnTo>
                <a:lnTo>
                  <a:pt x="1798" y="1927"/>
                </a:lnTo>
                <a:lnTo>
                  <a:pt x="1796" y="1925"/>
                </a:lnTo>
                <a:lnTo>
                  <a:pt x="1794" y="1925"/>
                </a:lnTo>
                <a:lnTo>
                  <a:pt x="1792" y="1924"/>
                </a:lnTo>
                <a:lnTo>
                  <a:pt x="1789" y="1924"/>
                </a:lnTo>
                <a:lnTo>
                  <a:pt x="1787" y="1924"/>
                </a:lnTo>
                <a:lnTo>
                  <a:pt x="1784" y="1927"/>
                </a:lnTo>
                <a:lnTo>
                  <a:pt x="1780" y="1931"/>
                </a:lnTo>
                <a:lnTo>
                  <a:pt x="1785" y="1946"/>
                </a:lnTo>
                <a:lnTo>
                  <a:pt x="1784" y="1964"/>
                </a:lnTo>
                <a:lnTo>
                  <a:pt x="1780" y="1980"/>
                </a:lnTo>
                <a:lnTo>
                  <a:pt x="1780" y="1997"/>
                </a:lnTo>
                <a:lnTo>
                  <a:pt x="1784" y="2000"/>
                </a:lnTo>
                <a:lnTo>
                  <a:pt x="1787" y="2006"/>
                </a:lnTo>
                <a:lnTo>
                  <a:pt x="1791" y="2009"/>
                </a:lnTo>
                <a:lnTo>
                  <a:pt x="1794" y="2013"/>
                </a:lnTo>
                <a:lnTo>
                  <a:pt x="1798" y="2016"/>
                </a:lnTo>
                <a:lnTo>
                  <a:pt x="1799" y="2020"/>
                </a:lnTo>
                <a:lnTo>
                  <a:pt x="1792" y="2089"/>
                </a:lnTo>
                <a:lnTo>
                  <a:pt x="1773" y="2105"/>
                </a:lnTo>
                <a:lnTo>
                  <a:pt x="1757" y="2124"/>
                </a:lnTo>
                <a:lnTo>
                  <a:pt x="1747" y="2147"/>
                </a:lnTo>
                <a:lnTo>
                  <a:pt x="1738" y="2172"/>
                </a:lnTo>
                <a:lnTo>
                  <a:pt x="1728" y="2196"/>
                </a:lnTo>
                <a:lnTo>
                  <a:pt x="1716" y="2220"/>
                </a:lnTo>
                <a:lnTo>
                  <a:pt x="1707" y="2231"/>
                </a:lnTo>
                <a:lnTo>
                  <a:pt x="1695" y="2240"/>
                </a:lnTo>
                <a:lnTo>
                  <a:pt x="1684" y="2250"/>
                </a:lnTo>
                <a:lnTo>
                  <a:pt x="1681" y="2250"/>
                </a:lnTo>
                <a:lnTo>
                  <a:pt x="1681" y="2240"/>
                </a:lnTo>
                <a:lnTo>
                  <a:pt x="1698" y="2222"/>
                </a:lnTo>
                <a:lnTo>
                  <a:pt x="1712" y="2199"/>
                </a:lnTo>
                <a:lnTo>
                  <a:pt x="1719" y="2173"/>
                </a:lnTo>
                <a:lnTo>
                  <a:pt x="1716" y="2173"/>
                </a:lnTo>
                <a:lnTo>
                  <a:pt x="1716" y="2170"/>
                </a:lnTo>
                <a:lnTo>
                  <a:pt x="1709" y="2172"/>
                </a:lnTo>
                <a:lnTo>
                  <a:pt x="1700" y="2173"/>
                </a:lnTo>
                <a:lnTo>
                  <a:pt x="1689" y="2173"/>
                </a:lnTo>
                <a:lnTo>
                  <a:pt x="1688" y="2194"/>
                </a:lnTo>
                <a:lnTo>
                  <a:pt x="1682" y="2206"/>
                </a:lnTo>
                <a:lnTo>
                  <a:pt x="1677" y="2213"/>
                </a:lnTo>
                <a:lnTo>
                  <a:pt x="1670" y="2219"/>
                </a:lnTo>
                <a:lnTo>
                  <a:pt x="1663" y="2222"/>
                </a:lnTo>
                <a:lnTo>
                  <a:pt x="1658" y="2231"/>
                </a:lnTo>
                <a:lnTo>
                  <a:pt x="1655" y="2245"/>
                </a:lnTo>
                <a:lnTo>
                  <a:pt x="1655" y="2262"/>
                </a:lnTo>
                <a:lnTo>
                  <a:pt x="1658" y="2280"/>
                </a:lnTo>
                <a:lnTo>
                  <a:pt x="1658" y="2295"/>
                </a:lnTo>
                <a:lnTo>
                  <a:pt x="1655" y="2308"/>
                </a:lnTo>
                <a:lnTo>
                  <a:pt x="1649" y="2322"/>
                </a:lnTo>
                <a:lnTo>
                  <a:pt x="1642" y="2329"/>
                </a:lnTo>
                <a:lnTo>
                  <a:pt x="1635" y="2332"/>
                </a:lnTo>
                <a:lnTo>
                  <a:pt x="1628" y="2336"/>
                </a:lnTo>
                <a:lnTo>
                  <a:pt x="1620" y="2343"/>
                </a:lnTo>
                <a:lnTo>
                  <a:pt x="1620" y="2343"/>
                </a:lnTo>
                <a:lnTo>
                  <a:pt x="1621" y="2346"/>
                </a:lnTo>
                <a:lnTo>
                  <a:pt x="1623" y="2351"/>
                </a:lnTo>
                <a:lnTo>
                  <a:pt x="1623" y="2357"/>
                </a:lnTo>
                <a:lnTo>
                  <a:pt x="1623" y="2362"/>
                </a:lnTo>
                <a:lnTo>
                  <a:pt x="1625" y="2365"/>
                </a:lnTo>
                <a:lnTo>
                  <a:pt x="1623" y="2369"/>
                </a:lnTo>
                <a:lnTo>
                  <a:pt x="1621" y="2374"/>
                </a:lnTo>
                <a:lnTo>
                  <a:pt x="1618" y="2379"/>
                </a:lnTo>
                <a:lnTo>
                  <a:pt x="1614" y="2384"/>
                </a:lnTo>
                <a:lnTo>
                  <a:pt x="1609" y="2390"/>
                </a:lnTo>
                <a:lnTo>
                  <a:pt x="1606" y="2393"/>
                </a:lnTo>
                <a:lnTo>
                  <a:pt x="1600" y="2397"/>
                </a:lnTo>
                <a:lnTo>
                  <a:pt x="1579" y="2409"/>
                </a:lnTo>
                <a:lnTo>
                  <a:pt x="1555" y="2414"/>
                </a:lnTo>
                <a:lnTo>
                  <a:pt x="1529" y="2414"/>
                </a:lnTo>
                <a:lnTo>
                  <a:pt x="1501" y="2409"/>
                </a:lnTo>
                <a:lnTo>
                  <a:pt x="1471" y="2402"/>
                </a:lnTo>
                <a:lnTo>
                  <a:pt x="1442" y="2393"/>
                </a:lnTo>
                <a:lnTo>
                  <a:pt x="1415" y="2386"/>
                </a:lnTo>
                <a:lnTo>
                  <a:pt x="1389" y="2381"/>
                </a:lnTo>
                <a:lnTo>
                  <a:pt x="1389" y="2384"/>
                </a:lnTo>
                <a:lnTo>
                  <a:pt x="1393" y="2384"/>
                </a:lnTo>
                <a:lnTo>
                  <a:pt x="1393" y="2388"/>
                </a:lnTo>
                <a:lnTo>
                  <a:pt x="1410" y="2393"/>
                </a:lnTo>
                <a:lnTo>
                  <a:pt x="1426" y="2400"/>
                </a:lnTo>
                <a:lnTo>
                  <a:pt x="1442" y="2407"/>
                </a:lnTo>
                <a:lnTo>
                  <a:pt x="1454" y="2418"/>
                </a:lnTo>
                <a:lnTo>
                  <a:pt x="1463" y="2432"/>
                </a:lnTo>
                <a:lnTo>
                  <a:pt x="1464" y="2435"/>
                </a:lnTo>
                <a:lnTo>
                  <a:pt x="1464" y="2440"/>
                </a:lnTo>
                <a:lnTo>
                  <a:pt x="1464" y="2444"/>
                </a:lnTo>
                <a:lnTo>
                  <a:pt x="1463" y="2451"/>
                </a:lnTo>
                <a:lnTo>
                  <a:pt x="1463" y="2458"/>
                </a:lnTo>
                <a:lnTo>
                  <a:pt x="1475" y="2463"/>
                </a:lnTo>
                <a:lnTo>
                  <a:pt x="1489" y="2472"/>
                </a:lnTo>
                <a:lnTo>
                  <a:pt x="1501" y="2482"/>
                </a:lnTo>
                <a:lnTo>
                  <a:pt x="1508" y="2493"/>
                </a:lnTo>
                <a:lnTo>
                  <a:pt x="1503" y="2510"/>
                </a:lnTo>
                <a:lnTo>
                  <a:pt x="1496" y="2533"/>
                </a:lnTo>
                <a:lnTo>
                  <a:pt x="1489" y="2556"/>
                </a:lnTo>
                <a:lnTo>
                  <a:pt x="1478" y="2576"/>
                </a:lnTo>
                <a:lnTo>
                  <a:pt x="1461" y="2589"/>
                </a:lnTo>
                <a:lnTo>
                  <a:pt x="1436" y="2599"/>
                </a:lnTo>
                <a:lnTo>
                  <a:pt x="1407" y="2608"/>
                </a:lnTo>
                <a:lnTo>
                  <a:pt x="1373" y="2613"/>
                </a:lnTo>
                <a:lnTo>
                  <a:pt x="1339" y="2615"/>
                </a:lnTo>
                <a:lnTo>
                  <a:pt x="1305" y="2615"/>
                </a:lnTo>
                <a:lnTo>
                  <a:pt x="1274" y="2611"/>
                </a:lnTo>
                <a:lnTo>
                  <a:pt x="1274" y="2618"/>
                </a:lnTo>
                <a:lnTo>
                  <a:pt x="1279" y="2622"/>
                </a:lnTo>
                <a:lnTo>
                  <a:pt x="1284" y="2624"/>
                </a:lnTo>
                <a:lnTo>
                  <a:pt x="1288" y="2625"/>
                </a:lnTo>
                <a:lnTo>
                  <a:pt x="1290" y="2629"/>
                </a:lnTo>
                <a:lnTo>
                  <a:pt x="1291" y="2634"/>
                </a:lnTo>
                <a:lnTo>
                  <a:pt x="1293" y="2643"/>
                </a:lnTo>
                <a:lnTo>
                  <a:pt x="1295" y="2650"/>
                </a:lnTo>
                <a:lnTo>
                  <a:pt x="1293" y="2657"/>
                </a:lnTo>
                <a:lnTo>
                  <a:pt x="1290" y="2664"/>
                </a:lnTo>
                <a:lnTo>
                  <a:pt x="1288" y="2671"/>
                </a:lnTo>
                <a:lnTo>
                  <a:pt x="1290" y="2679"/>
                </a:lnTo>
                <a:lnTo>
                  <a:pt x="1293" y="2686"/>
                </a:lnTo>
                <a:lnTo>
                  <a:pt x="1298" y="2692"/>
                </a:lnTo>
                <a:lnTo>
                  <a:pt x="1302" y="2699"/>
                </a:lnTo>
                <a:lnTo>
                  <a:pt x="1305" y="2711"/>
                </a:lnTo>
                <a:lnTo>
                  <a:pt x="1288" y="2718"/>
                </a:lnTo>
                <a:lnTo>
                  <a:pt x="1271" y="2723"/>
                </a:lnTo>
                <a:lnTo>
                  <a:pt x="1250" y="2727"/>
                </a:lnTo>
                <a:lnTo>
                  <a:pt x="1223" y="2727"/>
                </a:lnTo>
                <a:lnTo>
                  <a:pt x="1215" y="2720"/>
                </a:lnTo>
                <a:lnTo>
                  <a:pt x="1202" y="2714"/>
                </a:lnTo>
                <a:lnTo>
                  <a:pt x="1187" y="2711"/>
                </a:lnTo>
                <a:lnTo>
                  <a:pt x="1175" y="2707"/>
                </a:lnTo>
                <a:lnTo>
                  <a:pt x="1175" y="2714"/>
                </a:lnTo>
                <a:lnTo>
                  <a:pt x="1187" y="2730"/>
                </a:lnTo>
                <a:lnTo>
                  <a:pt x="1197" y="2749"/>
                </a:lnTo>
                <a:lnTo>
                  <a:pt x="1197" y="2765"/>
                </a:lnTo>
                <a:lnTo>
                  <a:pt x="1201" y="2768"/>
                </a:lnTo>
                <a:lnTo>
                  <a:pt x="1204" y="2770"/>
                </a:lnTo>
                <a:lnTo>
                  <a:pt x="1208" y="2772"/>
                </a:lnTo>
                <a:lnTo>
                  <a:pt x="1211" y="2772"/>
                </a:lnTo>
                <a:lnTo>
                  <a:pt x="1213" y="2772"/>
                </a:lnTo>
                <a:lnTo>
                  <a:pt x="1216" y="2772"/>
                </a:lnTo>
                <a:lnTo>
                  <a:pt x="1218" y="2774"/>
                </a:lnTo>
                <a:lnTo>
                  <a:pt x="1220" y="2777"/>
                </a:lnTo>
                <a:lnTo>
                  <a:pt x="1223" y="2781"/>
                </a:lnTo>
                <a:lnTo>
                  <a:pt x="1223" y="2788"/>
                </a:lnTo>
                <a:lnTo>
                  <a:pt x="1222" y="2791"/>
                </a:lnTo>
                <a:lnTo>
                  <a:pt x="1222" y="2793"/>
                </a:lnTo>
                <a:lnTo>
                  <a:pt x="1222" y="2795"/>
                </a:lnTo>
                <a:lnTo>
                  <a:pt x="1222" y="2796"/>
                </a:lnTo>
                <a:lnTo>
                  <a:pt x="1223" y="2800"/>
                </a:lnTo>
                <a:lnTo>
                  <a:pt x="1223" y="2803"/>
                </a:lnTo>
                <a:lnTo>
                  <a:pt x="1236" y="2803"/>
                </a:lnTo>
                <a:lnTo>
                  <a:pt x="1234" y="2817"/>
                </a:lnTo>
                <a:lnTo>
                  <a:pt x="1229" y="2826"/>
                </a:lnTo>
                <a:lnTo>
                  <a:pt x="1223" y="2833"/>
                </a:lnTo>
                <a:lnTo>
                  <a:pt x="1220" y="2842"/>
                </a:lnTo>
                <a:lnTo>
                  <a:pt x="1222" y="2849"/>
                </a:lnTo>
                <a:lnTo>
                  <a:pt x="1227" y="2857"/>
                </a:lnTo>
                <a:lnTo>
                  <a:pt x="1232" y="2864"/>
                </a:lnTo>
                <a:lnTo>
                  <a:pt x="1236" y="2871"/>
                </a:lnTo>
                <a:lnTo>
                  <a:pt x="1236" y="2878"/>
                </a:lnTo>
                <a:lnTo>
                  <a:pt x="1236" y="2882"/>
                </a:lnTo>
                <a:lnTo>
                  <a:pt x="1234" y="2885"/>
                </a:lnTo>
                <a:lnTo>
                  <a:pt x="1232" y="2889"/>
                </a:lnTo>
                <a:lnTo>
                  <a:pt x="1230" y="2891"/>
                </a:lnTo>
                <a:lnTo>
                  <a:pt x="1229" y="2894"/>
                </a:lnTo>
                <a:lnTo>
                  <a:pt x="1229" y="2896"/>
                </a:lnTo>
                <a:lnTo>
                  <a:pt x="1229" y="2899"/>
                </a:lnTo>
                <a:lnTo>
                  <a:pt x="1229" y="2901"/>
                </a:lnTo>
                <a:lnTo>
                  <a:pt x="1230" y="2905"/>
                </a:lnTo>
                <a:lnTo>
                  <a:pt x="1232" y="2906"/>
                </a:lnTo>
                <a:lnTo>
                  <a:pt x="1234" y="2910"/>
                </a:lnTo>
                <a:lnTo>
                  <a:pt x="1236" y="2915"/>
                </a:lnTo>
                <a:lnTo>
                  <a:pt x="1202" y="2924"/>
                </a:lnTo>
                <a:lnTo>
                  <a:pt x="1175" y="2938"/>
                </a:lnTo>
                <a:lnTo>
                  <a:pt x="1173" y="2943"/>
                </a:lnTo>
                <a:lnTo>
                  <a:pt x="1171" y="2947"/>
                </a:lnTo>
                <a:lnTo>
                  <a:pt x="1169" y="2952"/>
                </a:lnTo>
                <a:lnTo>
                  <a:pt x="1168" y="2955"/>
                </a:lnTo>
                <a:lnTo>
                  <a:pt x="1166" y="2959"/>
                </a:lnTo>
                <a:lnTo>
                  <a:pt x="1166" y="2960"/>
                </a:lnTo>
                <a:lnTo>
                  <a:pt x="1176" y="2978"/>
                </a:lnTo>
                <a:lnTo>
                  <a:pt x="1190" y="2990"/>
                </a:lnTo>
                <a:lnTo>
                  <a:pt x="1209" y="2999"/>
                </a:lnTo>
                <a:lnTo>
                  <a:pt x="1232" y="3006"/>
                </a:lnTo>
                <a:lnTo>
                  <a:pt x="1255" y="3011"/>
                </a:lnTo>
                <a:lnTo>
                  <a:pt x="1277" y="3015"/>
                </a:lnTo>
                <a:lnTo>
                  <a:pt x="1286" y="3069"/>
                </a:lnTo>
                <a:lnTo>
                  <a:pt x="1271" y="3077"/>
                </a:lnTo>
                <a:lnTo>
                  <a:pt x="1255" y="3091"/>
                </a:lnTo>
                <a:lnTo>
                  <a:pt x="1243" y="3107"/>
                </a:lnTo>
                <a:lnTo>
                  <a:pt x="1236" y="3126"/>
                </a:lnTo>
                <a:lnTo>
                  <a:pt x="1241" y="3137"/>
                </a:lnTo>
                <a:lnTo>
                  <a:pt x="1243" y="3151"/>
                </a:lnTo>
                <a:lnTo>
                  <a:pt x="1243" y="3168"/>
                </a:lnTo>
                <a:lnTo>
                  <a:pt x="1229" y="3172"/>
                </a:lnTo>
                <a:lnTo>
                  <a:pt x="1218" y="3175"/>
                </a:lnTo>
                <a:lnTo>
                  <a:pt x="1204" y="3180"/>
                </a:lnTo>
                <a:lnTo>
                  <a:pt x="1204" y="3194"/>
                </a:lnTo>
                <a:lnTo>
                  <a:pt x="1213" y="3201"/>
                </a:lnTo>
                <a:lnTo>
                  <a:pt x="1223" y="3212"/>
                </a:lnTo>
                <a:lnTo>
                  <a:pt x="1234" y="3226"/>
                </a:lnTo>
                <a:lnTo>
                  <a:pt x="1246" y="3240"/>
                </a:lnTo>
                <a:lnTo>
                  <a:pt x="1255" y="3252"/>
                </a:lnTo>
                <a:lnTo>
                  <a:pt x="1258" y="3261"/>
                </a:lnTo>
                <a:lnTo>
                  <a:pt x="1253" y="3262"/>
                </a:lnTo>
                <a:lnTo>
                  <a:pt x="1250" y="3262"/>
                </a:lnTo>
                <a:lnTo>
                  <a:pt x="1243" y="3264"/>
                </a:lnTo>
                <a:lnTo>
                  <a:pt x="1236" y="3264"/>
                </a:lnTo>
                <a:lnTo>
                  <a:pt x="1234" y="3275"/>
                </a:lnTo>
                <a:lnTo>
                  <a:pt x="1230" y="3285"/>
                </a:lnTo>
                <a:lnTo>
                  <a:pt x="1229" y="3296"/>
                </a:lnTo>
                <a:lnTo>
                  <a:pt x="1222" y="3297"/>
                </a:lnTo>
                <a:lnTo>
                  <a:pt x="1215" y="3303"/>
                </a:lnTo>
                <a:lnTo>
                  <a:pt x="1209" y="3306"/>
                </a:lnTo>
                <a:lnTo>
                  <a:pt x="1204" y="3304"/>
                </a:lnTo>
                <a:lnTo>
                  <a:pt x="1201" y="3303"/>
                </a:lnTo>
                <a:lnTo>
                  <a:pt x="1199" y="3299"/>
                </a:lnTo>
                <a:lnTo>
                  <a:pt x="1197" y="3297"/>
                </a:lnTo>
                <a:lnTo>
                  <a:pt x="1194" y="3296"/>
                </a:lnTo>
                <a:lnTo>
                  <a:pt x="1194" y="3315"/>
                </a:lnTo>
                <a:lnTo>
                  <a:pt x="1202" y="3325"/>
                </a:lnTo>
                <a:lnTo>
                  <a:pt x="1208" y="3341"/>
                </a:lnTo>
                <a:lnTo>
                  <a:pt x="1209" y="3360"/>
                </a:lnTo>
                <a:lnTo>
                  <a:pt x="1188" y="3365"/>
                </a:lnTo>
                <a:lnTo>
                  <a:pt x="1171" y="3371"/>
                </a:lnTo>
                <a:lnTo>
                  <a:pt x="1152" y="3376"/>
                </a:lnTo>
                <a:lnTo>
                  <a:pt x="1152" y="3367"/>
                </a:lnTo>
                <a:lnTo>
                  <a:pt x="1150" y="3365"/>
                </a:lnTo>
                <a:lnTo>
                  <a:pt x="1148" y="3364"/>
                </a:lnTo>
                <a:lnTo>
                  <a:pt x="1148" y="3362"/>
                </a:lnTo>
                <a:lnTo>
                  <a:pt x="1148" y="3360"/>
                </a:lnTo>
                <a:lnTo>
                  <a:pt x="1147" y="3357"/>
                </a:lnTo>
                <a:lnTo>
                  <a:pt x="1134" y="3357"/>
                </a:lnTo>
                <a:lnTo>
                  <a:pt x="1126" y="3355"/>
                </a:lnTo>
                <a:lnTo>
                  <a:pt x="1117" y="3357"/>
                </a:lnTo>
                <a:lnTo>
                  <a:pt x="1105" y="3357"/>
                </a:lnTo>
                <a:lnTo>
                  <a:pt x="1099" y="3341"/>
                </a:lnTo>
                <a:lnTo>
                  <a:pt x="1091" y="3331"/>
                </a:lnTo>
                <a:lnTo>
                  <a:pt x="1080" y="3322"/>
                </a:lnTo>
                <a:lnTo>
                  <a:pt x="1063" y="3318"/>
                </a:lnTo>
                <a:lnTo>
                  <a:pt x="1063" y="3311"/>
                </a:lnTo>
                <a:lnTo>
                  <a:pt x="1063" y="3308"/>
                </a:lnTo>
                <a:lnTo>
                  <a:pt x="1065" y="3304"/>
                </a:lnTo>
                <a:lnTo>
                  <a:pt x="1065" y="3301"/>
                </a:lnTo>
                <a:lnTo>
                  <a:pt x="1063" y="3299"/>
                </a:lnTo>
                <a:lnTo>
                  <a:pt x="1058" y="3296"/>
                </a:lnTo>
                <a:lnTo>
                  <a:pt x="1052" y="3296"/>
                </a:lnTo>
                <a:lnTo>
                  <a:pt x="1049" y="3294"/>
                </a:lnTo>
                <a:lnTo>
                  <a:pt x="1044" y="3294"/>
                </a:lnTo>
                <a:lnTo>
                  <a:pt x="1040" y="3290"/>
                </a:lnTo>
                <a:lnTo>
                  <a:pt x="1037" y="3287"/>
                </a:lnTo>
                <a:lnTo>
                  <a:pt x="1033" y="3283"/>
                </a:lnTo>
                <a:lnTo>
                  <a:pt x="1033" y="3280"/>
                </a:lnTo>
                <a:lnTo>
                  <a:pt x="1033" y="3278"/>
                </a:lnTo>
                <a:lnTo>
                  <a:pt x="1033" y="3275"/>
                </a:lnTo>
                <a:lnTo>
                  <a:pt x="1033" y="3273"/>
                </a:lnTo>
                <a:lnTo>
                  <a:pt x="1033" y="3271"/>
                </a:lnTo>
                <a:lnTo>
                  <a:pt x="1031" y="3269"/>
                </a:lnTo>
                <a:lnTo>
                  <a:pt x="1028" y="3268"/>
                </a:lnTo>
                <a:lnTo>
                  <a:pt x="1024" y="3269"/>
                </a:lnTo>
                <a:lnTo>
                  <a:pt x="1019" y="3269"/>
                </a:lnTo>
                <a:lnTo>
                  <a:pt x="1016" y="3269"/>
                </a:lnTo>
                <a:lnTo>
                  <a:pt x="1012" y="3268"/>
                </a:lnTo>
                <a:lnTo>
                  <a:pt x="1007" y="3266"/>
                </a:lnTo>
                <a:lnTo>
                  <a:pt x="1002" y="3264"/>
                </a:lnTo>
                <a:lnTo>
                  <a:pt x="1002" y="3252"/>
                </a:lnTo>
                <a:lnTo>
                  <a:pt x="989" y="3252"/>
                </a:lnTo>
                <a:lnTo>
                  <a:pt x="991" y="3240"/>
                </a:lnTo>
                <a:lnTo>
                  <a:pt x="995" y="3233"/>
                </a:lnTo>
                <a:lnTo>
                  <a:pt x="1000" y="3226"/>
                </a:lnTo>
                <a:lnTo>
                  <a:pt x="1005" y="3217"/>
                </a:lnTo>
                <a:lnTo>
                  <a:pt x="986" y="3217"/>
                </a:lnTo>
                <a:lnTo>
                  <a:pt x="986" y="3214"/>
                </a:lnTo>
                <a:lnTo>
                  <a:pt x="983" y="3214"/>
                </a:lnTo>
                <a:lnTo>
                  <a:pt x="983" y="3219"/>
                </a:lnTo>
                <a:lnTo>
                  <a:pt x="981" y="3222"/>
                </a:lnTo>
                <a:lnTo>
                  <a:pt x="981" y="3224"/>
                </a:lnTo>
                <a:lnTo>
                  <a:pt x="981" y="3226"/>
                </a:lnTo>
                <a:lnTo>
                  <a:pt x="979" y="3226"/>
                </a:lnTo>
                <a:lnTo>
                  <a:pt x="977" y="3228"/>
                </a:lnTo>
                <a:lnTo>
                  <a:pt x="974" y="3229"/>
                </a:lnTo>
                <a:lnTo>
                  <a:pt x="962" y="3236"/>
                </a:lnTo>
                <a:lnTo>
                  <a:pt x="944" y="3241"/>
                </a:lnTo>
                <a:lnTo>
                  <a:pt x="948" y="3207"/>
                </a:lnTo>
                <a:lnTo>
                  <a:pt x="944" y="3198"/>
                </a:lnTo>
                <a:lnTo>
                  <a:pt x="941" y="3194"/>
                </a:lnTo>
                <a:lnTo>
                  <a:pt x="939" y="3193"/>
                </a:lnTo>
                <a:lnTo>
                  <a:pt x="939" y="3189"/>
                </a:lnTo>
                <a:lnTo>
                  <a:pt x="941" y="3184"/>
                </a:lnTo>
                <a:lnTo>
                  <a:pt x="944" y="3172"/>
                </a:lnTo>
                <a:lnTo>
                  <a:pt x="937" y="3168"/>
                </a:lnTo>
                <a:lnTo>
                  <a:pt x="932" y="3165"/>
                </a:lnTo>
                <a:lnTo>
                  <a:pt x="927" y="3159"/>
                </a:lnTo>
                <a:lnTo>
                  <a:pt x="921" y="3156"/>
                </a:lnTo>
                <a:lnTo>
                  <a:pt x="916" y="3152"/>
                </a:lnTo>
                <a:lnTo>
                  <a:pt x="883" y="3149"/>
                </a:lnTo>
                <a:lnTo>
                  <a:pt x="883" y="3140"/>
                </a:lnTo>
                <a:lnTo>
                  <a:pt x="878" y="3132"/>
                </a:lnTo>
                <a:lnTo>
                  <a:pt x="876" y="3123"/>
                </a:lnTo>
                <a:lnTo>
                  <a:pt x="880" y="3114"/>
                </a:lnTo>
                <a:lnTo>
                  <a:pt x="883" y="3105"/>
                </a:lnTo>
                <a:lnTo>
                  <a:pt x="887" y="3095"/>
                </a:lnTo>
                <a:lnTo>
                  <a:pt x="855" y="3098"/>
                </a:lnTo>
                <a:lnTo>
                  <a:pt x="852" y="3088"/>
                </a:lnTo>
                <a:lnTo>
                  <a:pt x="845" y="3072"/>
                </a:lnTo>
                <a:lnTo>
                  <a:pt x="845" y="3055"/>
                </a:lnTo>
                <a:lnTo>
                  <a:pt x="848" y="3037"/>
                </a:lnTo>
                <a:lnTo>
                  <a:pt x="853" y="3039"/>
                </a:lnTo>
                <a:lnTo>
                  <a:pt x="859" y="3039"/>
                </a:lnTo>
                <a:lnTo>
                  <a:pt x="862" y="3041"/>
                </a:lnTo>
                <a:lnTo>
                  <a:pt x="866" y="3043"/>
                </a:lnTo>
                <a:lnTo>
                  <a:pt x="871" y="3046"/>
                </a:lnTo>
                <a:lnTo>
                  <a:pt x="871" y="3022"/>
                </a:lnTo>
                <a:lnTo>
                  <a:pt x="867" y="3020"/>
                </a:lnTo>
                <a:lnTo>
                  <a:pt x="866" y="3016"/>
                </a:lnTo>
                <a:lnTo>
                  <a:pt x="862" y="3015"/>
                </a:lnTo>
                <a:lnTo>
                  <a:pt x="860" y="3013"/>
                </a:lnTo>
                <a:lnTo>
                  <a:pt x="855" y="3011"/>
                </a:lnTo>
                <a:lnTo>
                  <a:pt x="850" y="3008"/>
                </a:lnTo>
                <a:lnTo>
                  <a:pt x="843" y="3004"/>
                </a:lnTo>
                <a:lnTo>
                  <a:pt x="836" y="3002"/>
                </a:lnTo>
                <a:lnTo>
                  <a:pt x="829" y="2999"/>
                </a:lnTo>
                <a:lnTo>
                  <a:pt x="824" y="3008"/>
                </a:lnTo>
                <a:lnTo>
                  <a:pt x="817" y="3009"/>
                </a:lnTo>
                <a:lnTo>
                  <a:pt x="810" y="3009"/>
                </a:lnTo>
                <a:lnTo>
                  <a:pt x="797" y="3006"/>
                </a:lnTo>
                <a:lnTo>
                  <a:pt x="797" y="2983"/>
                </a:lnTo>
                <a:lnTo>
                  <a:pt x="803" y="2981"/>
                </a:lnTo>
                <a:lnTo>
                  <a:pt x="808" y="2978"/>
                </a:lnTo>
                <a:lnTo>
                  <a:pt x="811" y="2974"/>
                </a:lnTo>
                <a:lnTo>
                  <a:pt x="815" y="2971"/>
                </a:lnTo>
                <a:lnTo>
                  <a:pt x="817" y="2964"/>
                </a:lnTo>
                <a:lnTo>
                  <a:pt x="813" y="2953"/>
                </a:lnTo>
                <a:lnTo>
                  <a:pt x="815" y="2941"/>
                </a:lnTo>
                <a:lnTo>
                  <a:pt x="818" y="2926"/>
                </a:lnTo>
                <a:lnTo>
                  <a:pt x="820" y="2906"/>
                </a:lnTo>
                <a:lnTo>
                  <a:pt x="815" y="2906"/>
                </a:lnTo>
                <a:lnTo>
                  <a:pt x="808" y="2905"/>
                </a:lnTo>
                <a:lnTo>
                  <a:pt x="804" y="2903"/>
                </a:lnTo>
                <a:lnTo>
                  <a:pt x="801" y="2899"/>
                </a:lnTo>
                <a:lnTo>
                  <a:pt x="797" y="2896"/>
                </a:lnTo>
                <a:lnTo>
                  <a:pt x="796" y="2891"/>
                </a:lnTo>
                <a:lnTo>
                  <a:pt x="794" y="2884"/>
                </a:lnTo>
                <a:lnTo>
                  <a:pt x="797" y="2882"/>
                </a:lnTo>
                <a:lnTo>
                  <a:pt x="801" y="2880"/>
                </a:lnTo>
                <a:lnTo>
                  <a:pt x="803" y="2880"/>
                </a:lnTo>
                <a:lnTo>
                  <a:pt x="804" y="2878"/>
                </a:lnTo>
                <a:lnTo>
                  <a:pt x="808" y="2877"/>
                </a:lnTo>
                <a:lnTo>
                  <a:pt x="813" y="2877"/>
                </a:lnTo>
                <a:lnTo>
                  <a:pt x="813" y="2861"/>
                </a:lnTo>
                <a:lnTo>
                  <a:pt x="832" y="2861"/>
                </a:lnTo>
                <a:lnTo>
                  <a:pt x="832" y="2864"/>
                </a:lnTo>
                <a:lnTo>
                  <a:pt x="836" y="2864"/>
                </a:lnTo>
                <a:lnTo>
                  <a:pt x="836" y="2870"/>
                </a:lnTo>
                <a:lnTo>
                  <a:pt x="836" y="2873"/>
                </a:lnTo>
                <a:lnTo>
                  <a:pt x="836" y="2875"/>
                </a:lnTo>
                <a:lnTo>
                  <a:pt x="834" y="2877"/>
                </a:lnTo>
                <a:lnTo>
                  <a:pt x="836" y="2878"/>
                </a:lnTo>
                <a:lnTo>
                  <a:pt x="836" y="2880"/>
                </a:lnTo>
                <a:lnTo>
                  <a:pt x="839" y="2884"/>
                </a:lnTo>
                <a:lnTo>
                  <a:pt x="843" y="2885"/>
                </a:lnTo>
                <a:lnTo>
                  <a:pt x="846" y="2885"/>
                </a:lnTo>
                <a:lnTo>
                  <a:pt x="850" y="2887"/>
                </a:lnTo>
                <a:lnTo>
                  <a:pt x="855" y="2887"/>
                </a:lnTo>
                <a:lnTo>
                  <a:pt x="855" y="2880"/>
                </a:lnTo>
                <a:lnTo>
                  <a:pt x="855" y="2871"/>
                </a:lnTo>
                <a:lnTo>
                  <a:pt x="852" y="2856"/>
                </a:lnTo>
                <a:lnTo>
                  <a:pt x="846" y="2837"/>
                </a:lnTo>
                <a:lnTo>
                  <a:pt x="839" y="2816"/>
                </a:lnTo>
                <a:lnTo>
                  <a:pt x="832" y="2795"/>
                </a:lnTo>
                <a:lnTo>
                  <a:pt x="825" y="2774"/>
                </a:lnTo>
                <a:lnTo>
                  <a:pt x="818" y="2760"/>
                </a:lnTo>
                <a:lnTo>
                  <a:pt x="813" y="2749"/>
                </a:lnTo>
                <a:lnTo>
                  <a:pt x="813" y="2756"/>
                </a:lnTo>
                <a:lnTo>
                  <a:pt x="808" y="2763"/>
                </a:lnTo>
                <a:lnTo>
                  <a:pt x="803" y="2774"/>
                </a:lnTo>
                <a:lnTo>
                  <a:pt x="801" y="2782"/>
                </a:lnTo>
                <a:lnTo>
                  <a:pt x="801" y="2788"/>
                </a:lnTo>
                <a:lnTo>
                  <a:pt x="810" y="2796"/>
                </a:lnTo>
                <a:lnTo>
                  <a:pt x="815" y="2803"/>
                </a:lnTo>
                <a:lnTo>
                  <a:pt x="820" y="2814"/>
                </a:lnTo>
                <a:lnTo>
                  <a:pt x="820" y="2830"/>
                </a:lnTo>
                <a:lnTo>
                  <a:pt x="813" y="2830"/>
                </a:lnTo>
                <a:lnTo>
                  <a:pt x="804" y="2833"/>
                </a:lnTo>
                <a:lnTo>
                  <a:pt x="794" y="2835"/>
                </a:lnTo>
                <a:lnTo>
                  <a:pt x="782" y="2835"/>
                </a:lnTo>
                <a:lnTo>
                  <a:pt x="780" y="2824"/>
                </a:lnTo>
                <a:lnTo>
                  <a:pt x="778" y="2816"/>
                </a:lnTo>
                <a:lnTo>
                  <a:pt x="775" y="2803"/>
                </a:lnTo>
                <a:lnTo>
                  <a:pt x="773" y="2800"/>
                </a:lnTo>
                <a:lnTo>
                  <a:pt x="770" y="2796"/>
                </a:lnTo>
                <a:lnTo>
                  <a:pt x="764" y="2791"/>
                </a:lnTo>
                <a:lnTo>
                  <a:pt x="761" y="2788"/>
                </a:lnTo>
                <a:lnTo>
                  <a:pt x="759" y="2784"/>
                </a:lnTo>
                <a:lnTo>
                  <a:pt x="761" y="2774"/>
                </a:lnTo>
                <a:lnTo>
                  <a:pt x="764" y="2763"/>
                </a:lnTo>
                <a:lnTo>
                  <a:pt x="763" y="2749"/>
                </a:lnTo>
                <a:lnTo>
                  <a:pt x="761" y="2746"/>
                </a:lnTo>
                <a:lnTo>
                  <a:pt x="757" y="2742"/>
                </a:lnTo>
                <a:lnTo>
                  <a:pt x="754" y="2741"/>
                </a:lnTo>
                <a:lnTo>
                  <a:pt x="750" y="2739"/>
                </a:lnTo>
                <a:lnTo>
                  <a:pt x="747" y="2737"/>
                </a:lnTo>
                <a:lnTo>
                  <a:pt x="743" y="2734"/>
                </a:lnTo>
                <a:lnTo>
                  <a:pt x="743" y="2692"/>
                </a:lnTo>
                <a:lnTo>
                  <a:pt x="736" y="2688"/>
                </a:lnTo>
                <a:lnTo>
                  <a:pt x="740" y="2634"/>
                </a:lnTo>
                <a:lnTo>
                  <a:pt x="738" y="2629"/>
                </a:lnTo>
                <a:lnTo>
                  <a:pt x="733" y="2624"/>
                </a:lnTo>
                <a:lnTo>
                  <a:pt x="729" y="2620"/>
                </a:lnTo>
                <a:lnTo>
                  <a:pt x="724" y="2615"/>
                </a:lnTo>
                <a:lnTo>
                  <a:pt x="721" y="2611"/>
                </a:lnTo>
                <a:lnTo>
                  <a:pt x="708" y="2592"/>
                </a:lnTo>
                <a:lnTo>
                  <a:pt x="698" y="2568"/>
                </a:lnTo>
                <a:lnTo>
                  <a:pt x="689" y="2542"/>
                </a:lnTo>
                <a:lnTo>
                  <a:pt x="686" y="2515"/>
                </a:lnTo>
                <a:lnTo>
                  <a:pt x="701" y="2515"/>
                </a:lnTo>
                <a:lnTo>
                  <a:pt x="705" y="2498"/>
                </a:lnTo>
                <a:lnTo>
                  <a:pt x="707" y="2475"/>
                </a:lnTo>
                <a:lnTo>
                  <a:pt x="707" y="2453"/>
                </a:lnTo>
                <a:lnTo>
                  <a:pt x="705" y="2432"/>
                </a:lnTo>
                <a:lnTo>
                  <a:pt x="714" y="2414"/>
                </a:lnTo>
                <a:lnTo>
                  <a:pt x="717" y="2395"/>
                </a:lnTo>
                <a:lnTo>
                  <a:pt x="717" y="2374"/>
                </a:lnTo>
                <a:lnTo>
                  <a:pt x="715" y="2353"/>
                </a:lnTo>
                <a:lnTo>
                  <a:pt x="714" y="2332"/>
                </a:lnTo>
                <a:lnTo>
                  <a:pt x="714" y="2316"/>
                </a:lnTo>
                <a:lnTo>
                  <a:pt x="715" y="2306"/>
                </a:lnTo>
                <a:lnTo>
                  <a:pt x="719" y="2295"/>
                </a:lnTo>
                <a:lnTo>
                  <a:pt x="717" y="2285"/>
                </a:lnTo>
                <a:lnTo>
                  <a:pt x="703" y="2254"/>
                </a:lnTo>
                <a:lnTo>
                  <a:pt x="688" y="2222"/>
                </a:lnTo>
                <a:lnTo>
                  <a:pt x="675" y="2189"/>
                </a:lnTo>
                <a:lnTo>
                  <a:pt x="674" y="2175"/>
                </a:lnTo>
                <a:lnTo>
                  <a:pt x="677" y="2166"/>
                </a:lnTo>
                <a:lnTo>
                  <a:pt x="682" y="2158"/>
                </a:lnTo>
                <a:lnTo>
                  <a:pt x="684" y="2147"/>
                </a:lnTo>
                <a:lnTo>
                  <a:pt x="682" y="2135"/>
                </a:lnTo>
                <a:lnTo>
                  <a:pt x="679" y="2128"/>
                </a:lnTo>
                <a:lnTo>
                  <a:pt x="672" y="2123"/>
                </a:lnTo>
                <a:lnTo>
                  <a:pt x="667" y="2116"/>
                </a:lnTo>
                <a:lnTo>
                  <a:pt x="663" y="2109"/>
                </a:lnTo>
                <a:lnTo>
                  <a:pt x="663" y="2096"/>
                </a:lnTo>
                <a:lnTo>
                  <a:pt x="665" y="2095"/>
                </a:lnTo>
                <a:lnTo>
                  <a:pt x="667" y="2091"/>
                </a:lnTo>
                <a:lnTo>
                  <a:pt x="668" y="2089"/>
                </a:lnTo>
                <a:lnTo>
                  <a:pt x="672" y="2086"/>
                </a:lnTo>
                <a:lnTo>
                  <a:pt x="674" y="2083"/>
                </a:lnTo>
                <a:lnTo>
                  <a:pt x="675" y="2081"/>
                </a:lnTo>
                <a:lnTo>
                  <a:pt x="679" y="1959"/>
                </a:lnTo>
                <a:lnTo>
                  <a:pt x="675" y="1950"/>
                </a:lnTo>
                <a:lnTo>
                  <a:pt x="670" y="1939"/>
                </a:lnTo>
                <a:lnTo>
                  <a:pt x="672" y="1924"/>
                </a:lnTo>
                <a:lnTo>
                  <a:pt x="672" y="1922"/>
                </a:lnTo>
                <a:lnTo>
                  <a:pt x="674" y="1920"/>
                </a:lnTo>
                <a:lnTo>
                  <a:pt x="675" y="1920"/>
                </a:lnTo>
                <a:lnTo>
                  <a:pt x="677" y="1918"/>
                </a:lnTo>
                <a:lnTo>
                  <a:pt x="679" y="1917"/>
                </a:lnTo>
                <a:lnTo>
                  <a:pt x="679" y="1913"/>
                </a:lnTo>
                <a:lnTo>
                  <a:pt x="679" y="1908"/>
                </a:lnTo>
                <a:lnTo>
                  <a:pt x="677" y="1906"/>
                </a:lnTo>
                <a:lnTo>
                  <a:pt x="675" y="1904"/>
                </a:lnTo>
                <a:lnTo>
                  <a:pt x="674" y="1901"/>
                </a:lnTo>
                <a:lnTo>
                  <a:pt x="670" y="1897"/>
                </a:lnTo>
                <a:lnTo>
                  <a:pt x="668" y="1896"/>
                </a:lnTo>
                <a:lnTo>
                  <a:pt x="667" y="1894"/>
                </a:lnTo>
                <a:lnTo>
                  <a:pt x="667" y="1836"/>
                </a:lnTo>
                <a:lnTo>
                  <a:pt x="661" y="1828"/>
                </a:lnTo>
                <a:lnTo>
                  <a:pt x="656" y="1819"/>
                </a:lnTo>
                <a:lnTo>
                  <a:pt x="653" y="1805"/>
                </a:lnTo>
                <a:lnTo>
                  <a:pt x="661" y="1796"/>
                </a:lnTo>
                <a:lnTo>
                  <a:pt x="667" y="1784"/>
                </a:lnTo>
                <a:lnTo>
                  <a:pt x="668" y="1768"/>
                </a:lnTo>
                <a:lnTo>
                  <a:pt x="668" y="1751"/>
                </a:lnTo>
                <a:lnTo>
                  <a:pt x="668" y="1733"/>
                </a:lnTo>
                <a:lnTo>
                  <a:pt x="667" y="1716"/>
                </a:lnTo>
                <a:lnTo>
                  <a:pt x="663" y="1709"/>
                </a:lnTo>
                <a:lnTo>
                  <a:pt x="660" y="1692"/>
                </a:lnTo>
                <a:lnTo>
                  <a:pt x="654" y="1671"/>
                </a:lnTo>
                <a:lnTo>
                  <a:pt x="647" y="1644"/>
                </a:lnTo>
                <a:lnTo>
                  <a:pt x="642" y="1620"/>
                </a:lnTo>
                <a:lnTo>
                  <a:pt x="639" y="1597"/>
                </a:lnTo>
                <a:lnTo>
                  <a:pt x="635" y="1578"/>
                </a:lnTo>
                <a:lnTo>
                  <a:pt x="633" y="1568"/>
                </a:lnTo>
                <a:lnTo>
                  <a:pt x="611" y="1555"/>
                </a:lnTo>
                <a:lnTo>
                  <a:pt x="592" y="1540"/>
                </a:lnTo>
                <a:lnTo>
                  <a:pt x="576" y="1526"/>
                </a:lnTo>
                <a:lnTo>
                  <a:pt x="558" y="1510"/>
                </a:lnTo>
                <a:lnTo>
                  <a:pt x="541" y="1498"/>
                </a:lnTo>
                <a:lnTo>
                  <a:pt x="516" y="1487"/>
                </a:lnTo>
                <a:lnTo>
                  <a:pt x="490" y="1480"/>
                </a:lnTo>
                <a:lnTo>
                  <a:pt x="462" y="1473"/>
                </a:lnTo>
                <a:lnTo>
                  <a:pt x="441" y="1463"/>
                </a:lnTo>
                <a:lnTo>
                  <a:pt x="436" y="1459"/>
                </a:lnTo>
                <a:lnTo>
                  <a:pt x="433" y="1454"/>
                </a:lnTo>
                <a:lnTo>
                  <a:pt x="427" y="1449"/>
                </a:lnTo>
                <a:lnTo>
                  <a:pt x="422" y="1444"/>
                </a:lnTo>
                <a:lnTo>
                  <a:pt x="417" y="1440"/>
                </a:lnTo>
                <a:lnTo>
                  <a:pt x="405" y="1435"/>
                </a:lnTo>
                <a:lnTo>
                  <a:pt x="393" y="1433"/>
                </a:lnTo>
                <a:lnTo>
                  <a:pt x="379" y="1430"/>
                </a:lnTo>
                <a:lnTo>
                  <a:pt x="368" y="1424"/>
                </a:lnTo>
                <a:lnTo>
                  <a:pt x="365" y="1409"/>
                </a:lnTo>
                <a:lnTo>
                  <a:pt x="349" y="1397"/>
                </a:lnTo>
                <a:lnTo>
                  <a:pt x="333" y="1383"/>
                </a:lnTo>
                <a:lnTo>
                  <a:pt x="302" y="1356"/>
                </a:lnTo>
                <a:lnTo>
                  <a:pt x="298" y="1309"/>
                </a:lnTo>
                <a:lnTo>
                  <a:pt x="290" y="1295"/>
                </a:lnTo>
                <a:lnTo>
                  <a:pt x="277" y="1283"/>
                </a:lnTo>
                <a:lnTo>
                  <a:pt x="263" y="1271"/>
                </a:lnTo>
                <a:lnTo>
                  <a:pt x="253" y="1259"/>
                </a:lnTo>
                <a:lnTo>
                  <a:pt x="249" y="1250"/>
                </a:lnTo>
                <a:lnTo>
                  <a:pt x="248" y="1239"/>
                </a:lnTo>
                <a:lnTo>
                  <a:pt x="244" y="1229"/>
                </a:lnTo>
                <a:lnTo>
                  <a:pt x="242" y="1225"/>
                </a:lnTo>
                <a:lnTo>
                  <a:pt x="239" y="1222"/>
                </a:lnTo>
                <a:lnTo>
                  <a:pt x="234" y="1220"/>
                </a:lnTo>
                <a:lnTo>
                  <a:pt x="228" y="1219"/>
                </a:lnTo>
                <a:lnTo>
                  <a:pt x="225" y="1217"/>
                </a:lnTo>
                <a:lnTo>
                  <a:pt x="221" y="1213"/>
                </a:lnTo>
                <a:lnTo>
                  <a:pt x="218" y="1208"/>
                </a:lnTo>
                <a:lnTo>
                  <a:pt x="216" y="1203"/>
                </a:lnTo>
                <a:lnTo>
                  <a:pt x="215" y="1198"/>
                </a:lnTo>
                <a:lnTo>
                  <a:pt x="213" y="1192"/>
                </a:lnTo>
                <a:lnTo>
                  <a:pt x="211" y="1187"/>
                </a:lnTo>
                <a:lnTo>
                  <a:pt x="199" y="1182"/>
                </a:lnTo>
                <a:lnTo>
                  <a:pt x="195" y="1159"/>
                </a:lnTo>
                <a:lnTo>
                  <a:pt x="185" y="1142"/>
                </a:lnTo>
                <a:lnTo>
                  <a:pt x="171" y="1124"/>
                </a:lnTo>
                <a:lnTo>
                  <a:pt x="160" y="1107"/>
                </a:lnTo>
                <a:lnTo>
                  <a:pt x="157" y="1095"/>
                </a:lnTo>
                <a:lnTo>
                  <a:pt x="157" y="1086"/>
                </a:lnTo>
                <a:lnTo>
                  <a:pt x="153" y="1075"/>
                </a:lnTo>
                <a:lnTo>
                  <a:pt x="139" y="1060"/>
                </a:lnTo>
                <a:lnTo>
                  <a:pt x="124" y="1047"/>
                </a:lnTo>
                <a:lnTo>
                  <a:pt x="110" y="1033"/>
                </a:lnTo>
                <a:lnTo>
                  <a:pt x="101" y="1018"/>
                </a:lnTo>
                <a:lnTo>
                  <a:pt x="92" y="1000"/>
                </a:lnTo>
                <a:lnTo>
                  <a:pt x="80" y="983"/>
                </a:lnTo>
                <a:lnTo>
                  <a:pt x="68" y="972"/>
                </a:lnTo>
                <a:lnTo>
                  <a:pt x="56" y="965"/>
                </a:lnTo>
                <a:lnTo>
                  <a:pt x="45" y="962"/>
                </a:lnTo>
                <a:lnTo>
                  <a:pt x="35" y="958"/>
                </a:lnTo>
                <a:lnTo>
                  <a:pt x="26" y="951"/>
                </a:lnTo>
                <a:lnTo>
                  <a:pt x="19" y="943"/>
                </a:lnTo>
                <a:lnTo>
                  <a:pt x="14" y="929"/>
                </a:lnTo>
                <a:lnTo>
                  <a:pt x="19" y="918"/>
                </a:lnTo>
                <a:lnTo>
                  <a:pt x="16" y="908"/>
                </a:lnTo>
                <a:lnTo>
                  <a:pt x="9" y="896"/>
                </a:lnTo>
                <a:lnTo>
                  <a:pt x="2" y="882"/>
                </a:lnTo>
                <a:lnTo>
                  <a:pt x="0" y="868"/>
                </a:lnTo>
                <a:lnTo>
                  <a:pt x="3" y="852"/>
                </a:lnTo>
                <a:lnTo>
                  <a:pt x="14" y="833"/>
                </a:lnTo>
                <a:lnTo>
                  <a:pt x="29" y="815"/>
                </a:lnTo>
                <a:lnTo>
                  <a:pt x="50" y="801"/>
                </a:lnTo>
                <a:lnTo>
                  <a:pt x="71" y="791"/>
                </a:lnTo>
                <a:lnTo>
                  <a:pt x="77" y="772"/>
                </a:lnTo>
                <a:lnTo>
                  <a:pt x="64" y="772"/>
                </a:lnTo>
                <a:lnTo>
                  <a:pt x="52" y="777"/>
                </a:lnTo>
                <a:lnTo>
                  <a:pt x="42" y="775"/>
                </a:lnTo>
                <a:lnTo>
                  <a:pt x="31" y="770"/>
                </a:lnTo>
                <a:lnTo>
                  <a:pt x="21" y="765"/>
                </a:lnTo>
                <a:lnTo>
                  <a:pt x="10" y="761"/>
                </a:lnTo>
                <a:lnTo>
                  <a:pt x="10" y="733"/>
                </a:lnTo>
                <a:lnTo>
                  <a:pt x="16" y="733"/>
                </a:lnTo>
                <a:lnTo>
                  <a:pt x="17" y="732"/>
                </a:lnTo>
                <a:lnTo>
                  <a:pt x="19" y="732"/>
                </a:lnTo>
                <a:lnTo>
                  <a:pt x="19" y="732"/>
                </a:lnTo>
                <a:lnTo>
                  <a:pt x="19" y="732"/>
                </a:lnTo>
                <a:lnTo>
                  <a:pt x="21" y="730"/>
                </a:lnTo>
                <a:lnTo>
                  <a:pt x="23" y="726"/>
                </a:lnTo>
                <a:lnTo>
                  <a:pt x="17" y="714"/>
                </a:lnTo>
                <a:lnTo>
                  <a:pt x="14" y="698"/>
                </a:lnTo>
                <a:lnTo>
                  <a:pt x="14" y="679"/>
                </a:lnTo>
                <a:lnTo>
                  <a:pt x="21" y="674"/>
                </a:lnTo>
                <a:lnTo>
                  <a:pt x="29" y="663"/>
                </a:lnTo>
                <a:lnTo>
                  <a:pt x="40" y="651"/>
                </a:lnTo>
                <a:lnTo>
                  <a:pt x="49" y="637"/>
                </a:lnTo>
                <a:lnTo>
                  <a:pt x="57" y="625"/>
                </a:lnTo>
                <a:lnTo>
                  <a:pt x="61" y="618"/>
                </a:lnTo>
                <a:lnTo>
                  <a:pt x="63" y="604"/>
                </a:lnTo>
                <a:lnTo>
                  <a:pt x="64" y="594"/>
                </a:lnTo>
                <a:lnTo>
                  <a:pt x="68" y="583"/>
                </a:lnTo>
                <a:lnTo>
                  <a:pt x="80" y="578"/>
                </a:lnTo>
                <a:lnTo>
                  <a:pt x="92" y="574"/>
                </a:lnTo>
                <a:lnTo>
                  <a:pt x="106" y="571"/>
                </a:lnTo>
                <a:lnTo>
                  <a:pt x="119" y="564"/>
                </a:lnTo>
                <a:lnTo>
                  <a:pt x="124" y="555"/>
                </a:lnTo>
                <a:lnTo>
                  <a:pt x="131" y="543"/>
                </a:lnTo>
                <a:lnTo>
                  <a:pt x="139" y="529"/>
                </a:lnTo>
                <a:lnTo>
                  <a:pt x="146" y="517"/>
                </a:lnTo>
                <a:lnTo>
                  <a:pt x="153" y="510"/>
                </a:lnTo>
                <a:lnTo>
                  <a:pt x="167" y="505"/>
                </a:lnTo>
                <a:lnTo>
                  <a:pt x="187" y="503"/>
                </a:lnTo>
                <a:lnTo>
                  <a:pt x="195" y="482"/>
                </a:lnTo>
                <a:lnTo>
                  <a:pt x="206" y="463"/>
                </a:lnTo>
                <a:lnTo>
                  <a:pt x="218" y="445"/>
                </a:lnTo>
                <a:lnTo>
                  <a:pt x="211" y="433"/>
                </a:lnTo>
                <a:lnTo>
                  <a:pt x="208" y="414"/>
                </a:lnTo>
                <a:lnTo>
                  <a:pt x="206" y="391"/>
                </a:lnTo>
                <a:lnTo>
                  <a:pt x="206" y="367"/>
                </a:lnTo>
                <a:lnTo>
                  <a:pt x="206" y="346"/>
                </a:lnTo>
                <a:lnTo>
                  <a:pt x="211" y="346"/>
                </a:lnTo>
                <a:lnTo>
                  <a:pt x="213" y="344"/>
                </a:lnTo>
                <a:lnTo>
                  <a:pt x="215" y="344"/>
                </a:lnTo>
                <a:lnTo>
                  <a:pt x="216" y="342"/>
                </a:lnTo>
                <a:lnTo>
                  <a:pt x="218" y="342"/>
                </a:lnTo>
                <a:lnTo>
                  <a:pt x="209" y="332"/>
                </a:lnTo>
                <a:lnTo>
                  <a:pt x="208" y="323"/>
                </a:lnTo>
                <a:lnTo>
                  <a:pt x="211" y="318"/>
                </a:lnTo>
                <a:lnTo>
                  <a:pt x="213" y="313"/>
                </a:lnTo>
                <a:lnTo>
                  <a:pt x="215" y="307"/>
                </a:lnTo>
                <a:lnTo>
                  <a:pt x="209" y="297"/>
                </a:lnTo>
                <a:lnTo>
                  <a:pt x="202" y="288"/>
                </a:lnTo>
                <a:lnTo>
                  <a:pt x="195" y="278"/>
                </a:lnTo>
                <a:lnTo>
                  <a:pt x="192" y="265"/>
                </a:lnTo>
                <a:lnTo>
                  <a:pt x="213" y="248"/>
                </a:lnTo>
                <a:lnTo>
                  <a:pt x="230" y="227"/>
                </a:lnTo>
                <a:lnTo>
                  <a:pt x="225" y="225"/>
                </a:lnTo>
                <a:lnTo>
                  <a:pt x="223" y="224"/>
                </a:lnTo>
                <a:lnTo>
                  <a:pt x="221" y="224"/>
                </a:lnTo>
                <a:lnTo>
                  <a:pt x="220" y="222"/>
                </a:lnTo>
                <a:lnTo>
                  <a:pt x="220" y="220"/>
                </a:lnTo>
                <a:lnTo>
                  <a:pt x="220" y="217"/>
                </a:lnTo>
                <a:lnTo>
                  <a:pt x="218" y="211"/>
                </a:lnTo>
                <a:lnTo>
                  <a:pt x="220" y="208"/>
                </a:lnTo>
                <a:lnTo>
                  <a:pt x="223" y="203"/>
                </a:lnTo>
                <a:lnTo>
                  <a:pt x="225" y="199"/>
                </a:lnTo>
                <a:lnTo>
                  <a:pt x="228" y="199"/>
                </a:lnTo>
                <a:lnTo>
                  <a:pt x="228" y="197"/>
                </a:lnTo>
                <a:lnTo>
                  <a:pt x="230" y="197"/>
                </a:lnTo>
                <a:lnTo>
                  <a:pt x="234" y="197"/>
                </a:lnTo>
                <a:lnTo>
                  <a:pt x="237" y="196"/>
                </a:lnTo>
                <a:lnTo>
                  <a:pt x="239" y="201"/>
                </a:lnTo>
                <a:lnTo>
                  <a:pt x="241" y="204"/>
                </a:lnTo>
                <a:lnTo>
                  <a:pt x="242" y="210"/>
                </a:lnTo>
                <a:lnTo>
                  <a:pt x="244" y="215"/>
                </a:lnTo>
                <a:lnTo>
                  <a:pt x="249" y="215"/>
                </a:lnTo>
                <a:lnTo>
                  <a:pt x="244" y="196"/>
                </a:lnTo>
                <a:lnTo>
                  <a:pt x="256" y="196"/>
                </a:lnTo>
                <a:lnTo>
                  <a:pt x="256" y="183"/>
                </a:lnTo>
                <a:lnTo>
                  <a:pt x="272" y="183"/>
                </a:lnTo>
                <a:lnTo>
                  <a:pt x="277" y="171"/>
                </a:lnTo>
                <a:lnTo>
                  <a:pt x="286" y="163"/>
                </a:lnTo>
                <a:lnTo>
                  <a:pt x="295" y="154"/>
                </a:lnTo>
                <a:lnTo>
                  <a:pt x="311" y="154"/>
                </a:lnTo>
                <a:lnTo>
                  <a:pt x="312" y="138"/>
                </a:lnTo>
                <a:lnTo>
                  <a:pt x="314" y="126"/>
                </a:lnTo>
                <a:lnTo>
                  <a:pt x="316" y="115"/>
                </a:lnTo>
                <a:lnTo>
                  <a:pt x="317" y="100"/>
                </a:lnTo>
                <a:lnTo>
                  <a:pt x="328" y="91"/>
                </a:lnTo>
                <a:lnTo>
                  <a:pt x="337" y="82"/>
                </a:lnTo>
                <a:lnTo>
                  <a:pt x="347" y="75"/>
                </a:lnTo>
                <a:lnTo>
                  <a:pt x="359" y="72"/>
                </a:lnTo>
                <a:lnTo>
                  <a:pt x="379" y="68"/>
                </a:lnTo>
                <a:lnTo>
                  <a:pt x="380" y="73"/>
                </a:lnTo>
                <a:lnTo>
                  <a:pt x="380" y="75"/>
                </a:lnTo>
                <a:lnTo>
                  <a:pt x="380" y="77"/>
                </a:lnTo>
                <a:lnTo>
                  <a:pt x="382" y="79"/>
                </a:lnTo>
                <a:lnTo>
                  <a:pt x="384" y="80"/>
                </a:lnTo>
                <a:lnTo>
                  <a:pt x="384" y="77"/>
                </a:lnTo>
                <a:lnTo>
                  <a:pt x="389" y="68"/>
                </a:lnTo>
                <a:lnTo>
                  <a:pt x="393" y="61"/>
                </a:lnTo>
                <a:lnTo>
                  <a:pt x="396" y="58"/>
                </a:lnTo>
                <a:lnTo>
                  <a:pt x="403" y="54"/>
                </a:lnTo>
                <a:lnTo>
                  <a:pt x="417" y="54"/>
                </a:lnTo>
                <a:lnTo>
                  <a:pt x="426" y="54"/>
                </a:lnTo>
                <a:lnTo>
                  <a:pt x="440" y="51"/>
                </a:lnTo>
                <a:lnTo>
                  <a:pt x="455" y="46"/>
                </a:lnTo>
                <a:lnTo>
                  <a:pt x="471" y="39"/>
                </a:lnTo>
                <a:lnTo>
                  <a:pt x="483" y="32"/>
                </a:lnTo>
                <a:lnTo>
                  <a:pt x="490" y="26"/>
                </a:lnTo>
                <a:lnTo>
                  <a:pt x="492" y="23"/>
                </a:lnTo>
                <a:lnTo>
                  <a:pt x="494" y="19"/>
                </a:lnTo>
                <a:lnTo>
                  <a:pt x="494" y="14"/>
                </a:lnTo>
                <a:lnTo>
                  <a:pt x="496" y="11"/>
                </a:lnTo>
                <a:lnTo>
                  <a:pt x="499" y="7"/>
                </a:lnTo>
                <a:lnTo>
                  <a:pt x="511" y="2"/>
                </a:lnTo>
                <a:lnTo>
                  <a:pt x="527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4" name="Group 13">
            <a:extLst>
              <a:ext uri="{FF2B5EF4-FFF2-40B4-BE49-F238E27FC236}">
                <a16:creationId xmlns:a16="http://schemas.microsoft.com/office/drawing/2014/main" id="{9D25CCEB-870F-41B2-BCA8-E52E16C03969}"/>
              </a:ext>
            </a:extLst>
          </p:cNvPr>
          <p:cNvGrpSpPr/>
          <p:nvPr/>
        </p:nvGrpSpPr>
        <p:grpSpPr>
          <a:xfrm>
            <a:off x="5255479" y="3165431"/>
            <a:ext cx="2518334" cy="914400"/>
            <a:chOff x="4125227" y="1991835"/>
            <a:chExt cx="2518334" cy="914400"/>
          </a:xfrm>
        </p:grpSpPr>
        <p:sp>
          <p:nvSpPr>
            <p:cNvPr id="5" name="Rectangle: Rounded Corners 14">
              <a:extLst>
                <a:ext uri="{FF2B5EF4-FFF2-40B4-BE49-F238E27FC236}">
                  <a16:creationId xmlns:a16="http://schemas.microsoft.com/office/drawing/2014/main" id="{DCEC8194-D25E-47FA-8815-A2341D61A53D}"/>
                </a:ext>
              </a:extLst>
            </p:cNvPr>
            <p:cNvSpPr/>
            <p:nvPr/>
          </p:nvSpPr>
          <p:spPr>
            <a:xfrm>
              <a:off x="4235982" y="2016530"/>
              <a:ext cx="2407579" cy="86501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15">
              <a:extLst>
                <a:ext uri="{FF2B5EF4-FFF2-40B4-BE49-F238E27FC236}">
                  <a16:creationId xmlns:a16="http://schemas.microsoft.com/office/drawing/2014/main" id="{6E964BF0-ADF3-4849-895B-0EA3E90C927C}"/>
                </a:ext>
              </a:extLst>
            </p:cNvPr>
            <p:cNvSpPr/>
            <p:nvPr/>
          </p:nvSpPr>
          <p:spPr>
            <a:xfrm>
              <a:off x="4125227" y="1991835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3">
            <a:extLst>
              <a:ext uri="{FF2B5EF4-FFF2-40B4-BE49-F238E27FC236}">
                <a16:creationId xmlns:a16="http://schemas.microsoft.com/office/drawing/2014/main" id="{29606BEC-FC0C-4F9D-A071-CDE0A8A6E74A}"/>
              </a:ext>
            </a:extLst>
          </p:cNvPr>
          <p:cNvGrpSpPr/>
          <p:nvPr/>
        </p:nvGrpSpPr>
        <p:grpSpPr>
          <a:xfrm>
            <a:off x="8342453" y="1919428"/>
            <a:ext cx="3285802" cy="1107996"/>
            <a:chOff x="3017861" y="4283314"/>
            <a:chExt cx="1763002" cy="110799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939546D-2EC0-47A0-98CD-E50ED832DBD9}"/>
                </a:ext>
              </a:extLst>
            </p:cNvPr>
            <p:cNvSpPr txBox="1"/>
            <p:nvPr/>
          </p:nvSpPr>
          <p:spPr>
            <a:xfrm>
              <a:off x="3017861" y="4560313"/>
              <a:ext cx="1763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60D2669-CBB4-498E-AE23-6E8B5B3DFA58}"/>
                </a:ext>
              </a:extLst>
            </p:cNvPr>
            <p:cNvSpPr txBox="1"/>
            <p:nvPr/>
          </p:nvSpPr>
          <p:spPr>
            <a:xfrm>
              <a:off x="3017861" y="4283314"/>
              <a:ext cx="1763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CF23078-CCF1-4540-AC45-D0AEAF17847B}"/>
              </a:ext>
            </a:extLst>
          </p:cNvPr>
          <p:cNvSpPr txBox="1"/>
          <p:nvPr/>
        </p:nvSpPr>
        <p:spPr>
          <a:xfrm>
            <a:off x="6972143" y="2057929"/>
            <a:ext cx="123006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70</a:t>
            </a:r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11" name="Group 7">
            <a:extLst>
              <a:ext uri="{FF2B5EF4-FFF2-40B4-BE49-F238E27FC236}">
                <a16:creationId xmlns:a16="http://schemas.microsoft.com/office/drawing/2014/main" id="{9F8EAC69-C5C5-452A-A091-48DF27E620C9}"/>
              </a:ext>
            </a:extLst>
          </p:cNvPr>
          <p:cNvGrpSpPr/>
          <p:nvPr/>
        </p:nvGrpSpPr>
        <p:grpSpPr>
          <a:xfrm>
            <a:off x="8342453" y="4293340"/>
            <a:ext cx="3285802" cy="1107996"/>
            <a:chOff x="3017861" y="4283314"/>
            <a:chExt cx="1763002" cy="110799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D65C04E-19B9-4D17-9EBB-ECF641081271}"/>
                </a:ext>
              </a:extLst>
            </p:cNvPr>
            <p:cNvSpPr txBox="1"/>
            <p:nvPr/>
          </p:nvSpPr>
          <p:spPr>
            <a:xfrm>
              <a:off x="3017861" y="4560313"/>
              <a:ext cx="1763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88FBC99-91CE-432E-B69A-936617BD12CF}"/>
                </a:ext>
              </a:extLst>
            </p:cNvPr>
            <p:cNvSpPr txBox="1"/>
            <p:nvPr/>
          </p:nvSpPr>
          <p:spPr>
            <a:xfrm>
              <a:off x="3017861" y="4283314"/>
              <a:ext cx="1763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78E60096-3732-42BC-80DF-861D06057BE3}"/>
              </a:ext>
            </a:extLst>
          </p:cNvPr>
          <p:cNvSpPr txBox="1"/>
          <p:nvPr/>
        </p:nvSpPr>
        <p:spPr>
          <a:xfrm>
            <a:off x="6972143" y="4431841"/>
            <a:ext cx="123006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4"/>
                </a:solidFill>
                <a:cs typeface="Arial" pitchFamily="34" charset="0"/>
              </a:rPr>
              <a:t>40</a:t>
            </a:r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84D49FE-3B90-49BD-B9AB-ECD5D24335A0}"/>
              </a:ext>
            </a:extLst>
          </p:cNvPr>
          <p:cNvSpPr txBox="1">
            <a:spLocks/>
          </p:cNvSpPr>
          <p:nvPr/>
        </p:nvSpPr>
        <p:spPr>
          <a:xfrm>
            <a:off x="8439166" y="3251351"/>
            <a:ext cx="2821597" cy="38458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Modern PowerPoint  Presentation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5103C6D5-198E-42D8-8FA1-80B30329EF48}"/>
              </a:ext>
            </a:extLst>
          </p:cNvPr>
          <p:cNvSpPr txBox="1">
            <a:spLocks/>
          </p:cNvSpPr>
          <p:nvPr/>
        </p:nvSpPr>
        <p:spPr>
          <a:xfrm>
            <a:off x="8444503" y="5555617"/>
            <a:ext cx="2821597" cy="384586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Modern PowerPoint  Presentation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Oval 21">
            <a:extLst>
              <a:ext uri="{FF2B5EF4-FFF2-40B4-BE49-F238E27FC236}">
                <a16:creationId xmlns:a16="http://schemas.microsoft.com/office/drawing/2014/main" id="{C794B9E0-3DC9-486A-8398-E81AB262DD8B}"/>
              </a:ext>
            </a:extLst>
          </p:cNvPr>
          <p:cNvSpPr>
            <a:spLocks noChangeAspect="1"/>
          </p:cNvSpPr>
          <p:nvPr/>
        </p:nvSpPr>
        <p:spPr>
          <a:xfrm>
            <a:off x="5521323" y="3429677"/>
            <a:ext cx="382712" cy="38590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D7B47EC-0D6E-460C-9586-6C306A7E5BD7}"/>
              </a:ext>
            </a:extLst>
          </p:cNvPr>
          <p:cNvGrpSpPr/>
          <p:nvPr/>
        </p:nvGrpSpPr>
        <p:grpSpPr>
          <a:xfrm flipH="1">
            <a:off x="2603739" y="4815273"/>
            <a:ext cx="2523006" cy="914400"/>
            <a:chOff x="4628457" y="2428541"/>
            <a:chExt cx="2523006" cy="914400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08E9B925-3004-4A98-A7BA-7EC04CCCBD3D}"/>
                </a:ext>
              </a:extLst>
            </p:cNvPr>
            <p:cNvSpPr/>
            <p:nvPr/>
          </p:nvSpPr>
          <p:spPr>
            <a:xfrm>
              <a:off x="4746020" y="2453236"/>
              <a:ext cx="2405443" cy="86501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1686482-0D32-4C5A-AF2B-38A37724EF46}"/>
                </a:ext>
              </a:extLst>
            </p:cNvPr>
            <p:cNvSpPr/>
            <p:nvPr/>
          </p:nvSpPr>
          <p:spPr>
            <a:xfrm>
              <a:off x="4628457" y="2428541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ounded Rectangle 7">
            <a:extLst>
              <a:ext uri="{FF2B5EF4-FFF2-40B4-BE49-F238E27FC236}">
                <a16:creationId xmlns:a16="http://schemas.microsoft.com/office/drawing/2014/main" id="{A5BD0470-46FB-447B-BDDE-0A47DF0A6920}"/>
              </a:ext>
            </a:extLst>
          </p:cNvPr>
          <p:cNvSpPr/>
          <p:nvPr/>
        </p:nvSpPr>
        <p:spPr>
          <a:xfrm>
            <a:off x="4524824" y="5077369"/>
            <a:ext cx="360990" cy="311530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0290A2-F69A-4727-8FE8-37BE102617A7}"/>
              </a:ext>
            </a:extLst>
          </p:cNvPr>
          <p:cNvSpPr txBox="1"/>
          <p:nvPr/>
        </p:nvSpPr>
        <p:spPr>
          <a:xfrm>
            <a:off x="2854899" y="4949308"/>
            <a:ext cx="1312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A0BD356-3528-4FE4-91F5-76C9D4D9B370}"/>
              </a:ext>
            </a:extLst>
          </p:cNvPr>
          <p:cNvSpPr txBox="1"/>
          <p:nvPr/>
        </p:nvSpPr>
        <p:spPr>
          <a:xfrm>
            <a:off x="6304122" y="3299466"/>
            <a:ext cx="1312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96AC21-1F53-401E-9227-40F2705A20EC}"/>
              </a:ext>
            </a:extLst>
          </p:cNvPr>
          <p:cNvSpPr txBox="1"/>
          <p:nvPr/>
        </p:nvSpPr>
        <p:spPr>
          <a:xfrm>
            <a:off x="646784" y="1566561"/>
            <a:ext cx="123006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$350</a:t>
            </a:r>
            <a:endParaRPr lang="ko-KR" altLang="en-US" sz="3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9D0D854-3FD8-4A4F-9073-890EB5E027BB}"/>
              </a:ext>
            </a:extLst>
          </p:cNvPr>
          <p:cNvSpPr txBox="1"/>
          <p:nvPr/>
        </p:nvSpPr>
        <p:spPr>
          <a:xfrm>
            <a:off x="646784" y="3115736"/>
            <a:ext cx="123006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4"/>
                </a:solidFill>
                <a:cs typeface="Arial" pitchFamily="34" charset="0"/>
              </a:rPr>
              <a:t>$250</a:t>
            </a:r>
            <a:endParaRPr lang="ko-KR" altLang="en-US" sz="3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067F748-80B2-46B8-861F-FEB5BE4B2CA9}"/>
              </a:ext>
            </a:extLst>
          </p:cNvPr>
          <p:cNvSpPr txBox="1"/>
          <p:nvPr/>
        </p:nvSpPr>
        <p:spPr>
          <a:xfrm>
            <a:off x="646784" y="4664911"/>
            <a:ext cx="123006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$130</a:t>
            </a:r>
            <a:endParaRPr lang="ko-KR" altLang="en-US" sz="3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9CF54B9-E2B2-41B7-9D52-FA7D1DAAD585}"/>
              </a:ext>
            </a:extLst>
          </p:cNvPr>
          <p:cNvGrpSpPr/>
          <p:nvPr/>
        </p:nvGrpSpPr>
        <p:grpSpPr>
          <a:xfrm>
            <a:off x="646784" y="2196464"/>
            <a:ext cx="1956955" cy="935700"/>
            <a:chOff x="803640" y="3362835"/>
            <a:chExt cx="2059657" cy="70177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F6833C1-F832-4F67-B157-D3603FC38270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84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E3D424B-3581-4C1B-85D6-BFE5254BB717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87D58D5-F833-40EC-AF3E-A13BBF511BB6}"/>
              </a:ext>
            </a:extLst>
          </p:cNvPr>
          <p:cNvGrpSpPr/>
          <p:nvPr/>
        </p:nvGrpSpPr>
        <p:grpSpPr>
          <a:xfrm>
            <a:off x="646784" y="3745639"/>
            <a:ext cx="1956955" cy="935700"/>
            <a:chOff x="803640" y="3362835"/>
            <a:chExt cx="2059657" cy="701774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2901D43-C2A2-48D8-BE69-CF270F72E816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84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999FB98-F213-4437-9647-37140D6202DA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67479C2-0235-46AB-AF7D-3CD5D0BEEC66}"/>
              </a:ext>
            </a:extLst>
          </p:cNvPr>
          <p:cNvGrpSpPr/>
          <p:nvPr/>
        </p:nvGrpSpPr>
        <p:grpSpPr>
          <a:xfrm>
            <a:off x="646784" y="5294815"/>
            <a:ext cx="1956955" cy="935700"/>
            <a:chOff x="803640" y="3362835"/>
            <a:chExt cx="2059657" cy="701774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F29E6FA-DC77-49AB-B97B-F74D4B5F02A8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84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CB535BA-FA4E-42D7-897D-CDA9027F8A36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>
            <a:extLst>
              <a:ext uri="{FF2B5EF4-FFF2-40B4-BE49-F238E27FC236}">
                <a16:creationId xmlns:a16="http://schemas.microsoft.com/office/drawing/2014/main" id="{D0B851E1-562A-407E-9010-7B38275CF6CB}"/>
              </a:ext>
            </a:extLst>
          </p:cNvPr>
          <p:cNvGrpSpPr/>
          <p:nvPr/>
        </p:nvGrpSpPr>
        <p:grpSpPr>
          <a:xfrm>
            <a:off x="6096000" y="3032517"/>
            <a:ext cx="5451566" cy="3366496"/>
            <a:chOff x="1880404" y="2899140"/>
            <a:chExt cx="5451566" cy="336649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173D6A5-9819-46FE-995B-D1D0997BA7C9}"/>
                </a:ext>
              </a:extLst>
            </p:cNvPr>
            <p:cNvSpPr txBox="1"/>
            <p:nvPr/>
          </p:nvSpPr>
          <p:spPr>
            <a:xfrm>
              <a:off x="1880404" y="2899140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E09F69E-3594-460D-92CB-D4715D163807}"/>
                </a:ext>
              </a:extLst>
            </p:cNvPr>
            <p:cNvSpPr txBox="1"/>
            <p:nvPr/>
          </p:nvSpPr>
          <p:spPr>
            <a:xfrm>
              <a:off x="1880404" y="5311164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F9515A1-5467-4CA2-BB3E-4C5EC265B100}"/>
                </a:ext>
              </a:extLst>
            </p:cNvPr>
            <p:cNvSpPr txBox="1"/>
            <p:nvPr/>
          </p:nvSpPr>
          <p:spPr>
            <a:xfrm>
              <a:off x="1880404" y="4105152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32B8E1E-54EA-4910-89B3-3B9CCD5C4D6F}"/>
                </a:ext>
              </a:extLst>
            </p:cNvPr>
            <p:cNvSpPr txBox="1"/>
            <p:nvPr/>
          </p:nvSpPr>
          <p:spPr>
            <a:xfrm>
              <a:off x="2686706" y="3213072"/>
              <a:ext cx="46452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AB7C67A-F839-4A1F-9756-8D8CA8E9CAAB}"/>
                </a:ext>
              </a:extLst>
            </p:cNvPr>
            <p:cNvSpPr txBox="1"/>
            <p:nvPr/>
          </p:nvSpPr>
          <p:spPr>
            <a:xfrm>
              <a:off x="2686706" y="4416189"/>
              <a:ext cx="46452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E99550D-00E0-46B5-AA95-B2FF63E3BAE2}"/>
                </a:ext>
              </a:extLst>
            </p:cNvPr>
            <p:cNvSpPr txBox="1"/>
            <p:nvPr/>
          </p:nvSpPr>
          <p:spPr>
            <a:xfrm>
              <a:off x="2686706" y="5619305"/>
              <a:ext cx="46452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" name="Round Same Side Corner Rectangle 11">
            <a:extLst>
              <a:ext uri="{FF2B5EF4-FFF2-40B4-BE49-F238E27FC236}">
                <a16:creationId xmlns:a16="http://schemas.microsoft.com/office/drawing/2014/main" id="{6E520E91-AA2F-406A-AFDB-2057F1E5AB9F}"/>
              </a:ext>
            </a:extLst>
          </p:cNvPr>
          <p:cNvSpPr/>
          <p:nvPr/>
        </p:nvSpPr>
        <p:spPr>
          <a:xfrm rot="9900000">
            <a:off x="6318759" y="5914040"/>
            <a:ext cx="448874" cy="381232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2" name="Rounded Rectangle 27">
            <a:extLst>
              <a:ext uri="{FF2B5EF4-FFF2-40B4-BE49-F238E27FC236}">
                <a16:creationId xmlns:a16="http://schemas.microsoft.com/office/drawing/2014/main" id="{7A8866BE-40C3-4DC8-ADB7-B1BC1580E4FB}"/>
              </a:ext>
            </a:extLst>
          </p:cNvPr>
          <p:cNvSpPr/>
          <p:nvPr/>
        </p:nvSpPr>
        <p:spPr>
          <a:xfrm>
            <a:off x="6297180" y="4681175"/>
            <a:ext cx="413112" cy="317326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3" name="Oval 21">
            <a:extLst>
              <a:ext uri="{FF2B5EF4-FFF2-40B4-BE49-F238E27FC236}">
                <a16:creationId xmlns:a16="http://schemas.microsoft.com/office/drawing/2014/main" id="{91161EF4-CC1E-479B-B323-E8F0E09EE1DE}"/>
              </a:ext>
            </a:extLst>
          </p:cNvPr>
          <p:cNvSpPr>
            <a:spLocks noChangeAspect="1"/>
          </p:cNvSpPr>
          <p:nvPr/>
        </p:nvSpPr>
        <p:spPr>
          <a:xfrm>
            <a:off x="6277071" y="3459946"/>
            <a:ext cx="433221" cy="43683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EA725B-8772-4C72-88F1-78B2A20C8669}"/>
              </a:ext>
            </a:extLst>
          </p:cNvPr>
          <p:cNvSpPr txBox="1"/>
          <p:nvPr/>
        </p:nvSpPr>
        <p:spPr>
          <a:xfrm>
            <a:off x="6365966" y="1013140"/>
            <a:ext cx="526668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 DOLOR SIT AMET 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3ABAF9-AF32-4392-97FF-25308E7B0480}"/>
              </a:ext>
            </a:extLst>
          </p:cNvPr>
          <p:cNvSpPr txBox="1"/>
          <p:nvPr/>
        </p:nvSpPr>
        <p:spPr>
          <a:xfrm>
            <a:off x="6365966" y="492847"/>
            <a:ext cx="526668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AWESOME </a:t>
            </a:r>
            <a:r>
              <a:rPr lang="en-GB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</a:t>
            </a: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LIDE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4375C55-C5F3-4711-B10A-C5AA0D295470}"/>
              </a:ext>
            </a:extLst>
          </p:cNvPr>
          <p:cNvSpPr txBox="1"/>
          <p:nvPr/>
        </p:nvSpPr>
        <p:spPr>
          <a:xfrm>
            <a:off x="8803507" y="1495905"/>
            <a:ext cx="2829148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BB1997-09E7-4312-B53D-5F9F59A75DAA}"/>
              </a:ext>
            </a:extLst>
          </p:cNvPr>
          <p:cNvSpPr txBox="1"/>
          <p:nvPr/>
        </p:nvSpPr>
        <p:spPr>
          <a:xfrm>
            <a:off x="2024299" y="1800091"/>
            <a:ext cx="814340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cs typeface="Arial" pitchFamily="34" charset="0"/>
              </a:rPr>
              <a:t>ALLPPT Layout Clean Text Slide for your Presentation</a:t>
            </a:r>
            <a:endParaRPr lang="ko-KR" altLang="en-US" sz="2400" dirty="0"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8380EB-D343-47CF-8557-E207997C083B}"/>
              </a:ext>
            </a:extLst>
          </p:cNvPr>
          <p:cNvSpPr txBox="1"/>
          <p:nvPr/>
        </p:nvSpPr>
        <p:spPr>
          <a:xfrm>
            <a:off x="2024298" y="2279051"/>
            <a:ext cx="8143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graphicFrame>
        <p:nvGraphicFramePr>
          <p:cNvPr id="5" name="Chart 6">
            <a:extLst>
              <a:ext uri="{FF2B5EF4-FFF2-40B4-BE49-F238E27FC236}">
                <a16:creationId xmlns:a16="http://schemas.microsoft.com/office/drawing/2014/main" id="{F4A76D61-8480-48E1-9E4C-D31617304C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0747588"/>
              </p:ext>
            </p:extLst>
          </p:nvPr>
        </p:nvGraphicFramePr>
        <p:xfrm>
          <a:off x="3931888" y="2826868"/>
          <a:ext cx="1286169" cy="1410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7">
            <a:extLst>
              <a:ext uri="{FF2B5EF4-FFF2-40B4-BE49-F238E27FC236}">
                <a16:creationId xmlns:a16="http://schemas.microsoft.com/office/drawing/2014/main" id="{BB0BE676-F672-4167-9A63-B5778AE914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8585568"/>
              </p:ext>
            </p:extLst>
          </p:nvPr>
        </p:nvGraphicFramePr>
        <p:xfrm>
          <a:off x="5452915" y="2826868"/>
          <a:ext cx="1286169" cy="1410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8">
            <a:extLst>
              <a:ext uri="{FF2B5EF4-FFF2-40B4-BE49-F238E27FC236}">
                <a16:creationId xmlns:a16="http://schemas.microsoft.com/office/drawing/2014/main" id="{32AC0659-7F17-42FB-BEEB-614B9F6C07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5661655"/>
              </p:ext>
            </p:extLst>
          </p:nvPr>
        </p:nvGraphicFramePr>
        <p:xfrm>
          <a:off x="6973943" y="2826868"/>
          <a:ext cx="1286169" cy="1410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9">
            <a:extLst>
              <a:ext uri="{FF2B5EF4-FFF2-40B4-BE49-F238E27FC236}">
                <a16:creationId xmlns:a16="http://schemas.microsoft.com/office/drawing/2014/main" id="{D552B00F-0210-4279-A754-A04F964B63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7560544"/>
              </p:ext>
            </p:extLst>
          </p:nvPr>
        </p:nvGraphicFramePr>
        <p:xfrm>
          <a:off x="8494971" y="2826868"/>
          <a:ext cx="1286169" cy="1410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Chart 10">
            <a:extLst>
              <a:ext uri="{FF2B5EF4-FFF2-40B4-BE49-F238E27FC236}">
                <a16:creationId xmlns:a16="http://schemas.microsoft.com/office/drawing/2014/main" id="{19C6A994-4737-4954-9C7D-36304A5D54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296708"/>
              </p:ext>
            </p:extLst>
          </p:nvPr>
        </p:nvGraphicFramePr>
        <p:xfrm>
          <a:off x="2410861" y="2826868"/>
          <a:ext cx="1286169" cy="1410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3EB109E8-E025-4708-9D4A-6E3482EBD553}"/>
              </a:ext>
            </a:extLst>
          </p:cNvPr>
          <p:cNvSpPr txBox="1"/>
          <p:nvPr/>
        </p:nvSpPr>
        <p:spPr>
          <a:xfrm>
            <a:off x="2675013" y="3378110"/>
            <a:ext cx="757864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5"/>
                </a:solidFill>
                <a:cs typeface="Arial" pitchFamily="34" charset="0"/>
              </a:rPr>
              <a:t>67%</a:t>
            </a:r>
            <a:endParaRPr lang="ko-KR" altLang="en-US" sz="20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67D6E8-F337-4989-9268-98B1EA45BCE4}"/>
              </a:ext>
            </a:extLst>
          </p:cNvPr>
          <p:cNvSpPr txBox="1"/>
          <p:nvPr/>
        </p:nvSpPr>
        <p:spPr>
          <a:xfrm>
            <a:off x="8759123" y="3378110"/>
            <a:ext cx="757864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90%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FCCFD1-43AA-4377-A0DD-AC9834A5A726}"/>
              </a:ext>
            </a:extLst>
          </p:cNvPr>
          <p:cNvSpPr txBox="1"/>
          <p:nvPr/>
        </p:nvSpPr>
        <p:spPr>
          <a:xfrm>
            <a:off x="4196040" y="3378110"/>
            <a:ext cx="757864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43%</a:t>
            </a:r>
            <a:endParaRPr lang="ko-KR" altLang="en-US" sz="2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A1C2E3-4111-424E-8E89-26CFE4C0EB6E}"/>
              </a:ext>
            </a:extLst>
          </p:cNvPr>
          <p:cNvSpPr txBox="1"/>
          <p:nvPr/>
        </p:nvSpPr>
        <p:spPr>
          <a:xfrm>
            <a:off x="5717067" y="3378110"/>
            <a:ext cx="757864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78%</a:t>
            </a:r>
            <a:endParaRPr lang="ko-KR" altLang="en-US" sz="2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D1ECED-782D-4191-9906-9AECCC066B2D}"/>
              </a:ext>
            </a:extLst>
          </p:cNvPr>
          <p:cNvSpPr txBox="1"/>
          <p:nvPr/>
        </p:nvSpPr>
        <p:spPr>
          <a:xfrm>
            <a:off x="7238095" y="3378110"/>
            <a:ext cx="757864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4"/>
                </a:solidFill>
                <a:cs typeface="Arial" pitchFamily="34" charset="0"/>
              </a:rPr>
              <a:t>55%</a:t>
            </a:r>
            <a:endParaRPr lang="ko-KR" altLang="en-US" sz="20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6FECCBA-B809-44F9-AF7F-1094D2F617F5}"/>
              </a:ext>
            </a:extLst>
          </p:cNvPr>
          <p:cNvSpPr txBox="1"/>
          <p:nvPr/>
        </p:nvSpPr>
        <p:spPr>
          <a:xfrm>
            <a:off x="2204235" y="4337604"/>
            <a:ext cx="1286170" cy="67710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2"/>
                </a:solidFill>
                <a:cs typeface="Arial" pitchFamily="34" charset="0"/>
              </a:rPr>
              <a:t>43%</a:t>
            </a:r>
            <a:endParaRPr lang="ko-KR" altLang="en-US" sz="4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080DE3-4E41-4C6F-BA5D-6E88F03B9438}"/>
              </a:ext>
            </a:extLst>
          </p:cNvPr>
          <p:cNvSpPr txBox="1"/>
          <p:nvPr/>
        </p:nvSpPr>
        <p:spPr>
          <a:xfrm>
            <a:off x="3656440" y="4337604"/>
            <a:ext cx="2253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3958296-AE10-409D-A60D-9BC7AFF4AA58}"/>
              </a:ext>
            </a:extLst>
          </p:cNvPr>
          <p:cNvSpPr txBox="1"/>
          <p:nvPr/>
        </p:nvSpPr>
        <p:spPr>
          <a:xfrm>
            <a:off x="6075705" y="4337604"/>
            <a:ext cx="1286170" cy="67710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90%</a:t>
            </a:r>
            <a:endParaRPr lang="ko-KR" altLang="en-US" sz="4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26A6D7B-FC17-4A90-8FB2-B7F1E858AB92}"/>
              </a:ext>
            </a:extLst>
          </p:cNvPr>
          <p:cNvSpPr txBox="1"/>
          <p:nvPr/>
        </p:nvSpPr>
        <p:spPr>
          <a:xfrm>
            <a:off x="7527910" y="4337604"/>
            <a:ext cx="2253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Rectangle 20">
            <a:extLst>
              <a:ext uri="{FF2B5EF4-FFF2-40B4-BE49-F238E27FC236}">
                <a16:creationId xmlns:a16="http://schemas.microsoft.com/office/drawing/2014/main" id="{6FAD682A-9B9E-48FE-BBB8-37CB725631C8}"/>
              </a:ext>
            </a:extLst>
          </p:cNvPr>
          <p:cNvSpPr/>
          <p:nvPr/>
        </p:nvSpPr>
        <p:spPr>
          <a:xfrm>
            <a:off x="2316172" y="5232848"/>
            <a:ext cx="7754815" cy="8792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21">
            <a:extLst>
              <a:ext uri="{FF2B5EF4-FFF2-40B4-BE49-F238E27FC236}">
                <a16:creationId xmlns:a16="http://schemas.microsoft.com/office/drawing/2014/main" id="{AC0D49F4-23C6-4A62-9568-432E7B8B2F12}"/>
              </a:ext>
            </a:extLst>
          </p:cNvPr>
          <p:cNvSpPr/>
          <p:nvPr/>
        </p:nvSpPr>
        <p:spPr>
          <a:xfrm>
            <a:off x="2316172" y="6106892"/>
            <a:ext cx="7754815" cy="8792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EB95810-5C85-4F05-8490-8AEAA18E6436}"/>
              </a:ext>
            </a:extLst>
          </p:cNvPr>
          <p:cNvSpPr txBox="1"/>
          <p:nvPr/>
        </p:nvSpPr>
        <p:spPr>
          <a:xfrm>
            <a:off x="2316172" y="5390666"/>
            <a:ext cx="7754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</a:t>
            </a:r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11789EA6-EB65-4C74-9BDD-0E6F3A00312C}"/>
              </a:ext>
            </a:extLst>
          </p:cNvPr>
          <p:cNvGrpSpPr/>
          <p:nvPr/>
        </p:nvGrpSpPr>
        <p:grpSpPr>
          <a:xfrm>
            <a:off x="535222" y="1577217"/>
            <a:ext cx="1583119" cy="4856092"/>
            <a:chOff x="1290710" y="1665800"/>
            <a:chExt cx="1344021" cy="4122678"/>
          </a:xfrm>
        </p:grpSpPr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8D431B40-D93B-4B35-A31F-28D40AB744CB}"/>
                </a:ext>
              </a:extLst>
            </p:cNvPr>
            <p:cNvSpPr/>
            <p:nvPr/>
          </p:nvSpPr>
          <p:spPr>
            <a:xfrm>
              <a:off x="1290710" y="2177251"/>
              <a:ext cx="1123912" cy="3611227"/>
            </a:xfrm>
            <a:custGeom>
              <a:avLst/>
              <a:gdLst>
                <a:gd name="connsiteX0" fmla="*/ 437248 w 1123912"/>
                <a:gd name="connsiteY0" fmla="*/ 0 h 3611227"/>
                <a:gd name="connsiteX1" fmla="*/ 455901 w 1123912"/>
                <a:gd name="connsiteY1" fmla="*/ 29432 h 3611227"/>
                <a:gd name="connsiteX2" fmla="*/ 561911 w 1123912"/>
                <a:gd name="connsiteY2" fmla="*/ 102921 h 3611227"/>
                <a:gd name="connsiteX3" fmla="*/ 607180 w 1123912"/>
                <a:gd name="connsiteY3" fmla="*/ 134847 h 3611227"/>
                <a:gd name="connsiteX4" fmla="*/ 612330 w 1123912"/>
                <a:gd name="connsiteY4" fmla="*/ 137090 h 3611227"/>
                <a:gd name="connsiteX5" fmla="*/ 648994 w 1123912"/>
                <a:gd name="connsiteY5" fmla="*/ 128164 h 3611227"/>
                <a:gd name="connsiteX6" fmla="*/ 654738 w 1123912"/>
                <a:gd name="connsiteY6" fmla="*/ 149220 h 3611227"/>
                <a:gd name="connsiteX7" fmla="*/ 659247 w 1123912"/>
                <a:gd name="connsiteY7" fmla="*/ 171580 h 3611227"/>
                <a:gd name="connsiteX8" fmla="*/ 663778 w 1123912"/>
                <a:gd name="connsiteY8" fmla="*/ 171488 h 3611227"/>
                <a:gd name="connsiteX9" fmla="*/ 742553 w 1123912"/>
                <a:gd name="connsiteY9" fmla="*/ 224676 h 3611227"/>
                <a:gd name="connsiteX10" fmla="*/ 756629 w 1123912"/>
                <a:gd name="connsiteY10" fmla="*/ 251774 h 3611227"/>
                <a:gd name="connsiteX11" fmla="*/ 787342 w 1123912"/>
                <a:gd name="connsiteY11" fmla="*/ 343045 h 3611227"/>
                <a:gd name="connsiteX12" fmla="*/ 818170 w 1123912"/>
                <a:gd name="connsiteY12" fmla="*/ 435735 h 3611227"/>
                <a:gd name="connsiteX13" fmla="*/ 845794 w 1123912"/>
                <a:gd name="connsiteY13" fmla="*/ 517325 h 3611227"/>
                <a:gd name="connsiteX14" fmla="*/ 876165 w 1123912"/>
                <a:gd name="connsiteY14" fmla="*/ 608711 h 3611227"/>
                <a:gd name="connsiteX15" fmla="*/ 887425 w 1123912"/>
                <a:gd name="connsiteY15" fmla="*/ 614776 h 3611227"/>
                <a:gd name="connsiteX16" fmla="*/ 936859 w 1123912"/>
                <a:gd name="connsiteY16" fmla="*/ 604294 h 3611227"/>
                <a:gd name="connsiteX17" fmla="*/ 962859 w 1123912"/>
                <a:gd name="connsiteY17" fmla="*/ 598343 h 3611227"/>
                <a:gd name="connsiteX18" fmla="*/ 973249 w 1123912"/>
                <a:gd name="connsiteY18" fmla="*/ 593720 h 3611227"/>
                <a:gd name="connsiteX19" fmla="*/ 1037651 w 1123912"/>
                <a:gd name="connsiteY19" fmla="*/ 580080 h 3611227"/>
                <a:gd name="connsiteX20" fmla="*/ 1077451 w 1123912"/>
                <a:gd name="connsiteY20" fmla="*/ 572711 h 3611227"/>
                <a:gd name="connsiteX21" fmla="*/ 1090999 w 1123912"/>
                <a:gd name="connsiteY21" fmla="*/ 580217 h 3611227"/>
                <a:gd name="connsiteX22" fmla="*/ 1111117 w 1123912"/>
                <a:gd name="connsiteY22" fmla="*/ 676386 h 3611227"/>
                <a:gd name="connsiteX23" fmla="*/ 1118372 w 1123912"/>
                <a:gd name="connsiteY23" fmla="*/ 711768 h 3611227"/>
                <a:gd name="connsiteX24" fmla="*/ 1123681 w 1123912"/>
                <a:gd name="connsiteY24" fmla="*/ 741567 h 3611227"/>
                <a:gd name="connsiteX25" fmla="*/ 1116060 w 1123912"/>
                <a:gd name="connsiteY25" fmla="*/ 752872 h 3611227"/>
                <a:gd name="connsiteX26" fmla="*/ 1075597 w 1123912"/>
                <a:gd name="connsiteY26" fmla="*/ 765918 h 3611227"/>
                <a:gd name="connsiteX27" fmla="*/ 979771 w 1123912"/>
                <a:gd name="connsiteY27" fmla="*/ 796585 h 3611227"/>
                <a:gd name="connsiteX28" fmla="*/ 962149 w 1123912"/>
                <a:gd name="connsiteY28" fmla="*/ 800705 h 3611227"/>
                <a:gd name="connsiteX29" fmla="*/ 954162 w 1123912"/>
                <a:gd name="connsiteY29" fmla="*/ 803818 h 3611227"/>
                <a:gd name="connsiteX30" fmla="*/ 935692 w 1123912"/>
                <a:gd name="connsiteY30" fmla="*/ 810226 h 3611227"/>
                <a:gd name="connsiteX31" fmla="*/ 927728 w 1123912"/>
                <a:gd name="connsiteY31" fmla="*/ 821875 h 3611227"/>
                <a:gd name="connsiteX32" fmla="*/ 931481 w 1123912"/>
                <a:gd name="connsiteY32" fmla="*/ 851307 h 3611227"/>
                <a:gd name="connsiteX33" fmla="*/ 942123 w 1123912"/>
                <a:gd name="connsiteY33" fmla="*/ 933859 h 3611227"/>
                <a:gd name="connsiteX34" fmla="*/ 949905 w 1123912"/>
                <a:gd name="connsiteY34" fmla="*/ 991899 h 3611227"/>
                <a:gd name="connsiteX35" fmla="*/ 956702 w 1123912"/>
                <a:gd name="connsiteY35" fmla="*/ 1044308 h 3611227"/>
                <a:gd name="connsiteX36" fmla="*/ 962149 w 1123912"/>
                <a:gd name="connsiteY36" fmla="*/ 1089578 h 3611227"/>
                <a:gd name="connsiteX37" fmla="*/ 966932 w 1123912"/>
                <a:gd name="connsiteY37" fmla="*/ 1123038 h 3611227"/>
                <a:gd name="connsiteX38" fmla="*/ 973913 w 1123912"/>
                <a:gd name="connsiteY38" fmla="*/ 1175837 h 3611227"/>
                <a:gd name="connsiteX39" fmla="*/ 978307 w 1123912"/>
                <a:gd name="connsiteY39" fmla="*/ 1211654 h 3611227"/>
                <a:gd name="connsiteX40" fmla="*/ 985035 w 1123912"/>
                <a:gd name="connsiteY40" fmla="*/ 1263309 h 3611227"/>
                <a:gd name="connsiteX41" fmla="*/ 991879 w 1123912"/>
                <a:gd name="connsiteY41" fmla="*/ 1316360 h 3611227"/>
                <a:gd name="connsiteX42" fmla="*/ 1001079 w 1123912"/>
                <a:gd name="connsiteY42" fmla="*/ 1388864 h 3611227"/>
                <a:gd name="connsiteX43" fmla="*/ 1006526 w 1123912"/>
                <a:gd name="connsiteY43" fmla="*/ 1433378 h 3611227"/>
                <a:gd name="connsiteX44" fmla="*/ 1013049 w 1123912"/>
                <a:gd name="connsiteY44" fmla="*/ 1480638 h 3611227"/>
                <a:gd name="connsiteX45" fmla="*/ 1020601 w 1123912"/>
                <a:gd name="connsiteY45" fmla="*/ 1542477 h 3611227"/>
                <a:gd name="connsiteX46" fmla="*/ 1008769 w 1123912"/>
                <a:gd name="connsiteY46" fmla="*/ 1555225 h 3611227"/>
                <a:gd name="connsiteX47" fmla="*/ 973958 w 1123912"/>
                <a:gd name="connsiteY47" fmla="*/ 1555317 h 3611227"/>
                <a:gd name="connsiteX48" fmla="*/ 965605 w 1123912"/>
                <a:gd name="connsiteY48" fmla="*/ 1564494 h 3611227"/>
                <a:gd name="connsiteX49" fmla="*/ 964140 w 1123912"/>
                <a:gd name="connsiteY49" fmla="*/ 1576075 h 3611227"/>
                <a:gd name="connsiteX50" fmla="*/ 929985 w 1123912"/>
                <a:gd name="connsiteY50" fmla="*/ 1576124 h 3611227"/>
                <a:gd name="connsiteX51" fmla="*/ 924063 w 1123912"/>
                <a:gd name="connsiteY51" fmla="*/ 1617445 h 3611227"/>
                <a:gd name="connsiteX52" fmla="*/ 896838 w 1123912"/>
                <a:gd name="connsiteY52" fmla="*/ 1868388 h 3611227"/>
                <a:gd name="connsiteX53" fmla="*/ 859562 w 1123912"/>
                <a:gd name="connsiteY53" fmla="*/ 2110583 h 3611227"/>
                <a:gd name="connsiteX54" fmla="*/ 852023 w 1123912"/>
                <a:gd name="connsiteY54" fmla="*/ 2200370 h 3611227"/>
                <a:gd name="connsiteX55" fmla="*/ 836107 w 1123912"/>
                <a:gd name="connsiteY55" fmla="*/ 2270818 h 3611227"/>
                <a:gd name="connsiteX56" fmla="*/ 819772 w 1123912"/>
                <a:gd name="connsiteY56" fmla="*/ 2340806 h 3611227"/>
                <a:gd name="connsiteX57" fmla="*/ 803855 w 1123912"/>
                <a:gd name="connsiteY57" fmla="*/ 2415399 h 3611227"/>
                <a:gd name="connsiteX58" fmla="*/ 796735 w 1123912"/>
                <a:gd name="connsiteY58" fmla="*/ 2494595 h 3611227"/>
                <a:gd name="connsiteX59" fmla="*/ 784589 w 1123912"/>
                <a:gd name="connsiteY59" fmla="*/ 2628124 h 3611227"/>
                <a:gd name="connsiteX60" fmla="*/ 751919 w 1123912"/>
                <a:gd name="connsiteY60" fmla="*/ 2759351 h 3611227"/>
                <a:gd name="connsiteX61" fmla="*/ 746055 w 1123912"/>
                <a:gd name="connsiteY61" fmla="*/ 2821051 h 3611227"/>
                <a:gd name="connsiteX62" fmla="*/ 762809 w 1123912"/>
                <a:gd name="connsiteY62" fmla="*/ 2968393 h 3611227"/>
                <a:gd name="connsiteX63" fmla="*/ 795479 w 1123912"/>
                <a:gd name="connsiteY63" fmla="*/ 3014438 h 3611227"/>
                <a:gd name="connsiteX64" fmla="*/ 885949 w 1123912"/>
                <a:gd name="connsiteY64" fmla="*/ 3093635 h 3611227"/>
                <a:gd name="connsiteX65" fmla="*/ 893488 w 1123912"/>
                <a:gd name="connsiteY65" fmla="*/ 3098239 h 3611227"/>
                <a:gd name="connsiteX66" fmla="*/ 981028 w 1123912"/>
                <a:gd name="connsiteY66" fmla="*/ 3131852 h 3611227"/>
                <a:gd name="connsiteX67" fmla="*/ 1001550 w 1123912"/>
                <a:gd name="connsiteY67" fmla="*/ 3153032 h 3611227"/>
                <a:gd name="connsiteX68" fmla="*/ 994849 w 1123912"/>
                <a:gd name="connsiteY68" fmla="*/ 3182040 h 3611227"/>
                <a:gd name="connsiteX69" fmla="*/ 877572 w 1123912"/>
                <a:gd name="connsiteY69" fmla="*/ 3222100 h 3611227"/>
                <a:gd name="connsiteX70" fmla="*/ 809301 w 1123912"/>
                <a:gd name="connsiteY70" fmla="*/ 3220718 h 3611227"/>
                <a:gd name="connsiteX71" fmla="*/ 774537 w 1123912"/>
                <a:gd name="connsiteY71" fmla="*/ 3207826 h 3611227"/>
                <a:gd name="connsiteX72" fmla="*/ 703751 w 1123912"/>
                <a:gd name="connsiteY72" fmla="*/ 3155335 h 3611227"/>
                <a:gd name="connsiteX73" fmla="*/ 630034 w 1123912"/>
                <a:gd name="connsiteY73" fmla="*/ 3092254 h 3611227"/>
                <a:gd name="connsiteX74" fmla="*/ 623334 w 1123912"/>
                <a:gd name="connsiteY74" fmla="*/ 3128168 h 3611227"/>
                <a:gd name="connsiteX75" fmla="*/ 530350 w 1123912"/>
                <a:gd name="connsiteY75" fmla="*/ 3109750 h 3611227"/>
                <a:gd name="connsiteX76" fmla="*/ 527837 w 1123912"/>
                <a:gd name="connsiteY76" fmla="*/ 3148889 h 3611227"/>
                <a:gd name="connsiteX77" fmla="*/ 529931 w 1123912"/>
                <a:gd name="connsiteY77" fmla="*/ 3210128 h 3611227"/>
                <a:gd name="connsiteX78" fmla="*/ 527837 w 1123912"/>
                <a:gd name="connsiteY78" fmla="*/ 3221639 h 3611227"/>
                <a:gd name="connsiteX79" fmla="*/ 492235 w 1123912"/>
                <a:gd name="connsiteY79" fmla="*/ 3269065 h 3611227"/>
                <a:gd name="connsiteX80" fmla="*/ 485115 w 1123912"/>
                <a:gd name="connsiteY80" fmla="*/ 3272288 h 3611227"/>
                <a:gd name="connsiteX81" fmla="*/ 520297 w 1123912"/>
                <a:gd name="connsiteY81" fmla="*/ 3501590 h 3611227"/>
                <a:gd name="connsiteX82" fmla="*/ 512758 w 1123912"/>
                <a:gd name="connsiteY82" fmla="*/ 3548096 h 3611227"/>
                <a:gd name="connsiteX83" fmla="*/ 459984 w 1123912"/>
                <a:gd name="connsiteY83" fmla="*/ 3600586 h 3611227"/>
                <a:gd name="connsiteX84" fmla="*/ 387524 w 1123912"/>
                <a:gd name="connsiteY84" fmla="*/ 3611177 h 3611227"/>
                <a:gd name="connsiteX85" fmla="*/ 373703 w 1123912"/>
                <a:gd name="connsiteY85" fmla="*/ 3605190 h 3611227"/>
                <a:gd name="connsiteX86" fmla="*/ 319252 w 1123912"/>
                <a:gd name="connsiteY86" fmla="*/ 3524152 h 3611227"/>
                <a:gd name="connsiteX87" fmla="*/ 313388 w 1123912"/>
                <a:gd name="connsiteY87" fmla="*/ 3503432 h 3611227"/>
                <a:gd name="connsiteX88" fmla="*/ 310037 w 1123912"/>
                <a:gd name="connsiteY88" fmla="*/ 3367140 h 3611227"/>
                <a:gd name="connsiteX89" fmla="*/ 315064 w 1123912"/>
                <a:gd name="connsiteY89" fmla="*/ 3286102 h 3611227"/>
                <a:gd name="connsiteX90" fmla="*/ 308781 w 1123912"/>
                <a:gd name="connsiteY90" fmla="*/ 3263540 h 3611227"/>
                <a:gd name="connsiteX91" fmla="*/ 282813 w 1123912"/>
                <a:gd name="connsiteY91" fmla="*/ 3181580 h 3611227"/>
                <a:gd name="connsiteX92" fmla="*/ 276112 w 1123912"/>
                <a:gd name="connsiteY92" fmla="*/ 3105146 h 3611227"/>
                <a:gd name="connsiteX93" fmla="*/ 299566 w 1123912"/>
                <a:gd name="connsiteY93" fmla="*/ 2934781 h 3611227"/>
                <a:gd name="connsiteX94" fmla="*/ 299566 w 1123912"/>
                <a:gd name="connsiteY94" fmla="*/ 2872161 h 3611227"/>
                <a:gd name="connsiteX95" fmla="*/ 301660 w 1123912"/>
                <a:gd name="connsiteY95" fmla="*/ 2751063 h 3611227"/>
                <a:gd name="connsiteX96" fmla="*/ 302079 w 1123912"/>
                <a:gd name="connsiteY96" fmla="*/ 2633649 h 3611227"/>
                <a:gd name="connsiteX97" fmla="*/ 305011 w 1123912"/>
                <a:gd name="connsiteY97" fmla="*/ 2494135 h 3611227"/>
                <a:gd name="connsiteX98" fmla="*/ 326791 w 1123912"/>
                <a:gd name="connsiteY98" fmla="*/ 2396059 h 3611227"/>
                <a:gd name="connsiteX99" fmla="*/ 324697 w 1123912"/>
                <a:gd name="connsiteY99" fmla="*/ 2364749 h 3611227"/>
                <a:gd name="connsiteX100" fmla="*/ 317158 w 1123912"/>
                <a:gd name="connsiteY100" fmla="*/ 2327913 h 3611227"/>
                <a:gd name="connsiteX101" fmla="*/ 336006 w 1123912"/>
                <a:gd name="connsiteY101" fmla="*/ 2106899 h 3611227"/>
                <a:gd name="connsiteX102" fmla="*/ 327210 w 1123912"/>
                <a:gd name="connsiteY102" fmla="*/ 2027703 h 3611227"/>
                <a:gd name="connsiteX103" fmla="*/ 312131 w 1123912"/>
                <a:gd name="connsiteY103" fmla="*/ 1940678 h 3611227"/>
                <a:gd name="connsiteX104" fmla="*/ 305011 w 1123912"/>
                <a:gd name="connsiteY104" fmla="*/ 1913512 h 3611227"/>
                <a:gd name="connsiteX105" fmla="*/ 272760 w 1123912"/>
                <a:gd name="connsiteY105" fmla="*/ 1682368 h 3611227"/>
                <a:gd name="connsiteX106" fmla="*/ 261452 w 1123912"/>
                <a:gd name="connsiteY106" fmla="*/ 1596726 h 3611227"/>
                <a:gd name="connsiteX107" fmla="*/ 246373 w 1123912"/>
                <a:gd name="connsiteY107" fmla="*/ 1566797 h 3611227"/>
                <a:gd name="connsiteX108" fmla="*/ 237577 w 1123912"/>
                <a:gd name="connsiteY108" fmla="*/ 1551142 h 3611227"/>
                <a:gd name="connsiteX109" fmla="*/ 233749 w 1123912"/>
                <a:gd name="connsiteY109" fmla="*/ 1490414 h 3611227"/>
                <a:gd name="connsiteX110" fmla="*/ 175862 w 1123912"/>
                <a:gd name="connsiteY110" fmla="*/ 1473864 h 3611227"/>
                <a:gd name="connsiteX111" fmla="*/ 90175 w 1123912"/>
                <a:gd name="connsiteY111" fmla="*/ 1449376 h 3611227"/>
                <a:gd name="connsiteX112" fmla="*/ 71775 w 1123912"/>
                <a:gd name="connsiteY112" fmla="*/ 1443631 h 3611227"/>
                <a:gd name="connsiteX113" fmla="*/ 68891 w 1123912"/>
                <a:gd name="connsiteY113" fmla="*/ 1432852 h 3611227"/>
                <a:gd name="connsiteX114" fmla="*/ 89031 w 1123912"/>
                <a:gd name="connsiteY114" fmla="*/ 1357830 h 3611227"/>
                <a:gd name="connsiteX115" fmla="*/ 111208 w 1123912"/>
                <a:gd name="connsiteY115" fmla="*/ 1275805 h 3611227"/>
                <a:gd name="connsiteX116" fmla="*/ 123727 w 1123912"/>
                <a:gd name="connsiteY116" fmla="*/ 1226942 h 3611227"/>
                <a:gd name="connsiteX117" fmla="*/ 142906 w 1123912"/>
                <a:gd name="connsiteY117" fmla="*/ 1156063 h 3611227"/>
                <a:gd name="connsiteX118" fmla="*/ 157897 w 1123912"/>
                <a:gd name="connsiteY118" fmla="*/ 1101387 h 3611227"/>
                <a:gd name="connsiteX119" fmla="*/ 154876 w 1123912"/>
                <a:gd name="connsiteY119" fmla="*/ 1093720 h 3611227"/>
                <a:gd name="connsiteX120" fmla="*/ 76284 w 1123912"/>
                <a:gd name="connsiteY120" fmla="*/ 993478 h 3611227"/>
                <a:gd name="connsiteX121" fmla="*/ 2429 w 1123912"/>
                <a:gd name="connsiteY121" fmla="*/ 899666 h 3611227"/>
                <a:gd name="connsiteX122" fmla="*/ 140 w 1123912"/>
                <a:gd name="connsiteY122" fmla="*/ 890923 h 3611227"/>
                <a:gd name="connsiteX123" fmla="*/ 6365 w 1123912"/>
                <a:gd name="connsiteY123" fmla="*/ 832700 h 3611227"/>
                <a:gd name="connsiteX124" fmla="*/ 10577 w 1123912"/>
                <a:gd name="connsiteY124" fmla="*/ 787362 h 3611227"/>
                <a:gd name="connsiteX125" fmla="*/ 16573 w 1123912"/>
                <a:gd name="connsiteY125" fmla="*/ 734197 h 3611227"/>
                <a:gd name="connsiteX126" fmla="*/ 18976 w 1123912"/>
                <a:gd name="connsiteY126" fmla="*/ 712638 h 3611227"/>
                <a:gd name="connsiteX127" fmla="*/ 31060 w 1123912"/>
                <a:gd name="connsiteY127" fmla="*/ 613631 h 3611227"/>
                <a:gd name="connsiteX128" fmla="*/ 41359 w 1123912"/>
                <a:gd name="connsiteY128" fmla="*/ 545224 h 3611227"/>
                <a:gd name="connsiteX129" fmla="*/ 51063 w 1123912"/>
                <a:gd name="connsiteY129" fmla="*/ 482469 h 3611227"/>
                <a:gd name="connsiteX130" fmla="*/ 61797 w 1123912"/>
                <a:gd name="connsiteY130" fmla="*/ 426558 h 3611227"/>
                <a:gd name="connsiteX131" fmla="*/ 71592 w 1123912"/>
                <a:gd name="connsiteY131" fmla="*/ 377741 h 3611227"/>
                <a:gd name="connsiteX132" fmla="*/ 84912 w 1123912"/>
                <a:gd name="connsiteY132" fmla="*/ 325628 h 3611227"/>
                <a:gd name="connsiteX133" fmla="*/ 103427 w 1123912"/>
                <a:gd name="connsiteY133" fmla="*/ 268115 h 3611227"/>
                <a:gd name="connsiteX134" fmla="*/ 200328 w 1123912"/>
                <a:gd name="connsiteY134" fmla="*/ 132925 h 3611227"/>
                <a:gd name="connsiteX135" fmla="*/ 282559 w 1123912"/>
                <a:gd name="connsiteY135" fmla="*/ 98206 h 3611227"/>
                <a:gd name="connsiteX136" fmla="*/ 342796 w 1123912"/>
                <a:gd name="connsiteY136" fmla="*/ 87312 h 3611227"/>
                <a:gd name="connsiteX137" fmla="*/ 358725 w 1123912"/>
                <a:gd name="connsiteY137" fmla="*/ 78821 h 3611227"/>
                <a:gd name="connsiteX138" fmla="*/ 414957 w 1123912"/>
                <a:gd name="connsiteY138" fmla="*/ 10665 h 3611227"/>
                <a:gd name="connsiteX139" fmla="*/ 425301 w 1123912"/>
                <a:gd name="connsiteY139" fmla="*/ 11787 h 3611227"/>
                <a:gd name="connsiteX140" fmla="*/ 437248 w 1123912"/>
                <a:gd name="connsiteY140" fmla="*/ 0 h 3611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</a:cxnLst>
              <a:rect l="l" t="t" r="r" b="b"/>
              <a:pathLst>
                <a:path w="1123912" h="3611227">
                  <a:moveTo>
                    <a:pt x="437248" y="0"/>
                  </a:moveTo>
                  <a:cubicBezTo>
                    <a:pt x="433266" y="16249"/>
                    <a:pt x="445556" y="22246"/>
                    <a:pt x="455901" y="29432"/>
                  </a:cubicBezTo>
                  <a:cubicBezTo>
                    <a:pt x="491237" y="53920"/>
                    <a:pt x="526597" y="78386"/>
                    <a:pt x="561911" y="102921"/>
                  </a:cubicBezTo>
                  <a:cubicBezTo>
                    <a:pt x="577062" y="113471"/>
                    <a:pt x="592121" y="124159"/>
                    <a:pt x="607180" y="134847"/>
                  </a:cubicBezTo>
                  <a:cubicBezTo>
                    <a:pt x="608805" y="135991"/>
                    <a:pt x="610293" y="137410"/>
                    <a:pt x="612330" y="137090"/>
                  </a:cubicBezTo>
                  <a:cubicBezTo>
                    <a:pt x="624780" y="135122"/>
                    <a:pt x="637596" y="134549"/>
                    <a:pt x="648994" y="128164"/>
                  </a:cubicBezTo>
                  <a:cubicBezTo>
                    <a:pt x="654212" y="134275"/>
                    <a:pt x="652267" y="142331"/>
                    <a:pt x="654738" y="149220"/>
                  </a:cubicBezTo>
                  <a:cubicBezTo>
                    <a:pt x="657302" y="156406"/>
                    <a:pt x="655951" y="164485"/>
                    <a:pt x="659247" y="171580"/>
                  </a:cubicBezTo>
                  <a:cubicBezTo>
                    <a:pt x="660711" y="168879"/>
                    <a:pt x="662085" y="170344"/>
                    <a:pt x="663778" y="171488"/>
                  </a:cubicBezTo>
                  <a:cubicBezTo>
                    <a:pt x="689961" y="189317"/>
                    <a:pt x="715936" y="207511"/>
                    <a:pt x="742553" y="224676"/>
                  </a:cubicBezTo>
                  <a:cubicBezTo>
                    <a:pt x="752990" y="231405"/>
                    <a:pt x="753265" y="242299"/>
                    <a:pt x="756629" y="251774"/>
                  </a:cubicBezTo>
                  <a:cubicBezTo>
                    <a:pt x="767339" y="282030"/>
                    <a:pt x="777204" y="312583"/>
                    <a:pt x="787342" y="343045"/>
                  </a:cubicBezTo>
                  <a:cubicBezTo>
                    <a:pt x="797641" y="373942"/>
                    <a:pt x="807826" y="404861"/>
                    <a:pt x="818170" y="435735"/>
                  </a:cubicBezTo>
                  <a:cubicBezTo>
                    <a:pt x="827302" y="462947"/>
                    <a:pt x="836663" y="490113"/>
                    <a:pt x="845794" y="517325"/>
                  </a:cubicBezTo>
                  <a:cubicBezTo>
                    <a:pt x="856002" y="547764"/>
                    <a:pt x="866140" y="578226"/>
                    <a:pt x="876165" y="608711"/>
                  </a:cubicBezTo>
                  <a:cubicBezTo>
                    <a:pt x="878087" y="614592"/>
                    <a:pt x="880238" y="616721"/>
                    <a:pt x="887425" y="614776"/>
                  </a:cubicBezTo>
                  <a:cubicBezTo>
                    <a:pt x="903651" y="610382"/>
                    <a:pt x="920381" y="607772"/>
                    <a:pt x="936859" y="604294"/>
                  </a:cubicBezTo>
                  <a:cubicBezTo>
                    <a:pt x="945556" y="602463"/>
                    <a:pt x="954184" y="600334"/>
                    <a:pt x="962859" y="598343"/>
                  </a:cubicBezTo>
                  <a:cubicBezTo>
                    <a:pt x="965788" y="595551"/>
                    <a:pt x="969358" y="594498"/>
                    <a:pt x="973249" y="593720"/>
                  </a:cubicBezTo>
                  <a:cubicBezTo>
                    <a:pt x="994762" y="589372"/>
                    <a:pt x="1016321" y="585298"/>
                    <a:pt x="1037651" y="580080"/>
                  </a:cubicBezTo>
                  <a:cubicBezTo>
                    <a:pt x="1050788" y="576853"/>
                    <a:pt x="1064223" y="575342"/>
                    <a:pt x="1077451" y="572711"/>
                  </a:cubicBezTo>
                  <a:cubicBezTo>
                    <a:pt x="1087246" y="570788"/>
                    <a:pt x="1087521" y="570925"/>
                    <a:pt x="1090999" y="580217"/>
                  </a:cubicBezTo>
                  <a:cubicBezTo>
                    <a:pt x="1098094" y="612189"/>
                    <a:pt x="1103908" y="644437"/>
                    <a:pt x="1111117" y="676386"/>
                  </a:cubicBezTo>
                  <a:cubicBezTo>
                    <a:pt x="1113749" y="688127"/>
                    <a:pt x="1115099" y="700142"/>
                    <a:pt x="1118372" y="711768"/>
                  </a:cubicBezTo>
                  <a:cubicBezTo>
                    <a:pt x="1119905" y="721747"/>
                    <a:pt x="1122651" y="731519"/>
                    <a:pt x="1123681" y="741567"/>
                  </a:cubicBezTo>
                  <a:cubicBezTo>
                    <a:pt x="1124460" y="749256"/>
                    <a:pt x="1123590" y="750607"/>
                    <a:pt x="1116060" y="752872"/>
                  </a:cubicBezTo>
                  <a:cubicBezTo>
                    <a:pt x="1102534" y="757129"/>
                    <a:pt x="1089123" y="761684"/>
                    <a:pt x="1075597" y="765918"/>
                  </a:cubicBezTo>
                  <a:cubicBezTo>
                    <a:pt x="1043487" y="775599"/>
                    <a:pt x="1011813" y="786630"/>
                    <a:pt x="979771" y="796585"/>
                  </a:cubicBezTo>
                  <a:cubicBezTo>
                    <a:pt x="973958" y="798394"/>
                    <a:pt x="968054" y="799538"/>
                    <a:pt x="962149" y="800705"/>
                  </a:cubicBezTo>
                  <a:cubicBezTo>
                    <a:pt x="959242" y="801277"/>
                    <a:pt x="956542" y="802010"/>
                    <a:pt x="954162" y="803818"/>
                  </a:cubicBezTo>
                  <a:cubicBezTo>
                    <a:pt x="948326" y="806884"/>
                    <a:pt x="941986" y="808601"/>
                    <a:pt x="935692" y="810226"/>
                  </a:cubicBezTo>
                  <a:cubicBezTo>
                    <a:pt x="929330" y="811874"/>
                    <a:pt x="926789" y="815696"/>
                    <a:pt x="927728" y="821875"/>
                  </a:cubicBezTo>
                  <a:cubicBezTo>
                    <a:pt x="929215" y="831670"/>
                    <a:pt x="929993" y="841557"/>
                    <a:pt x="931481" y="851307"/>
                  </a:cubicBezTo>
                  <a:cubicBezTo>
                    <a:pt x="935692" y="878748"/>
                    <a:pt x="938484" y="906349"/>
                    <a:pt x="942123" y="933859"/>
                  </a:cubicBezTo>
                  <a:cubicBezTo>
                    <a:pt x="944687" y="953220"/>
                    <a:pt x="947135" y="972582"/>
                    <a:pt x="949905" y="991899"/>
                  </a:cubicBezTo>
                  <a:cubicBezTo>
                    <a:pt x="952399" y="1009315"/>
                    <a:pt x="954665" y="1026800"/>
                    <a:pt x="956702" y="1044308"/>
                  </a:cubicBezTo>
                  <a:cubicBezTo>
                    <a:pt x="958442" y="1059413"/>
                    <a:pt x="960615" y="1074450"/>
                    <a:pt x="962149" y="1089578"/>
                  </a:cubicBezTo>
                  <a:cubicBezTo>
                    <a:pt x="961874" y="1100998"/>
                    <a:pt x="965239" y="1111892"/>
                    <a:pt x="966932" y="1123038"/>
                  </a:cubicBezTo>
                  <a:cubicBezTo>
                    <a:pt x="969610" y="1140592"/>
                    <a:pt x="971738" y="1158214"/>
                    <a:pt x="973913" y="1175837"/>
                  </a:cubicBezTo>
                  <a:cubicBezTo>
                    <a:pt x="975377" y="1187783"/>
                    <a:pt x="977529" y="1199639"/>
                    <a:pt x="978307" y="1211654"/>
                  </a:cubicBezTo>
                  <a:cubicBezTo>
                    <a:pt x="981190" y="1228796"/>
                    <a:pt x="982747" y="1246098"/>
                    <a:pt x="985035" y="1263309"/>
                  </a:cubicBezTo>
                  <a:cubicBezTo>
                    <a:pt x="987416" y="1280977"/>
                    <a:pt x="989338" y="1298737"/>
                    <a:pt x="991879" y="1316360"/>
                  </a:cubicBezTo>
                  <a:cubicBezTo>
                    <a:pt x="995357" y="1340482"/>
                    <a:pt x="997783" y="1364718"/>
                    <a:pt x="1001079" y="1388864"/>
                  </a:cubicBezTo>
                  <a:cubicBezTo>
                    <a:pt x="1003093" y="1403671"/>
                    <a:pt x="1004351" y="1418616"/>
                    <a:pt x="1006526" y="1433378"/>
                  </a:cubicBezTo>
                  <a:cubicBezTo>
                    <a:pt x="1008837" y="1449124"/>
                    <a:pt x="1011172" y="1464847"/>
                    <a:pt x="1013049" y="1480638"/>
                  </a:cubicBezTo>
                  <a:cubicBezTo>
                    <a:pt x="1015520" y="1501259"/>
                    <a:pt x="1018587" y="1521811"/>
                    <a:pt x="1020601" y="1542477"/>
                  </a:cubicBezTo>
                  <a:cubicBezTo>
                    <a:pt x="1021654" y="1553257"/>
                    <a:pt x="1019937" y="1555088"/>
                    <a:pt x="1008769" y="1555225"/>
                  </a:cubicBezTo>
                  <a:cubicBezTo>
                    <a:pt x="997165" y="1555363"/>
                    <a:pt x="985562" y="1555111"/>
                    <a:pt x="973958" y="1555317"/>
                  </a:cubicBezTo>
                  <a:cubicBezTo>
                    <a:pt x="966337" y="1555454"/>
                    <a:pt x="965284" y="1556850"/>
                    <a:pt x="965605" y="1564494"/>
                  </a:cubicBezTo>
                  <a:cubicBezTo>
                    <a:pt x="965765" y="1568408"/>
                    <a:pt x="968031" y="1572642"/>
                    <a:pt x="964140" y="1576075"/>
                  </a:cubicBezTo>
                  <a:lnTo>
                    <a:pt x="929985" y="1576124"/>
                  </a:lnTo>
                  <a:lnTo>
                    <a:pt x="924063" y="1617445"/>
                  </a:lnTo>
                  <a:cubicBezTo>
                    <a:pt x="914431" y="1700786"/>
                    <a:pt x="907729" y="1785048"/>
                    <a:pt x="896838" y="1868388"/>
                  </a:cubicBezTo>
                  <a:cubicBezTo>
                    <a:pt x="886368" y="1949427"/>
                    <a:pt x="871290" y="2029544"/>
                    <a:pt x="859562" y="2110583"/>
                  </a:cubicBezTo>
                  <a:cubicBezTo>
                    <a:pt x="855373" y="2140052"/>
                    <a:pt x="856211" y="2170901"/>
                    <a:pt x="852023" y="2200370"/>
                  </a:cubicBezTo>
                  <a:cubicBezTo>
                    <a:pt x="848672" y="2224313"/>
                    <a:pt x="842809" y="2247796"/>
                    <a:pt x="836107" y="2270818"/>
                  </a:cubicBezTo>
                  <a:cubicBezTo>
                    <a:pt x="829405" y="2293840"/>
                    <a:pt x="820609" y="2315482"/>
                    <a:pt x="819772" y="2340806"/>
                  </a:cubicBezTo>
                  <a:cubicBezTo>
                    <a:pt x="818934" y="2365671"/>
                    <a:pt x="810557" y="2390534"/>
                    <a:pt x="803855" y="2415399"/>
                  </a:cubicBezTo>
                  <a:cubicBezTo>
                    <a:pt x="796735" y="2441644"/>
                    <a:pt x="797573" y="2467889"/>
                    <a:pt x="796735" y="2494595"/>
                  </a:cubicBezTo>
                  <a:cubicBezTo>
                    <a:pt x="795060" y="2539258"/>
                    <a:pt x="792128" y="2584382"/>
                    <a:pt x="784589" y="2628124"/>
                  </a:cubicBezTo>
                  <a:cubicBezTo>
                    <a:pt x="777049" y="2672327"/>
                    <a:pt x="764066" y="2716069"/>
                    <a:pt x="751919" y="2759351"/>
                  </a:cubicBezTo>
                  <a:cubicBezTo>
                    <a:pt x="746474" y="2779611"/>
                    <a:pt x="743123" y="2799410"/>
                    <a:pt x="746055" y="2821051"/>
                  </a:cubicBezTo>
                  <a:cubicBezTo>
                    <a:pt x="752756" y="2869859"/>
                    <a:pt x="757783" y="2919126"/>
                    <a:pt x="762809" y="2968393"/>
                  </a:cubicBezTo>
                  <a:cubicBezTo>
                    <a:pt x="764903" y="2991876"/>
                    <a:pt x="781237" y="3003388"/>
                    <a:pt x="795479" y="3014438"/>
                  </a:cubicBezTo>
                  <a:cubicBezTo>
                    <a:pt x="827311" y="3038842"/>
                    <a:pt x="861656" y="3059101"/>
                    <a:pt x="885949" y="3093635"/>
                  </a:cubicBezTo>
                  <a:cubicBezTo>
                    <a:pt x="887625" y="3095937"/>
                    <a:pt x="891394" y="3098700"/>
                    <a:pt x="893488" y="3098239"/>
                  </a:cubicBezTo>
                  <a:cubicBezTo>
                    <a:pt x="927833" y="3093635"/>
                    <a:pt x="952964" y="3118038"/>
                    <a:pt x="981028" y="3131852"/>
                  </a:cubicBezTo>
                  <a:cubicBezTo>
                    <a:pt x="988985" y="3135996"/>
                    <a:pt x="995268" y="3145205"/>
                    <a:pt x="1001550" y="3153032"/>
                  </a:cubicBezTo>
                  <a:cubicBezTo>
                    <a:pt x="1012440" y="3165925"/>
                    <a:pt x="1004482" y="3176055"/>
                    <a:pt x="994849" y="3182040"/>
                  </a:cubicBezTo>
                  <a:cubicBezTo>
                    <a:pt x="958828" y="3205523"/>
                    <a:pt x="919875" y="3220718"/>
                    <a:pt x="877572" y="3222100"/>
                  </a:cubicBezTo>
                  <a:cubicBezTo>
                    <a:pt x="854954" y="3223020"/>
                    <a:pt x="831918" y="3223020"/>
                    <a:pt x="809301" y="3220718"/>
                  </a:cubicBezTo>
                  <a:cubicBezTo>
                    <a:pt x="797573" y="3219337"/>
                    <a:pt x="785846" y="3213351"/>
                    <a:pt x="774537" y="3207826"/>
                  </a:cubicBezTo>
                  <a:cubicBezTo>
                    <a:pt x="748149" y="3195393"/>
                    <a:pt x="723856" y="3181120"/>
                    <a:pt x="703751" y="3155335"/>
                  </a:cubicBezTo>
                  <a:cubicBezTo>
                    <a:pt x="684485" y="3130471"/>
                    <a:pt x="656004" y="3113895"/>
                    <a:pt x="630034" y="3092254"/>
                  </a:cubicBezTo>
                  <a:cubicBezTo>
                    <a:pt x="627522" y="3105146"/>
                    <a:pt x="625428" y="3115737"/>
                    <a:pt x="623334" y="3128168"/>
                  </a:cubicBezTo>
                  <a:cubicBezTo>
                    <a:pt x="592758" y="3122183"/>
                    <a:pt x="563020" y="3116197"/>
                    <a:pt x="530350" y="3109750"/>
                  </a:cubicBezTo>
                  <a:cubicBezTo>
                    <a:pt x="529512" y="3122643"/>
                    <a:pt x="527837" y="3135996"/>
                    <a:pt x="527837" y="3148889"/>
                  </a:cubicBezTo>
                  <a:cubicBezTo>
                    <a:pt x="527837" y="3169148"/>
                    <a:pt x="529093" y="3189868"/>
                    <a:pt x="529931" y="3210128"/>
                  </a:cubicBezTo>
                  <a:cubicBezTo>
                    <a:pt x="529931" y="3213811"/>
                    <a:pt x="529931" y="3218876"/>
                    <a:pt x="527837" y="3221639"/>
                  </a:cubicBezTo>
                  <a:cubicBezTo>
                    <a:pt x="516528" y="3237755"/>
                    <a:pt x="504381" y="3253410"/>
                    <a:pt x="492235" y="3269065"/>
                  </a:cubicBezTo>
                  <a:cubicBezTo>
                    <a:pt x="489721" y="3271828"/>
                    <a:pt x="485115" y="3272288"/>
                    <a:pt x="485115" y="3272288"/>
                  </a:cubicBezTo>
                  <a:cubicBezTo>
                    <a:pt x="497261" y="3349643"/>
                    <a:pt x="509826" y="3425156"/>
                    <a:pt x="520297" y="3501590"/>
                  </a:cubicBezTo>
                  <a:cubicBezTo>
                    <a:pt x="522392" y="3516324"/>
                    <a:pt x="516109" y="3532440"/>
                    <a:pt x="512758" y="3548096"/>
                  </a:cubicBezTo>
                  <a:cubicBezTo>
                    <a:pt x="503125" y="3594600"/>
                    <a:pt x="503125" y="3594600"/>
                    <a:pt x="459984" y="3600586"/>
                  </a:cubicBezTo>
                  <a:cubicBezTo>
                    <a:pt x="435692" y="3604270"/>
                    <a:pt x="411817" y="3608414"/>
                    <a:pt x="387524" y="3611177"/>
                  </a:cubicBezTo>
                  <a:cubicBezTo>
                    <a:pt x="382916" y="3611637"/>
                    <a:pt x="376634" y="3608874"/>
                    <a:pt x="373703" y="3605190"/>
                  </a:cubicBezTo>
                  <a:cubicBezTo>
                    <a:pt x="355273" y="3578485"/>
                    <a:pt x="336844" y="3551779"/>
                    <a:pt x="319252" y="3524152"/>
                  </a:cubicBezTo>
                  <a:cubicBezTo>
                    <a:pt x="315482" y="3518626"/>
                    <a:pt x="313808" y="3510799"/>
                    <a:pt x="313388" y="3503432"/>
                  </a:cubicBezTo>
                  <a:cubicBezTo>
                    <a:pt x="311714" y="3458308"/>
                    <a:pt x="310037" y="3412724"/>
                    <a:pt x="310037" y="3367140"/>
                  </a:cubicBezTo>
                  <a:cubicBezTo>
                    <a:pt x="310037" y="3340434"/>
                    <a:pt x="314226" y="3313268"/>
                    <a:pt x="315064" y="3286102"/>
                  </a:cubicBezTo>
                  <a:cubicBezTo>
                    <a:pt x="315482" y="3278734"/>
                    <a:pt x="311294" y="3270906"/>
                    <a:pt x="308781" y="3263540"/>
                  </a:cubicBezTo>
                  <a:cubicBezTo>
                    <a:pt x="300404" y="3235913"/>
                    <a:pt x="292865" y="3208286"/>
                    <a:pt x="282813" y="3181580"/>
                  </a:cubicBezTo>
                  <a:cubicBezTo>
                    <a:pt x="273179" y="3156256"/>
                    <a:pt x="272342" y="3131392"/>
                    <a:pt x="276112" y="3105146"/>
                  </a:cubicBezTo>
                  <a:cubicBezTo>
                    <a:pt x="284489" y="3048511"/>
                    <a:pt x="292865" y="2991876"/>
                    <a:pt x="299566" y="2934781"/>
                  </a:cubicBezTo>
                  <a:cubicBezTo>
                    <a:pt x="302079" y="2914061"/>
                    <a:pt x="299566" y="2892881"/>
                    <a:pt x="299566" y="2872161"/>
                  </a:cubicBezTo>
                  <a:cubicBezTo>
                    <a:pt x="299985" y="2831641"/>
                    <a:pt x="301242" y="2791582"/>
                    <a:pt x="301660" y="2751063"/>
                  </a:cubicBezTo>
                  <a:cubicBezTo>
                    <a:pt x="302079" y="2711925"/>
                    <a:pt x="301242" y="2672787"/>
                    <a:pt x="302079" y="2633649"/>
                  </a:cubicBezTo>
                  <a:cubicBezTo>
                    <a:pt x="302917" y="2587145"/>
                    <a:pt x="305431" y="2540640"/>
                    <a:pt x="305011" y="2494135"/>
                  </a:cubicBezTo>
                  <a:cubicBezTo>
                    <a:pt x="305011" y="2459140"/>
                    <a:pt x="311714" y="2426449"/>
                    <a:pt x="326791" y="2396059"/>
                  </a:cubicBezTo>
                  <a:cubicBezTo>
                    <a:pt x="332655" y="2384548"/>
                    <a:pt x="332236" y="2374879"/>
                    <a:pt x="324697" y="2364749"/>
                  </a:cubicBezTo>
                  <a:cubicBezTo>
                    <a:pt x="316320" y="2354159"/>
                    <a:pt x="315902" y="2341727"/>
                    <a:pt x="317158" y="2327913"/>
                  </a:cubicBezTo>
                  <a:cubicBezTo>
                    <a:pt x="324279" y="2254243"/>
                    <a:pt x="331818" y="2181032"/>
                    <a:pt x="336006" y="2106899"/>
                  </a:cubicBezTo>
                  <a:cubicBezTo>
                    <a:pt x="337681" y="2080654"/>
                    <a:pt x="331398" y="2053949"/>
                    <a:pt x="327210" y="2027703"/>
                  </a:cubicBezTo>
                  <a:cubicBezTo>
                    <a:pt x="323021" y="1998695"/>
                    <a:pt x="317577" y="1969687"/>
                    <a:pt x="312131" y="1940678"/>
                  </a:cubicBezTo>
                  <a:cubicBezTo>
                    <a:pt x="310456" y="1931469"/>
                    <a:pt x="304593" y="1922260"/>
                    <a:pt x="305011" y="1913512"/>
                  </a:cubicBezTo>
                  <a:cubicBezTo>
                    <a:pt x="311714" y="1833395"/>
                    <a:pt x="288677" y="1758342"/>
                    <a:pt x="272760" y="1682368"/>
                  </a:cubicBezTo>
                  <a:cubicBezTo>
                    <a:pt x="266896" y="1654281"/>
                    <a:pt x="264802" y="1625273"/>
                    <a:pt x="261452" y="1596726"/>
                  </a:cubicBezTo>
                  <a:cubicBezTo>
                    <a:pt x="260195" y="1583833"/>
                    <a:pt x="259358" y="1572322"/>
                    <a:pt x="246373" y="1566797"/>
                  </a:cubicBezTo>
                  <a:cubicBezTo>
                    <a:pt x="242184" y="1564955"/>
                    <a:pt x="237996" y="1556666"/>
                    <a:pt x="237577" y="1551142"/>
                  </a:cubicBezTo>
                  <a:lnTo>
                    <a:pt x="233749" y="1490414"/>
                  </a:lnTo>
                  <a:lnTo>
                    <a:pt x="175862" y="1473864"/>
                  </a:lnTo>
                  <a:cubicBezTo>
                    <a:pt x="147300" y="1465716"/>
                    <a:pt x="119012" y="1456585"/>
                    <a:pt x="90175" y="1449376"/>
                  </a:cubicBezTo>
                  <a:cubicBezTo>
                    <a:pt x="83951" y="1447819"/>
                    <a:pt x="77931" y="1445508"/>
                    <a:pt x="71775" y="1443631"/>
                  </a:cubicBezTo>
                  <a:cubicBezTo>
                    <a:pt x="65046" y="1441594"/>
                    <a:pt x="67953" y="1436261"/>
                    <a:pt x="68891" y="1432852"/>
                  </a:cubicBezTo>
                  <a:cubicBezTo>
                    <a:pt x="75826" y="1407905"/>
                    <a:pt x="82532" y="1382890"/>
                    <a:pt x="89031" y="1357830"/>
                  </a:cubicBezTo>
                  <a:cubicBezTo>
                    <a:pt x="96126" y="1330412"/>
                    <a:pt x="103907" y="1303177"/>
                    <a:pt x="111208" y="1275805"/>
                  </a:cubicBezTo>
                  <a:cubicBezTo>
                    <a:pt x="115557" y="1259555"/>
                    <a:pt x="119402" y="1243192"/>
                    <a:pt x="123727" y="1226942"/>
                  </a:cubicBezTo>
                  <a:cubicBezTo>
                    <a:pt x="129998" y="1203278"/>
                    <a:pt x="136475" y="1179682"/>
                    <a:pt x="142906" y="1156063"/>
                  </a:cubicBezTo>
                  <a:cubicBezTo>
                    <a:pt x="147872" y="1137822"/>
                    <a:pt x="152839" y="1119582"/>
                    <a:pt x="157897" y="1101387"/>
                  </a:cubicBezTo>
                  <a:cubicBezTo>
                    <a:pt x="158858" y="1097931"/>
                    <a:pt x="156569" y="1095895"/>
                    <a:pt x="154876" y="1093720"/>
                  </a:cubicBezTo>
                  <a:cubicBezTo>
                    <a:pt x="128716" y="1060283"/>
                    <a:pt x="102511" y="1026869"/>
                    <a:pt x="76284" y="993478"/>
                  </a:cubicBezTo>
                  <a:cubicBezTo>
                    <a:pt x="51703" y="962169"/>
                    <a:pt x="27123" y="930860"/>
                    <a:pt x="2429" y="899666"/>
                  </a:cubicBezTo>
                  <a:cubicBezTo>
                    <a:pt x="232" y="896897"/>
                    <a:pt x="-295" y="894082"/>
                    <a:pt x="140" y="890923"/>
                  </a:cubicBezTo>
                  <a:cubicBezTo>
                    <a:pt x="2795" y="871585"/>
                    <a:pt x="3459" y="852039"/>
                    <a:pt x="6365" y="832700"/>
                  </a:cubicBezTo>
                  <a:cubicBezTo>
                    <a:pt x="8608" y="817710"/>
                    <a:pt x="9020" y="802467"/>
                    <a:pt x="10577" y="787362"/>
                  </a:cubicBezTo>
                  <a:cubicBezTo>
                    <a:pt x="12408" y="769625"/>
                    <a:pt x="14582" y="751911"/>
                    <a:pt x="16573" y="734197"/>
                  </a:cubicBezTo>
                  <a:cubicBezTo>
                    <a:pt x="17397" y="727011"/>
                    <a:pt x="18129" y="719824"/>
                    <a:pt x="18976" y="712638"/>
                  </a:cubicBezTo>
                  <a:cubicBezTo>
                    <a:pt x="22889" y="679613"/>
                    <a:pt x="25979" y="646473"/>
                    <a:pt x="31060" y="613631"/>
                  </a:cubicBezTo>
                  <a:cubicBezTo>
                    <a:pt x="34607" y="590859"/>
                    <a:pt x="37216" y="567927"/>
                    <a:pt x="41359" y="545224"/>
                  </a:cubicBezTo>
                  <a:cubicBezTo>
                    <a:pt x="45158" y="524397"/>
                    <a:pt x="47515" y="503342"/>
                    <a:pt x="51063" y="482469"/>
                  </a:cubicBezTo>
                  <a:cubicBezTo>
                    <a:pt x="54244" y="463771"/>
                    <a:pt x="58157" y="445187"/>
                    <a:pt x="61797" y="426558"/>
                  </a:cubicBezTo>
                  <a:cubicBezTo>
                    <a:pt x="64978" y="410262"/>
                    <a:pt x="67426" y="393784"/>
                    <a:pt x="71592" y="377741"/>
                  </a:cubicBezTo>
                  <a:cubicBezTo>
                    <a:pt x="76100" y="360393"/>
                    <a:pt x="79854" y="342862"/>
                    <a:pt x="84912" y="325628"/>
                  </a:cubicBezTo>
                  <a:cubicBezTo>
                    <a:pt x="90610" y="306266"/>
                    <a:pt x="95737" y="286744"/>
                    <a:pt x="103427" y="268115"/>
                  </a:cubicBezTo>
                  <a:cubicBezTo>
                    <a:pt x="125146" y="215568"/>
                    <a:pt x="151923" y="166499"/>
                    <a:pt x="200328" y="132925"/>
                  </a:cubicBezTo>
                  <a:cubicBezTo>
                    <a:pt x="225343" y="115554"/>
                    <a:pt x="253425" y="105621"/>
                    <a:pt x="282559" y="98206"/>
                  </a:cubicBezTo>
                  <a:cubicBezTo>
                    <a:pt x="302379" y="93148"/>
                    <a:pt x="322427" y="89326"/>
                    <a:pt x="342796" y="87312"/>
                  </a:cubicBezTo>
                  <a:cubicBezTo>
                    <a:pt x="349113" y="86694"/>
                    <a:pt x="354422" y="84131"/>
                    <a:pt x="358725" y="78821"/>
                  </a:cubicBezTo>
                  <a:cubicBezTo>
                    <a:pt x="377286" y="55935"/>
                    <a:pt x="396190" y="33368"/>
                    <a:pt x="414957" y="10665"/>
                  </a:cubicBezTo>
                  <a:cubicBezTo>
                    <a:pt x="419786" y="4829"/>
                    <a:pt x="422258" y="5058"/>
                    <a:pt x="425301" y="11787"/>
                  </a:cubicBezTo>
                  <a:cubicBezTo>
                    <a:pt x="429719" y="8308"/>
                    <a:pt x="432213" y="2861"/>
                    <a:pt x="437248" y="0"/>
                  </a:cubicBezTo>
                  <a:close/>
                </a:path>
              </a:pathLst>
            </a:custGeom>
            <a:solidFill>
              <a:srgbClr val="000000"/>
            </a:solidFill>
            <a:ln w="551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4" name="Freeform: Shape 431">
              <a:extLst>
                <a:ext uri="{FF2B5EF4-FFF2-40B4-BE49-F238E27FC236}">
                  <a16:creationId xmlns:a16="http://schemas.microsoft.com/office/drawing/2014/main" id="{882D4B10-69D5-4D8B-BF44-6223B51BE08F}"/>
                </a:ext>
              </a:extLst>
            </p:cNvPr>
            <p:cNvSpPr/>
            <p:nvPr/>
          </p:nvSpPr>
          <p:spPr>
            <a:xfrm>
              <a:off x="1708017" y="2177274"/>
              <a:ext cx="476587" cy="1178534"/>
            </a:xfrm>
            <a:custGeom>
              <a:avLst/>
              <a:gdLst>
                <a:gd name="connsiteX0" fmla="*/ 1150686 w 1150722"/>
                <a:gd name="connsiteY0" fmla="*/ 2531491 h 2845579"/>
                <a:gd name="connsiteX1" fmla="*/ 1142895 w 1150722"/>
                <a:gd name="connsiteY1" fmla="*/ 2440920 h 2845579"/>
                <a:gd name="connsiteX2" fmla="*/ 1132119 w 1150722"/>
                <a:gd name="connsiteY2" fmla="*/ 2306695 h 2845579"/>
                <a:gd name="connsiteX3" fmla="*/ 1115154 w 1150722"/>
                <a:gd name="connsiteY3" fmla="*/ 2132960 h 2845579"/>
                <a:gd name="connsiteX4" fmla="*/ 1105484 w 1150722"/>
                <a:gd name="connsiteY4" fmla="*/ 2048302 h 2845579"/>
                <a:gd name="connsiteX5" fmla="*/ 1086419 w 1150722"/>
                <a:gd name="connsiteY5" fmla="*/ 1914077 h 2845579"/>
                <a:gd name="connsiteX6" fmla="*/ 1056745 w 1150722"/>
                <a:gd name="connsiteY6" fmla="*/ 1737910 h 2845579"/>
                <a:gd name="connsiteX7" fmla="*/ 1023092 w 1150722"/>
                <a:gd name="connsiteY7" fmla="*/ 1560748 h 2845579"/>
                <a:gd name="connsiteX8" fmla="*/ 1016185 w 1150722"/>
                <a:gd name="connsiteY8" fmla="*/ 1549530 h 2845579"/>
                <a:gd name="connsiteX9" fmla="*/ 1013201 w 1150722"/>
                <a:gd name="connsiteY9" fmla="*/ 1528974 h 2845579"/>
                <a:gd name="connsiteX10" fmla="*/ 982753 w 1150722"/>
                <a:gd name="connsiteY10" fmla="*/ 1409448 h 2845579"/>
                <a:gd name="connsiteX11" fmla="*/ 861458 w 1150722"/>
                <a:gd name="connsiteY11" fmla="*/ 1032302 h 2845579"/>
                <a:gd name="connsiteX12" fmla="*/ 819571 w 1150722"/>
                <a:gd name="connsiteY12" fmla="*/ 925430 h 2845579"/>
                <a:gd name="connsiteX13" fmla="*/ 813327 w 1150722"/>
                <a:gd name="connsiteY13" fmla="*/ 913384 h 2845579"/>
                <a:gd name="connsiteX14" fmla="*/ 722978 w 1150722"/>
                <a:gd name="connsiteY14" fmla="*/ 713289 h 2845579"/>
                <a:gd name="connsiteX15" fmla="*/ 684573 w 1150722"/>
                <a:gd name="connsiteY15" fmla="*/ 639628 h 2845579"/>
                <a:gd name="connsiteX16" fmla="*/ 667276 w 1150722"/>
                <a:gd name="connsiteY16" fmla="*/ 615203 h 2845579"/>
                <a:gd name="connsiteX17" fmla="*/ 645504 w 1150722"/>
                <a:gd name="connsiteY17" fmla="*/ 581882 h 2845579"/>
                <a:gd name="connsiteX18" fmla="*/ 625998 w 1150722"/>
                <a:gd name="connsiteY18" fmla="*/ 545632 h 2845579"/>
                <a:gd name="connsiteX19" fmla="*/ 608978 w 1150722"/>
                <a:gd name="connsiteY19" fmla="*/ 491201 h 2845579"/>
                <a:gd name="connsiteX20" fmla="*/ 589692 w 1150722"/>
                <a:gd name="connsiteY20" fmla="*/ 450972 h 2845579"/>
                <a:gd name="connsiteX21" fmla="*/ 589692 w 1150722"/>
                <a:gd name="connsiteY21" fmla="*/ 450972 h 2845579"/>
                <a:gd name="connsiteX22" fmla="*/ 584111 w 1150722"/>
                <a:gd name="connsiteY22" fmla="*/ 414280 h 2845579"/>
                <a:gd name="connsiteX23" fmla="*/ 573225 w 1150722"/>
                <a:gd name="connsiteY23" fmla="*/ 360292 h 2845579"/>
                <a:gd name="connsiteX24" fmla="*/ 559355 w 1150722"/>
                <a:gd name="connsiteY24" fmla="*/ 309453 h 2845579"/>
                <a:gd name="connsiteX25" fmla="*/ 470829 w 1150722"/>
                <a:gd name="connsiteY25" fmla="*/ 331004 h 2845579"/>
                <a:gd name="connsiteX26" fmla="*/ 458396 w 1150722"/>
                <a:gd name="connsiteY26" fmla="*/ 325589 h 2845579"/>
                <a:gd name="connsiteX27" fmla="*/ 349092 w 1150722"/>
                <a:gd name="connsiteY27" fmla="*/ 248502 h 2845579"/>
                <a:gd name="connsiteX28" fmla="*/ 93131 w 1150722"/>
                <a:gd name="connsiteY28" fmla="*/ 71064 h 2845579"/>
                <a:gd name="connsiteX29" fmla="*/ 48094 w 1150722"/>
                <a:gd name="connsiteY29" fmla="*/ 0 h 2845579"/>
                <a:gd name="connsiteX30" fmla="*/ 19249 w 1150722"/>
                <a:gd name="connsiteY30" fmla="*/ 28459 h 2845579"/>
                <a:gd name="connsiteX31" fmla="*/ 13944 w 1150722"/>
                <a:gd name="connsiteY31" fmla="*/ 80955 h 2845579"/>
                <a:gd name="connsiteX32" fmla="*/ 16431 w 1150722"/>
                <a:gd name="connsiteY32" fmla="*/ 85486 h 2845579"/>
                <a:gd name="connsiteX33" fmla="*/ 155740 w 1150722"/>
                <a:gd name="connsiteY33" fmla="*/ 311111 h 2845579"/>
                <a:gd name="connsiteX34" fmla="*/ 381530 w 1150722"/>
                <a:gd name="connsiteY34" fmla="*/ 705498 h 2845579"/>
                <a:gd name="connsiteX35" fmla="*/ 552282 w 1150722"/>
                <a:gd name="connsiteY35" fmla="*/ 1087506 h 2845579"/>
                <a:gd name="connsiteX36" fmla="*/ 615111 w 1150722"/>
                <a:gd name="connsiteY36" fmla="*/ 1303570 h 2845579"/>
                <a:gd name="connsiteX37" fmla="*/ 635613 w 1150722"/>
                <a:gd name="connsiteY37" fmla="*/ 1418068 h 2845579"/>
                <a:gd name="connsiteX38" fmla="*/ 655119 w 1150722"/>
                <a:gd name="connsiteY38" fmla="*/ 1698068 h 2845579"/>
                <a:gd name="connsiteX39" fmla="*/ 647549 w 1150722"/>
                <a:gd name="connsiteY39" fmla="*/ 1860420 h 2845579"/>
                <a:gd name="connsiteX40" fmla="*/ 622240 w 1150722"/>
                <a:gd name="connsiteY40" fmla="*/ 2038024 h 2845579"/>
                <a:gd name="connsiteX41" fmla="*/ 587316 w 1150722"/>
                <a:gd name="connsiteY41" fmla="*/ 2206013 h 2845579"/>
                <a:gd name="connsiteX42" fmla="*/ 522883 w 1150722"/>
                <a:gd name="connsiteY42" fmla="*/ 2424951 h 2845579"/>
                <a:gd name="connsiteX43" fmla="*/ 435905 w 1150722"/>
                <a:gd name="connsiteY43" fmla="*/ 2675110 h 2845579"/>
                <a:gd name="connsiteX44" fmla="*/ 401147 w 1150722"/>
                <a:gd name="connsiteY44" fmla="*/ 2765459 h 2845579"/>
                <a:gd name="connsiteX45" fmla="*/ 404905 w 1150722"/>
                <a:gd name="connsiteY45" fmla="*/ 2784745 h 2845579"/>
                <a:gd name="connsiteX46" fmla="*/ 442371 w 1150722"/>
                <a:gd name="connsiteY46" fmla="*/ 2791929 h 2845579"/>
                <a:gd name="connsiteX47" fmla="*/ 552503 w 1150722"/>
                <a:gd name="connsiteY47" fmla="*/ 2809888 h 2845579"/>
                <a:gd name="connsiteX48" fmla="*/ 672471 w 1150722"/>
                <a:gd name="connsiteY48" fmla="*/ 2829063 h 2845579"/>
                <a:gd name="connsiteX49" fmla="*/ 809901 w 1150722"/>
                <a:gd name="connsiteY49" fmla="*/ 2843099 h 2845579"/>
                <a:gd name="connsiteX50" fmla="*/ 959710 w 1150722"/>
                <a:gd name="connsiteY50" fmla="*/ 2835805 h 2845579"/>
                <a:gd name="connsiteX51" fmla="*/ 1129522 w 1150722"/>
                <a:gd name="connsiteY51" fmla="*/ 2719428 h 2845579"/>
                <a:gd name="connsiteX52" fmla="*/ 1138750 w 1150722"/>
                <a:gd name="connsiteY52" fmla="*/ 2693898 h 2845579"/>
                <a:gd name="connsiteX53" fmla="*/ 1133998 w 1150722"/>
                <a:gd name="connsiteY53" fmla="*/ 2602941 h 2845579"/>
                <a:gd name="connsiteX54" fmla="*/ 1141016 w 1150722"/>
                <a:gd name="connsiteY54" fmla="*/ 2576638 h 2845579"/>
                <a:gd name="connsiteX55" fmla="*/ 1150686 w 1150722"/>
                <a:gd name="connsiteY55" fmla="*/ 2531491 h 2845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50722" h="2845579">
                  <a:moveTo>
                    <a:pt x="1150686" y="2531491"/>
                  </a:moveTo>
                  <a:cubicBezTo>
                    <a:pt x="1151294" y="2500932"/>
                    <a:pt x="1144110" y="2471313"/>
                    <a:pt x="1142895" y="2440920"/>
                  </a:cubicBezTo>
                  <a:cubicBezTo>
                    <a:pt x="1141126" y="2396105"/>
                    <a:pt x="1136816" y="2351345"/>
                    <a:pt x="1132119" y="2306695"/>
                  </a:cubicBezTo>
                  <a:cubicBezTo>
                    <a:pt x="1126040" y="2248839"/>
                    <a:pt x="1122338" y="2190761"/>
                    <a:pt x="1115154" y="2132960"/>
                  </a:cubicBezTo>
                  <a:cubicBezTo>
                    <a:pt x="1111673" y="2104943"/>
                    <a:pt x="1107860" y="2076650"/>
                    <a:pt x="1105484" y="2048302"/>
                  </a:cubicBezTo>
                  <a:cubicBezTo>
                    <a:pt x="1101671" y="2003321"/>
                    <a:pt x="1093493" y="1958727"/>
                    <a:pt x="1086419" y="1914077"/>
                  </a:cubicBezTo>
                  <a:cubicBezTo>
                    <a:pt x="1077081" y="1855226"/>
                    <a:pt x="1068902" y="1796153"/>
                    <a:pt x="1056745" y="1737910"/>
                  </a:cubicBezTo>
                  <a:cubicBezTo>
                    <a:pt x="1044478" y="1679003"/>
                    <a:pt x="1032210" y="1620207"/>
                    <a:pt x="1023092" y="1560748"/>
                  </a:cubicBezTo>
                  <a:cubicBezTo>
                    <a:pt x="1022318" y="1555664"/>
                    <a:pt x="1020605" y="1551962"/>
                    <a:pt x="1016185" y="1549530"/>
                  </a:cubicBezTo>
                  <a:cubicBezTo>
                    <a:pt x="1012538" y="1543065"/>
                    <a:pt x="1015079" y="1535771"/>
                    <a:pt x="1013201" y="1528974"/>
                  </a:cubicBezTo>
                  <a:cubicBezTo>
                    <a:pt x="1002149" y="1489353"/>
                    <a:pt x="993694" y="1449069"/>
                    <a:pt x="982753" y="1409448"/>
                  </a:cubicBezTo>
                  <a:cubicBezTo>
                    <a:pt x="947663" y="1282019"/>
                    <a:pt x="907545" y="1156194"/>
                    <a:pt x="861458" y="1032302"/>
                  </a:cubicBezTo>
                  <a:cubicBezTo>
                    <a:pt x="849246" y="995996"/>
                    <a:pt x="832226" y="961570"/>
                    <a:pt x="819571" y="925430"/>
                  </a:cubicBezTo>
                  <a:cubicBezTo>
                    <a:pt x="817472" y="921396"/>
                    <a:pt x="815040" y="917528"/>
                    <a:pt x="813327" y="913384"/>
                  </a:cubicBezTo>
                  <a:cubicBezTo>
                    <a:pt x="785421" y="845691"/>
                    <a:pt x="756355" y="778551"/>
                    <a:pt x="722978" y="713289"/>
                  </a:cubicBezTo>
                  <a:cubicBezTo>
                    <a:pt x="710379" y="688643"/>
                    <a:pt x="693746" y="666098"/>
                    <a:pt x="684573" y="639628"/>
                  </a:cubicBezTo>
                  <a:cubicBezTo>
                    <a:pt x="674018" y="634876"/>
                    <a:pt x="674515" y="622277"/>
                    <a:pt x="667276" y="615203"/>
                  </a:cubicBezTo>
                  <a:cubicBezTo>
                    <a:pt x="660701" y="603654"/>
                    <a:pt x="654014" y="592105"/>
                    <a:pt x="645504" y="581882"/>
                  </a:cubicBezTo>
                  <a:cubicBezTo>
                    <a:pt x="636442" y="571051"/>
                    <a:pt x="629092" y="559502"/>
                    <a:pt x="625998" y="545632"/>
                  </a:cubicBezTo>
                  <a:cubicBezTo>
                    <a:pt x="621853" y="527009"/>
                    <a:pt x="615111" y="509216"/>
                    <a:pt x="608978" y="491201"/>
                  </a:cubicBezTo>
                  <a:cubicBezTo>
                    <a:pt x="605496" y="476392"/>
                    <a:pt x="596489" y="464179"/>
                    <a:pt x="589692" y="450972"/>
                  </a:cubicBezTo>
                  <a:cubicBezTo>
                    <a:pt x="589692" y="450972"/>
                    <a:pt x="589692" y="450972"/>
                    <a:pt x="589692" y="450972"/>
                  </a:cubicBezTo>
                  <a:cubicBezTo>
                    <a:pt x="587813" y="438760"/>
                    <a:pt x="585990" y="426548"/>
                    <a:pt x="584111" y="414280"/>
                  </a:cubicBezTo>
                  <a:cubicBezTo>
                    <a:pt x="576154" y="397150"/>
                    <a:pt x="579414" y="377643"/>
                    <a:pt x="573225" y="360292"/>
                  </a:cubicBezTo>
                  <a:cubicBezTo>
                    <a:pt x="567257" y="343659"/>
                    <a:pt x="571954" y="324207"/>
                    <a:pt x="559355" y="309453"/>
                  </a:cubicBezTo>
                  <a:cubicBezTo>
                    <a:pt x="531835" y="324870"/>
                    <a:pt x="500890" y="326252"/>
                    <a:pt x="470829" y="331004"/>
                  </a:cubicBezTo>
                  <a:cubicBezTo>
                    <a:pt x="465911" y="331778"/>
                    <a:pt x="462319" y="328352"/>
                    <a:pt x="458396" y="325589"/>
                  </a:cubicBezTo>
                  <a:cubicBezTo>
                    <a:pt x="422035" y="299783"/>
                    <a:pt x="385674" y="273976"/>
                    <a:pt x="349092" y="248502"/>
                  </a:cubicBezTo>
                  <a:cubicBezTo>
                    <a:pt x="263827" y="189264"/>
                    <a:pt x="178451" y="130191"/>
                    <a:pt x="93131" y="71064"/>
                  </a:cubicBezTo>
                  <a:cubicBezTo>
                    <a:pt x="68153" y="53712"/>
                    <a:pt x="38479" y="39234"/>
                    <a:pt x="48094" y="0"/>
                  </a:cubicBezTo>
                  <a:cubicBezTo>
                    <a:pt x="35937" y="6907"/>
                    <a:pt x="29914" y="20059"/>
                    <a:pt x="19249" y="28459"/>
                  </a:cubicBezTo>
                  <a:cubicBezTo>
                    <a:pt x="-5452" y="52110"/>
                    <a:pt x="-5452" y="52110"/>
                    <a:pt x="13944" y="80955"/>
                  </a:cubicBezTo>
                  <a:cubicBezTo>
                    <a:pt x="14883" y="82392"/>
                    <a:pt x="15546" y="84050"/>
                    <a:pt x="16431" y="85486"/>
                  </a:cubicBezTo>
                  <a:cubicBezTo>
                    <a:pt x="62904" y="160695"/>
                    <a:pt x="109764" y="235626"/>
                    <a:pt x="155740" y="311111"/>
                  </a:cubicBezTo>
                  <a:cubicBezTo>
                    <a:pt x="234484" y="440584"/>
                    <a:pt x="311019" y="571383"/>
                    <a:pt x="381530" y="705498"/>
                  </a:cubicBezTo>
                  <a:cubicBezTo>
                    <a:pt x="446570" y="829168"/>
                    <a:pt x="505753" y="955381"/>
                    <a:pt x="552282" y="1087506"/>
                  </a:cubicBezTo>
                  <a:cubicBezTo>
                    <a:pt x="577259" y="1158459"/>
                    <a:pt x="598036" y="1230462"/>
                    <a:pt x="615111" y="1303570"/>
                  </a:cubicBezTo>
                  <a:cubicBezTo>
                    <a:pt x="623898" y="1341257"/>
                    <a:pt x="629424" y="1379718"/>
                    <a:pt x="635613" y="1418068"/>
                  </a:cubicBezTo>
                  <a:cubicBezTo>
                    <a:pt x="650533" y="1510959"/>
                    <a:pt x="655285" y="1604348"/>
                    <a:pt x="655119" y="1698068"/>
                  </a:cubicBezTo>
                  <a:cubicBezTo>
                    <a:pt x="655009" y="1752277"/>
                    <a:pt x="653738" y="1806597"/>
                    <a:pt x="647549" y="1860420"/>
                  </a:cubicBezTo>
                  <a:cubicBezTo>
                    <a:pt x="640752" y="1919769"/>
                    <a:pt x="633181" y="1979062"/>
                    <a:pt x="622240" y="2038024"/>
                  </a:cubicBezTo>
                  <a:cubicBezTo>
                    <a:pt x="611796" y="2094333"/>
                    <a:pt x="601683" y="2150698"/>
                    <a:pt x="587316" y="2206013"/>
                  </a:cubicBezTo>
                  <a:cubicBezTo>
                    <a:pt x="568196" y="2279618"/>
                    <a:pt x="546369" y="2352505"/>
                    <a:pt x="522883" y="2424951"/>
                  </a:cubicBezTo>
                  <a:cubicBezTo>
                    <a:pt x="495641" y="2509000"/>
                    <a:pt x="465856" y="2592055"/>
                    <a:pt x="435905" y="2675110"/>
                  </a:cubicBezTo>
                  <a:cubicBezTo>
                    <a:pt x="424964" y="2705448"/>
                    <a:pt x="412420" y="2735232"/>
                    <a:pt x="401147" y="2765459"/>
                  </a:cubicBezTo>
                  <a:cubicBezTo>
                    <a:pt x="398605" y="2772201"/>
                    <a:pt x="392029" y="2783750"/>
                    <a:pt x="404905" y="2784745"/>
                  </a:cubicBezTo>
                  <a:cubicBezTo>
                    <a:pt x="417890" y="2785684"/>
                    <a:pt x="429716" y="2790160"/>
                    <a:pt x="442371" y="2791929"/>
                  </a:cubicBezTo>
                  <a:cubicBezTo>
                    <a:pt x="479173" y="2797068"/>
                    <a:pt x="515810" y="2803865"/>
                    <a:pt x="552503" y="2809888"/>
                  </a:cubicBezTo>
                  <a:cubicBezTo>
                    <a:pt x="592455" y="2816464"/>
                    <a:pt x="632297" y="2823924"/>
                    <a:pt x="672471" y="2829063"/>
                  </a:cubicBezTo>
                  <a:cubicBezTo>
                    <a:pt x="718115" y="2834865"/>
                    <a:pt x="764091" y="2838623"/>
                    <a:pt x="809901" y="2843099"/>
                  </a:cubicBezTo>
                  <a:cubicBezTo>
                    <a:pt x="860187" y="2848017"/>
                    <a:pt x="910252" y="2845641"/>
                    <a:pt x="959710" y="2835805"/>
                  </a:cubicBezTo>
                  <a:cubicBezTo>
                    <a:pt x="1032707" y="2821271"/>
                    <a:pt x="1086585" y="2778169"/>
                    <a:pt x="1129522" y="2719428"/>
                  </a:cubicBezTo>
                  <a:cubicBezTo>
                    <a:pt x="1135048" y="2711858"/>
                    <a:pt x="1139524" y="2704453"/>
                    <a:pt x="1138750" y="2693898"/>
                  </a:cubicBezTo>
                  <a:cubicBezTo>
                    <a:pt x="1136485" y="2663616"/>
                    <a:pt x="1135490" y="2633279"/>
                    <a:pt x="1133998" y="2602941"/>
                  </a:cubicBezTo>
                  <a:cubicBezTo>
                    <a:pt x="1135379" y="2593934"/>
                    <a:pt x="1135545" y="2585203"/>
                    <a:pt x="1141016" y="2576638"/>
                  </a:cubicBezTo>
                  <a:cubicBezTo>
                    <a:pt x="1149471" y="2563265"/>
                    <a:pt x="1150355" y="2547571"/>
                    <a:pt x="1150686" y="2531491"/>
                  </a:cubicBezTo>
                  <a:close/>
                </a:path>
              </a:pathLst>
            </a:custGeom>
            <a:solidFill>
              <a:srgbClr val="FFFFFF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reeform: Shape 432">
              <a:extLst>
                <a:ext uri="{FF2B5EF4-FFF2-40B4-BE49-F238E27FC236}">
                  <a16:creationId xmlns:a16="http://schemas.microsoft.com/office/drawing/2014/main" id="{9B49DA36-CE1F-42CC-979F-A2A8CC33CFF8}"/>
                </a:ext>
              </a:extLst>
            </p:cNvPr>
            <p:cNvSpPr/>
            <p:nvPr/>
          </p:nvSpPr>
          <p:spPr>
            <a:xfrm>
              <a:off x="1698682" y="1796216"/>
              <a:ext cx="372968" cy="519920"/>
            </a:xfrm>
            <a:custGeom>
              <a:avLst/>
              <a:gdLst>
                <a:gd name="connsiteX0" fmla="*/ 895767 w 900533"/>
                <a:gd name="connsiteY0" fmla="*/ 304477 h 1255350"/>
                <a:gd name="connsiteX1" fmla="*/ 890628 w 900533"/>
                <a:gd name="connsiteY1" fmla="*/ 382779 h 1255350"/>
                <a:gd name="connsiteX2" fmla="*/ 879576 w 900533"/>
                <a:gd name="connsiteY2" fmla="*/ 446770 h 1255350"/>
                <a:gd name="connsiteX3" fmla="*/ 877974 w 900533"/>
                <a:gd name="connsiteY3" fmla="*/ 460529 h 1255350"/>
                <a:gd name="connsiteX4" fmla="*/ 876869 w 900533"/>
                <a:gd name="connsiteY4" fmla="*/ 542811 h 1255350"/>
                <a:gd name="connsiteX5" fmla="*/ 868580 w 900533"/>
                <a:gd name="connsiteY5" fmla="*/ 676981 h 1255350"/>
                <a:gd name="connsiteX6" fmla="*/ 820228 w 900533"/>
                <a:gd name="connsiteY6" fmla="*/ 838615 h 1255350"/>
                <a:gd name="connsiteX7" fmla="*/ 753585 w 900533"/>
                <a:gd name="connsiteY7" fmla="*/ 940679 h 1255350"/>
                <a:gd name="connsiteX8" fmla="*/ 695728 w 900533"/>
                <a:gd name="connsiteY8" fmla="*/ 1044456 h 1255350"/>
                <a:gd name="connsiteX9" fmla="*/ 624443 w 900533"/>
                <a:gd name="connsiteY9" fmla="*/ 1090598 h 1255350"/>
                <a:gd name="connsiteX10" fmla="*/ 592614 w 900533"/>
                <a:gd name="connsiteY10" fmla="*/ 1118614 h 1255350"/>
                <a:gd name="connsiteX11" fmla="*/ 581894 w 900533"/>
                <a:gd name="connsiteY11" fmla="*/ 1229520 h 1255350"/>
                <a:gd name="connsiteX12" fmla="*/ 571339 w 900533"/>
                <a:gd name="connsiteY12" fmla="*/ 1240406 h 1255350"/>
                <a:gd name="connsiteX13" fmla="*/ 497789 w 900533"/>
                <a:gd name="connsiteY13" fmla="*/ 1255216 h 1255350"/>
                <a:gd name="connsiteX14" fmla="*/ 475188 w 900533"/>
                <a:gd name="connsiteY14" fmla="*/ 1247258 h 1255350"/>
                <a:gd name="connsiteX15" fmla="*/ 208450 w 900533"/>
                <a:gd name="connsiteY15" fmla="*/ 1061200 h 1255350"/>
                <a:gd name="connsiteX16" fmla="*/ 84006 w 900533"/>
                <a:gd name="connsiteY16" fmla="*/ 973724 h 1255350"/>
                <a:gd name="connsiteX17" fmla="*/ 70633 w 900533"/>
                <a:gd name="connsiteY17" fmla="*/ 920067 h 1255350"/>
                <a:gd name="connsiteX18" fmla="*/ 71738 w 900533"/>
                <a:gd name="connsiteY18" fmla="*/ 723841 h 1255350"/>
                <a:gd name="connsiteX19" fmla="*/ 75717 w 900533"/>
                <a:gd name="connsiteY19" fmla="*/ 675157 h 1255350"/>
                <a:gd name="connsiteX20" fmla="*/ 59637 w 900533"/>
                <a:gd name="connsiteY20" fmla="*/ 607685 h 1255350"/>
                <a:gd name="connsiteX21" fmla="*/ 13053 w 900533"/>
                <a:gd name="connsiteY21" fmla="*/ 500206 h 1255350"/>
                <a:gd name="connsiteX22" fmla="*/ 398 w 900533"/>
                <a:gd name="connsiteY22" fmla="*/ 359405 h 1255350"/>
                <a:gd name="connsiteX23" fmla="*/ 35599 w 900533"/>
                <a:gd name="connsiteY23" fmla="*/ 296740 h 1255350"/>
                <a:gd name="connsiteX24" fmla="*/ 112962 w 900533"/>
                <a:gd name="connsiteY24" fmla="*/ 313153 h 1255350"/>
                <a:gd name="connsiteX25" fmla="*/ 162585 w 900533"/>
                <a:gd name="connsiteY25" fmla="*/ 422014 h 1255350"/>
                <a:gd name="connsiteX26" fmla="*/ 171150 w 900533"/>
                <a:gd name="connsiteY26" fmla="*/ 484346 h 1255350"/>
                <a:gd name="connsiteX27" fmla="*/ 179384 w 900533"/>
                <a:gd name="connsiteY27" fmla="*/ 495840 h 1255350"/>
                <a:gd name="connsiteX28" fmla="*/ 187120 w 900533"/>
                <a:gd name="connsiteY28" fmla="*/ 484070 h 1255350"/>
                <a:gd name="connsiteX29" fmla="*/ 213479 w 900533"/>
                <a:gd name="connsiteY29" fmla="*/ 328957 h 1255350"/>
                <a:gd name="connsiteX30" fmla="*/ 282553 w 900533"/>
                <a:gd name="connsiteY30" fmla="*/ 102061 h 1255350"/>
                <a:gd name="connsiteX31" fmla="*/ 445900 w 900533"/>
                <a:gd name="connsiteY31" fmla="*/ 329 h 1255350"/>
                <a:gd name="connsiteX32" fmla="*/ 641684 w 900533"/>
                <a:gd name="connsiteY32" fmla="*/ 24588 h 1255350"/>
                <a:gd name="connsiteX33" fmla="*/ 740323 w 900533"/>
                <a:gd name="connsiteY33" fmla="*/ 39342 h 1255350"/>
                <a:gd name="connsiteX34" fmla="*/ 803374 w 900533"/>
                <a:gd name="connsiteY34" fmla="*/ 53599 h 1255350"/>
                <a:gd name="connsiteX35" fmla="*/ 867254 w 900533"/>
                <a:gd name="connsiteY35" fmla="*/ 115158 h 1255350"/>
                <a:gd name="connsiteX36" fmla="*/ 895601 w 900533"/>
                <a:gd name="connsiteY36" fmla="*/ 219377 h 1255350"/>
                <a:gd name="connsiteX37" fmla="*/ 895767 w 900533"/>
                <a:gd name="connsiteY37" fmla="*/ 304477 h 1255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00533" h="1255350">
                  <a:moveTo>
                    <a:pt x="895767" y="304477"/>
                  </a:moveTo>
                  <a:cubicBezTo>
                    <a:pt x="889081" y="330283"/>
                    <a:pt x="894165" y="356863"/>
                    <a:pt x="890628" y="382779"/>
                  </a:cubicBezTo>
                  <a:cubicBezTo>
                    <a:pt x="887699" y="404165"/>
                    <a:pt x="886484" y="425992"/>
                    <a:pt x="879576" y="446770"/>
                  </a:cubicBezTo>
                  <a:cubicBezTo>
                    <a:pt x="878140" y="451080"/>
                    <a:pt x="878084" y="455943"/>
                    <a:pt x="877974" y="460529"/>
                  </a:cubicBezTo>
                  <a:cubicBezTo>
                    <a:pt x="877421" y="487938"/>
                    <a:pt x="875598" y="515457"/>
                    <a:pt x="876869" y="542811"/>
                  </a:cubicBezTo>
                  <a:cubicBezTo>
                    <a:pt x="878913" y="587903"/>
                    <a:pt x="872669" y="632552"/>
                    <a:pt x="868580" y="676981"/>
                  </a:cubicBezTo>
                  <a:cubicBezTo>
                    <a:pt x="863441" y="733401"/>
                    <a:pt x="851615" y="789434"/>
                    <a:pt x="820228" y="838615"/>
                  </a:cubicBezTo>
                  <a:cubicBezTo>
                    <a:pt x="798400" y="872876"/>
                    <a:pt x="772704" y="904539"/>
                    <a:pt x="753585" y="940679"/>
                  </a:cubicBezTo>
                  <a:cubicBezTo>
                    <a:pt x="735018" y="975658"/>
                    <a:pt x="715622" y="1010251"/>
                    <a:pt x="695728" y="1044456"/>
                  </a:cubicBezTo>
                  <a:cubicBezTo>
                    <a:pt x="679979" y="1071533"/>
                    <a:pt x="659202" y="1091261"/>
                    <a:pt x="624443" y="1090598"/>
                  </a:cubicBezTo>
                  <a:cubicBezTo>
                    <a:pt x="598250" y="1090100"/>
                    <a:pt x="595156" y="1092753"/>
                    <a:pt x="592614" y="1118614"/>
                  </a:cubicBezTo>
                  <a:cubicBezTo>
                    <a:pt x="588967" y="1155583"/>
                    <a:pt x="580015" y="1192054"/>
                    <a:pt x="581894" y="1229520"/>
                  </a:cubicBezTo>
                  <a:cubicBezTo>
                    <a:pt x="579959" y="1234659"/>
                    <a:pt x="576755" y="1238748"/>
                    <a:pt x="571339" y="1240406"/>
                  </a:cubicBezTo>
                  <a:cubicBezTo>
                    <a:pt x="547301" y="1247645"/>
                    <a:pt x="522711" y="1252453"/>
                    <a:pt x="497789" y="1255216"/>
                  </a:cubicBezTo>
                  <a:cubicBezTo>
                    <a:pt x="489279" y="1256155"/>
                    <a:pt x="482040" y="1252066"/>
                    <a:pt x="475188" y="1247258"/>
                  </a:cubicBezTo>
                  <a:cubicBezTo>
                    <a:pt x="386275" y="1185202"/>
                    <a:pt x="297197" y="1123422"/>
                    <a:pt x="208450" y="1061200"/>
                  </a:cubicBezTo>
                  <a:cubicBezTo>
                    <a:pt x="166950" y="1032078"/>
                    <a:pt x="125119" y="1003454"/>
                    <a:pt x="84006" y="973724"/>
                  </a:cubicBezTo>
                  <a:cubicBezTo>
                    <a:pt x="64444" y="959578"/>
                    <a:pt x="61018" y="943276"/>
                    <a:pt x="70633" y="920067"/>
                  </a:cubicBezTo>
                  <a:cubicBezTo>
                    <a:pt x="70965" y="854640"/>
                    <a:pt x="70965" y="789268"/>
                    <a:pt x="71738" y="723841"/>
                  </a:cubicBezTo>
                  <a:cubicBezTo>
                    <a:pt x="71904" y="707595"/>
                    <a:pt x="74888" y="691403"/>
                    <a:pt x="75717" y="675157"/>
                  </a:cubicBezTo>
                  <a:cubicBezTo>
                    <a:pt x="76933" y="651340"/>
                    <a:pt x="80469" y="629237"/>
                    <a:pt x="59637" y="607685"/>
                  </a:cubicBezTo>
                  <a:cubicBezTo>
                    <a:pt x="31675" y="578840"/>
                    <a:pt x="22447" y="539330"/>
                    <a:pt x="13053" y="500206"/>
                  </a:cubicBezTo>
                  <a:cubicBezTo>
                    <a:pt x="1835" y="453512"/>
                    <a:pt x="-1204" y="406873"/>
                    <a:pt x="398" y="359405"/>
                  </a:cubicBezTo>
                  <a:cubicBezTo>
                    <a:pt x="1283" y="332383"/>
                    <a:pt x="11671" y="310776"/>
                    <a:pt x="35599" y="296740"/>
                  </a:cubicBezTo>
                  <a:cubicBezTo>
                    <a:pt x="65107" y="284528"/>
                    <a:pt x="90416" y="294143"/>
                    <a:pt x="112962" y="313153"/>
                  </a:cubicBezTo>
                  <a:cubicBezTo>
                    <a:pt x="146504" y="341390"/>
                    <a:pt x="157943" y="380790"/>
                    <a:pt x="162585" y="422014"/>
                  </a:cubicBezTo>
                  <a:cubicBezTo>
                    <a:pt x="164906" y="442902"/>
                    <a:pt x="171813" y="463071"/>
                    <a:pt x="171150" y="484346"/>
                  </a:cubicBezTo>
                  <a:cubicBezTo>
                    <a:pt x="170984" y="489596"/>
                    <a:pt x="172753" y="495840"/>
                    <a:pt x="179384" y="495840"/>
                  </a:cubicBezTo>
                  <a:cubicBezTo>
                    <a:pt x="186567" y="495896"/>
                    <a:pt x="186402" y="488878"/>
                    <a:pt x="187120" y="484070"/>
                  </a:cubicBezTo>
                  <a:cubicBezTo>
                    <a:pt x="194580" y="432126"/>
                    <a:pt x="203366" y="380403"/>
                    <a:pt x="213479" y="328957"/>
                  </a:cubicBezTo>
                  <a:cubicBezTo>
                    <a:pt x="228786" y="251041"/>
                    <a:pt x="245087" y="173457"/>
                    <a:pt x="282553" y="102061"/>
                  </a:cubicBezTo>
                  <a:cubicBezTo>
                    <a:pt x="317311" y="35861"/>
                    <a:pt x="371576" y="3644"/>
                    <a:pt x="445900" y="329"/>
                  </a:cubicBezTo>
                  <a:cubicBezTo>
                    <a:pt x="512819" y="-2655"/>
                    <a:pt x="576589" y="15415"/>
                    <a:pt x="641684" y="24588"/>
                  </a:cubicBezTo>
                  <a:cubicBezTo>
                    <a:pt x="674619" y="29229"/>
                    <a:pt x="707333" y="35087"/>
                    <a:pt x="740323" y="39342"/>
                  </a:cubicBezTo>
                  <a:cubicBezTo>
                    <a:pt x="761818" y="42105"/>
                    <a:pt x="782983" y="46305"/>
                    <a:pt x="803374" y="53599"/>
                  </a:cubicBezTo>
                  <a:cubicBezTo>
                    <a:pt x="833821" y="64485"/>
                    <a:pt x="853881" y="86644"/>
                    <a:pt x="867254" y="115158"/>
                  </a:cubicBezTo>
                  <a:cubicBezTo>
                    <a:pt x="882726" y="148203"/>
                    <a:pt x="892120" y="183403"/>
                    <a:pt x="895601" y="219377"/>
                  </a:cubicBezTo>
                  <a:cubicBezTo>
                    <a:pt x="898309" y="247560"/>
                    <a:pt x="905106" y="276184"/>
                    <a:pt x="895767" y="304477"/>
                  </a:cubicBezTo>
                  <a:close/>
                </a:path>
              </a:pathLst>
            </a:custGeom>
            <a:solidFill>
              <a:srgbClr val="F9C0A4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433">
              <a:extLst>
                <a:ext uri="{FF2B5EF4-FFF2-40B4-BE49-F238E27FC236}">
                  <a16:creationId xmlns:a16="http://schemas.microsoft.com/office/drawing/2014/main" id="{A8F699EF-105D-4E50-81DF-562D0CC921E8}"/>
                </a:ext>
              </a:extLst>
            </p:cNvPr>
            <p:cNvSpPr/>
            <p:nvPr/>
          </p:nvSpPr>
          <p:spPr>
            <a:xfrm>
              <a:off x="1711563" y="1665800"/>
              <a:ext cx="371782" cy="339891"/>
            </a:xfrm>
            <a:custGeom>
              <a:avLst/>
              <a:gdLst>
                <a:gd name="connsiteX0" fmla="*/ 864666 w 897671"/>
                <a:gd name="connsiteY0" fmla="*/ 619366 h 820668"/>
                <a:gd name="connsiteX1" fmla="*/ 852012 w 897671"/>
                <a:gd name="connsiteY1" fmla="*/ 492933 h 820668"/>
                <a:gd name="connsiteX2" fmla="*/ 819906 w 897671"/>
                <a:gd name="connsiteY2" fmla="*/ 411204 h 820668"/>
                <a:gd name="connsiteX3" fmla="*/ 744753 w 897671"/>
                <a:gd name="connsiteY3" fmla="*/ 365670 h 820668"/>
                <a:gd name="connsiteX4" fmla="*/ 625779 w 897671"/>
                <a:gd name="connsiteY4" fmla="*/ 348595 h 820668"/>
                <a:gd name="connsiteX5" fmla="*/ 487189 w 897671"/>
                <a:gd name="connsiteY5" fmla="*/ 323728 h 820668"/>
                <a:gd name="connsiteX6" fmla="*/ 288476 w 897671"/>
                <a:gd name="connsiteY6" fmla="*/ 372743 h 820668"/>
                <a:gd name="connsiteX7" fmla="*/ 225259 w 897671"/>
                <a:gd name="connsiteY7" fmla="*/ 491386 h 820668"/>
                <a:gd name="connsiteX8" fmla="*/ 179117 w 897671"/>
                <a:gd name="connsiteY8" fmla="*/ 692419 h 820668"/>
                <a:gd name="connsiteX9" fmla="*/ 159390 w 897671"/>
                <a:gd name="connsiteY9" fmla="*/ 808685 h 820668"/>
                <a:gd name="connsiteX10" fmla="*/ 150990 w 897671"/>
                <a:gd name="connsiteY10" fmla="*/ 820124 h 820668"/>
                <a:gd name="connsiteX11" fmla="*/ 133860 w 897671"/>
                <a:gd name="connsiteY11" fmla="*/ 805038 h 820668"/>
                <a:gd name="connsiteX12" fmla="*/ 111701 w 897671"/>
                <a:gd name="connsiteY12" fmla="*/ 680704 h 820668"/>
                <a:gd name="connsiteX13" fmla="*/ 4442 w 897671"/>
                <a:gd name="connsiteY13" fmla="*/ 611796 h 820668"/>
                <a:gd name="connsiteX14" fmla="*/ 1569 w 897671"/>
                <a:gd name="connsiteY14" fmla="*/ 528299 h 820668"/>
                <a:gd name="connsiteX15" fmla="*/ 59978 w 897671"/>
                <a:gd name="connsiteY15" fmla="*/ 299138 h 820668"/>
                <a:gd name="connsiteX16" fmla="*/ 187019 w 897671"/>
                <a:gd name="connsiteY16" fmla="*/ 120926 h 820668"/>
                <a:gd name="connsiteX17" fmla="*/ 296709 w 897671"/>
                <a:gd name="connsiteY17" fmla="*/ 58980 h 820668"/>
                <a:gd name="connsiteX18" fmla="*/ 490338 w 897671"/>
                <a:gd name="connsiteY18" fmla="*/ 3887 h 820668"/>
                <a:gd name="connsiteX19" fmla="*/ 670429 w 897671"/>
                <a:gd name="connsiteY19" fmla="*/ 28919 h 820668"/>
                <a:gd name="connsiteX20" fmla="*/ 769454 w 897671"/>
                <a:gd name="connsiteY20" fmla="*/ 134023 h 820668"/>
                <a:gd name="connsiteX21" fmla="*/ 874723 w 897671"/>
                <a:gd name="connsiteY21" fmla="*/ 359813 h 820668"/>
                <a:gd name="connsiteX22" fmla="*/ 893788 w 897671"/>
                <a:gd name="connsiteY22" fmla="*/ 502769 h 820668"/>
                <a:gd name="connsiteX23" fmla="*/ 869474 w 897671"/>
                <a:gd name="connsiteY23" fmla="*/ 614835 h 820668"/>
                <a:gd name="connsiteX24" fmla="*/ 864666 w 897671"/>
                <a:gd name="connsiteY24" fmla="*/ 619366 h 820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97671" h="820668">
                  <a:moveTo>
                    <a:pt x="864666" y="619366"/>
                  </a:moveTo>
                  <a:cubicBezTo>
                    <a:pt x="864777" y="576761"/>
                    <a:pt x="860301" y="534488"/>
                    <a:pt x="852012" y="492933"/>
                  </a:cubicBezTo>
                  <a:cubicBezTo>
                    <a:pt x="846265" y="464198"/>
                    <a:pt x="837202" y="435573"/>
                    <a:pt x="819906" y="411204"/>
                  </a:cubicBezTo>
                  <a:cubicBezTo>
                    <a:pt x="801670" y="385508"/>
                    <a:pt x="775643" y="371141"/>
                    <a:pt x="744753" y="365670"/>
                  </a:cubicBezTo>
                  <a:cubicBezTo>
                    <a:pt x="705298" y="358597"/>
                    <a:pt x="665400" y="354563"/>
                    <a:pt x="625779" y="348595"/>
                  </a:cubicBezTo>
                  <a:cubicBezTo>
                    <a:pt x="579361" y="341577"/>
                    <a:pt x="533717" y="328702"/>
                    <a:pt x="487189" y="323728"/>
                  </a:cubicBezTo>
                  <a:cubicBezTo>
                    <a:pt x="415793" y="316103"/>
                    <a:pt x="343901" y="313947"/>
                    <a:pt x="288476" y="372743"/>
                  </a:cubicBezTo>
                  <a:cubicBezTo>
                    <a:pt x="256757" y="406341"/>
                    <a:pt x="239074" y="448228"/>
                    <a:pt x="225259" y="491386"/>
                  </a:cubicBezTo>
                  <a:cubicBezTo>
                    <a:pt x="204260" y="557034"/>
                    <a:pt x="189616" y="624229"/>
                    <a:pt x="179117" y="692419"/>
                  </a:cubicBezTo>
                  <a:cubicBezTo>
                    <a:pt x="173149" y="731267"/>
                    <a:pt x="166242" y="770004"/>
                    <a:pt x="159390" y="808685"/>
                  </a:cubicBezTo>
                  <a:cubicBezTo>
                    <a:pt x="158561" y="813438"/>
                    <a:pt x="160495" y="823053"/>
                    <a:pt x="150990" y="820124"/>
                  </a:cubicBezTo>
                  <a:cubicBezTo>
                    <a:pt x="143917" y="817969"/>
                    <a:pt x="134523" y="818521"/>
                    <a:pt x="133860" y="805038"/>
                  </a:cubicBezTo>
                  <a:cubicBezTo>
                    <a:pt x="131870" y="762765"/>
                    <a:pt x="127836" y="720546"/>
                    <a:pt x="111701" y="680704"/>
                  </a:cubicBezTo>
                  <a:cubicBezTo>
                    <a:pt x="90536" y="628484"/>
                    <a:pt x="61801" y="610083"/>
                    <a:pt x="4442" y="611796"/>
                  </a:cubicBezTo>
                  <a:cubicBezTo>
                    <a:pt x="-1747" y="584166"/>
                    <a:pt x="-200" y="555984"/>
                    <a:pt x="1569" y="528299"/>
                  </a:cubicBezTo>
                  <a:cubicBezTo>
                    <a:pt x="6652" y="448449"/>
                    <a:pt x="25551" y="371804"/>
                    <a:pt x="59978" y="299138"/>
                  </a:cubicBezTo>
                  <a:cubicBezTo>
                    <a:pt x="91752" y="232053"/>
                    <a:pt x="131539" y="170936"/>
                    <a:pt x="187019" y="120926"/>
                  </a:cubicBezTo>
                  <a:cubicBezTo>
                    <a:pt x="218904" y="92136"/>
                    <a:pt x="257696" y="75392"/>
                    <a:pt x="296709" y="58980"/>
                  </a:cubicBezTo>
                  <a:cubicBezTo>
                    <a:pt x="359042" y="32732"/>
                    <a:pt x="422977" y="11181"/>
                    <a:pt x="490338" y="3887"/>
                  </a:cubicBezTo>
                  <a:cubicBezTo>
                    <a:pt x="552008" y="-2800"/>
                    <a:pt x="613788" y="-4402"/>
                    <a:pt x="670429" y="28919"/>
                  </a:cubicBezTo>
                  <a:cubicBezTo>
                    <a:pt x="713752" y="54394"/>
                    <a:pt x="743372" y="92523"/>
                    <a:pt x="769454" y="134023"/>
                  </a:cubicBezTo>
                  <a:cubicBezTo>
                    <a:pt x="814048" y="204865"/>
                    <a:pt x="841402" y="283720"/>
                    <a:pt x="874723" y="359813"/>
                  </a:cubicBezTo>
                  <a:cubicBezTo>
                    <a:pt x="894893" y="405954"/>
                    <a:pt x="903237" y="453256"/>
                    <a:pt x="893788" y="502769"/>
                  </a:cubicBezTo>
                  <a:cubicBezTo>
                    <a:pt x="886659" y="540290"/>
                    <a:pt x="877818" y="577535"/>
                    <a:pt x="869474" y="614835"/>
                  </a:cubicBezTo>
                  <a:cubicBezTo>
                    <a:pt x="869087" y="616603"/>
                    <a:pt x="866324" y="617874"/>
                    <a:pt x="864666" y="619366"/>
                  </a:cubicBezTo>
                  <a:close/>
                </a:path>
              </a:pathLst>
            </a:custGeom>
            <a:solidFill>
              <a:srgbClr val="130D0A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434">
              <a:extLst>
                <a:ext uri="{FF2B5EF4-FFF2-40B4-BE49-F238E27FC236}">
                  <a16:creationId xmlns:a16="http://schemas.microsoft.com/office/drawing/2014/main" id="{B99831E9-563D-4B1A-BFE5-4BC7633B4721}"/>
                </a:ext>
              </a:extLst>
            </p:cNvPr>
            <p:cNvSpPr/>
            <p:nvPr/>
          </p:nvSpPr>
          <p:spPr>
            <a:xfrm>
              <a:off x="1894737" y="2333316"/>
              <a:ext cx="289844" cy="959683"/>
            </a:xfrm>
            <a:custGeom>
              <a:avLst/>
              <a:gdLst>
                <a:gd name="connsiteX0" fmla="*/ 683050 w 699829"/>
                <a:gd name="connsiteY0" fmla="*/ 2226176 h 2317160"/>
                <a:gd name="connsiteX1" fmla="*/ 650170 w 699829"/>
                <a:gd name="connsiteY1" fmla="*/ 2288288 h 2317160"/>
                <a:gd name="connsiteX2" fmla="*/ 645086 w 699829"/>
                <a:gd name="connsiteY2" fmla="*/ 2299340 h 2317160"/>
                <a:gd name="connsiteX3" fmla="*/ 617622 w 699829"/>
                <a:gd name="connsiteY3" fmla="*/ 2304645 h 2317160"/>
                <a:gd name="connsiteX4" fmla="*/ 476877 w 699829"/>
                <a:gd name="connsiteY4" fmla="*/ 2162518 h 2317160"/>
                <a:gd name="connsiteX5" fmla="*/ 461128 w 699829"/>
                <a:gd name="connsiteY5" fmla="*/ 2130633 h 2317160"/>
                <a:gd name="connsiteX6" fmla="*/ 417031 w 699829"/>
                <a:gd name="connsiteY6" fmla="*/ 1888707 h 2317160"/>
                <a:gd name="connsiteX7" fmla="*/ 377023 w 699829"/>
                <a:gd name="connsiteY7" fmla="*/ 1681816 h 2317160"/>
                <a:gd name="connsiteX8" fmla="*/ 339999 w 699829"/>
                <a:gd name="connsiteY8" fmla="*/ 1477908 h 2317160"/>
                <a:gd name="connsiteX9" fmla="*/ 306512 w 699829"/>
                <a:gd name="connsiteY9" fmla="*/ 1306991 h 2317160"/>
                <a:gd name="connsiteX10" fmla="*/ 274019 w 699829"/>
                <a:gd name="connsiteY10" fmla="*/ 1129055 h 2317160"/>
                <a:gd name="connsiteX11" fmla="*/ 241361 w 699829"/>
                <a:gd name="connsiteY11" fmla="*/ 958525 h 2317160"/>
                <a:gd name="connsiteX12" fmla="*/ 220915 w 699829"/>
                <a:gd name="connsiteY12" fmla="*/ 847287 h 2317160"/>
                <a:gd name="connsiteX13" fmla="*/ 199971 w 699829"/>
                <a:gd name="connsiteY13" fmla="*/ 737873 h 2317160"/>
                <a:gd name="connsiteX14" fmla="*/ 178807 w 699829"/>
                <a:gd name="connsiteY14" fmla="*/ 623265 h 2317160"/>
                <a:gd name="connsiteX15" fmla="*/ 152669 w 699829"/>
                <a:gd name="connsiteY15" fmla="*/ 488322 h 2317160"/>
                <a:gd name="connsiteX16" fmla="*/ 130400 w 699829"/>
                <a:gd name="connsiteY16" fmla="*/ 366751 h 2317160"/>
                <a:gd name="connsiteX17" fmla="*/ 106417 w 699829"/>
                <a:gd name="connsiteY17" fmla="*/ 238162 h 2317160"/>
                <a:gd name="connsiteX18" fmla="*/ 95476 w 699829"/>
                <a:gd name="connsiteY18" fmla="*/ 220756 h 2317160"/>
                <a:gd name="connsiteX19" fmla="*/ 8940 w 699829"/>
                <a:gd name="connsiteY19" fmla="*/ 139690 h 2317160"/>
                <a:gd name="connsiteX20" fmla="*/ 2971 w 699829"/>
                <a:gd name="connsiteY20" fmla="*/ 113718 h 2317160"/>
                <a:gd name="connsiteX21" fmla="*/ 45466 w 699829"/>
                <a:gd name="connsiteY21" fmla="*/ 10991 h 2317160"/>
                <a:gd name="connsiteX22" fmla="*/ 65525 w 699829"/>
                <a:gd name="connsiteY22" fmla="*/ 7454 h 2317160"/>
                <a:gd name="connsiteX23" fmla="*/ 124984 w 699829"/>
                <a:gd name="connsiteY23" fmla="*/ 63874 h 2317160"/>
                <a:gd name="connsiteX24" fmla="*/ 138799 w 699829"/>
                <a:gd name="connsiteY24" fmla="*/ 74152 h 2317160"/>
                <a:gd name="connsiteX25" fmla="*/ 158085 w 699829"/>
                <a:gd name="connsiteY25" fmla="*/ 114381 h 2317160"/>
                <a:gd name="connsiteX26" fmla="*/ 175105 w 699829"/>
                <a:gd name="connsiteY26" fmla="*/ 168812 h 2317160"/>
                <a:gd name="connsiteX27" fmla="*/ 194611 w 699829"/>
                <a:gd name="connsiteY27" fmla="*/ 205062 h 2317160"/>
                <a:gd name="connsiteX28" fmla="*/ 216383 w 699829"/>
                <a:gd name="connsiteY28" fmla="*/ 238383 h 2317160"/>
                <a:gd name="connsiteX29" fmla="*/ 233680 w 699829"/>
                <a:gd name="connsiteY29" fmla="*/ 262808 h 2317160"/>
                <a:gd name="connsiteX30" fmla="*/ 272085 w 699829"/>
                <a:gd name="connsiteY30" fmla="*/ 336469 h 2317160"/>
                <a:gd name="connsiteX31" fmla="*/ 362434 w 699829"/>
                <a:gd name="connsiteY31" fmla="*/ 536563 h 2317160"/>
                <a:gd name="connsiteX32" fmla="*/ 368679 w 699829"/>
                <a:gd name="connsiteY32" fmla="*/ 548610 h 2317160"/>
                <a:gd name="connsiteX33" fmla="*/ 410565 w 699829"/>
                <a:gd name="connsiteY33" fmla="*/ 655482 h 2317160"/>
                <a:gd name="connsiteX34" fmla="*/ 531860 w 699829"/>
                <a:gd name="connsiteY34" fmla="*/ 1032627 h 2317160"/>
                <a:gd name="connsiteX35" fmla="*/ 562308 w 699829"/>
                <a:gd name="connsiteY35" fmla="*/ 1152154 h 2317160"/>
                <a:gd name="connsiteX36" fmla="*/ 565292 w 699829"/>
                <a:gd name="connsiteY36" fmla="*/ 1172710 h 2317160"/>
                <a:gd name="connsiteX37" fmla="*/ 572199 w 699829"/>
                <a:gd name="connsiteY37" fmla="*/ 1183928 h 2317160"/>
                <a:gd name="connsiteX38" fmla="*/ 605852 w 699829"/>
                <a:gd name="connsiteY38" fmla="*/ 1361090 h 2317160"/>
                <a:gd name="connsiteX39" fmla="*/ 635526 w 699829"/>
                <a:gd name="connsiteY39" fmla="*/ 1537257 h 2317160"/>
                <a:gd name="connsiteX40" fmla="*/ 654591 w 699829"/>
                <a:gd name="connsiteY40" fmla="*/ 1671482 h 2317160"/>
                <a:gd name="connsiteX41" fmla="*/ 664261 w 699829"/>
                <a:gd name="connsiteY41" fmla="*/ 1756139 h 2317160"/>
                <a:gd name="connsiteX42" fmla="*/ 681226 w 699829"/>
                <a:gd name="connsiteY42" fmla="*/ 1929875 h 2317160"/>
                <a:gd name="connsiteX43" fmla="*/ 692002 w 699829"/>
                <a:gd name="connsiteY43" fmla="*/ 2064101 h 2317160"/>
                <a:gd name="connsiteX44" fmla="*/ 699793 w 699829"/>
                <a:gd name="connsiteY44" fmla="*/ 2154671 h 2317160"/>
                <a:gd name="connsiteX45" fmla="*/ 690012 w 699829"/>
                <a:gd name="connsiteY45" fmla="*/ 2199818 h 2317160"/>
                <a:gd name="connsiteX46" fmla="*/ 683050 w 699829"/>
                <a:gd name="connsiteY46" fmla="*/ 2226176 h 231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99829" h="2317160">
                  <a:moveTo>
                    <a:pt x="683050" y="2226176"/>
                  </a:moveTo>
                  <a:cubicBezTo>
                    <a:pt x="665477" y="2243362"/>
                    <a:pt x="661554" y="2267842"/>
                    <a:pt x="650170" y="2288288"/>
                  </a:cubicBezTo>
                  <a:cubicBezTo>
                    <a:pt x="648181" y="2291825"/>
                    <a:pt x="646799" y="2295693"/>
                    <a:pt x="645086" y="2299340"/>
                  </a:cubicBezTo>
                  <a:cubicBezTo>
                    <a:pt x="634587" y="2322217"/>
                    <a:pt x="634753" y="2322052"/>
                    <a:pt x="617622" y="2304645"/>
                  </a:cubicBezTo>
                  <a:cubicBezTo>
                    <a:pt x="570873" y="2257066"/>
                    <a:pt x="524344" y="2209378"/>
                    <a:pt x="476877" y="2162518"/>
                  </a:cubicBezTo>
                  <a:cubicBezTo>
                    <a:pt x="467427" y="2153179"/>
                    <a:pt x="463283" y="2142016"/>
                    <a:pt x="461128" y="2130633"/>
                  </a:cubicBezTo>
                  <a:cubicBezTo>
                    <a:pt x="445931" y="2050120"/>
                    <a:pt x="432061" y="1969275"/>
                    <a:pt x="417031" y="1888707"/>
                  </a:cubicBezTo>
                  <a:cubicBezTo>
                    <a:pt x="404155" y="1819632"/>
                    <a:pt x="389953" y="1750835"/>
                    <a:pt x="377023" y="1681816"/>
                  </a:cubicBezTo>
                  <a:cubicBezTo>
                    <a:pt x="364258" y="1613902"/>
                    <a:pt x="352709" y="1545822"/>
                    <a:pt x="339999" y="1477908"/>
                  </a:cubicBezTo>
                  <a:cubicBezTo>
                    <a:pt x="329279" y="1420880"/>
                    <a:pt x="317343" y="1364074"/>
                    <a:pt x="306512" y="1306991"/>
                  </a:cubicBezTo>
                  <a:cubicBezTo>
                    <a:pt x="295294" y="1247752"/>
                    <a:pt x="285071" y="1188349"/>
                    <a:pt x="274019" y="1129055"/>
                  </a:cubicBezTo>
                  <a:cubicBezTo>
                    <a:pt x="263409" y="1072193"/>
                    <a:pt x="252136" y="1015386"/>
                    <a:pt x="241361" y="958525"/>
                  </a:cubicBezTo>
                  <a:cubicBezTo>
                    <a:pt x="234343" y="921501"/>
                    <a:pt x="227878" y="884366"/>
                    <a:pt x="220915" y="847287"/>
                  </a:cubicBezTo>
                  <a:cubicBezTo>
                    <a:pt x="214063" y="810816"/>
                    <a:pt x="206824" y="774345"/>
                    <a:pt x="199971" y="737873"/>
                  </a:cubicBezTo>
                  <a:cubicBezTo>
                    <a:pt x="192788" y="699689"/>
                    <a:pt x="186046" y="661394"/>
                    <a:pt x="178807" y="623265"/>
                  </a:cubicBezTo>
                  <a:cubicBezTo>
                    <a:pt x="170242" y="578229"/>
                    <a:pt x="161179" y="533303"/>
                    <a:pt x="152669" y="488322"/>
                  </a:cubicBezTo>
                  <a:cubicBezTo>
                    <a:pt x="144988" y="447817"/>
                    <a:pt x="137860" y="407256"/>
                    <a:pt x="130400" y="366751"/>
                  </a:cubicBezTo>
                  <a:cubicBezTo>
                    <a:pt x="122498" y="323870"/>
                    <a:pt x="114540" y="280988"/>
                    <a:pt x="106417" y="238162"/>
                  </a:cubicBezTo>
                  <a:cubicBezTo>
                    <a:pt x="105091" y="231144"/>
                    <a:pt x="100836" y="225729"/>
                    <a:pt x="95476" y="220756"/>
                  </a:cubicBezTo>
                  <a:cubicBezTo>
                    <a:pt x="66520" y="193844"/>
                    <a:pt x="38227" y="166215"/>
                    <a:pt x="8940" y="139690"/>
                  </a:cubicBezTo>
                  <a:cubicBezTo>
                    <a:pt x="-68" y="131567"/>
                    <a:pt x="-2665" y="125930"/>
                    <a:pt x="2971" y="113718"/>
                  </a:cubicBezTo>
                  <a:cubicBezTo>
                    <a:pt x="18499" y="80065"/>
                    <a:pt x="32646" y="45694"/>
                    <a:pt x="45466" y="10991"/>
                  </a:cubicBezTo>
                  <a:cubicBezTo>
                    <a:pt x="51434" y="-5090"/>
                    <a:pt x="56794" y="-1056"/>
                    <a:pt x="65525" y="7454"/>
                  </a:cubicBezTo>
                  <a:cubicBezTo>
                    <a:pt x="85142" y="26463"/>
                    <a:pt x="105091" y="45196"/>
                    <a:pt x="124984" y="63874"/>
                  </a:cubicBezTo>
                  <a:cubicBezTo>
                    <a:pt x="129184" y="67797"/>
                    <a:pt x="132831" y="72605"/>
                    <a:pt x="138799" y="74152"/>
                  </a:cubicBezTo>
                  <a:cubicBezTo>
                    <a:pt x="145596" y="87414"/>
                    <a:pt x="154603" y="99572"/>
                    <a:pt x="158085" y="114381"/>
                  </a:cubicBezTo>
                  <a:cubicBezTo>
                    <a:pt x="164219" y="132396"/>
                    <a:pt x="170960" y="150189"/>
                    <a:pt x="175105" y="168812"/>
                  </a:cubicBezTo>
                  <a:cubicBezTo>
                    <a:pt x="178199" y="182682"/>
                    <a:pt x="185549" y="194231"/>
                    <a:pt x="194611" y="205062"/>
                  </a:cubicBezTo>
                  <a:cubicBezTo>
                    <a:pt x="203121" y="215230"/>
                    <a:pt x="209808" y="226834"/>
                    <a:pt x="216383" y="238383"/>
                  </a:cubicBezTo>
                  <a:cubicBezTo>
                    <a:pt x="223623" y="245457"/>
                    <a:pt x="223125" y="258056"/>
                    <a:pt x="233680" y="262808"/>
                  </a:cubicBezTo>
                  <a:cubicBezTo>
                    <a:pt x="242853" y="289222"/>
                    <a:pt x="259486" y="311768"/>
                    <a:pt x="272085" y="336469"/>
                  </a:cubicBezTo>
                  <a:cubicBezTo>
                    <a:pt x="305517" y="401730"/>
                    <a:pt x="334528" y="468870"/>
                    <a:pt x="362434" y="536563"/>
                  </a:cubicBezTo>
                  <a:cubicBezTo>
                    <a:pt x="364147" y="540763"/>
                    <a:pt x="366579" y="544631"/>
                    <a:pt x="368679" y="548610"/>
                  </a:cubicBezTo>
                  <a:cubicBezTo>
                    <a:pt x="381333" y="584750"/>
                    <a:pt x="398353" y="619176"/>
                    <a:pt x="410565" y="655482"/>
                  </a:cubicBezTo>
                  <a:cubicBezTo>
                    <a:pt x="456707" y="779373"/>
                    <a:pt x="496825" y="905144"/>
                    <a:pt x="531860" y="1032627"/>
                  </a:cubicBezTo>
                  <a:cubicBezTo>
                    <a:pt x="542746" y="1072304"/>
                    <a:pt x="551201" y="1112588"/>
                    <a:pt x="562308" y="1152154"/>
                  </a:cubicBezTo>
                  <a:cubicBezTo>
                    <a:pt x="564187" y="1158951"/>
                    <a:pt x="561645" y="1166245"/>
                    <a:pt x="565292" y="1172710"/>
                  </a:cubicBezTo>
                  <a:cubicBezTo>
                    <a:pt x="569712" y="1175197"/>
                    <a:pt x="571425" y="1178844"/>
                    <a:pt x="572199" y="1183928"/>
                  </a:cubicBezTo>
                  <a:cubicBezTo>
                    <a:pt x="581317" y="1243387"/>
                    <a:pt x="593585" y="1302238"/>
                    <a:pt x="605852" y="1361090"/>
                  </a:cubicBezTo>
                  <a:cubicBezTo>
                    <a:pt x="618009" y="1419333"/>
                    <a:pt x="626188" y="1478461"/>
                    <a:pt x="635526" y="1537257"/>
                  </a:cubicBezTo>
                  <a:cubicBezTo>
                    <a:pt x="642600" y="1581906"/>
                    <a:pt x="650778" y="1626556"/>
                    <a:pt x="654591" y="1671482"/>
                  </a:cubicBezTo>
                  <a:cubicBezTo>
                    <a:pt x="657022" y="1699830"/>
                    <a:pt x="660780" y="1728068"/>
                    <a:pt x="664261" y="1756139"/>
                  </a:cubicBezTo>
                  <a:cubicBezTo>
                    <a:pt x="671390" y="1813941"/>
                    <a:pt x="675092" y="1872019"/>
                    <a:pt x="681226" y="1929875"/>
                  </a:cubicBezTo>
                  <a:cubicBezTo>
                    <a:pt x="685923" y="1974525"/>
                    <a:pt x="690233" y="2019285"/>
                    <a:pt x="692002" y="2064101"/>
                  </a:cubicBezTo>
                  <a:cubicBezTo>
                    <a:pt x="693162" y="2094493"/>
                    <a:pt x="700401" y="2124112"/>
                    <a:pt x="699793" y="2154671"/>
                  </a:cubicBezTo>
                  <a:cubicBezTo>
                    <a:pt x="699462" y="2170696"/>
                    <a:pt x="698578" y="2186445"/>
                    <a:pt x="690012" y="2199818"/>
                  </a:cubicBezTo>
                  <a:cubicBezTo>
                    <a:pt x="684542" y="2208438"/>
                    <a:pt x="684376" y="2217224"/>
                    <a:pt x="683050" y="2226176"/>
                  </a:cubicBezTo>
                  <a:close/>
                </a:path>
              </a:pathLst>
            </a:custGeom>
            <a:solidFill>
              <a:srgbClr val="ED2224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435">
              <a:extLst>
                <a:ext uri="{FF2B5EF4-FFF2-40B4-BE49-F238E27FC236}">
                  <a16:creationId xmlns:a16="http://schemas.microsoft.com/office/drawing/2014/main" id="{2BA72C3C-68E0-49E0-B5BF-2F0A9CB482BC}"/>
                </a:ext>
              </a:extLst>
            </p:cNvPr>
            <p:cNvSpPr/>
            <p:nvPr/>
          </p:nvSpPr>
          <p:spPr>
            <a:xfrm>
              <a:off x="1701956" y="3392987"/>
              <a:ext cx="225856" cy="181644"/>
            </a:xfrm>
            <a:custGeom>
              <a:avLst/>
              <a:gdLst>
                <a:gd name="connsiteX0" fmla="*/ 214360 w 545331"/>
                <a:gd name="connsiteY0" fmla="*/ 643 h 438581"/>
                <a:gd name="connsiteX1" fmla="*/ 297746 w 545331"/>
                <a:gd name="connsiteY1" fmla="*/ 74249 h 438581"/>
                <a:gd name="connsiteX2" fmla="*/ 367152 w 545331"/>
                <a:gd name="connsiteY2" fmla="*/ 108399 h 438581"/>
                <a:gd name="connsiteX3" fmla="*/ 445731 w 545331"/>
                <a:gd name="connsiteY3" fmla="*/ 141831 h 438581"/>
                <a:gd name="connsiteX4" fmla="*/ 541385 w 545331"/>
                <a:gd name="connsiteY4" fmla="*/ 228699 h 438581"/>
                <a:gd name="connsiteX5" fmla="*/ 543264 w 545331"/>
                <a:gd name="connsiteY5" fmla="*/ 241630 h 438581"/>
                <a:gd name="connsiteX6" fmla="*/ 409094 w 545331"/>
                <a:gd name="connsiteY6" fmla="*/ 397406 h 438581"/>
                <a:gd name="connsiteX7" fmla="*/ 301780 w 545331"/>
                <a:gd name="connsiteY7" fmla="*/ 433877 h 438581"/>
                <a:gd name="connsiteX8" fmla="*/ 85218 w 545331"/>
                <a:gd name="connsiteY8" fmla="*/ 432385 h 438581"/>
                <a:gd name="connsiteX9" fmla="*/ 68309 w 545331"/>
                <a:gd name="connsiteY9" fmla="*/ 420449 h 438581"/>
                <a:gd name="connsiteX10" fmla="*/ 64441 w 545331"/>
                <a:gd name="connsiteY10" fmla="*/ 352259 h 438581"/>
                <a:gd name="connsiteX11" fmla="*/ 62009 w 545331"/>
                <a:gd name="connsiteY11" fmla="*/ 291474 h 438581"/>
                <a:gd name="connsiteX12" fmla="*/ 13381 w 545331"/>
                <a:gd name="connsiteY12" fmla="*/ 219636 h 438581"/>
                <a:gd name="connsiteX13" fmla="*/ 8 w 545331"/>
                <a:gd name="connsiteY13" fmla="*/ 213668 h 438581"/>
                <a:gd name="connsiteX14" fmla="*/ 14818 w 545331"/>
                <a:gd name="connsiteY14" fmla="*/ 195764 h 438581"/>
                <a:gd name="connsiteX15" fmla="*/ 194632 w 545331"/>
                <a:gd name="connsiteY15" fmla="*/ 11806 h 438581"/>
                <a:gd name="connsiteX16" fmla="*/ 214360 w 545331"/>
                <a:gd name="connsiteY16" fmla="*/ 643 h 43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5331" h="438581">
                  <a:moveTo>
                    <a:pt x="214360" y="643"/>
                  </a:moveTo>
                  <a:cubicBezTo>
                    <a:pt x="242266" y="25068"/>
                    <a:pt x="271222" y="48443"/>
                    <a:pt x="297746" y="74249"/>
                  </a:cubicBezTo>
                  <a:cubicBezTo>
                    <a:pt x="317640" y="93590"/>
                    <a:pt x="338472" y="107570"/>
                    <a:pt x="367152" y="108399"/>
                  </a:cubicBezTo>
                  <a:cubicBezTo>
                    <a:pt x="397434" y="109283"/>
                    <a:pt x="422301" y="124756"/>
                    <a:pt x="445731" y="141831"/>
                  </a:cubicBezTo>
                  <a:cubicBezTo>
                    <a:pt x="480710" y="167251"/>
                    <a:pt x="510164" y="199025"/>
                    <a:pt x="541385" y="228699"/>
                  </a:cubicBezTo>
                  <a:cubicBezTo>
                    <a:pt x="545474" y="232622"/>
                    <a:pt x="546856" y="235385"/>
                    <a:pt x="543264" y="241630"/>
                  </a:cubicBezTo>
                  <a:cubicBezTo>
                    <a:pt x="508285" y="302028"/>
                    <a:pt x="468498" y="358172"/>
                    <a:pt x="409094" y="397406"/>
                  </a:cubicBezTo>
                  <a:cubicBezTo>
                    <a:pt x="376546" y="418902"/>
                    <a:pt x="339799" y="429954"/>
                    <a:pt x="301780" y="433877"/>
                  </a:cubicBezTo>
                  <a:cubicBezTo>
                    <a:pt x="229722" y="441337"/>
                    <a:pt x="157387" y="439238"/>
                    <a:pt x="85218" y="432385"/>
                  </a:cubicBezTo>
                  <a:cubicBezTo>
                    <a:pt x="76487" y="431556"/>
                    <a:pt x="72564" y="427965"/>
                    <a:pt x="68309" y="420449"/>
                  </a:cubicBezTo>
                  <a:cubicBezTo>
                    <a:pt x="55654" y="397959"/>
                    <a:pt x="52394" y="373755"/>
                    <a:pt x="64441" y="352259"/>
                  </a:cubicBezTo>
                  <a:cubicBezTo>
                    <a:pt x="77040" y="329769"/>
                    <a:pt x="71017" y="310925"/>
                    <a:pt x="62009" y="291474"/>
                  </a:cubicBezTo>
                  <a:cubicBezTo>
                    <a:pt x="49742" y="265005"/>
                    <a:pt x="31451" y="242348"/>
                    <a:pt x="13381" y="219636"/>
                  </a:cubicBezTo>
                  <a:cubicBezTo>
                    <a:pt x="9844" y="215160"/>
                    <a:pt x="5921" y="212453"/>
                    <a:pt x="8" y="213668"/>
                  </a:cubicBezTo>
                  <a:cubicBezTo>
                    <a:pt x="-323" y="203446"/>
                    <a:pt x="9513" y="201069"/>
                    <a:pt x="14818" y="195764"/>
                  </a:cubicBezTo>
                  <a:cubicBezTo>
                    <a:pt x="75548" y="135200"/>
                    <a:pt x="132465" y="70933"/>
                    <a:pt x="194632" y="11806"/>
                  </a:cubicBezTo>
                  <a:cubicBezTo>
                    <a:pt x="200103" y="6667"/>
                    <a:pt x="203916" y="-2507"/>
                    <a:pt x="214360" y="643"/>
                  </a:cubicBezTo>
                  <a:close/>
                </a:path>
              </a:pathLst>
            </a:custGeom>
            <a:solidFill>
              <a:srgbClr val="FAC0A4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436">
              <a:extLst>
                <a:ext uri="{FF2B5EF4-FFF2-40B4-BE49-F238E27FC236}">
                  <a16:creationId xmlns:a16="http://schemas.microsoft.com/office/drawing/2014/main" id="{E8A88437-BC86-4BE8-AA07-469F64B44908}"/>
                </a:ext>
              </a:extLst>
            </p:cNvPr>
            <p:cNvSpPr/>
            <p:nvPr/>
          </p:nvSpPr>
          <p:spPr>
            <a:xfrm>
              <a:off x="1643405" y="3363942"/>
              <a:ext cx="148696" cy="130266"/>
            </a:xfrm>
            <a:custGeom>
              <a:avLst/>
              <a:gdLst>
                <a:gd name="connsiteX0" fmla="*/ 355732 w 359027"/>
                <a:gd name="connsiteY0" fmla="*/ 70772 h 314527"/>
                <a:gd name="connsiteX1" fmla="*/ 241566 w 359027"/>
                <a:gd name="connsiteY1" fmla="*/ 183556 h 314527"/>
                <a:gd name="connsiteX2" fmla="*/ 141436 w 359027"/>
                <a:gd name="connsiteY2" fmla="*/ 283852 h 314527"/>
                <a:gd name="connsiteX3" fmla="*/ 66946 w 359027"/>
                <a:gd name="connsiteY3" fmla="*/ 289267 h 314527"/>
                <a:gd name="connsiteX4" fmla="*/ 5111 w 359027"/>
                <a:gd name="connsiteY4" fmla="*/ 237987 h 314527"/>
                <a:gd name="connsiteX5" fmla="*/ 4061 w 359027"/>
                <a:gd name="connsiteY5" fmla="*/ 225443 h 314527"/>
                <a:gd name="connsiteX6" fmla="*/ 265272 w 359027"/>
                <a:gd name="connsiteY6" fmla="*/ 3797 h 314527"/>
                <a:gd name="connsiteX7" fmla="*/ 281353 w 359027"/>
                <a:gd name="connsiteY7" fmla="*/ 3466 h 314527"/>
                <a:gd name="connsiteX8" fmla="*/ 349156 w 359027"/>
                <a:gd name="connsiteY8" fmla="*/ 49497 h 314527"/>
                <a:gd name="connsiteX9" fmla="*/ 355732 w 359027"/>
                <a:gd name="connsiteY9" fmla="*/ 70772 h 314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9027" h="314527">
                  <a:moveTo>
                    <a:pt x="355732" y="70772"/>
                  </a:moveTo>
                  <a:cubicBezTo>
                    <a:pt x="315448" y="106082"/>
                    <a:pt x="278479" y="144874"/>
                    <a:pt x="241566" y="183556"/>
                  </a:cubicBezTo>
                  <a:cubicBezTo>
                    <a:pt x="208908" y="217762"/>
                    <a:pt x="176802" y="252354"/>
                    <a:pt x="141436" y="283852"/>
                  </a:cubicBezTo>
                  <a:cubicBezTo>
                    <a:pt x="106457" y="323915"/>
                    <a:pt x="106622" y="323694"/>
                    <a:pt x="66946" y="289267"/>
                  </a:cubicBezTo>
                  <a:cubicBezTo>
                    <a:pt x="46721" y="271750"/>
                    <a:pt x="25833" y="254951"/>
                    <a:pt x="5111" y="237987"/>
                  </a:cubicBezTo>
                  <a:cubicBezTo>
                    <a:pt x="193" y="233953"/>
                    <a:pt x="-2902" y="231356"/>
                    <a:pt x="4061" y="225443"/>
                  </a:cubicBezTo>
                  <a:cubicBezTo>
                    <a:pt x="91316" y="151837"/>
                    <a:pt x="178460" y="77955"/>
                    <a:pt x="265272" y="3797"/>
                  </a:cubicBezTo>
                  <a:cubicBezTo>
                    <a:pt x="271738" y="-1729"/>
                    <a:pt x="275440" y="-679"/>
                    <a:pt x="281353" y="3466"/>
                  </a:cubicBezTo>
                  <a:cubicBezTo>
                    <a:pt x="303733" y="19104"/>
                    <a:pt x="326113" y="34798"/>
                    <a:pt x="349156" y="49497"/>
                  </a:cubicBezTo>
                  <a:cubicBezTo>
                    <a:pt x="358385" y="55410"/>
                    <a:pt x="362363" y="60936"/>
                    <a:pt x="355732" y="70772"/>
                  </a:cubicBezTo>
                  <a:close/>
                </a:path>
              </a:pathLst>
            </a:custGeom>
            <a:solidFill>
              <a:srgbClr val="FFFEFE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437">
              <a:extLst>
                <a:ext uri="{FF2B5EF4-FFF2-40B4-BE49-F238E27FC236}">
                  <a16:creationId xmlns:a16="http://schemas.microsoft.com/office/drawing/2014/main" id="{4F9791C9-7F63-4520-A3BC-7DE8D8125D50}"/>
                </a:ext>
              </a:extLst>
            </p:cNvPr>
            <p:cNvSpPr/>
            <p:nvPr/>
          </p:nvSpPr>
          <p:spPr>
            <a:xfrm>
              <a:off x="2378917" y="2748396"/>
              <a:ext cx="33676" cy="141195"/>
            </a:xfrm>
            <a:custGeom>
              <a:avLst/>
              <a:gdLst>
                <a:gd name="connsiteX0" fmla="*/ 61172 w 81312"/>
                <a:gd name="connsiteY0" fmla="*/ 230785 h 340916"/>
                <a:gd name="connsiteX1" fmla="*/ 78247 w 81312"/>
                <a:gd name="connsiteY1" fmla="*/ 312513 h 340916"/>
                <a:gd name="connsiteX2" fmla="*/ 69185 w 81312"/>
                <a:gd name="connsiteY2" fmla="*/ 340917 h 340916"/>
                <a:gd name="connsiteX3" fmla="*/ 56917 w 81312"/>
                <a:gd name="connsiteY3" fmla="*/ 293062 h 340916"/>
                <a:gd name="connsiteX4" fmla="*/ 23098 w 81312"/>
                <a:gd name="connsiteY4" fmla="*/ 126842 h 340916"/>
                <a:gd name="connsiteX5" fmla="*/ 2652 w 81312"/>
                <a:gd name="connsiteY5" fmla="*/ 21628 h 340916"/>
                <a:gd name="connsiteX6" fmla="*/ 0 w 81312"/>
                <a:gd name="connsiteY6" fmla="*/ 3724 h 340916"/>
                <a:gd name="connsiteX7" fmla="*/ 15694 w 81312"/>
                <a:gd name="connsiteY7" fmla="*/ 12399 h 340916"/>
                <a:gd name="connsiteX8" fmla="*/ 32327 w 81312"/>
                <a:gd name="connsiteY8" fmla="*/ 80203 h 340916"/>
                <a:gd name="connsiteX9" fmla="*/ 58243 w 81312"/>
                <a:gd name="connsiteY9" fmla="*/ 197961 h 340916"/>
                <a:gd name="connsiteX10" fmla="*/ 61172 w 81312"/>
                <a:gd name="connsiteY10" fmla="*/ 230785 h 340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312" h="340916">
                  <a:moveTo>
                    <a:pt x="61172" y="230785"/>
                  </a:moveTo>
                  <a:cubicBezTo>
                    <a:pt x="64653" y="258470"/>
                    <a:pt x="72003" y="285381"/>
                    <a:pt x="78247" y="312513"/>
                  </a:cubicBezTo>
                  <a:cubicBezTo>
                    <a:pt x="80568" y="322571"/>
                    <a:pt x="87034" y="336275"/>
                    <a:pt x="69185" y="340917"/>
                  </a:cubicBezTo>
                  <a:cubicBezTo>
                    <a:pt x="58188" y="326826"/>
                    <a:pt x="60620" y="308977"/>
                    <a:pt x="56917" y="293062"/>
                  </a:cubicBezTo>
                  <a:cubicBezTo>
                    <a:pt x="44097" y="238024"/>
                    <a:pt x="34095" y="182322"/>
                    <a:pt x="23098" y="126842"/>
                  </a:cubicBezTo>
                  <a:cubicBezTo>
                    <a:pt x="16191" y="91807"/>
                    <a:pt x="9505" y="56717"/>
                    <a:pt x="2652" y="21628"/>
                  </a:cubicBezTo>
                  <a:cubicBezTo>
                    <a:pt x="4918" y="15217"/>
                    <a:pt x="1492" y="9581"/>
                    <a:pt x="0" y="3724"/>
                  </a:cubicBezTo>
                  <a:cubicBezTo>
                    <a:pt x="12212" y="-6278"/>
                    <a:pt x="14036" y="6376"/>
                    <a:pt x="15694" y="12399"/>
                  </a:cubicBezTo>
                  <a:cubicBezTo>
                    <a:pt x="21938" y="34779"/>
                    <a:pt x="27188" y="57491"/>
                    <a:pt x="32327" y="80203"/>
                  </a:cubicBezTo>
                  <a:cubicBezTo>
                    <a:pt x="41224" y="119382"/>
                    <a:pt x="48131" y="159058"/>
                    <a:pt x="58243" y="197961"/>
                  </a:cubicBezTo>
                  <a:cubicBezTo>
                    <a:pt x="61117" y="208902"/>
                    <a:pt x="59514" y="219899"/>
                    <a:pt x="61172" y="230785"/>
                  </a:cubicBezTo>
                  <a:close/>
                </a:path>
              </a:pathLst>
            </a:custGeom>
            <a:solidFill>
              <a:srgbClr val="F4F1EE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438">
              <a:extLst>
                <a:ext uri="{FF2B5EF4-FFF2-40B4-BE49-F238E27FC236}">
                  <a16:creationId xmlns:a16="http://schemas.microsoft.com/office/drawing/2014/main" id="{1ACD9529-B08D-410E-9D27-5952A0225FBA}"/>
                </a:ext>
              </a:extLst>
            </p:cNvPr>
            <p:cNvSpPr/>
            <p:nvPr/>
          </p:nvSpPr>
          <p:spPr>
            <a:xfrm>
              <a:off x="1960233" y="2380711"/>
              <a:ext cx="26502" cy="54374"/>
            </a:xfrm>
            <a:custGeom>
              <a:avLst/>
              <a:gdLst>
                <a:gd name="connsiteX0" fmla="*/ 56365 w 63990"/>
                <a:gd name="connsiteY0" fmla="*/ 127483 h 131287"/>
                <a:gd name="connsiteX1" fmla="*/ 29509 w 63990"/>
                <a:gd name="connsiteY1" fmla="*/ 90294 h 131287"/>
                <a:gd name="connsiteX2" fmla="*/ 0 w 63990"/>
                <a:gd name="connsiteY2" fmla="*/ 0 h 131287"/>
                <a:gd name="connsiteX3" fmla="*/ 44815 w 63990"/>
                <a:gd name="connsiteY3" fmla="*/ 85597 h 131287"/>
                <a:gd name="connsiteX4" fmla="*/ 63990 w 63990"/>
                <a:gd name="connsiteY4" fmla="*/ 127263 h 131287"/>
                <a:gd name="connsiteX5" fmla="*/ 56365 w 63990"/>
                <a:gd name="connsiteY5" fmla="*/ 127483 h 131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990" h="131287">
                  <a:moveTo>
                    <a:pt x="56365" y="127483"/>
                  </a:moveTo>
                  <a:cubicBezTo>
                    <a:pt x="47413" y="115105"/>
                    <a:pt x="38516" y="102672"/>
                    <a:pt x="29509" y="90294"/>
                  </a:cubicBezTo>
                  <a:cubicBezTo>
                    <a:pt x="9947" y="63382"/>
                    <a:pt x="5471" y="31498"/>
                    <a:pt x="0" y="0"/>
                  </a:cubicBezTo>
                  <a:cubicBezTo>
                    <a:pt x="17628" y="27132"/>
                    <a:pt x="29509" y="57249"/>
                    <a:pt x="44815" y="85597"/>
                  </a:cubicBezTo>
                  <a:cubicBezTo>
                    <a:pt x="52054" y="99025"/>
                    <a:pt x="57691" y="113337"/>
                    <a:pt x="63990" y="127263"/>
                  </a:cubicBezTo>
                  <a:cubicBezTo>
                    <a:pt x="61670" y="134888"/>
                    <a:pt x="58962" y="129749"/>
                    <a:pt x="56365" y="127483"/>
                  </a:cubicBezTo>
                  <a:close/>
                </a:path>
              </a:pathLst>
            </a:custGeom>
            <a:solidFill>
              <a:srgbClr val="ECDEDB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439">
              <a:extLst>
                <a:ext uri="{FF2B5EF4-FFF2-40B4-BE49-F238E27FC236}">
                  <a16:creationId xmlns:a16="http://schemas.microsoft.com/office/drawing/2014/main" id="{2495CBFF-648F-491B-8381-4AF5E5637DA1}"/>
                </a:ext>
              </a:extLst>
            </p:cNvPr>
            <p:cNvSpPr/>
            <p:nvPr/>
          </p:nvSpPr>
          <p:spPr>
            <a:xfrm>
              <a:off x="1983577" y="2433419"/>
              <a:ext cx="7964" cy="8765"/>
            </a:xfrm>
            <a:custGeom>
              <a:avLst/>
              <a:gdLst>
                <a:gd name="connsiteX0" fmla="*/ 0 w 19230"/>
                <a:gd name="connsiteY0" fmla="*/ 221 h 21164"/>
                <a:gd name="connsiteX1" fmla="*/ 7626 w 19230"/>
                <a:gd name="connsiteY1" fmla="*/ 0 h 21164"/>
                <a:gd name="connsiteX2" fmla="*/ 19230 w 19230"/>
                <a:gd name="connsiteY2" fmla="*/ 21164 h 21164"/>
                <a:gd name="connsiteX3" fmla="*/ 0 w 19230"/>
                <a:gd name="connsiteY3" fmla="*/ 221 h 21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0" h="21164">
                  <a:moveTo>
                    <a:pt x="0" y="221"/>
                  </a:moveTo>
                  <a:cubicBezTo>
                    <a:pt x="2542" y="110"/>
                    <a:pt x="5084" y="55"/>
                    <a:pt x="7626" y="0"/>
                  </a:cubicBezTo>
                  <a:cubicBezTo>
                    <a:pt x="15196" y="5028"/>
                    <a:pt x="15859" y="13815"/>
                    <a:pt x="19230" y="21164"/>
                  </a:cubicBezTo>
                  <a:cubicBezTo>
                    <a:pt x="5526" y="20833"/>
                    <a:pt x="6852" y="6742"/>
                    <a:pt x="0" y="221"/>
                  </a:cubicBezTo>
                  <a:close/>
                </a:path>
              </a:pathLst>
            </a:custGeom>
            <a:solidFill>
              <a:srgbClr val="CD8580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440">
              <a:extLst>
                <a:ext uri="{FF2B5EF4-FFF2-40B4-BE49-F238E27FC236}">
                  <a16:creationId xmlns:a16="http://schemas.microsoft.com/office/drawing/2014/main" id="{07A692BD-E127-4C00-AAC1-A408C242B699}"/>
                </a:ext>
              </a:extLst>
            </p:cNvPr>
            <p:cNvSpPr/>
            <p:nvPr/>
          </p:nvSpPr>
          <p:spPr>
            <a:xfrm>
              <a:off x="2378935" y="2611882"/>
              <a:ext cx="255796" cy="234055"/>
            </a:xfrm>
            <a:custGeom>
              <a:avLst/>
              <a:gdLst>
                <a:gd name="connsiteX0" fmla="*/ 476458 w 617622"/>
                <a:gd name="connsiteY0" fmla="*/ 431809 h 565128"/>
                <a:gd name="connsiteX1" fmla="*/ 392409 w 617622"/>
                <a:gd name="connsiteY1" fmla="*/ 494032 h 565128"/>
                <a:gd name="connsiteX2" fmla="*/ 297252 w 617622"/>
                <a:gd name="connsiteY2" fmla="*/ 543047 h 565128"/>
                <a:gd name="connsiteX3" fmla="*/ 143133 w 617622"/>
                <a:gd name="connsiteY3" fmla="*/ 562056 h 565128"/>
                <a:gd name="connsiteX4" fmla="*/ 77595 w 617622"/>
                <a:gd name="connsiteY4" fmla="*/ 554264 h 565128"/>
                <a:gd name="connsiteX5" fmla="*/ 61128 w 617622"/>
                <a:gd name="connsiteY5" fmla="*/ 560453 h 565128"/>
                <a:gd name="connsiteX6" fmla="*/ 49855 w 617622"/>
                <a:gd name="connsiteY6" fmla="*/ 516135 h 565128"/>
                <a:gd name="connsiteX7" fmla="*/ 26480 w 617622"/>
                <a:gd name="connsiteY7" fmla="*/ 404677 h 565128"/>
                <a:gd name="connsiteX8" fmla="*/ 12334 w 617622"/>
                <a:gd name="connsiteY8" fmla="*/ 346820 h 565128"/>
                <a:gd name="connsiteX9" fmla="*/ 11 w 617622"/>
                <a:gd name="connsiteY9" fmla="*/ 333337 h 565128"/>
                <a:gd name="connsiteX10" fmla="*/ 17086 w 617622"/>
                <a:gd name="connsiteY10" fmla="*/ 259566 h 565128"/>
                <a:gd name="connsiteX11" fmla="*/ 72843 w 617622"/>
                <a:gd name="connsiteY11" fmla="*/ 147334 h 565128"/>
                <a:gd name="connsiteX12" fmla="*/ 108099 w 617622"/>
                <a:gd name="connsiteY12" fmla="*/ 40407 h 565128"/>
                <a:gd name="connsiteX13" fmla="*/ 152804 w 617622"/>
                <a:gd name="connsiteY13" fmla="*/ 12 h 565128"/>
                <a:gd name="connsiteX14" fmla="*/ 176841 w 617622"/>
                <a:gd name="connsiteY14" fmla="*/ 34660 h 565128"/>
                <a:gd name="connsiteX15" fmla="*/ 155843 w 617622"/>
                <a:gd name="connsiteY15" fmla="*/ 163470 h 565128"/>
                <a:gd name="connsiteX16" fmla="*/ 163137 w 617622"/>
                <a:gd name="connsiteY16" fmla="*/ 207567 h 565128"/>
                <a:gd name="connsiteX17" fmla="*/ 215081 w 617622"/>
                <a:gd name="connsiteY17" fmla="*/ 223923 h 565128"/>
                <a:gd name="connsiteX18" fmla="*/ 281061 w 617622"/>
                <a:gd name="connsiteY18" fmla="*/ 198283 h 565128"/>
                <a:gd name="connsiteX19" fmla="*/ 385280 w 617622"/>
                <a:gd name="connsiteY19" fmla="*/ 134679 h 565128"/>
                <a:gd name="connsiteX20" fmla="*/ 415728 w 617622"/>
                <a:gd name="connsiteY20" fmla="*/ 134956 h 565128"/>
                <a:gd name="connsiteX21" fmla="*/ 416115 w 617622"/>
                <a:gd name="connsiteY21" fmla="*/ 164022 h 565128"/>
                <a:gd name="connsiteX22" fmla="*/ 365166 w 617622"/>
                <a:gd name="connsiteY22" fmla="*/ 213811 h 565128"/>
                <a:gd name="connsiteX23" fmla="*/ 304988 w 617622"/>
                <a:gd name="connsiteY23" fmla="*/ 274099 h 565128"/>
                <a:gd name="connsiteX24" fmla="*/ 300125 w 617622"/>
                <a:gd name="connsiteY24" fmla="*/ 286477 h 565128"/>
                <a:gd name="connsiteX25" fmla="*/ 358645 w 617622"/>
                <a:gd name="connsiteY25" fmla="*/ 252935 h 565128"/>
                <a:gd name="connsiteX26" fmla="*/ 531110 w 617622"/>
                <a:gd name="connsiteY26" fmla="*/ 134016 h 565128"/>
                <a:gd name="connsiteX27" fmla="*/ 571118 w 617622"/>
                <a:gd name="connsiteY27" fmla="*/ 128601 h 565128"/>
                <a:gd name="connsiteX28" fmla="*/ 579075 w 617622"/>
                <a:gd name="connsiteY28" fmla="*/ 171095 h 565128"/>
                <a:gd name="connsiteX29" fmla="*/ 495136 w 617622"/>
                <a:gd name="connsiteY29" fmla="*/ 252161 h 565128"/>
                <a:gd name="connsiteX30" fmla="*/ 377433 w 617622"/>
                <a:gd name="connsiteY30" fmla="*/ 350965 h 565128"/>
                <a:gd name="connsiteX31" fmla="*/ 368316 w 617622"/>
                <a:gd name="connsiteY31" fmla="*/ 367487 h 565128"/>
                <a:gd name="connsiteX32" fmla="*/ 460599 w 617622"/>
                <a:gd name="connsiteY32" fmla="*/ 312615 h 565128"/>
                <a:gd name="connsiteX33" fmla="*/ 537409 w 617622"/>
                <a:gd name="connsiteY33" fmla="*/ 241496 h 565128"/>
                <a:gd name="connsiteX34" fmla="*/ 594769 w 617622"/>
                <a:gd name="connsiteY34" fmla="*/ 217845 h 565128"/>
                <a:gd name="connsiteX35" fmla="*/ 615436 w 617622"/>
                <a:gd name="connsiteY35" fmla="*/ 249122 h 565128"/>
                <a:gd name="connsiteX36" fmla="*/ 600847 w 617622"/>
                <a:gd name="connsiteY36" fmla="*/ 270783 h 565128"/>
                <a:gd name="connsiteX37" fmla="*/ 513095 w 617622"/>
                <a:gd name="connsiteY37" fmla="*/ 347207 h 565128"/>
                <a:gd name="connsiteX38" fmla="*/ 522158 w 617622"/>
                <a:gd name="connsiteY38" fmla="*/ 348423 h 565128"/>
                <a:gd name="connsiteX39" fmla="*/ 536691 w 617622"/>
                <a:gd name="connsiteY39" fmla="*/ 345770 h 565128"/>
                <a:gd name="connsiteX40" fmla="*/ 539233 w 617622"/>
                <a:gd name="connsiteY40" fmla="*/ 361961 h 565128"/>
                <a:gd name="connsiteX41" fmla="*/ 517958 w 617622"/>
                <a:gd name="connsiteY41" fmla="*/ 394730 h 565128"/>
                <a:gd name="connsiteX42" fmla="*/ 476458 w 617622"/>
                <a:gd name="connsiteY42" fmla="*/ 431809 h 565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617622" h="565128">
                  <a:moveTo>
                    <a:pt x="476458" y="431809"/>
                  </a:moveTo>
                  <a:cubicBezTo>
                    <a:pt x="447557" y="451371"/>
                    <a:pt x="418988" y="471375"/>
                    <a:pt x="392409" y="494032"/>
                  </a:cubicBezTo>
                  <a:cubicBezTo>
                    <a:pt x="359750" y="508565"/>
                    <a:pt x="330905" y="530171"/>
                    <a:pt x="297252" y="543047"/>
                  </a:cubicBezTo>
                  <a:cubicBezTo>
                    <a:pt x="247242" y="562111"/>
                    <a:pt x="196348" y="570013"/>
                    <a:pt x="143133" y="562056"/>
                  </a:cubicBezTo>
                  <a:cubicBezTo>
                    <a:pt x="121361" y="558796"/>
                    <a:pt x="99478" y="556530"/>
                    <a:pt x="77595" y="554264"/>
                  </a:cubicBezTo>
                  <a:cubicBezTo>
                    <a:pt x="71462" y="553657"/>
                    <a:pt x="64389" y="552551"/>
                    <a:pt x="61128" y="560453"/>
                  </a:cubicBezTo>
                  <a:cubicBezTo>
                    <a:pt x="51679" y="547246"/>
                    <a:pt x="53723" y="530834"/>
                    <a:pt x="49855" y="516135"/>
                  </a:cubicBezTo>
                  <a:cubicBezTo>
                    <a:pt x="40185" y="479498"/>
                    <a:pt x="35488" y="441535"/>
                    <a:pt x="26480" y="404677"/>
                  </a:cubicBezTo>
                  <a:cubicBezTo>
                    <a:pt x="21783" y="385392"/>
                    <a:pt x="16920" y="366161"/>
                    <a:pt x="12334" y="346820"/>
                  </a:cubicBezTo>
                  <a:cubicBezTo>
                    <a:pt x="11118" y="341736"/>
                    <a:pt x="13384" y="329027"/>
                    <a:pt x="11" y="333337"/>
                  </a:cubicBezTo>
                  <a:cubicBezTo>
                    <a:pt x="-376" y="307310"/>
                    <a:pt x="9405" y="283769"/>
                    <a:pt x="17086" y="259566"/>
                  </a:cubicBezTo>
                  <a:cubicBezTo>
                    <a:pt x="29851" y="219171"/>
                    <a:pt x="52508" y="183805"/>
                    <a:pt x="72843" y="147334"/>
                  </a:cubicBezTo>
                  <a:cubicBezTo>
                    <a:pt x="91521" y="113736"/>
                    <a:pt x="101246" y="77541"/>
                    <a:pt x="108099" y="40407"/>
                  </a:cubicBezTo>
                  <a:cubicBezTo>
                    <a:pt x="112519" y="16369"/>
                    <a:pt x="128545" y="730"/>
                    <a:pt x="152804" y="12"/>
                  </a:cubicBezTo>
                  <a:cubicBezTo>
                    <a:pt x="169437" y="-485"/>
                    <a:pt x="180047" y="14490"/>
                    <a:pt x="176841" y="34660"/>
                  </a:cubicBezTo>
                  <a:cubicBezTo>
                    <a:pt x="170045" y="77652"/>
                    <a:pt x="163413" y="120644"/>
                    <a:pt x="155843" y="163470"/>
                  </a:cubicBezTo>
                  <a:cubicBezTo>
                    <a:pt x="153025" y="179439"/>
                    <a:pt x="157224" y="193697"/>
                    <a:pt x="163137" y="207567"/>
                  </a:cubicBezTo>
                  <a:cubicBezTo>
                    <a:pt x="168497" y="220111"/>
                    <a:pt x="195022" y="227128"/>
                    <a:pt x="215081" y="223923"/>
                  </a:cubicBezTo>
                  <a:cubicBezTo>
                    <a:pt x="239008" y="220111"/>
                    <a:pt x="260560" y="210385"/>
                    <a:pt x="281061" y="198283"/>
                  </a:cubicBezTo>
                  <a:cubicBezTo>
                    <a:pt x="316095" y="177561"/>
                    <a:pt x="350632" y="156065"/>
                    <a:pt x="385280" y="134679"/>
                  </a:cubicBezTo>
                  <a:cubicBezTo>
                    <a:pt x="395724" y="128214"/>
                    <a:pt x="406279" y="126004"/>
                    <a:pt x="415728" y="134956"/>
                  </a:cubicBezTo>
                  <a:cubicBezTo>
                    <a:pt x="425012" y="143797"/>
                    <a:pt x="421309" y="154517"/>
                    <a:pt x="416115" y="164022"/>
                  </a:cubicBezTo>
                  <a:cubicBezTo>
                    <a:pt x="404234" y="185739"/>
                    <a:pt x="383180" y="198228"/>
                    <a:pt x="365166" y="213811"/>
                  </a:cubicBezTo>
                  <a:cubicBezTo>
                    <a:pt x="343614" y="232433"/>
                    <a:pt x="319356" y="248293"/>
                    <a:pt x="304988" y="274099"/>
                  </a:cubicBezTo>
                  <a:cubicBezTo>
                    <a:pt x="303330" y="277028"/>
                    <a:pt x="302446" y="280399"/>
                    <a:pt x="300125" y="286477"/>
                  </a:cubicBezTo>
                  <a:cubicBezTo>
                    <a:pt x="323279" y="278022"/>
                    <a:pt x="340575" y="264429"/>
                    <a:pt x="358645" y="252935"/>
                  </a:cubicBezTo>
                  <a:cubicBezTo>
                    <a:pt x="417607" y="215469"/>
                    <a:pt x="476071" y="177229"/>
                    <a:pt x="531110" y="134016"/>
                  </a:cubicBezTo>
                  <a:cubicBezTo>
                    <a:pt x="543433" y="124346"/>
                    <a:pt x="557579" y="124512"/>
                    <a:pt x="571118" y="128601"/>
                  </a:cubicBezTo>
                  <a:cubicBezTo>
                    <a:pt x="587530" y="133574"/>
                    <a:pt x="590845" y="153302"/>
                    <a:pt x="579075" y="171095"/>
                  </a:cubicBezTo>
                  <a:cubicBezTo>
                    <a:pt x="557137" y="204306"/>
                    <a:pt x="524921" y="227018"/>
                    <a:pt x="495136" y="252161"/>
                  </a:cubicBezTo>
                  <a:cubicBezTo>
                    <a:pt x="455957" y="285151"/>
                    <a:pt x="416612" y="317975"/>
                    <a:pt x="377433" y="350965"/>
                  </a:cubicBezTo>
                  <a:cubicBezTo>
                    <a:pt x="373012" y="354667"/>
                    <a:pt x="369807" y="359309"/>
                    <a:pt x="368316" y="367487"/>
                  </a:cubicBezTo>
                  <a:cubicBezTo>
                    <a:pt x="403571" y="354059"/>
                    <a:pt x="431477" y="332232"/>
                    <a:pt x="460599" y="312615"/>
                  </a:cubicBezTo>
                  <a:cubicBezTo>
                    <a:pt x="489886" y="292887"/>
                    <a:pt x="513869" y="267468"/>
                    <a:pt x="537409" y="241496"/>
                  </a:cubicBezTo>
                  <a:cubicBezTo>
                    <a:pt x="552716" y="224587"/>
                    <a:pt x="570952" y="215303"/>
                    <a:pt x="594769" y="217845"/>
                  </a:cubicBezTo>
                  <a:cubicBezTo>
                    <a:pt x="613170" y="219834"/>
                    <a:pt x="622067" y="231991"/>
                    <a:pt x="615436" y="249122"/>
                  </a:cubicBezTo>
                  <a:cubicBezTo>
                    <a:pt x="612231" y="257355"/>
                    <a:pt x="606871" y="264207"/>
                    <a:pt x="600847" y="270783"/>
                  </a:cubicBezTo>
                  <a:cubicBezTo>
                    <a:pt x="574489" y="299573"/>
                    <a:pt x="543543" y="323114"/>
                    <a:pt x="513095" y="347207"/>
                  </a:cubicBezTo>
                  <a:cubicBezTo>
                    <a:pt x="516079" y="352457"/>
                    <a:pt x="519395" y="350302"/>
                    <a:pt x="522158" y="348423"/>
                  </a:cubicBezTo>
                  <a:cubicBezTo>
                    <a:pt x="526744" y="345328"/>
                    <a:pt x="531883" y="342455"/>
                    <a:pt x="536691" y="345770"/>
                  </a:cubicBezTo>
                  <a:cubicBezTo>
                    <a:pt x="542383" y="349694"/>
                    <a:pt x="540117" y="356325"/>
                    <a:pt x="539233" y="361961"/>
                  </a:cubicBezTo>
                  <a:cubicBezTo>
                    <a:pt x="537078" y="376053"/>
                    <a:pt x="527960" y="385668"/>
                    <a:pt x="517958" y="394730"/>
                  </a:cubicBezTo>
                  <a:cubicBezTo>
                    <a:pt x="504088" y="406998"/>
                    <a:pt x="490273" y="419376"/>
                    <a:pt x="476458" y="431809"/>
                  </a:cubicBezTo>
                  <a:close/>
                </a:path>
              </a:pathLst>
            </a:custGeom>
            <a:solidFill>
              <a:srgbClr val="F9C0A4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8A0176C9-4487-4591-A3AA-A240E7B4CCBD}"/>
              </a:ext>
            </a:extLst>
          </p:cNvPr>
          <p:cNvGrpSpPr/>
          <p:nvPr/>
        </p:nvGrpSpPr>
        <p:grpSpPr>
          <a:xfrm>
            <a:off x="9987765" y="1652197"/>
            <a:ext cx="1861761" cy="4706132"/>
            <a:chOff x="10070321" y="1591096"/>
            <a:chExt cx="1861761" cy="4706132"/>
          </a:xfrm>
        </p:grpSpPr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07AF9F6B-34CE-4780-809A-7D07F1ED58CD}"/>
                </a:ext>
              </a:extLst>
            </p:cNvPr>
            <p:cNvSpPr/>
            <p:nvPr/>
          </p:nvSpPr>
          <p:spPr>
            <a:xfrm>
              <a:off x="11070619" y="5776765"/>
              <a:ext cx="419422" cy="520463"/>
            </a:xfrm>
            <a:custGeom>
              <a:avLst/>
              <a:gdLst>
                <a:gd name="connsiteX0" fmla="*/ 49185 w 550128"/>
                <a:gd name="connsiteY0" fmla="*/ 682657 h 682656"/>
                <a:gd name="connsiteX1" fmla="*/ 1712 w 550128"/>
                <a:gd name="connsiteY1" fmla="*/ 617091 h 682656"/>
                <a:gd name="connsiteX2" fmla="*/ 23652 w 550128"/>
                <a:gd name="connsiteY2" fmla="*/ 469731 h 682656"/>
                <a:gd name="connsiteX3" fmla="*/ 92296 w 550128"/>
                <a:gd name="connsiteY3" fmla="*/ 202917 h 682656"/>
                <a:gd name="connsiteX4" fmla="*/ 109104 w 550128"/>
                <a:gd name="connsiteY4" fmla="*/ 165387 h 682656"/>
                <a:gd name="connsiteX5" fmla="*/ 115520 w 550128"/>
                <a:gd name="connsiteY5" fmla="*/ 203623 h 682656"/>
                <a:gd name="connsiteX6" fmla="*/ 60156 w 550128"/>
                <a:gd name="connsiteY6" fmla="*/ 412634 h 682656"/>
                <a:gd name="connsiteX7" fmla="*/ 45913 w 550128"/>
                <a:gd name="connsiteY7" fmla="*/ 482305 h 682656"/>
                <a:gd name="connsiteX8" fmla="*/ 62978 w 550128"/>
                <a:gd name="connsiteY8" fmla="*/ 507069 h 682656"/>
                <a:gd name="connsiteX9" fmla="*/ 241389 w 550128"/>
                <a:gd name="connsiteY9" fmla="*/ 534654 h 682656"/>
                <a:gd name="connsiteX10" fmla="*/ 285398 w 550128"/>
                <a:gd name="connsiteY10" fmla="*/ 504503 h 682656"/>
                <a:gd name="connsiteX11" fmla="*/ 306376 w 550128"/>
                <a:gd name="connsiteY11" fmla="*/ 391272 h 682656"/>
                <a:gd name="connsiteX12" fmla="*/ 312471 w 550128"/>
                <a:gd name="connsiteY12" fmla="*/ 222548 h 682656"/>
                <a:gd name="connsiteX13" fmla="*/ 327226 w 550128"/>
                <a:gd name="connsiteY13" fmla="*/ 193936 h 682656"/>
                <a:gd name="connsiteX14" fmla="*/ 351925 w 550128"/>
                <a:gd name="connsiteY14" fmla="*/ 218763 h 682656"/>
                <a:gd name="connsiteX15" fmla="*/ 361741 w 550128"/>
                <a:gd name="connsiteY15" fmla="*/ 285996 h 682656"/>
                <a:gd name="connsiteX16" fmla="*/ 358148 w 550128"/>
                <a:gd name="connsiteY16" fmla="*/ 445866 h 682656"/>
                <a:gd name="connsiteX17" fmla="*/ 380602 w 550128"/>
                <a:gd name="connsiteY17" fmla="*/ 471015 h 682656"/>
                <a:gd name="connsiteX18" fmla="*/ 469134 w 550128"/>
                <a:gd name="connsiteY18" fmla="*/ 465433 h 682656"/>
                <a:gd name="connsiteX19" fmla="*/ 502750 w 550128"/>
                <a:gd name="connsiteY19" fmla="*/ 423027 h 682656"/>
                <a:gd name="connsiteX20" fmla="*/ 411075 w 550128"/>
                <a:gd name="connsiteY20" fmla="*/ 34130 h 682656"/>
                <a:gd name="connsiteX21" fmla="*/ 410497 w 550128"/>
                <a:gd name="connsiteY21" fmla="*/ 0 h 682656"/>
                <a:gd name="connsiteX22" fmla="*/ 447450 w 550128"/>
                <a:gd name="connsiteY22" fmla="*/ 31628 h 682656"/>
                <a:gd name="connsiteX23" fmla="*/ 549582 w 550128"/>
                <a:gd name="connsiteY23" fmla="*/ 366444 h 682656"/>
                <a:gd name="connsiteX24" fmla="*/ 546567 w 550128"/>
                <a:gd name="connsiteY24" fmla="*/ 567886 h 682656"/>
                <a:gd name="connsiteX25" fmla="*/ 486327 w 550128"/>
                <a:gd name="connsiteY25" fmla="*/ 630115 h 682656"/>
                <a:gd name="connsiteX26" fmla="*/ 363794 w 550128"/>
                <a:gd name="connsiteY26" fmla="*/ 614846 h 682656"/>
                <a:gd name="connsiteX27" fmla="*/ 338774 w 550128"/>
                <a:gd name="connsiteY27" fmla="*/ 630564 h 682656"/>
                <a:gd name="connsiteX28" fmla="*/ 298999 w 550128"/>
                <a:gd name="connsiteY28" fmla="*/ 669826 h 682656"/>
                <a:gd name="connsiteX29" fmla="*/ 221181 w 550128"/>
                <a:gd name="connsiteY29" fmla="*/ 682593 h 682656"/>
                <a:gd name="connsiteX30" fmla="*/ 49185 w 550128"/>
                <a:gd name="connsiteY30" fmla="*/ 682657 h 68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50128" h="682656">
                  <a:moveTo>
                    <a:pt x="49185" y="682657"/>
                  </a:moveTo>
                  <a:cubicBezTo>
                    <a:pt x="14222" y="674638"/>
                    <a:pt x="5946" y="648334"/>
                    <a:pt x="1712" y="617091"/>
                  </a:cubicBezTo>
                  <a:cubicBezTo>
                    <a:pt x="-5345" y="565448"/>
                    <a:pt x="10886" y="518744"/>
                    <a:pt x="23652" y="469731"/>
                  </a:cubicBezTo>
                  <a:cubicBezTo>
                    <a:pt x="46876" y="380943"/>
                    <a:pt x="66763" y="291192"/>
                    <a:pt x="92296" y="202917"/>
                  </a:cubicBezTo>
                  <a:cubicBezTo>
                    <a:pt x="96081" y="189894"/>
                    <a:pt x="99610" y="176101"/>
                    <a:pt x="109104" y="165387"/>
                  </a:cubicBezTo>
                  <a:cubicBezTo>
                    <a:pt x="128736" y="175075"/>
                    <a:pt x="118856" y="190728"/>
                    <a:pt x="115520" y="203623"/>
                  </a:cubicBezTo>
                  <a:cubicBezTo>
                    <a:pt x="97557" y="273422"/>
                    <a:pt x="73756" y="341617"/>
                    <a:pt x="60156" y="412634"/>
                  </a:cubicBezTo>
                  <a:cubicBezTo>
                    <a:pt x="55729" y="435922"/>
                    <a:pt x="50276" y="459017"/>
                    <a:pt x="45913" y="482305"/>
                  </a:cubicBezTo>
                  <a:cubicBezTo>
                    <a:pt x="43219" y="496804"/>
                    <a:pt x="47902" y="505401"/>
                    <a:pt x="62978" y="507069"/>
                  </a:cubicBezTo>
                  <a:cubicBezTo>
                    <a:pt x="122833" y="513804"/>
                    <a:pt x="182047" y="524518"/>
                    <a:pt x="241389" y="534654"/>
                  </a:cubicBezTo>
                  <a:cubicBezTo>
                    <a:pt x="264292" y="538568"/>
                    <a:pt x="279239" y="526828"/>
                    <a:pt x="285398" y="504503"/>
                  </a:cubicBezTo>
                  <a:cubicBezTo>
                    <a:pt x="295598" y="467357"/>
                    <a:pt x="305350" y="430533"/>
                    <a:pt x="306376" y="391272"/>
                  </a:cubicBezTo>
                  <a:cubicBezTo>
                    <a:pt x="307852" y="335073"/>
                    <a:pt x="313113" y="278939"/>
                    <a:pt x="312471" y="222548"/>
                  </a:cubicBezTo>
                  <a:cubicBezTo>
                    <a:pt x="312343" y="211193"/>
                    <a:pt x="312150" y="195924"/>
                    <a:pt x="327226" y="193936"/>
                  </a:cubicBezTo>
                  <a:cubicBezTo>
                    <a:pt x="343264" y="191818"/>
                    <a:pt x="348076" y="206574"/>
                    <a:pt x="351925" y="218763"/>
                  </a:cubicBezTo>
                  <a:cubicBezTo>
                    <a:pt x="358790" y="240575"/>
                    <a:pt x="362190" y="263093"/>
                    <a:pt x="361741" y="285996"/>
                  </a:cubicBezTo>
                  <a:cubicBezTo>
                    <a:pt x="360650" y="339308"/>
                    <a:pt x="365333" y="392747"/>
                    <a:pt x="358148" y="445866"/>
                  </a:cubicBezTo>
                  <a:cubicBezTo>
                    <a:pt x="355710" y="463701"/>
                    <a:pt x="362126" y="471912"/>
                    <a:pt x="380602" y="471015"/>
                  </a:cubicBezTo>
                  <a:cubicBezTo>
                    <a:pt x="410113" y="469603"/>
                    <a:pt x="439687" y="471399"/>
                    <a:pt x="469134" y="465433"/>
                  </a:cubicBezTo>
                  <a:cubicBezTo>
                    <a:pt x="493384" y="460493"/>
                    <a:pt x="503648" y="449458"/>
                    <a:pt x="502750" y="423027"/>
                  </a:cubicBezTo>
                  <a:cubicBezTo>
                    <a:pt x="498259" y="287087"/>
                    <a:pt x="473624" y="156278"/>
                    <a:pt x="411075" y="34130"/>
                  </a:cubicBezTo>
                  <a:cubicBezTo>
                    <a:pt x="406007" y="24186"/>
                    <a:pt x="391316" y="11548"/>
                    <a:pt x="410497" y="0"/>
                  </a:cubicBezTo>
                  <a:cubicBezTo>
                    <a:pt x="428845" y="3464"/>
                    <a:pt x="439623" y="16872"/>
                    <a:pt x="447450" y="31628"/>
                  </a:cubicBezTo>
                  <a:cubicBezTo>
                    <a:pt x="502878" y="136582"/>
                    <a:pt x="556126" y="241986"/>
                    <a:pt x="549582" y="366444"/>
                  </a:cubicBezTo>
                  <a:cubicBezTo>
                    <a:pt x="546054" y="433484"/>
                    <a:pt x="548235" y="500781"/>
                    <a:pt x="546567" y="567886"/>
                  </a:cubicBezTo>
                  <a:cubicBezTo>
                    <a:pt x="545412" y="614397"/>
                    <a:pt x="532966" y="626137"/>
                    <a:pt x="486327" y="630115"/>
                  </a:cubicBezTo>
                  <a:cubicBezTo>
                    <a:pt x="444434" y="633708"/>
                    <a:pt x="403633" y="626779"/>
                    <a:pt x="363794" y="614846"/>
                  </a:cubicBezTo>
                  <a:cubicBezTo>
                    <a:pt x="347242" y="609906"/>
                    <a:pt x="338325" y="608367"/>
                    <a:pt x="338774" y="630564"/>
                  </a:cubicBezTo>
                  <a:cubicBezTo>
                    <a:pt x="339287" y="656033"/>
                    <a:pt x="322030" y="666362"/>
                    <a:pt x="298999" y="669826"/>
                  </a:cubicBezTo>
                  <a:cubicBezTo>
                    <a:pt x="273017" y="673739"/>
                    <a:pt x="246264" y="673034"/>
                    <a:pt x="221181" y="682593"/>
                  </a:cubicBezTo>
                  <a:cubicBezTo>
                    <a:pt x="163827" y="682657"/>
                    <a:pt x="106474" y="682657"/>
                    <a:pt x="49185" y="682657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64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CAFCFAC7-C610-4634-ACB1-8F07F557CB09}"/>
                </a:ext>
              </a:extLst>
            </p:cNvPr>
            <p:cNvSpPr/>
            <p:nvPr/>
          </p:nvSpPr>
          <p:spPr>
            <a:xfrm>
              <a:off x="10882683" y="3312201"/>
              <a:ext cx="844030" cy="2467677"/>
            </a:xfrm>
            <a:custGeom>
              <a:avLst/>
              <a:gdLst>
                <a:gd name="connsiteX0" fmla="*/ 179507 w 1107057"/>
                <a:gd name="connsiteY0" fmla="*/ 104483 h 3236686"/>
                <a:gd name="connsiteX1" fmla="*/ 385696 w 1107057"/>
                <a:gd name="connsiteY1" fmla="*/ 113657 h 3236686"/>
                <a:gd name="connsiteX2" fmla="*/ 589961 w 1107057"/>
                <a:gd name="connsiteY2" fmla="*/ 22367 h 3236686"/>
                <a:gd name="connsiteX3" fmla="*/ 676439 w 1107057"/>
                <a:gd name="connsiteY3" fmla="*/ 5366 h 3236686"/>
                <a:gd name="connsiteX4" fmla="*/ 840993 w 1107057"/>
                <a:gd name="connsiteY4" fmla="*/ 38982 h 3236686"/>
                <a:gd name="connsiteX5" fmla="*/ 1010871 w 1107057"/>
                <a:gd name="connsiteY5" fmla="*/ 90305 h 3236686"/>
                <a:gd name="connsiteX6" fmla="*/ 1085353 w 1107057"/>
                <a:gd name="connsiteY6" fmla="*/ 180312 h 3236686"/>
                <a:gd name="connsiteX7" fmla="*/ 1061809 w 1107057"/>
                <a:gd name="connsiteY7" fmla="*/ 453478 h 3236686"/>
                <a:gd name="connsiteX8" fmla="*/ 1040831 w 1107057"/>
                <a:gd name="connsiteY8" fmla="*/ 1076087 h 3236686"/>
                <a:gd name="connsiteX9" fmla="*/ 929845 w 1107057"/>
                <a:gd name="connsiteY9" fmla="*/ 1387616 h 3236686"/>
                <a:gd name="connsiteX10" fmla="*/ 878395 w 1107057"/>
                <a:gd name="connsiteY10" fmla="*/ 1486733 h 3236686"/>
                <a:gd name="connsiteX11" fmla="*/ 813792 w 1107057"/>
                <a:gd name="connsiteY11" fmla="*/ 1615681 h 3236686"/>
                <a:gd name="connsiteX12" fmla="*/ 727377 w 1107057"/>
                <a:gd name="connsiteY12" fmla="*/ 1796529 h 3236686"/>
                <a:gd name="connsiteX13" fmla="*/ 713969 w 1107057"/>
                <a:gd name="connsiteY13" fmla="*/ 1889552 h 3236686"/>
                <a:gd name="connsiteX14" fmla="*/ 734755 w 1107057"/>
                <a:gd name="connsiteY14" fmla="*/ 2293975 h 3236686"/>
                <a:gd name="connsiteX15" fmla="*/ 722501 w 1107057"/>
                <a:gd name="connsiteY15" fmla="*/ 2703787 h 3236686"/>
                <a:gd name="connsiteX16" fmla="*/ 696455 w 1107057"/>
                <a:gd name="connsiteY16" fmla="*/ 3101666 h 3236686"/>
                <a:gd name="connsiteX17" fmla="*/ 707810 w 1107057"/>
                <a:gd name="connsiteY17" fmla="*/ 3201425 h 3236686"/>
                <a:gd name="connsiteX18" fmla="*/ 681828 w 1107057"/>
                <a:gd name="connsiteY18" fmla="*/ 3227087 h 3236686"/>
                <a:gd name="connsiteX19" fmla="*/ 655718 w 1107057"/>
                <a:gd name="connsiteY19" fmla="*/ 3228305 h 3236686"/>
                <a:gd name="connsiteX20" fmla="*/ 612863 w 1107057"/>
                <a:gd name="connsiteY20" fmla="*/ 3236196 h 3236686"/>
                <a:gd name="connsiteX21" fmla="*/ 419954 w 1107057"/>
                <a:gd name="connsiteY21" fmla="*/ 3206173 h 3236686"/>
                <a:gd name="connsiteX22" fmla="*/ 404365 w 1107057"/>
                <a:gd name="connsiteY22" fmla="*/ 3198410 h 3236686"/>
                <a:gd name="connsiteX23" fmla="*/ 340789 w 1107057"/>
                <a:gd name="connsiteY23" fmla="*/ 3190840 h 3236686"/>
                <a:gd name="connsiteX24" fmla="*/ 303259 w 1107057"/>
                <a:gd name="connsiteY24" fmla="*/ 3155171 h 3236686"/>
                <a:gd name="connsiteX25" fmla="*/ 282602 w 1107057"/>
                <a:gd name="connsiteY25" fmla="*/ 2991130 h 3236686"/>
                <a:gd name="connsiteX26" fmla="*/ 244302 w 1107057"/>
                <a:gd name="connsiteY26" fmla="*/ 2725150 h 3236686"/>
                <a:gd name="connsiteX27" fmla="*/ 222297 w 1107057"/>
                <a:gd name="connsiteY27" fmla="*/ 2561431 h 3236686"/>
                <a:gd name="connsiteX28" fmla="*/ 196443 w 1107057"/>
                <a:gd name="connsiteY28" fmla="*/ 2452242 h 3236686"/>
                <a:gd name="connsiteX29" fmla="*/ 169050 w 1107057"/>
                <a:gd name="connsiteY29" fmla="*/ 2161306 h 3236686"/>
                <a:gd name="connsiteX30" fmla="*/ 168986 w 1107057"/>
                <a:gd name="connsiteY30" fmla="*/ 1846954 h 3236686"/>
                <a:gd name="connsiteX31" fmla="*/ 146532 w 1107057"/>
                <a:gd name="connsiteY31" fmla="*/ 1602979 h 3236686"/>
                <a:gd name="connsiteX32" fmla="*/ 97391 w 1107057"/>
                <a:gd name="connsiteY32" fmla="*/ 1281955 h 3236686"/>
                <a:gd name="connsiteX33" fmla="*/ 50366 w 1107057"/>
                <a:gd name="connsiteY33" fmla="*/ 1086736 h 3236686"/>
                <a:gd name="connsiteX34" fmla="*/ 4946 w 1107057"/>
                <a:gd name="connsiteY34" fmla="*/ 659346 h 3236686"/>
                <a:gd name="connsiteX35" fmla="*/ 125297 w 1107057"/>
                <a:gd name="connsiteY35" fmla="*/ 308940 h 3236686"/>
                <a:gd name="connsiteX36" fmla="*/ 179507 w 1107057"/>
                <a:gd name="connsiteY36" fmla="*/ 104483 h 3236686"/>
                <a:gd name="connsiteX0" fmla="*/ 179507 w 1107057"/>
                <a:gd name="connsiteY0" fmla="*/ 104483 h 3236686"/>
                <a:gd name="connsiteX1" fmla="*/ 385696 w 1107057"/>
                <a:gd name="connsiteY1" fmla="*/ 113657 h 3236686"/>
                <a:gd name="connsiteX2" fmla="*/ 589961 w 1107057"/>
                <a:gd name="connsiteY2" fmla="*/ 22367 h 3236686"/>
                <a:gd name="connsiteX3" fmla="*/ 676439 w 1107057"/>
                <a:gd name="connsiteY3" fmla="*/ 5366 h 3236686"/>
                <a:gd name="connsiteX4" fmla="*/ 840993 w 1107057"/>
                <a:gd name="connsiteY4" fmla="*/ 38982 h 3236686"/>
                <a:gd name="connsiteX5" fmla="*/ 1010871 w 1107057"/>
                <a:gd name="connsiteY5" fmla="*/ 90305 h 3236686"/>
                <a:gd name="connsiteX6" fmla="*/ 1061809 w 1107057"/>
                <a:gd name="connsiteY6" fmla="*/ 453478 h 3236686"/>
                <a:gd name="connsiteX7" fmla="*/ 1040831 w 1107057"/>
                <a:gd name="connsiteY7" fmla="*/ 1076087 h 3236686"/>
                <a:gd name="connsiteX8" fmla="*/ 929845 w 1107057"/>
                <a:gd name="connsiteY8" fmla="*/ 1387616 h 3236686"/>
                <a:gd name="connsiteX9" fmla="*/ 878395 w 1107057"/>
                <a:gd name="connsiteY9" fmla="*/ 1486733 h 3236686"/>
                <a:gd name="connsiteX10" fmla="*/ 813792 w 1107057"/>
                <a:gd name="connsiteY10" fmla="*/ 1615681 h 3236686"/>
                <a:gd name="connsiteX11" fmla="*/ 727377 w 1107057"/>
                <a:gd name="connsiteY11" fmla="*/ 1796529 h 3236686"/>
                <a:gd name="connsiteX12" fmla="*/ 713969 w 1107057"/>
                <a:gd name="connsiteY12" fmla="*/ 1889552 h 3236686"/>
                <a:gd name="connsiteX13" fmla="*/ 734755 w 1107057"/>
                <a:gd name="connsiteY13" fmla="*/ 2293975 h 3236686"/>
                <a:gd name="connsiteX14" fmla="*/ 722501 w 1107057"/>
                <a:gd name="connsiteY14" fmla="*/ 2703787 h 3236686"/>
                <a:gd name="connsiteX15" fmla="*/ 696455 w 1107057"/>
                <a:gd name="connsiteY15" fmla="*/ 3101666 h 3236686"/>
                <a:gd name="connsiteX16" fmla="*/ 707810 w 1107057"/>
                <a:gd name="connsiteY16" fmla="*/ 3201425 h 3236686"/>
                <a:gd name="connsiteX17" fmla="*/ 681828 w 1107057"/>
                <a:gd name="connsiteY17" fmla="*/ 3227087 h 3236686"/>
                <a:gd name="connsiteX18" fmla="*/ 655718 w 1107057"/>
                <a:gd name="connsiteY18" fmla="*/ 3228305 h 3236686"/>
                <a:gd name="connsiteX19" fmla="*/ 612863 w 1107057"/>
                <a:gd name="connsiteY19" fmla="*/ 3236196 h 3236686"/>
                <a:gd name="connsiteX20" fmla="*/ 419954 w 1107057"/>
                <a:gd name="connsiteY20" fmla="*/ 3206173 h 3236686"/>
                <a:gd name="connsiteX21" fmla="*/ 404365 w 1107057"/>
                <a:gd name="connsiteY21" fmla="*/ 3198410 h 3236686"/>
                <a:gd name="connsiteX22" fmla="*/ 340789 w 1107057"/>
                <a:gd name="connsiteY22" fmla="*/ 3190840 h 3236686"/>
                <a:gd name="connsiteX23" fmla="*/ 303259 w 1107057"/>
                <a:gd name="connsiteY23" fmla="*/ 3155171 h 3236686"/>
                <a:gd name="connsiteX24" fmla="*/ 282602 w 1107057"/>
                <a:gd name="connsiteY24" fmla="*/ 2991130 h 3236686"/>
                <a:gd name="connsiteX25" fmla="*/ 244302 w 1107057"/>
                <a:gd name="connsiteY25" fmla="*/ 2725150 h 3236686"/>
                <a:gd name="connsiteX26" fmla="*/ 222297 w 1107057"/>
                <a:gd name="connsiteY26" fmla="*/ 2561431 h 3236686"/>
                <a:gd name="connsiteX27" fmla="*/ 196443 w 1107057"/>
                <a:gd name="connsiteY27" fmla="*/ 2452242 h 3236686"/>
                <a:gd name="connsiteX28" fmla="*/ 169050 w 1107057"/>
                <a:gd name="connsiteY28" fmla="*/ 2161306 h 3236686"/>
                <a:gd name="connsiteX29" fmla="*/ 168986 w 1107057"/>
                <a:gd name="connsiteY29" fmla="*/ 1846954 h 3236686"/>
                <a:gd name="connsiteX30" fmla="*/ 146532 w 1107057"/>
                <a:gd name="connsiteY30" fmla="*/ 1602979 h 3236686"/>
                <a:gd name="connsiteX31" fmla="*/ 97391 w 1107057"/>
                <a:gd name="connsiteY31" fmla="*/ 1281955 h 3236686"/>
                <a:gd name="connsiteX32" fmla="*/ 50366 w 1107057"/>
                <a:gd name="connsiteY32" fmla="*/ 1086736 h 3236686"/>
                <a:gd name="connsiteX33" fmla="*/ 4946 w 1107057"/>
                <a:gd name="connsiteY33" fmla="*/ 659346 h 3236686"/>
                <a:gd name="connsiteX34" fmla="*/ 125297 w 1107057"/>
                <a:gd name="connsiteY34" fmla="*/ 308940 h 3236686"/>
                <a:gd name="connsiteX35" fmla="*/ 179507 w 1107057"/>
                <a:gd name="connsiteY35" fmla="*/ 104483 h 3236686"/>
                <a:gd name="connsiteX0" fmla="*/ 179507 w 1107057"/>
                <a:gd name="connsiteY0" fmla="*/ 104483 h 3236686"/>
                <a:gd name="connsiteX1" fmla="*/ 385696 w 1107057"/>
                <a:gd name="connsiteY1" fmla="*/ 113657 h 3236686"/>
                <a:gd name="connsiteX2" fmla="*/ 589961 w 1107057"/>
                <a:gd name="connsiteY2" fmla="*/ 22367 h 3236686"/>
                <a:gd name="connsiteX3" fmla="*/ 676439 w 1107057"/>
                <a:gd name="connsiteY3" fmla="*/ 5366 h 3236686"/>
                <a:gd name="connsiteX4" fmla="*/ 840993 w 1107057"/>
                <a:gd name="connsiteY4" fmla="*/ 38982 h 3236686"/>
                <a:gd name="connsiteX5" fmla="*/ 1010871 w 1107057"/>
                <a:gd name="connsiteY5" fmla="*/ 90305 h 3236686"/>
                <a:gd name="connsiteX6" fmla="*/ 1061809 w 1107057"/>
                <a:gd name="connsiteY6" fmla="*/ 453478 h 3236686"/>
                <a:gd name="connsiteX7" fmla="*/ 1040831 w 1107057"/>
                <a:gd name="connsiteY7" fmla="*/ 1076087 h 3236686"/>
                <a:gd name="connsiteX8" fmla="*/ 929845 w 1107057"/>
                <a:gd name="connsiteY8" fmla="*/ 1387616 h 3236686"/>
                <a:gd name="connsiteX9" fmla="*/ 878395 w 1107057"/>
                <a:gd name="connsiteY9" fmla="*/ 1486733 h 3236686"/>
                <a:gd name="connsiteX10" fmla="*/ 813792 w 1107057"/>
                <a:gd name="connsiteY10" fmla="*/ 1615681 h 3236686"/>
                <a:gd name="connsiteX11" fmla="*/ 727377 w 1107057"/>
                <a:gd name="connsiteY11" fmla="*/ 1796529 h 3236686"/>
                <a:gd name="connsiteX12" fmla="*/ 713969 w 1107057"/>
                <a:gd name="connsiteY12" fmla="*/ 1889552 h 3236686"/>
                <a:gd name="connsiteX13" fmla="*/ 734755 w 1107057"/>
                <a:gd name="connsiteY13" fmla="*/ 2293975 h 3236686"/>
                <a:gd name="connsiteX14" fmla="*/ 722501 w 1107057"/>
                <a:gd name="connsiteY14" fmla="*/ 2703787 h 3236686"/>
                <a:gd name="connsiteX15" fmla="*/ 696455 w 1107057"/>
                <a:gd name="connsiteY15" fmla="*/ 3101666 h 3236686"/>
                <a:gd name="connsiteX16" fmla="*/ 707810 w 1107057"/>
                <a:gd name="connsiteY16" fmla="*/ 3201425 h 3236686"/>
                <a:gd name="connsiteX17" fmla="*/ 681828 w 1107057"/>
                <a:gd name="connsiteY17" fmla="*/ 3227087 h 3236686"/>
                <a:gd name="connsiteX18" fmla="*/ 655718 w 1107057"/>
                <a:gd name="connsiteY18" fmla="*/ 3228305 h 3236686"/>
                <a:gd name="connsiteX19" fmla="*/ 612863 w 1107057"/>
                <a:gd name="connsiteY19" fmla="*/ 3236196 h 3236686"/>
                <a:gd name="connsiteX20" fmla="*/ 419954 w 1107057"/>
                <a:gd name="connsiteY20" fmla="*/ 3206173 h 3236686"/>
                <a:gd name="connsiteX21" fmla="*/ 404365 w 1107057"/>
                <a:gd name="connsiteY21" fmla="*/ 3198410 h 3236686"/>
                <a:gd name="connsiteX22" fmla="*/ 340789 w 1107057"/>
                <a:gd name="connsiteY22" fmla="*/ 3190840 h 3236686"/>
                <a:gd name="connsiteX23" fmla="*/ 303259 w 1107057"/>
                <a:gd name="connsiteY23" fmla="*/ 3155171 h 3236686"/>
                <a:gd name="connsiteX24" fmla="*/ 282602 w 1107057"/>
                <a:gd name="connsiteY24" fmla="*/ 2991130 h 3236686"/>
                <a:gd name="connsiteX25" fmla="*/ 244302 w 1107057"/>
                <a:gd name="connsiteY25" fmla="*/ 2725150 h 3236686"/>
                <a:gd name="connsiteX26" fmla="*/ 222297 w 1107057"/>
                <a:gd name="connsiteY26" fmla="*/ 2561431 h 3236686"/>
                <a:gd name="connsiteX27" fmla="*/ 196443 w 1107057"/>
                <a:gd name="connsiteY27" fmla="*/ 2452242 h 3236686"/>
                <a:gd name="connsiteX28" fmla="*/ 169050 w 1107057"/>
                <a:gd name="connsiteY28" fmla="*/ 2161306 h 3236686"/>
                <a:gd name="connsiteX29" fmla="*/ 168986 w 1107057"/>
                <a:gd name="connsiteY29" fmla="*/ 1846954 h 3236686"/>
                <a:gd name="connsiteX30" fmla="*/ 146532 w 1107057"/>
                <a:gd name="connsiteY30" fmla="*/ 1602979 h 3236686"/>
                <a:gd name="connsiteX31" fmla="*/ 97391 w 1107057"/>
                <a:gd name="connsiteY31" fmla="*/ 1281955 h 3236686"/>
                <a:gd name="connsiteX32" fmla="*/ 50366 w 1107057"/>
                <a:gd name="connsiteY32" fmla="*/ 1086736 h 3236686"/>
                <a:gd name="connsiteX33" fmla="*/ 4946 w 1107057"/>
                <a:gd name="connsiteY33" fmla="*/ 659346 h 3236686"/>
                <a:gd name="connsiteX34" fmla="*/ 125297 w 1107057"/>
                <a:gd name="connsiteY34" fmla="*/ 308940 h 3236686"/>
                <a:gd name="connsiteX35" fmla="*/ 179507 w 1107057"/>
                <a:gd name="connsiteY35" fmla="*/ 104483 h 3236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07057" h="3236686">
                  <a:moveTo>
                    <a:pt x="179507" y="104483"/>
                  </a:moveTo>
                  <a:cubicBezTo>
                    <a:pt x="203372" y="70097"/>
                    <a:pt x="320452" y="135469"/>
                    <a:pt x="385696" y="113657"/>
                  </a:cubicBezTo>
                  <a:cubicBezTo>
                    <a:pt x="457163" y="89728"/>
                    <a:pt x="526705" y="63874"/>
                    <a:pt x="589961" y="22367"/>
                  </a:cubicBezTo>
                  <a:cubicBezTo>
                    <a:pt x="616007" y="5302"/>
                    <a:pt x="638332" y="-7785"/>
                    <a:pt x="676439" y="5366"/>
                  </a:cubicBezTo>
                  <a:cubicBezTo>
                    <a:pt x="728596" y="23329"/>
                    <a:pt x="787297" y="20827"/>
                    <a:pt x="840993" y="38982"/>
                  </a:cubicBezTo>
                  <a:cubicBezTo>
                    <a:pt x="915090" y="64002"/>
                    <a:pt x="1004111" y="12323"/>
                    <a:pt x="1010871" y="90305"/>
                  </a:cubicBezTo>
                  <a:cubicBezTo>
                    <a:pt x="1027403" y="281013"/>
                    <a:pt x="1056816" y="289181"/>
                    <a:pt x="1061809" y="453478"/>
                  </a:cubicBezTo>
                  <a:cubicBezTo>
                    <a:pt x="1128208" y="669803"/>
                    <a:pt x="1121793" y="798110"/>
                    <a:pt x="1040831" y="1076087"/>
                  </a:cubicBezTo>
                  <a:cubicBezTo>
                    <a:pt x="998490" y="1178026"/>
                    <a:pt x="966541" y="1283687"/>
                    <a:pt x="929845" y="1387616"/>
                  </a:cubicBezTo>
                  <a:cubicBezTo>
                    <a:pt x="917656" y="1422259"/>
                    <a:pt x="904569" y="1457607"/>
                    <a:pt x="878395" y="1486733"/>
                  </a:cubicBezTo>
                  <a:cubicBezTo>
                    <a:pt x="845548" y="1523300"/>
                    <a:pt x="836695" y="1573276"/>
                    <a:pt x="813792" y="1615681"/>
                  </a:cubicBezTo>
                  <a:cubicBezTo>
                    <a:pt x="782036" y="1674510"/>
                    <a:pt x="750601" y="1733531"/>
                    <a:pt x="727377" y="1796529"/>
                  </a:cubicBezTo>
                  <a:cubicBezTo>
                    <a:pt x="716215" y="1826810"/>
                    <a:pt x="715316" y="1858245"/>
                    <a:pt x="713969" y="1889552"/>
                  </a:cubicBezTo>
                  <a:cubicBezTo>
                    <a:pt x="708067" y="2025044"/>
                    <a:pt x="724298" y="2159253"/>
                    <a:pt x="734755" y="2293975"/>
                  </a:cubicBezTo>
                  <a:cubicBezTo>
                    <a:pt x="745340" y="2430429"/>
                    <a:pt x="748420" y="2566948"/>
                    <a:pt x="722501" y="2703787"/>
                  </a:cubicBezTo>
                  <a:cubicBezTo>
                    <a:pt x="697674" y="2834532"/>
                    <a:pt x="690810" y="2968163"/>
                    <a:pt x="696455" y="3101666"/>
                  </a:cubicBezTo>
                  <a:cubicBezTo>
                    <a:pt x="697867" y="3135026"/>
                    <a:pt x="708837" y="3167360"/>
                    <a:pt x="707810" y="3201425"/>
                  </a:cubicBezTo>
                  <a:cubicBezTo>
                    <a:pt x="707233" y="3220671"/>
                    <a:pt x="701139" y="3227792"/>
                    <a:pt x="681828" y="3227087"/>
                  </a:cubicBezTo>
                  <a:cubicBezTo>
                    <a:pt x="658220" y="3226253"/>
                    <a:pt x="679391" y="3227792"/>
                    <a:pt x="655718" y="3228305"/>
                  </a:cubicBezTo>
                  <a:cubicBezTo>
                    <a:pt x="642438" y="3236261"/>
                    <a:pt x="628004" y="3237608"/>
                    <a:pt x="612863" y="3236196"/>
                  </a:cubicBezTo>
                  <a:cubicBezTo>
                    <a:pt x="547940" y="3230166"/>
                    <a:pt x="484364" y="3215411"/>
                    <a:pt x="419954" y="3206173"/>
                  </a:cubicBezTo>
                  <a:cubicBezTo>
                    <a:pt x="414052" y="3205339"/>
                    <a:pt x="408535" y="3203029"/>
                    <a:pt x="404365" y="3198410"/>
                  </a:cubicBezTo>
                  <a:cubicBezTo>
                    <a:pt x="366194" y="3194561"/>
                    <a:pt x="378768" y="3200463"/>
                    <a:pt x="340789" y="3190840"/>
                  </a:cubicBezTo>
                  <a:cubicBezTo>
                    <a:pt x="320901" y="3185836"/>
                    <a:pt x="308584" y="3177239"/>
                    <a:pt x="303259" y="3155171"/>
                  </a:cubicBezTo>
                  <a:cubicBezTo>
                    <a:pt x="290236" y="3101154"/>
                    <a:pt x="291647" y="3045596"/>
                    <a:pt x="282602" y="2991130"/>
                  </a:cubicBezTo>
                  <a:cubicBezTo>
                    <a:pt x="267975" y="2902791"/>
                    <a:pt x="256748" y="2813874"/>
                    <a:pt x="244302" y="2725150"/>
                  </a:cubicBezTo>
                  <a:cubicBezTo>
                    <a:pt x="236668" y="2670620"/>
                    <a:pt x="228456" y="2616153"/>
                    <a:pt x="222297" y="2561431"/>
                  </a:cubicBezTo>
                  <a:cubicBezTo>
                    <a:pt x="218063" y="2523837"/>
                    <a:pt x="199908" y="2490092"/>
                    <a:pt x="196443" y="2452242"/>
                  </a:cubicBezTo>
                  <a:cubicBezTo>
                    <a:pt x="187591" y="2355242"/>
                    <a:pt x="168793" y="2259268"/>
                    <a:pt x="169050" y="2161306"/>
                  </a:cubicBezTo>
                  <a:cubicBezTo>
                    <a:pt x="169371" y="2056543"/>
                    <a:pt x="167767" y="1951716"/>
                    <a:pt x="168986" y="1846954"/>
                  </a:cubicBezTo>
                  <a:cubicBezTo>
                    <a:pt x="169948" y="1764710"/>
                    <a:pt x="160197" y="1683876"/>
                    <a:pt x="146532" y="1602979"/>
                  </a:cubicBezTo>
                  <a:cubicBezTo>
                    <a:pt x="128505" y="1496291"/>
                    <a:pt x="107655" y="1389989"/>
                    <a:pt x="97391" y="1281955"/>
                  </a:cubicBezTo>
                  <a:cubicBezTo>
                    <a:pt x="91039" y="1214850"/>
                    <a:pt x="65506" y="1151916"/>
                    <a:pt x="50366" y="1086736"/>
                  </a:cubicBezTo>
                  <a:cubicBezTo>
                    <a:pt x="17648" y="946112"/>
                    <a:pt x="-12055" y="804140"/>
                    <a:pt x="4946" y="659346"/>
                  </a:cubicBezTo>
                  <a:cubicBezTo>
                    <a:pt x="19059" y="539443"/>
                    <a:pt x="68265" y="417937"/>
                    <a:pt x="125297" y="308940"/>
                  </a:cubicBezTo>
                  <a:cubicBezTo>
                    <a:pt x="161031" y="241002"/>
                    <a:pt x="152755" y="177041"/>
                    <a:pt x="179507" y="104483"/>
                  </a:cubicBezTo>
                  <a:close/>
                </a:path>
              </a:pathLst>
            </a:custGeom>
            <a:solidFill>
              <a:srgbClr val="183A6F"/>
            </a:solidFill>
            <a:ln w="64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id="{123763BD-2444-45B7-B91C-BCF11454630D}"/>
                </a:ext>
              </a:extLst>
            </p:cNvPr>
            <p:cNvSpPr/>
            <p:nvPr/>
          </p:nvSpPr>
          <p:spPr>
            <a:xfrm>
              <a:off x="11094501" y="5749921"/>
              <a:ext cx="368825" cy="444514"/>
            </a:xfrm>
            <a:custGeom>
              <a:avLst/>
              <a:gdLst>
                <a:gd name="connsiteX0" fmla="*/ 96522 w 368825"/>
                <a:gd name="connsiteY0" fmla="*/ 823 h 444514"/>
                <a:gd name="connsiteX1" fmla="*/ 158835 w 368825"/>
                <a:gd name="connsiteY1" fmla="*/ 7181 h 444514"/>
                <a:gd name="connsiteX2" fmla="*/ 288108 w 368825"/>
                <a:gd name="connsiteY2" fmla="*/ 23566 h 444514"/>
                <a:gd name="connsiteX3" fmla="*/ 288988 w 368825"/>
                <a:gd name="connsiteY3" fmla="*/ 26893 h 444514"/>
                <a:gd name="connsiteX4" fmla="*/ 305031 w 368825"/>
                <a:gd name="connsiteY4" fmla="*/ 66364 h 444514"/>
                <a:gd name="connsiteX5" fmla="*/ 357317 w 368825"/>
                <a:gd name="connsiteY5" fmla="*/ 240439 h 444514"/>
                <a:gd name="connsiteX6" fmla="*/ 368713 w 368825"/>
                <a:gd name="connsiteY6" fmla="*/ 363646 h 444514"/>
                <a:gd name="connsiteX7" fmla="*/ 348561 w 368825"/>
                <a:gd name="connsiteY7" fmla="*/ 386488 h 444514"/>
                <a:gd name="connsiteX8" fmla="*/ 250054 w 368825"/>
                <a:gd name="connsiteY8" fmla="*/ 395242 h 444514"/>
                <a:gd name="connsiteX9" fmla="*/ 240370 w 368825"/>
                <a:gd name="connsiteY9" fmla="*/ 372499 h 444514"/>
                <a:gd name="connsiteX10" fmla="*/ 243794 w 368825"/>
                <a:gd name="connsiteY10" fmla="*/ 234862 h 444514"/>
                <a:gd name="connsiteX11" fmla="*/ 234794 w 368825"/>
                <a:gd name="connsiteY11" fmla="*/ 186294 h 444514"/>
                <a:gd name="connsiteX12" fmla="*/ 225452 w 368825"/>
                <a:gd name="connsiteY12" fmla="*/ 179105 h 444514"/>
                <a:gd name="connsiteX13" fmla="*/ 221442 w 368825"/>
                <a:gd name="connsiteY13" fmla="*/ 188593 h 444514"/>
                <a:gd name="connsiteX14" fmla="*/ 220855 w 368825"/>
                <a:gd name="connsiteY14" fmla="*/ 263231 h 444514"/>
                <a:gd name="connsiteX15" fmla="*/ 204078 w 368825"/>
                <a:gd name="connsiteY15" fmla="*/ 406003 h 444514"/>
                <a:gd name="connsiteX16" fmla="*/ 149347 w 368825"/>
                <a:gd name="connsiteY16" fmla="*/ 441757 h 444514"/>
                <a:gd name="connsiteX17" fmla="*/ 13813 w 368825"/>
                <a:gd name="connsiteY17" fmla="*/ 421067 h 444514"/>
                <a:gd name="connsiteX18" fmla="*/ 804 w 368825"/>
                <a:gd name="connsiteY18" fmla="*/ 403117 h 444514"/>
                <a:gd name="connsiteX19" fmla="*/ 43111 w 368825"/>
                <a:gd name="connsiteY19" fmla="*/ 228016 h 444514"/>
                <a:gd name="connsiteX20" fmla="*/ 59204 w 368825"/>
                <a:gd name="connsiteY20" fmla="*/ 152936 h 444514"/>
                <a:gd name="connsiteX21" fmla="*/ 96522 w 368825"/>
                <a:gd name="connsiteY21" fmla="*/ 823 h 44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68825" h="444514">
                  <a:moveTo>
                    <a:pt x="96522" y="823"/>
                  </a:moveTo>
                  <a:cubicBezTo>
                    <a:pt x="117799" y="-2111"/>
                    <a:pt x="138244" y="3464"/>
                    <a:pt x="158835" y="7181"/>
                  </a:cubicBezTo>
                  <a:cubicBezTo>
                    <a:pt x="201633" y="14959"/>
                    <a:pt x="244625" y="21268"/>
                    <a:pt x="288108" y="23566"/>
                  </a:cubicBezTo>
                  <a:cubicBezTo>
                    <a:pt x="288450" y="24643"/>
                    <a:pt x="288743" y="25767"/>
                    <a:pt x="288988" y="26893"/>
                  </a:cubicBezTo>
                  <a:cubicBezTo>
                    <a:pt x="285809" y="43425"/>
                    <a:pt x="298721" y="53941"/>
                    <a:pt x="305031" y="66364"/>
                  </a:cubicBezTo>
                  <a:cubicBezTo>
                    <a:pt x="332910" y="121438"/>
                    <a:pt x="344991" y="180816"/>
                    <a:pt x="357317" y="240439"/>
                  </a:cubicBezTo>
                  <a:cubicBezTo>
                    <a:pt x="365729" y="281182"/>
                    <a:pt x="364947" y="322560"/>
                    <a:pt x="368713" y="363646"/>
                  </a:cubicBezTo>
                  <a:cubicBezTo>
                    <a:pt x="369985" y="377733"/>
                    <a:pt x="360300" y="382477"/>
                    <a:pt x="348561" y="386488"/>
                  </a:cubicBezTo>
                  <a:cubicBezTo>
                    <a:pt x="316379" y="397493"/>
                    <a:pt x="282825" y="391721"/>
                    <a:pt x="250054" y="395242"/>
                  </a:cubicBezTo>
                  <a:cubicBezTo>
                    <a:pt x="235577" y="396808"/>
                    <a:pt x="239049" y="380814"/>
                    <a:pt x="240370" y="372499"/>
                  </a:cubicBezTo>
                  <a:cubicBezTo>
                    <a:pt x="247756" y="326718"/>
                    <a:pt x="242865" y="280741"/>
                    <a:pt x="243794" y="234862"/>
                  </a:cubicBezTo>
                  <a:cubicBezTo>
                    <a:pt x="244137" y="218282"/>
                    <a:pt x="239637" y="202142"/>
                    <a:pt x="234794" y="186294"/>
                  </a:cubicBezTo>
                  <a:cubicBezTo>
                    <a:pt x="233474" y="181892"/>
                    <a:pt x="231175" y="177441"/>
                    <a:pt x="225452" y="179105"/>
                  </a:cubicBezTo>
                  <a:cubicBezTo>
                    <a:pt x="220904" y="180376"/>
                    <a:pt x="221442" y="185022"/>
                    <a:pt x="221442" y="188593"/>
                  </a:cubicBezTo>
                  <a:cubicBezTo>
                    <a:pt x="221295" y="213488"/>
                    <a:pt x="223105" y="238531"/>
                    <a:pt x="220855" y="263231"/>
                  </a:cubicBezTo>
                  <a:cubicBezTo>
                    <a:pt x="216501" y="310920"/>
                    <a:pt x="219338" y="359244"/>
                    <a:pt x="204078" y="406003"/>
                  </a:cubicBezTo>
                  <a:cubicBezTo>
                    <a:pt x="192731" y="440681"/>
                    <a:pt x="183829" y="449876"/>
                    <a:pt x="149347" y="441757"/>
                  </a:cubicBezTo>
                  <a:cubicBezTo>
                    <a:pt x="104593" y="431289"/>
                    <a:pt x="59301" y="425519"/>
                    <a:pt x="13813" y="421067"/>
                  </a:cubicBezTo>
                  <a:cubicBezTo>
                    <a:pt x="804" y="419795"/>
                    <a:pt x="-1543" y="413340"/>
                    <a:pt x="804" y="403117"/>
                  </a:cubicBezTo>
                  <a:cubicBezTo>
                    <a:pt x="14303" y="344620"/>
                    <a:pt x="25015" y="285536"/>
                    <a:pt x="43111" y="228016"/>
                  </a:cubicBezTo>
                  <a:cubicBezTo>
                    <a:pt x="50741" y="203805"/>
                    <a:pt x="63361" y="179935"/>
                    <a:pt x="59204" y="152936"/>
                  </a:cubicBezTo>
                  <a:cubicBezTo>
                    <a:pt x="65269" y="100651"/>
                    <a:pt x="85224" y="51788"/>
                    <a:pt x="96522" y="823"/>
                  </a:cubicBezTo>
                  <a:close/>
                </a:path>
              </a:pathLst>
            </a:custGeom>
            <a:solidFill>
              <a:srgbClr val="E7C59C"/>
            </a:solidFill>
            <a:ln w="641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grpSp>
          <p:nvGrpSpPr>
            <p:cNvPr id="38" name="그룹 37">
              <a:extLst>
                <a:ext uri="{FF2B5EF4-FFF2-40B4-BE49-F238E27FC236}">
                  <a16:creationId xmlns:a16="http://schemas.microsoft.com/office/drawing/2014/main" id="{FDED54E0-C53E-43F6-9B1D-7951A405025C}"/>
                </a:ext>
              </a:extLst>
            </p:cNvPr>
            <p:cNvGrpSpPr/>
            <p:nvPr/>
          </p:nvGrpSpPr>
          <p:grpSpPr>
            <a:xfrm>
              <a:off x="10070321" y="1591096"/>
              <a:ext cx="1861761" cy="2180776"/>
              <a:chOff x="6382416" y="3715990"/>
              <a:chExt cx="3134372" cy="3671451"/>
            </a:xfrm>
          </p:grpSpPr>
          <p:sp>
            <p:nvSpPr>
              <p:cNvPr id="39" name="자유형: 도형 38">
                <a:extLst>
                  <a:ext uri="{FF2B5EF4-FFF2-40B4-BE49-F238E27FC236}">
                    <a16:creationId xmlns:a16="http://schemas.microsoft.com/office/drawing/2014/main" id="{0B6CEBA3-8B08-4EF0-858D-F22754932F0F}"/>
                  </a:ext>
                </a:extLst>
              </p:cNvPr>
              <p:cNvSpPr/>
              <p:nvPr/>
            </p:nvSpPr>
            <p:spPr>
              <a:xfrm>
                <a:off x="7137558" y="3715990"/>
                <a:ext cx="2379230" cy="3671451"/>
              </a:xfrm>
              <a:custGeom>
                <a:avLst/>
                <a:gdLst>
                  <a:gd name="connsiteX0" fmla="*/ 2379168 w 2379229"/>
                  <a:gd name="connsiteY0" fmla="*/ 2192170 h 3142326"/>
                  <a:gd name="connsiteX1" fmla="*/ 2377894 w 2379229"/>
                  <a:gd name="connsiteY1" fmla="*/ 2142507 h 3142326"/>
                  <a:gd name="connsiteX2" fmla="*/ 2376993 w 2379229"/>
                  <a:gd name="connsiteY2" fmla="*/ 2092284 h 3142326"/>
                  <a:gd name="connsiteX3" fmla="*/ 2363194 w 2379229"/>
                  <a:gd name="connsiteY3" fmla="*/ 1890679 h 3142326"/>
                  <a:gd name="connsiteX4" fmla="*/ 2333421 w 2379229"/>
                  <a:gd name="connsiteY4" fmla="*/ 1653521 h 3142326"/>
                  <a:gd name="connsiteX5" fmla="*/ 2265577 w 2379229"/>
                  <a:gd name="connsiteY5" fmla="*/ 1442220 h 3142326"/>
                  <a:gd name="connsiteX6" fmla="*/ 2143439 w 2379229"/>
                  <a:gd name="connsiteY6" fmla="*/ 1310230 h 3142326"/>
                  <a:gd name="connsiteX7" fmla="*/ 1980154 w 2379229"/>
                  <a:gd name="connsiteY7" fmla="*/ 1241671 h 3142326"/>
                  <a:gd name="connsiteX8" fmla="*/ 1957435 w 2379229"/>
                  <a:gd name="connsiteY8" fmla="*/ 1224827 h 3142326"/>
                  <a:gd name="connsiteX9" fmla="*/ 1927942 w 2379229"/>
                  <a:gd name="connsiteY9" fmla="*/ 1178178 h 3142326"/>
                  <a:gd name="connsiteX10" fmla="*/ 1817117 w 2379229"/>
                  <a:gd name="connsiteY10" fmla="*/ 939870 h 3142326"/>
                  <a:gd name="connsiteX11" fmla="*/ 1692555 w 2379229"/>
                  <a:gd name="connsiteY11" fmla="*/ 451319 h 3142326"/>
                  <a:gd name="connsiteX12" fmla="*/ 1631828 w 2379229"/>
                  <a:gd name="connsiteY12" fmla="*/ 232839 h 3142326"/>
                  <a:gd name="connsiteX13" fmla="*/ 1564326 w 2379229"/>
                  <a:gd name="connsiteY13" fmla="*/ 101129 h 3142326"/>
                  <a:gd name="connsiteX14" fmla="*/ 1449678 w 2379229"/>
                  <a:gd name="connsiteY14" fmla="*/ 10318 h 3142326"/>
                  <a:gd name="connsiteX15" fmla="*/ 1394794 w 2379229"/>
                  <a:gd name="connsiteY15" fmla="*/ 0 h 3142326"/>
                  <a:gd name="connsiteX16" fmla="*/ 1345690 w 2379229"/>
                  <a:gd name="connsiteY16" fmla="*/ 0 h 3142326"/>
                  <a:gd name="connsiteX17" fmla="*/ 1337921 w 2379229"/>
                  <a:gd name="connsiteY17" fmla="*/ 2517 h 3142326"/>
                  <a:gd name="connsiteX18" fmla="*/ 1271848 w 2379229"/>
                  <a:gd name="connsiteY18" fmla="*/ 47861 h 3142326"/>
                  <a:gd name="connsiteX19" fmla="*/ 1248633 w 2379229"/>
                  <a:gd name="connsiteY19" fmla="*/ 90935 h 3142326"/>
                  <a:gd name="connsiteX20" fmla="*/ 1187346 w 2379229"/>
                  <a:gd name="connsiteY20" fmla="*/ 132704 h 3142326"/>
                  <a:gd name="connsiteX21" fmla="*/ 1066048 w 2379229"/>
                  <a:gd name="connsiteY21" fmla="*/ 135626 h 3142326"/>
                  <a:gd name="connsiteX22" fmla="*/ 903353 w 2379229"/>
                  <a:gd name="connsiteY22" fmla="*/ 186625 h 3142326"/>
                  <a:gd name="connsiteX23" fmla="*/ 683132 w 2379229"/>
                  <a:gd name="connsiteY23" fmla="*/ 459089 h 3142326"/>
                  <a:gd name="connsiteX24" fmla="*/ 668277 w 2379229"/>
                  <a:gd name="connsiteY24" fmla="*/ 618769 h 3142326"/>
                  <a:gd name="connsiteX25" fmla="*/ 676481 w 2379229"/>
                  <a:gd name="connsiteY25" fmla="*/ 614449 h 3142326"/>
                  <a:gd name="connsiteX26" fmla="*/ 728506 w 2379229"/>
                  <a:gd name="connsiteY26" fmla="*/ 587287 h 3142326"/>
                  <a:gd name="connsiteX27" fmla="*/ 814158 w 2379229"/>
                  <a:gd name="connsiteY27" fmla="*/ 586044 h 3142326"/>
                  <a:gd name="connsiteX28" fmla="*/ 1073911 w 2379229"/>
                  <a:gd name="connsiteY28" fmla="*/ 641674 h 3142326"/>
                  <a:gd name="connsiteX29" fmla="*/ 1242759 w 2379229"/>
                  <a:gd name="connsiteY29" fmla="*/ 704732 h 3142326"/>
                  <a:gd name="connsiteX30" fmla="*/ 1282881 w 2379229"/>
                  <a:gd name="connsiteY30" fmla="*/ 715205 h 3142326"/>
                  <a:gd name="connsiteX31" fmla="*/ 1316570 w 2379229"/>
                  <a:gd name="connsiteY31" fmla="*/ 697117 h 3142326"/>
                  <a:gd name="connsiteX32" fmla="*/ 1349668 w 2379229"/>
                  <a:gd name="connsiteY32" fmla="*/ 642606 h 3142326"/>
                  <a:gd name="connsiteX33" fmla="*/ 1401476 w 2379229"/>
                  <a:gd name="connsiteY33" fmla="*/ 601396 h 3142326"/>
                  <a:gd name="connsiteX34" fmla="*/ 1460431 w 2379229"/>
                  <a:gd name="connsiteY34" fmla="*/ 632754 h 3142326"/>
                  <a:gd name="connsiteX35" fmla="*/ 1462576 w 2379229"/>
                  <a:gd name="connsiteY35" fmla="*/ 643569 h 3142326"/>
                  <a:gd name="connsiteX36" fmla="*/ 1467268 w 2379229"/>
                  <a:gd name="connsiteY36" fmla="*/ 734038 h 3142326"/>
                  <a:gd name="connsiteX37" fmla="*/ 1482590 w 2379229"/>
                  <a:gd name="connsiteY37" fmla="*/ 835540 h 3142326"/>
                  <a:gd name="connsiteX38" fmla="*/ 1548787 w 2379229"/>
                  <a:gd name="connsiteY38" fmla="*/ 962371 h 3142326"/>
                  <a:gd name="connsiteX39" fmla="*/ 1558639 w 2379229"/>
                  <a:gd name="connsiteY39" fmla="*/ 990869 h 3142326"/>
                  <a:gd name="connsiteX40" fmla="*/ 1569547 w 2379229"/>
                  <a:gd name="connsiteY40" fmla="*/ 1087088 h 3142326"/>
                  <a:gd name="connsiteX41" fmla="*/ 1590525 w 2379229"/>
                  <a:gd name="connsiteY41" fmla="*/ 1268523 h 3142326"/>
                  <a:gd name="connsiteX42" fmla="*/ 1604666 w 2379229"/>
                  <a:gd name="connsiteY42" fmla="*/ 1376613 h 3142326"/>
                  <a:gd name="connsiteX43" fmla="*/ 1598295 w 2379229"/>
                  <a:gd name="connsiteY43" fmla="*/ 1389946 h 3142326"/>
                  <a:gd name="connsiteX44" fmla="*/ 1593229 w 2379229"/>
                  <a:gd name="connsiteY44" fmla="*/ 1395260 h 3142326"/>
                  <a:gd name="connsiteX45" fmla="*/ 1406106 w 2379229"/>
                  <a:gd name="connsiteY45" fmla="*/ 1670987 h 3142326"/>
                  <a:gd name="connsiteX46" fmla="*/ 1307309 w 2379229"/>
                  <a:gd name="connsiteY46" fmla="*/ 1858638 h 3142326"/>
                  <a:gd name="connsiteX47" fmla="*/ 1235331 w 2379229"/>
                  <a:gd name="connsiteY47" fmla="*/ 2011232 h 3142326"/>
                  <a:gd name="connsiteX48" fmla="*/ 1230576 w 2379229"/>
                  <a:gd name="connsiteY48" fmla="*/ 1993020 h 3142326"/>
                  <a:gd name="connsiteX49" fmla="*/ 1179328 w 2379229"/>
                  <a:gd name="connsiteY49" fmla="*/ 1733237 h 3142326"/>
                  <a:gd name="connsiteX50" fmla="*/ 1167332 w 2379229"/>
                  <a:gd name="connsiteY50" fmla="*/ 1617563 h 3142326"/>
                  <a:gd name="connsiteX51" fmla="*/ 1182156 w 2379229"/>
                  <a:gd name="connsiteY51" fmla="*/ 1453190 h 3142326"/>
                  <a:gd name="connsiteX52" fmla="*/ 1190827 w 2379229"/>
                  <a:gd name="connsiteY52" fmla="*/ 1425220 h 3142326"/>
                  <a:gd name="connsiteX53" fmla="*/ 1231819 w 2379229"/>
                  <a:gd name="connsiteY53" fmla="*/ 1302088 h 3142326"/>
                  <a:gd name="connsiteX54" fmla="*/ 1233094 w 2379229"/>
                  <a:gd name="connsiteY54" fmla="*/ 1271600 h 3142326"/>
                  <a:gd name="connsiteX55" fmla="*/ 1208977 w 2379229"/>
                  <a:gd name="connsiteY55" fmla="*/ 1251275 h 3142326"/>
                  <a:gd name="connsiteX56" fmla="*/ 1181628 w 2379229"/>
                  <a:gd name="connsiteY56" fmla="*/ 1257739 h 3142326"/>
                  <a:gd name="connsiteX57" fmla="*/ 1115151 w 2379229"/>
                  <a:gd name="connsiteY57" fmla="*/ 1286113 h 3142326"/>
                  <a:gd name="connsiteX58" fmla="*/ 1046189 w 2379229"/>
                  <a:gd name="connsiteY58" fmla="*/ 1305164 h 3142326"/>
                  <a:gd name="connsiteX59" fmla="*/ 1017690 w 2379229"/>
                  <a:gd name="connsiteY59" fmla="*/ 1289066 h 3142326"/>
                  <a:gd name="connsiteX60" fmla="*/ 1004513 w 2379229"/>
                  <a:gd name="connsiteY60" fmla="*/ 1260163 h 3142326"/>
                  <a:gd name="connsiteX61" fmla="*/ 992672 w 2379229"/>
                  <a:gd name="connsiteY61" fmla="*/ 1251212 h 3142326"/>
                  <a:gd name="connsiteX62" fmla="*/ 802566 w 2379229"/>
                  <a:gd name="connsiteY62" fmla="*/ 1297705 h 3142326"/>
                  <a:gd name="connsiteX63" fmla="*/ 612305 w 2379229"/>
                  <a:gd name="connsiteY63" fmla="*/ 1496824 h 3142326"/>
                  <a:gd name="connsiteX64" fmla="*/ 590270 w 2379229"/>
                  <a:gd name="connsiteY64" fmla="*/ 1627011 h 3142326"/>
                  <a:gd name="connsiteX65" fmla="*/ 567148 w 2379229"/>
                  <a:gd name="connsiteY65" fmla="*/ 2103473 h 3142326"/>
                  <a:gd name="connsiteX66" fmla="*/ 557234 w 2379229"/>
                  <a:gd name="connsiteY66" fmla="*/ 2305544 h 3142326"/>
                  <a:gd name="connsiteX67" fmla="*/ 540638 w 2379229"/>
                  <a:gd name="connsiteY67" fmla="*/ 2509790 h 3142326"/>
                  <a:gd name="connsiteX68" fmla="*/ 530755 w 2379229"/>
                  <a:gd name="connsiteY68" fmla="*/ 2520823 h 3142326"/>
                  <a:gd name="connsiteX69" fmla="*/ 327099 w 2379229"/>
                  <a:gd name="connsiteY69" fmla="*/ 2567596 h 3142326"/>
                  <a:gd name="connsiteX70" fmla="*/ 334092 w 2379229"/>
                  <a:gd name="connsiteY70" fmla="*/ 2573377 h 3142326"/>
                  <a:gd name="connsiteX71" fmla="*/ 335086 w 2379229"/>
                  <a:gd name="connsiteY71" fmla="*/ 2572910 h 3142326"/>
                  <a:gd name="connsiteX72" fmla="*/ 334434 w 2379229"/>
                  <a:gd name="connsiteY72" fmla="*/ 2573998 h 3142326"/>
                  <a:gd name="connsiteX73" fmla="*/ 235698 w 2379229"/>
                  <a:gd name="connsiteY73" fmla="*/ 2689454 h 3142326"/>
                  <a:gd name="connsiteX74" fmla="*/ 182772 w 2379229"/>
                  <a:gd name="connsiteY74" fmla="*/ 2728115 h 3142326"/>
                  <a:gd name="connsiteX75" fmla="*/ 150978 w 2379229"/>
                  <a:gd name="connsiteY75" fmla="*/ 2725567 h 3142326"/>
                  <a:gd name="connsiteX76" fmla="*/ 94851 w 2379229"/>
                  <a:gd name="connsiteY76" fmla="*/ 2697907 h 3142326"/>
                  <a:gd name="connsiteX77" fmla="*/ 14358 w 2379229"/>
                  <a:gd name="connsiteY77" fmla="*/ 2658593 h 3142326"/>
                  <a:gd name="connsiteX78" fmla="*/ 0 w 2379229"/>
                  <a:gd name="connsiteY78" fmla="*/ 2658282 h 3142326"/>
                  <a:gd name="connsiteX79" fmla="*/ 27411 w 2379229"/>
                  <a:gd name="connsiteY79" fmla="*/ 2682803 h 3142326"/>
                  <a:gd name="connsiteX80" fmla="*/ 216864 w 2379229"/>
                  <a:gd name="connsiteY80" fmla="*/ 2823868 h 3142326"/>
                  <a:gd name="connsiteX81" fmla="*/ 498496 w 2379229"/>
                  <a:gd name="connsiteY81" fmla="*/ 2898797 h 3142326"/>
                  <a:gd name="connsiteX82" fmla="*/ 710636 w 2379229"/>
                  <a:gd name="connsiteY82" fmla="*/ 2901656 h 3142326"/>
                  <a:gd name="connsiteX83" fmla="*/ 720737 w 2379229"/>
                  <a:gd name="connsiteY83" fmla="*/ 2912845 h 3142326"/>
                  <a:gd name="connsiteX84" fmla="*/ 695719 w 2379229"/>
                  <a:gd name="connsiteY84" fmla="*/ 3127223 h 3142326"/>
                  <a:gd name="connsiteX85" fmla="*/ 709269 w 2379229"/>
                  <a:gd name="connsiteY85" fmla="*/ 3141767 h 3142326"/>
                  <a:gd name="connsiteX86" fmla="*/ 1270046 w 2379229"/>
                  <a:gd name="connsiteY86" fmla="*/ 3141861 h 3142326"/>
                  <a:gd name="connsiteX87" fmla="*/ 1978071 w 2379229"/>
                  <a:gd name="connsiteY87" fmla="*/ 3142327 h 3142326"/>
                  <a:gd name="connsiteX88" fmla="*/ 1987209 w 2379229"/>
                  <a:gd name="connsiteY88" fmla="*/ 3131916 h 3142326"/>
                  <a:gd name="connsiteX89" fmla="*/ 1949324 w 2379229"/>
                  <a:gd name="connsiteY89" fmla="*/ 2907095 h 3142326"/>
                  <a:gd name="connsiteX90" fmla="*/ 1961755 w 2379229"/>
                  <a:gd name="connsiteY90" fmla="*/ 2894229 h 3142326"/>
                  <a:gd name="connsiteX91" fmla="*/ 2152576 w 2379229"/>
                  <a:gd name="connsiteY91" fmla="*/ 2889443 h 3142326"/>
                  <a:gd name="connsiteX92" fmla="*/ 2283074 w 2379229"/>
                  <a:gd name="connsiteY92" fmla="*/ 2816284 h 3142326"/>
                  <a:gd name="connsiteX93" fmla="*/ 2349519 w 2379229"/>
                  <a:gd name="connsiteY93" fmla="*/ 2654677 h 3142326"/>
                  <a:gd name="connsiteX94" fmla="*/ 2377210 w 2379229"/>
                  <a:gd name="connsiteY94" fmla="*/ 2361827 h 3142326"/>
                  <a:gd name="connsiteX95" fmla="*/ 2379230 w 2379229"/>
                  <a:gd name="connsiteY95" fmla="*/ 2312412 h 3142326"/>
                  <a:gd name="connsiteX96" fmla="*/ 2379168 w 2379229"/>
                  <a:gd name="connsiteY96" fmla="*/ 2192170 h 3142326"/>
                  <a:gd name="connsiteX0" fmla="*/ 2379168 w 2379231"/>
                  <a:gd name="connsiteY0" fmla="*/ 2192170 h 3391009"/>
                  <a:gd name="connsiteX1" fmla="*/ 2377894 w 2379231"/>
                  <a:gd name="connsiteY1" fmla="*/ 2142507 h 3391009"/>
                  <a:gd name="connsiteX2" fmla="*/ 2376993 w 2379231"/>
                  <a:gd name="connsiteY2" fmla="*/ 2092284 h 3391009"/>
                  <a:gd name="connsiteX3" fmla="*/ 2363194 w 2379231"/>
                  <a:gd name="connsiteY3" fmla="*/ 1890679 h 3391009"/>
                  <a:gd name="connsiteX4" fmla="*/ 2333421 w 2379231"/>
                  <a:gd name="connsiteY4" fmla="*/ 1653521 h 3391009"/>
                  <a:gd name="connsiteX5" fmla="*/ 2265577 w 2379231"/>
                  <a:gd name="connsiteY5" fmla="*/ 1442220 h 3391009"/>
                  <a:gd name="connsiteX6" fmla="*/ 2143439 w 2379231"/>
                  <a:gd name="connsiteY6" fmla="*/ 1310230 h 3391009"/>
                  <a:gd name="connsiteX7" fmla="*/ 1980154 w 2379231"/>
                  <a:gd name="connsiteY7" fmla="*/ 1241671 h 3391009"/>
                  <a:gd name="connsiteX8" fmla="*/ 1957435 w 2379231"/>
                  <a:gd name="connsiteY8" fmla="*/ 1224827 h 3391009"/>
                  <a:gd name="connsiteX9" fmla="*/ 1927942 w 2379231"/>
                  <a:gd name="connsiteY9" fmla="*/ 1178178 h 3391009"/>
                  <a:gd name="connsiteX10" fmla="*/ 1817117 w 2379231"/>
                  <a:gd name="connsiteY10" fmla="*/ 939870 h 3391009"/>
                  <a:gd name="connsiteX11" fmla="*/ 1692555 w 2379231"/>
                  <a:gd name="connsiteY11" fmla="*/ 451319 h 3391009"/>
                  <a:gd name="connsiteX12" fmla="*/ 1631828 w 2379231"/>
                  <a:gd name="connsiteY12" fmla="*/ 232839 h 3391009"/>
                  <a:gd name="connsiteX13" fmla="*/ 1564326 w 2379231"/>
                  <a:gd name="connsiteY13" fmla="*/ 101129 h 3391009"/>
                  <a:gd name="connsiteX14" fmla="*/ 1449678 w 2379231"/>
                  <a:gd name="connsiteY14" fmla="*/ 10318 h 3391009"/>
                  <a:gd name="connsiteX15" fmla="*/ 1394794 w 2379231"/>
                  <a:gd name="connsiteY15" fmla="*/ 0 h 3391009"/>
                  <a:gd name="connsiteX16" fmla="*/ 1345690 w 2379231"/>
                  <a:gd name="connsiteY16" fmla="*/ 0 h 3391009"/>
                  <a:gd name="connsiteX17" fmla="*/ 1337921 w 2379231"/>
                  <a:gd name="connsiteY17" fmla="*/ 2517 h 3391009"/>
                  <a:gd name="connsiteX18" fmla="*/ 1271848 w 2379231"/>
                  <a:gd name="connsiteY18" fmla="*/ 47861 h 3391009"/>
                  <a:gd name="connsiteX19" fmla="*/ 1248633 w 2379231"/>
                  <a:gd name="connsiteY19" fmla="*/ 90935 h 3391009"/>
                  <a:gd name="connsiteX20" fmla="*/ 1187346 w 2379231"/>
                  <a:gd name="connsiteY20" fmla="*/ 132704 h 3391009"/>
                  <a:gd name="connsiteX21" fmla="*/ 1066048 w 2379231"/>
                  <a:gd name="connsiteY21" fmla="*/ 135626 h 3391009"/>
                  <a:gd name="connsiteX22" fmla="*/ 903353 w 2379231"/>
                  <a:gd name="connsiteY22" fmla="*/ 186625 h 3391009"/>
                  <a:gd name="connsiteX23" fmla="*/ 683132 w 2379231"/>
                  <a:gd name="connsiteY23" fmla="*/ 459089 h 3391009"/>
                  <a:gd name="connsiteX24" fmla="*/ 668277 w 2379231"/>
                  <a:gd name="connsiteY24" fmla="*/ 618769 h 3391009"/>
                  <a:gd name="connsiteX25" fmla="*/ 676481 w 2379231"/>
                  <a:gd name="connsiteY25" fmla="*/ 614449 h 3391009"/>
                  <a:gd name="connsiteX26" fmla="*/ 728506 w 2379231"/>
                  <a:gd name="connsiteY26" fmla="*/ 587287 h 3391009"/>
                  <a:gd name="connsiteX27" fmla="*/ 814158 w 2379231"/>
                  <a:gd name="connsiteY27" fmla="*/ 586044 h 3391009"/>
                  <a:gd name="connsiteX28" fmla="*/ 1073911 w 2379231"/>
                  <a:gd name="connsiteY28" fmla="*/ 641674 h 3391009"/>
                  <a:gd name="connsiteX29" fmla="*/ 1242759 w 2379231"/>
                  <a:gd name="connsiteY29" fmla="*/ 704732 h 3391009"/>
                  <a:gd name="connsiteX30" fmla="*/ 1282881 w 2379231"/>
                  <a:gd name="connsiteY30" fmla="*/ 715205 h 3391009"/>
                  <a:gd name="connsiteX31" fmla="*/ 1316570 w 2379231"/>
                  <a:gd name="connsiteY31" fmla="*/ 697117 h 3391009"/>
                  <a:gd name="connsiteX32" fmla="*/ 1349668 w 2379231"/>
                  <a:gd name="connsiteY32" fmla="*/ 642606 h 3391009"/>
                  <a:gd name="connsiteX33" fmla="*/ 1401476 w 2379231"/>
                  <a:gd name="connsiteY33" fmla="*/ 601396 h 3391009"/>
                  <a:gd name="connsiteX34" fmla="*/ 1460431 w 2379231"/>
                  <a:gd name="connsiteY34" fmla="*/ 632754 h 3391009"/>
                  <a:gd name="connsiteX35" fmla="*/ 1462576 w 2379231"/>
                  <a:gd name="connsiteY35" fmla="*/ 643569 h 3391009"/>
                  <a:gd name="connsiteX36" fmla="*/ 1467268 w 2379231"/>
                  <a:gd name="connsiteY36" fmla="*/ 734038 h 3391009"/>
                  <a:gd name="connsiteX37" fmla="*/ 1482590 w 2379231"/>
                  <a:gd name="connsiteY37" fmla="*/ 835540 h 3391009"/>
                  <a:gd name="connsiteX38" fmla="*/ 1548787 w 2379231"/>
                  <a:gd name="connsiteY38" fmla="*/ 962371 h 3391009"/>
                  <a:gd name="connsiteX39" fmla="*/ 1558639 w 2379231"/>
                  <a:gd name="connsiteY39" fmla="*/ 990869 h 3391009"/>
                  <a:gd name="connsiteX40" fmla="*/ 1569547 w 2379231"/>
                  <a:gd name="connsiteY40" fmla="*/ 1087088 h 3391009"/>
                  <a:gd name="connsiteX41" fmla="*/ 1590525 w 2379231"/>
                  <a:gd name="connsiteY41" fmla="*/ 1268523 h 3391009"/>
                  <a:gd name="connsiteX42" fmla="*/ 1604666 w 2379231"/>
                  <a:gd name="connsiteY42" fmla="*/ 1376613 h 3391009"/>
                  <a:gd name="connsiteX43" fmla="*/ 1598295 w 2379231"/>
                  <a:gd name="connsiteY43" fmla="*/ 1389946 h 3391009"/>
                  <a:gd name="connsiteX44" fmla="*/ 1593229 w 2379231"/>
                  <a:gd name="connsiteY44" fmla="*/ 1395260 h 3391009"/>
                  <a:gd name="connsiteX45" fmla="*/ 1406106 w 2379231"/>
                  <a:gd name="connsiteY45" fmla="*/ 1670987 h 3391009"/>
                  <a:gd name="connsiteX46" fmla="*/ 1307309 w 2379231"/>
                  <a:gd name="connsiteY46" fmla="*/ 1858638 h 3391009"/>
                  <a:gd name="connsiteX47" fmla="*/ 1235331 w 2379231"/>
                  <a:gd name="connsiteY47" fmla="*/ 2011232 h 3391009"/>
                  <a:gd name="connsiteX48" fmla="*/ 1230576 w 2379231"/>
                  <a:gd name="connsiteY48" fmla="*/ 1993020 h 3391009"/>
                  <a:gd name="connsiteX49" fmla="*/ 1179328 w 2379231"/>
                  <a:gd name="connsiteY49" fmla="*/ 1733237 h 3391009"/>
                  <a:gd name="connsiteX50" fmla="*/ 1167332 w 2379231"/>
                  <a:gd name="connsiteY50" fmla="*/ 1617563 h 3391009"/>
                  <a:gd name="connsiteX51" fmla="*/ 1182156 w 2379231"/>
                  <a:gd name="connsiteY51" fmla="*/ 1453190 h 3391009"/>
                  <a:gd name="connsiteX52" fmla="*/ 1190827 w 2379231"/>
                  <a:gd name="connsiteY52" fmla="*/ 1425220 h 3391009"/>
                  <a:gd name="connsiteX53" fmla="*/ 1231819 w 2379231"/>
                  <a:gd name="connsiteY53" fmla="*/ 1302088 h 3391009"/>
                  <a:gd name="connsiteX54" fmla="*/ 1233094 w 2379231"/>
                  <a:gd name="connsiteY54" fmla="*/ 1271600 h 3391009"/>
                  <a:gd name="connsiteX55" fmla="*/ 1208977 w 2379231"/>
                  <a:gd name="connsiteY55" fmla="*/ 1251275 h 3391009"/>
                  <a:gd name="connsiteX56" fmla="*/ 1181628 w 2379231"/>
                  <a:gd name="connsiteY56" fmla="*/ 1257739 h 3391009"/>
                  <a:gd name="connsiteX57" fmla="*/ 1115151 w 2379231"/>
                  <a:gd name="connsiteY57" fmla="*/ 1286113 h 3391009"/>
                  <a:gd name="connsiteX58" fmla="*/ 1046189 w 2379231"/>
                  <a:gd name="connsiteY58" fmla="*/ 1305164 h 3391009"/>
                  <a:gd name="connsiteX59" fmla="*/ 1017690 w 2379231"/>
                  <a:gd name="connsiteY59" fmla="*/ 1289066 h 3391009"/>
                  <a:gd name="connsiteX60" fmla="*/ 1004513 w 2379231"/>
                  <a:gd name="connsiteY60" fmla="*/ 1260163 h 3391009"/>
                  <a:gd name="connsiteX61" fmla="*/ 992672 w 2379231"/>
                  <a:gd name="connsiteY61" fmla="*/ 1251212 h 3391009"/>
                  <a:gd name="connsiteX62" fmla="*/ 802566 w 2379231"/>
                  <a:gd name="connsiteY62" fmla="*/ 1297705 h 3391009"/>
                  <a:gd name="connsiteX63" fmla="*/ 612305 w 2379231"/>
                  <a:gd name="connsiteY63" fmla="*/ 1496824 h 3391009"/>
                  <a:gd name="connsiteX64" fmla="*/ 590270 w 2379231"/>
                  <a:gd name="connsiteY64" fmla="*/ 1627011 h 3391009"/>
                  <a:gd name="connsiteX65" fmla="*/ 567148 w 2379231"/>
                  <a:gd name="connsiteY65" fmla="*/ 2103473 h 3391009"/>
                  <a:gd name="connsiteX66" fmla="*/ 557234 w 2379231"/>
                  <a:gd name="connsiteY66" fmla="*/ 2305544 h 3391009"/>
                  <a:gd name="connsiteX67" fmla="*/ 540638 w 2379231"/>
                  <a:gd name="connsiteY67" fmla="*/ 2509790 h 3391009"/>
                  <a:gd name="connsiteX68" fmla="*/ 530755 w 2379231"/>
                  <a:gd name="connsiteY68" fmla="*/ 2520823 h 3391009"/>
                  <a:gd name="connsiteX69" fmla="*/ 327099 w 2379231"/>
                  <a:gd name="connsiteY69" fmla="*/ 2567596 h 3391009"/>
                  <a:gd name="connsiteX70" fmla="*/ 334092 w 2379231"/>
                  <a:gd name="connsiteY70" fmla="*/ 2573377 h 3391009"/>
                  <a:gd name="connsiteX71" fmla="*/ 335086 w 2379231"/>
                  <a:gd name="connsiteY71" fmla="*/ 2572910 h 3391009"/>
                  <a:gd name="connsiteX72" fmla="*/ 334434 w 2379231"/>
                  <a:gd name="connsiteY72" fmla="*/ 2573998 h 3391009"/>
                  <a:gd name="connsiteX73" fmla="*/ 235698 w 2379231"/>
                  <a:gd name="connsiteY73" fmla="*/ 2689454 h 3391009"/>
                  <a:gd name="connsiteX74" fmla="*/ 182772 w 2379231"/>
                  <a:gd name="connsiteY74" fmla="*/ 2728115 h 3391009"/>
                  <a:gd name="connsiteX75" fmla="*/ 150978 w 2379231"/>
                  <a:gd name="connsiteY75" fmla="*/ 2725567 h 3391009"/>
                  <a:gd name="connsiteX76" fmla="*/ 94851 w 2379231"/>
                  <a:gd name="connsiteY76" fmla="*/ 2697907 h 3391009"/>
                  <a:gd name="connsiteX77" fmla="*/ 14358 w 2379231"/>
                  <a:gd name="connsiteY77" fmla="*/ 2658593 h 3391009"/>
                  <a:gd name="connsiteX78" fmla="*/ 0 w 2379231"/>
                  <a:gd name="connsiteY78" fmla="*/ 2658282 h 3391009"/>
                  <a:gd name="connsiteX79" fmla="*/ 27411 w 2379231"/>
                  <a:gd name="connsiteY79" fmla="*/ 2682803 h 3391009"/>
                  <a:gd name="connsiteX80" fmla="*/ 216864 w 2379231"/>
                  <a:gd name="connsiteY80" fmla="*/ 2823868 h 3391009"/>
                  <a:gd name="connsiteX81" fmla="*/ 498496 w 2379231"/>
                  <a:gd name="connsiteY81" fmla="*/ 2898797 h 3391009"/>
                  <a:gd name="connsiteX82" fmla="*/ 710636 w 2379231"/>
                  <a:gd name="connsiteY82" fmla="*/ 2901656 h 3391009"/>
                  <a:gd name="connsiteX83" fmla="*/ 720737 w 2379231"/>
                  <a:gd name="connsiteY83" fmla="*/ 2912845 h 3391009"/>
                  <a:gd name="connsiteX84" fmla="*/ 695719 w 2379231"/>
                  <a:gd name="connsiteY84" fmla="*/ 3127223 h 3391009"/>
                  <a:gd name="connsiteX85" fmla="*/ 694607 w 2379231"/>
                  <a:gd name="connsiteY85" fmla="*/ 3391009 h 3391009"/>
                  <a:gd name="connsiteX86" fmla="*/ 1270046 w 2379231"/>
                  <a:gd name="connsiteY86" fmla="*/ 3141861 h 3391009"/>
                  <a:gd name="connsiteX87" fmla="*/ 1978071 w 2379231"/>
                  <a:gd name="connsiteY87" fmla="*/ 3142327 h 3391009"/>
                  <a:gd name="connsiteX88" fmla="*/ 1987209 w 2379231"/>
                  <a:gd name="connsiteY88" fmla="*/ 3131916 h 3391009"/>
                  <a:gd name="connsiteX89" fmla="*/ 1949324 w 2379231"/>
                  <a:gd name="connsiteY89" fmla="*/ 2907095 h 3391009"/>
                  <a:gd name="connsiteX90" fmla="*/ 1961755 w 2379231"/>
                  <a:gd name="connsiteY90" fmla="*/ 2894229 h 3391009"/>
                  <a:gd name="connsiteX91" fmla="*/ 2152576 w 2379231"/>
                  <a:gd name="connsiteY91" fmla="*/ 2889443 h 3391009"/>
                  <a:gd name="connsiteX92" fmla="*/ 2283074 w 2379231"/>
                  <a:gd name="connsiteY92" fmla="*/ 2816284 h 3391009"/>
                  <a:gd name="connsiteX93" fmla="*/ 2349519 w 2379231"/>
                  <a:gd name="connsiteY93" fmla="*/ 2654677 h 3391009"/>
                  <a:gd name="connsiteX94" fmla="*/ 2377210 w 2379231"/>
                  <a:gd name="connsiteY94" fmla="*/ 2361827 h 3391009"/>
                  <a:gd name="connsiteX95" fmla="*/ 2379230 w 2379231"/>
                  <a:gd name="connsiteY95" fmla="*/ 2312412 h 3391009"/>
                  <a:gd name="connsiteX96" fmla="*/ 2379168 w 2379231"/>
                  <a:gd name="connsiteY96" fmla="*/ 2192170 h 3391009"/>
                  <a:gd name="connsiteX0" fmla="*/ 2379168 w 2379229"/>
                  <a:gd name="connsiteY0" fmla="*/ 2192170 h 3453566"/>
                  <a:gd name="connsiteX1" fmla="*/ 2377894 w 2379229"/>
                  <a:gd name="connsiteY1" fmla="*/ 2142507 h 3453566"/>
                  <a:gd name="connsiteX2" fmla="*/ 2376993 w 2379229"/>
                  <a:gd name="connsiteY2" fmla="*/ 2092284 h 3453566"/>
                  <a:gd name="connsiteX3" fmla="*/ 2363194 w 2379229"/>
                  <a:gd name="connsiteY3" fmla="*/ 1890679 h 3453566"/>
                  <a:gd name="connsiteX4" fmla="*/ 2333421 w 2379229"/>
                  <a:gd name="connsiteY4" fmla="*/ 1653521 h 3453566"/>
                  <a:gd name="connsiteX5" fmla="*/ 2265577 w 2379229"/>
                  <a:gd name="connsiteY5" fmla="*/ 1442220 h 3453566"/>
                  <a:gd name="connsiteX6" fmla="*/ 2143439 w 2379229"/>
                  <a:gd name="connsiteY6" fmla="*/ 1310230 h 3453566"/>
                  <a:gd name="connsiteX7" fmla="*/ 1980154 w 2379229"/>
                  <a:gd name="connsiteY7" fmla="*/ 1241671 h 3453566"/>
                  <a:gd name="connsiteX8" fmla="*/ 1957435 w 2379229"/>
                  <a:gd name="connsiteY8" fmla="*/ 1224827 h 3453566"/>
                  <a:gd name="connsiteX9" fmla="*/ 1927942 w 2379229"/>
                  <a:gd name="connsiteY9" fmla="*/ 1178178 h 3453566"/>
                  <a:gd name="connsiteX10" fmla="*/ 1817117 w 2379229"/>
                  <a:gd name="connsiteY10" fmla="*/ 939870 h 3453566"/>
                  <a:gd name="connsiteX11" fmla="*/ 1692555 w 2379229"/>
                  <a:gd name="connsiteY11" fmla="*/ 451319 h 3453566"/>
                  <a:gd name="connsiteX12" fmla="*/ 1631828 w 2379229"/>
                  <a:gd name="connsiteY12" fmla="*/ 232839 h 3453566"/>
                  <a:gd name="connsiteX13" fmla="*/ 1564326 w 2379229"/>
                  <a:gd name="connsiteY13" fmla="*/ 101129 h 3453566"/>
                  <a:gd name="connsiteX14" fmla="*/ 1449678 w 2379229"/>
                  <a:gd name="connsiteY14" fmla="*/ 10318 h 3453566"/>
                  <a:gd name="connsiteX15" fmla="*/ 1394794 w 2379229"/>
                  <a:gd name="connsiteY15" fmla="*/ 0 h 3453566"/>
                  <a:gd name="connsiteX16" fmla="*/ 1345690 w 2379229"/>
                  <a:gd name="connsiteY16" fmla="*/ 0 h 3453566"/>
                  <a:gd name="connsiteX17" fmla="*/ 1337921 w 2379229"/>
                  <a:gd name="connsiteY17" fmla="*/ 2517 h 3453566"/>
                  <a:gd name="connsiteX18" fmla="*/ 1271848 w 2379229"/>
                  <a:gd name="connsiteY18" fmla="*/ 47861 h 3453566"/>
                  <a:gd name="connsiteX19" fmla="*/ 1248633 w 2379229"/>
                  <a:gd name="connsiteY19" fmla="*/ 90935 h 3453566"/>
                  <a:gd name="connsiteX20" fmla="*/ 1187346 w 2379229"/>
                  <a:gd name="connsiteY20" fmla="*/ 132704 h 3453566"/>
                  <a:gd name="connsiteX21" fmla="*/ 1066048 w 2379229"/>
                  <a:gd name="connsiteY21" fmla="*/ 135626 h 3453566"/>
                  <a:gd name="connsiteX22" fmla="*/ 903353 w 2379229"/>
                  <a:gd name="connsiteY22" fmla="*/ 186625 h 3453566"/>
                  <a:gd name="connsiteX23" fmla="*/ 683132 w 2379229"/>
                  <a:gd name="connsiteY23" fmla="*/ 459089 h 3453566"/>
                  <a:gd name="connsiteX24" fmla="*/ 668277 w 2379229"/>
                  <a:gd name="connsiteY24" fmla="*/ 618769 h 3453566"/>
                  <a:gd name="connsiteX25" fmla="*/ 676481 w 2379229"/>
                  <a:gd name="connsiteY25" fmla="*/ 614449 h 3453566"/>
                  <a:gd name="connsiteX26" fmla="*/ 728506 w 2379229"/>
                  <a:gd name="connsiteY26" fmla="*/ 587287 h 3453566"/>
                  <a:gd name="connsiteX27" fmla="*/ 814158 w 2379229"/>
                  <a:gd name="connsiteY27" fmla="*/ 586044 h 3453566"/>
                  <a:gd name="connsiteX28" fmla="*/ 1073911 w 2379229"/>
                  <a:gd name="connsiteY28" fmla="*/ 641674 h 3453566"/>
                  <a:gd name="connsiteX29" fmla="*/ 1242759 w 2379229"/>
                  <a:gd name="connsiteY29" fmla="*/ 704732 h 3453566"/>
                  <a:gd name="connsiteX30" fmla="*/ 1282881 w 2379229"/>
                  <a:gd name="connsiteY30" fmla="*/ 715205 h 3453566"/>
                  <a:gd name="connsiteX31" fmla="*/ 1316570 w 2379229"/>
                  <a:gd name="connsiteY31" fmla="*/ 697117 h 3453566"/>
                  <a:gd name="connsiteX32" fmla="*/ 1349668 w 2379229"/>
                  <a:gd name="connsiteY32" fmla="*/ 642606 h 3453566"/>
                  <a:gd name="connsiteX33" fmla="*/ 1401476 w 2379229"/>
                  <a:gd name="connsiteY33" fmla="*/ 601396 h 3453566"/>
                  <a:gd name="connsiteX34" fmla="*/ 1460431 w 2379229"/>
                  <a:gd name="connsiteY34" fmla="*/ 632754 h 3453566"/>
                  <a:gd name="connsiteX35" fmla="*/ 1462576 w 2379229"/>
                  <a:gd name="connsiteY35" fmla="*/ 643569 h 3453566"/>
                  <a:gd name="connsiteX36" fmla="*/ 1467268 w 2379229"/>
                  <a:gd name="connsiteY36" fmla="*/ 734038 h 3453566"/>
                  <a:gd name="connsiteX37" fmla="*/ 1482590 w 2379229"/>
                  <a:gd name="connsiteY37" fmla="*/ 835540 h 3453566"/>
                  <a:gd name="connsiteX38" fmla="*/ 1548787 w 2379229"/>
                  <a:gd name="connsiteY38" fmla="*/ 962371 h 3453566"/>
                  <a:gd name="connsiteX39" fmla="*/ 1558639 w 2379229"/>
                  <a:gd name="connsiteY39" fmla="*/ 990869 h 3453566"/>
                  <a:gd name="connsiteX40" fmla="*/ 1569547 w 2379229"/>
                  <a:gd name="connsiteY40" fmla="*/ 1087088 h 3453566"/>
                  <a:gd name="connsiteX41" fmla="*/ 1590525 w 2379229"/>
                  <a:gd name="connsiteY41" fmla="*/ 1268523 h 3453566"/>
                  <a:gd name="connsiteX42" fmla="*/ 1604666 w 2379229"/>
                  <a:gd name="connsiteY42" fmla="*/ 1376613 h 3453566"/>
                  <a:gd name="connsiteX43" fmla="*/ 1598295 w 2379229"/>
                  <a:gd name="connsiteY43" fmla="*/ 1389946 h 3453566"/>
                  <a:gd name="connsiteX44" fmla="*/ 1593229 w 2379229"/>
                  <a:gd name="connsiteY44" fmla="*/ 1395260 h 3453566"/>
                  <a:gd name="connsiteX45" fmla="*/ 1406106 w 2379229"/>
                  <a:gd name="connsiteY45" fmla="*/ 1670987 h 3453566"/>
                  <a:gd name="connsiteX46" fmla="*/ 1307309 w 2379229"/>
                  <a:gd name="connsiteY46" fmla="*/ 1858638 h 3453566"/>
                  <a:gd name="connsiteX47" fmla="*/ 1235331 w 2379229"/>
                  <a:gd name="connsiteY47" fmla="*/ 2011232 h 3453566"/>
                  <a:gd name="connsiteX48" fmla="*/ 1230576 w 2379229"/>
                  <a:gd name="connsiteY48" fmla="*/ 1993020 h 3453566"/>
                  <a:gd name="connsiteX49" fmla="*/ 1179328 w 2379229"/>
                  <a:gd name="connsiteY49" fmla="*/ 1733237 h 3453566"/>
                  <a:gd name="connsiteX50" fmla="*/ 1167332 w 2379229"/>
                  <a:gd name="connsiteY50" fmla="*/ 1617563 h 3453566"/>
                  <a:gd name="connsiteX51" fmla="*/ 1182156 w 2379229"/>
                  <a:gd name="connsiteY51" fmla="*/ 1453190 h 3453566"/>
                  <a:gd name="connsiteX52" fmla="*/ 1190827 w 2379229"/>
                  <a:gd name="connsiteY52" fmla="*/ 1425220 h 3453566"/>
                  <a:gd name="connsiteX53" fmla="*/ 1231819 w 2379229"/>
                  <a:gd name="connsiteY53" fmla="*/ 1302088 h 3453566"/>
                  <a:gd name="connsiteX54" fmla="*/ 1233094 w 2379229"/>
                  <a:gd name="connsiteY54" fmla="*/ 1271600 h 3453566"/>
                  <a:gd name="connsiteX55" fmla="*/ 1208977 w 2379229"/>
                  <a:gd name="connsiteY55" fmla="*/ 1251275 h 3453566"/>
                  <a:gd name="connsiteX56" fmla="*/ 1181628 w 2379229"/>
                  <a:gd name="connsiteY56" fmla="*/ 1257739 h 3453566"/>
                  <a:gd name="connsiteX57" fmla="*/ 1115151 w 2379229"/>
                  <a:gd name="connsiteY57" fmla="*/ 1286113 h 3453566"/>
                  <a:gd name="connsiteX58" fmla="*/ 1046189 w 2379229"/>
                  <a:gd name="connsiteY58" fmla="*/ 1305164 h 3453566"/>
                  <a:gd name="connsiteX59" fmla="*/ 1017690 w 2379229"/>
                  <a:gd name="connsiteY59" fmla="*/ 1289066 h 3453566"/>
                  <a:gd name="connsiteX60" fmla="*/ 1004513 w 2379229"/>
                  <a:gd name="connsiteY60" fmla="*/ 1260163 h 3453566"/>
                  <a:gd name="connsiteX61" fmla="*/ 992672 w 2379229"/>
                  <a:gd name="connsiteY61" fmla="*/ 1251212 h 3453566"/>
                  <a:gd name="connsiteX62" fmla="*/ 802566 w 2379229"/>
                  <a:gd name="connsiteY62" fmla="*/ 1297705 h 3453566"/>
                  <a:gd name="connsiteX63" fmla="*/ 612305 w 2379229"/>
                  <a:gd name="connsiteY63" fmla="*/ 1496824 h 3453566"/>
                  <a:gd name="connsiteX64" fmla="*/ 590270 w 2379229"/>
                  <a:gd name="connsiteY64" fmla="*/ 1627011 h 3453566"/>
                  <a:gd name="connsiteX65" fmla="*/ 567148 w 2379229"/>
                  <a:gd name="connsiteY65" fmla="*/ 2103473 h 3453566"/>
                  <a:gd name="connsiteX66" fmla="*/ 557234 w 2379229"/>
                  <a:gd name="connsiteY66" fmla="*/ 2305544 h 3453566"/>
                  <a:gd name="connsiteX67" fmla="*/ 540638 w 2379229"/>
                  <a:gd name="connsiteY67" fmla="*/ 2509790 h 3453566"/>
                  <a:gd name="connsiteX68" fmla="*/ 530755 w 2379229"/>
                  <a:gd name="connsiteY68" fmla="*/ 2520823 h 3453566"/>
                  <a:gd name="connsiteX69" fmla="*/ 327099 w 2379229"/>
                  <a:gd name="connsiteY69" fmla="*/ 2567596 h 3453566"/>
                  <a:gd name="connsiteX70" fmla="*/ 334092 w 2379229"/>
                  <a:gd name="connsiteY70" fmla="*/ 2573377 h 3453566"/>
                  <a:gd name="connsiteX71" fmla="*/ 335086 w 2379229"/>
                  <a:gd name="connsiteY71" fmla="*/ 2572910 h 3453566"/>
                  <a:gd name="connsiteX72" fmla="*/ 334434 w 2379229"/>
                  <a:gd name="connsiteY72" fmla="*/ 2573998 h 3453566"/>
                  <a:gd name="connsiteX73" fmla="*/ 235698 w 2379229"/>
                  <a:gd name="connsiteY73" fmla="*/ 2689454 h 3453566"/>
                  <a:gd name="connsiteX74" fmla="*/ 182772 w 2379229"/>
                  <a:gd name="connsiteY74" fmla="*/ 2728115 h 3453566"/>
                  <a:gd name="connsiteX75" fmla="*/ 150978 w 2379229"/>
                  <a:gd name="connsiteY75" fmla="*/ 2725567 h 3453566"/>
                  <a:gd name="connsiteX76" fmla="*/ 94851 w 2379229"/>
                  <a:gd name="connsiteY76" fmla="*/ 2697907 h 3453566"/>
                  <a:gd name="connsiteX77" fmla="*/ 14358 w 2379229"/>
                  <a:gd name="connsiteY77" fmla="*/ 2658593 h 3453566"/>
                  <a:gd name="connsiteX78" fmla="*/ 0 w 2379229"/>
                  <a:gd name="connsiteY78" fmla="*/ 2658282 h 3453566"/>
                  <a:gd name="connsiteX79" fmla="*/ 27411 w 2379229"/>
                  <a:gd name="connsiteY79" fmla="*/ 2682803 h 3453566"/>
                  <a:gd name="connsiteX80" fmla="*/ 216864 w 2379229"/>
                  <a:gd name="connsiteY80" fmla="*/ 2823868 h 3453566"/>
                  <a:gd name="connsiteX81" fmla="*/ 498496 w 2379229"/>
                  <a:gd name="connsiteY81" fmla="*/ 2898797 h 3453566"/>
                  <a:gd name="connsiteX82" fmla="*/ 710636 w 2379229"/>
                  <a:gd name="connsiteY82" fmla="*/ 2901656 h 3453566"/>
                  <a:gd name="connsiteX83" fmla="*/ 720737 w 2379229"/>
                  <a:gd name="connsiteY83" fmla="*/ 2912845 h 3453566"/>
                  <a:gd name="connsiteX84" fmla="*/ 695719 w 2379229"/>
                  <a:gd name="connsiteY84" fmla="*/ 3127223 h 3453566"/>
                  <a:gd name="connsiteX85" fmla="*/ 694607 w 2379229"/>
                  <a:gd name="connsiteY85" fmla="*/ 3391009 h 3453566"/>
                  <a:gd name="connsiteX86" fmla="*/ 1255384 w 2379229"/>
                  <a:gd name="connsiteY86" fmla="*/ 3435089 h 3453566"/>
                  <a:gd name="connsiteX87" fmla="*/ 1978071 w 2379229"/>
                  <a:gd name="connsiteY87" fmla="*/ 3142327 h 3453566"/>
                  <a:gd name="connsiteX88" fmla="*/ 1987209 w 2379229"/>
                  <a:gd name="connsiteY88" fmla="*/ 3131916 h 3453566"/>
                  <a:gd name="connsiteX89" fmla="*/ 1949324 w 2379229"/>
                  <a:gd name="connsiteY89" fmla="*/ 2907095 h 3453566"/>
                  <a:gd name="connsiteX90" fmla="*/ 1961755 w 2379229"/>
                  <a:gd name="connsiteY90" fmla="*/ 2894229 h 3453566"/>
                  <a:gd name="connsiteX91" fmla="*/ 2152576 w 2379229"/>
                  <a:gd name="connsiteY91" fmla="*/ 2889443 h 3453566"/>
                  <a:gd name="connsiteX92" fmla="*/ 2283074 w 2379229"/>
                  <a:gd name="connsiteY92" fmla="*/ 2816284 h 3453566"/>
                  <a:gd name="connsiteX93" fmla="*/ 2349519 w 2379229"/>
                  <a:gd name="connsiteY93" fmla="*/ 2654677 h 3453566"/>
                  <a:gd name="connsiteX94" fmla="*/ 2377210 w 2379229"/>
                  <a:gd name="connsiteY94" fmla="*/ 2361827 h 3453566"/>
                  <a:gd name="connsiteX95" fmla="*/ 2379230 w 2379229"/>
                  <a:gd name="connsiteY95" fmla="*/ 2312412 h 3453566"/>
                  <a:gd name="connsiteX96" fmla="*/ 2379168 w 2379229"/>
                  <a:gd name="connsiteY96" fmla="*/ 2192170 h 3453566"/>
                  <a:gd name="connsiteX0" fmla="*/ 2379168 w 2379231"/>
                  <a:gd name="connsiteY0" fmla="*/ 2192170 h 3601230"/>
                  <a:gd name="connsiteX1" fmla="*/ 2377894 w 2379231"/>
                  <a:gd name="connsiteY1" fmla="*/ 2142507 h 3601230"/>
                  <a:gd name="connsiteX2" fmla="*/ 2376993 w 2379231"/>
                  <a:gd name="connsiteY2" fmla="*/ 2092284 h 3601230"/>
                  <a:gd name="connsiteX3" fmla="*/ 2363194 w 2379231"/>
                  <a:gd name="connsiteY3" fmla="*/ 1890679 h 3601230"/>
                  <a:gd name="connsiteX4" fmla="*/ 2333421 w 2379231"/>
                  <a:gd name="connsiteY4" fmla="*/ 1653521 h 3601230"/>
                  <a:gd name="connsiteX5" fmla="*/ 2265577 w 2379231"/>
                  <a:gd name="connsiteY5" fmla="*/ 1442220 h 3601230"/>
                  <a:gd name="connsiteX6" fmla="*/ 2143439 w 2379231"/>
                  <a:gd name="connsiteY6" fmla="*/ 1310230 h 3601230"/>
                  <a:gd name="connsiteX7" fmla="*/ 1980154 w 2379231"/>
                  <a:gd name="connsiteY7" fmla="*/ 1241671 h 3601230"/>
                  <a:gd name="connsiteX8" fmla="*/ 1957435 w 2379231"/>
                  <a:gd name="connsiteY8" fmla="*/ 1224827 h 3601230"/>
                  <a:gd name="connsiteX9" fmla="*/ 1927942 w 2379231"/>
                  <a:gd name="connsiteY9" fmla="*/ 1178178 h 3601230"/>
                  <a:gd name="connsiteX10" fmla="*/ 1817117 w 2379231"/>
                  <a:gd name="connsiteY10" fmla="*/ 939870 h 3601230"/>
                  <a:gd name="connsiteX11" fmla="*/ 1692555 w 2379231"/>
                  <a:gd name="connsiteY11" fmla="*/ 451319 h 3601230"/>
                  <a:gd name="connsiteX12" fmla="*/ 1631828 w 2379231"/>
                  <a:gd name="connsiteY12" fmla="*/ 232839 h 3601230"/>
                  <a:gd name="connsiteX13" fmla="*/ 1564326 w 2379231"/>
                  <a:gd name="connsiteY13" fmla="*/ 101129 h 3601230"/>
                  <a:gd name="connsiteX14" fmla="*/ 1449678 w 2379231"/>
                  <a:gd name="connsiteY14" fmla="*/ 10318 h 3601230"/>
                  <a:gd name="connsiteX15" fmla="*/ 1394794 w 2379231"/>
                  <a:gd name="connsiteY15" fmla="*/ 0 h 3601230"/>
                  <a:gd name="connsiteX16" fmla="*/ 1345690 w 2379231"/>
                  <a:gd name="connsiteY16" fmla="*/ 0 h 3601230"/>
                  <a:gd name="connsiteX17" fmla="*/ 1337921 w 2379231"/>
                  <a:gd name="connsiteY17" fmla="*/ 2517 h 3601230"/>
                  <a:gd name="connsiteX18" fmla="*/ 1271848 w 2379231"/>
                  <a:gd name="connsiteY18" fmla="*/ 47861 h 3601230"/>
                  <a:gd name="connsiteX19" fmla="*/ 1248633 w 2379231"/>
                  <a:gd name="connsiteY19" fmla="*/ 90935 h 3601230"/>
                  <a:gd name="connsiteX20" fmla="*/ 1187346 w 2379231"/>
                  <a:gd name="connsiteY20" fmla="*/ 132704 h 3601230"/>
                  <a:gd name="connsiteX21" fmla="*/ 1066048 w 2379231"/>
                  <a:gd name="connsiteY21" fmla="*/ 135626 h 3601230"/>
                  <a:gd name="connsiteX22" fmla="*/ 903353 w 2379231"/>
                  <a:gd name="connsiteY22" fmla="*/ 186625 h 3601230"/>
                  <a:gd name="connsiteX23" fmla="*/ 683132 w 2379231"/>
                  <a:gd name="connsiteY23" fmla="*/ 459089 h 3601230"/>
                  <a:gd name="connsiteX24" fmla="*/ 668277 w 2379231"/>
                  <a:gd name="connsiteY24" fmla="*/ 618769 h 3601230"/>
                  <a:gd name="connsiteX25" fmla="*/ 676481 w 2379231"/>
                  <a:gd name="connsiteY25" fmla="*/ 614449 h 3601230"/>
                  <a:gd name="connsiteX26" fmla="*/ 728506 w 2379231"/>
                  <a:gd name="connsiteY26" fmla="*/ 587287 h 3601230"/>
                  <a:gd name="connsiteX27" fmla="*/ 814158 w 2379231"/>
                  <a:gd name="connsiteY27" fmla="*/ 586044 h 3601230"/>
                  <a:gd name="connsiteX28" fmla="*/ 1073911 w 2379231"/>
                  <a:gd name="connsiteY28" fmla="*/ 641674 h 3601230"/>
                  <a:gd name="connsiteX29" fmla="*/ 1242759 w 2379231"/>
                  <a:gd name="connsiteY29" fmla="*/ 704732 h 3601230"/>
                  <a:gd name="connsiteX30" fmla="*/ 1282881 w 2379231"/>
                  <a:gd name="connsiteY30" fmla="*/ 715205 h 3601230"/>
                  <a:gd name="connsiteX31" fmla="*/ 1316570 w 2379231"/>
                  <a:gd name="connsiteY31" fmla="*/ 697117 h 3601230"/>
                  <a:gd name="connsiteX32" fmla="*/ 1349668 w 2379231"/>
                  <a:gd name="connsiteY32" fmla="*/ 642606 h 3601230"/>
                  <a:gd name="connsiteX33" fmla="*/ 1401476 w 2379231"/>
                  <a:gd name="connsiteY33" fmla="*/ 601396 h 3601230"/>
                  <a:gd name="connsiteX34" fmla="*/ 1460431 w 2379231"/>
                  <a:gd name="connsiteY34" fmla="*/ 632754 h 3601230"/>
                  <a:gd name="connsiteX35" fmla="*/ 1462576 w 2379231"/>
                  <a:gd name="connsiteY35" fmla="*/ 643569 h 3601230"/>
                  <a:gd name="connsiteX36" fmla="*/ 1467268 w 2379231"/>
                  <a:gd name="connsiteY36" fmla="*/ 734038 h 3601230"/>
                  <a:gd name="connsiteX37" fmla="*/ 1482590 w 2379231"/>
                  <a:gd name="connsiteY37" fmla="*/ 835540 h 3601230"/>
                  <a:gd name="connsiteX38" fmla="*/ 1548787 w 2379231"/>
                  <a:gd name="connsiteY38" fmla="*/ 962371 h 3601230"/>
                  <a:gd name="connsiteX39" fmla="*/ 1558639 w 2379231"/>
                  <a:gd name="connsiteY39" fmla="*/ 990869 h 3601230"/>
                  <a:gd name="connsiteX40" fmla="*/ 1569547 w 2379231"/>
                  <a:gd name="connsiteY40" fmla="*/ 1087088 h 3601230"/>
                  <a:gd name="connsiteX41" fmla="*/ 1590525 w 2379231"/>
                  <a:gd name="connsiteY41" fmla="*/ 1268523 h 3601230"/>
                  <a:gd name="connsiteX42" fmla="*/ 1604666 w 2379231"/>
                  <a:gd name="connsiteY42" fmla="*/ 1376613 h 3601230"/>
                  <a:gd name="connsiteX43" fmla="*/ 1598295 w 2379231"/>
                  <a:gd name="connsiteY43" fmla="*/ 1389946 h 3601230"/>
                  <a:gd name="connsiteX44" fmla="*/ 1593229 w 2379231"/>
                  <a:gd name="connsiteY44" fmla="*/ 1395260 h 3601230"/>
                  <a:gd name="connsiteX45" fmla="*/ 1406106 w 2379231"/>
                  <a:gd name="connsiteY45" fmla="*/ 1670987 h 3601230"/>
                  <a:gd name="connsiteX46" fmla="*/ 1307309 w 2379231"/>
                  <a:gd name="connsiteY46" fmla="*/ 1858638 h 3601230"/>
                  <a:gd name="connsiteX47" fmla="*/ 1235331 w 2379231"/>
                  <a:gd name="connsiteY47" fmla="*/ 2011232 h 3601230"/>
                  <a:gd name="connsiteX48" fmla="*/ 1230576 w 2379231"/>
                  <a:gd name="connsiteY48" fmla="*/ 1993020 h 3601230"/>
                  <a:gd name="connsiteX49" fmla="*/ 1179328 w 2379231"/>
                  <a:gd name="connsiteY49" fmla="*/ 1733237 h 3601230"/>
                  <a:gd name="connsiteX50" fmla="*/ 1167332 w 2379231"/>
                  <a:gd name="connsiteY50" fmla="*/ 1617563 h 3601230"/>
                  <a:gd name="connsiteX51" fmla="*/ 1182156 w 2379231"/>
                  <a:gd name="connsiteY51" fmla="*/ 1453190 h 3601230"/>
                  <a:gd name="connsiteX52" fmla="*/ 1190827 w 2379231"/>
                  <a:gd name="connsiteY52" fmla="*/ 1425220 h 3601230"/>
                  <a:gd name="connsiteX53" fmla="*/ 1231819 w 2379231"/>
                  <a:gd name="connsiteY53" fmla="*/ 1302088 h 3601230"/>
                  <a:gd name="connsiteX54" fmla="*/ 1233094 w 2379231"/>
                  <a:gd name="connsiteY54" fmla="*/ 1271600 h 3601230"/>
                  <a:gd name="connsiteX55" fmla="*/ 1208977 w 2379231"/>
                  <a:gd name="connsiteY55" fmla="*/ 1251275 h 3601230"/>
                  <a:gd name="connsiteX56" fmla="*/ 1181628 w 2379231"/>
                  <a:gd name="connsiteY56" fmla="*/ 1257739 h 3601230"/>
                  <a:gd name="connsiteX57" fmla="*/ 1115151 w 2379231"/>
                  <a:gd name="connsiteY57" fmla="*/ 1286113 h 3601230"/>
                  <a:gd name="connsiteX58" fmla="*/ 1046189 w 2379231"/>
                  <a:gd name="connsiteY58" fmla="*/ 1305164 h 3601230"/>
                  <a:gd name="connsiteX59" fmla="*/ 1017690 w 2379231"/>
                  <a:gd name="connsiteY59" fmla="*/ 1289066 h 3601230"/>
                  <a:gd name="connsiteX60" fmla="*/ 1004513 w 2379231"/>
                  <a:gd name="connsiteY60" fmla="*/ 1260163 h 3601230"/>
                  <a:gd name="connsiteX61" fmla="*/ 992672 w 2379231"/>
                  <a:gd name="connsiteY61" fmla="*/ 1251212 h 3601230"/>
                  <a:gd name="connsiteX62" fmla="*/ 802566 w 2379231"/>
                  <a:gd name="connsiteY62" fmla="*/ 1297705 h 3601230"/>
                  <a:gd name="connsiteX63" fmla="*/ 612305 w 2379231"/>
                  <a:gd name="connsiteY63" fmla="*/ 1496824 h 3601230"/>
                  <a:gd name="connsiteX64" fmla="*/ 590270 w 2379231"/>
                  <a:gd name="connsiteY64" fmla="*/ 1627011 h 3601230"/>
                  <a:gd name="connsiteX65" fmla="*/ 567148 w 2379231"/>
                  <a:gd name="connsiteY65" fmla="*/ 2103473 h 3601230"/>
                  <a:gd name="connsiteX66" fmla="*/ 557234 w 2379231"/>
                  <a:gd name="connsiteY66" fmla="*/ 2305544 h 3601230"/>
                  <a:gd name="connsiteX67" fmla="*/ 540638 w 2379231"/>
                  <a:gd name="connsiteY67" fmla="*/ 2509790 h 3601230"/>
                  <a:gd name="connsiteX68" fmla="*/ 530755 w 2379231"/>
                  <a:gd name="connsiteY68" fmla="*/ 2520823 h 3601230"/>
                  <a:gd name="connsiteX69" fmla="*/ 327099 w 2379231"/>
                  <a:gd name="connsiteY69" fmla="*/ 2567596 h 3601230"/>
                  <a:gd name="connsiteX70" fmla="*/ 334092 w 2379231"/>
                  <a:gd name="connsiteY70" fmla="*/ 2573377 h 3601230"/>
                  <a:gd name="connsiteX71" fmla="*/ 335086 w 2379231"/>
                  <a:gd name="connsiteY71" fmla="*/ 2572910 h 3601230"/>
                  <a:gd name="connsiteX72" fmla="*/ 334434 w 2379231"/>
                  <a:gd name="connsiteY72" fmla="*/ 2573998 h 3601230"/>
                  <a:gd name="connsiteX73" fmla="*/ 235698 w 2379231"/>
                  <a:gd name="connsiteY73" fmla="*/ 2689454 h 3601230"/>
                  <a:gd name="connsiteX74" fmla="*/ 182772 w 2379231"/>
                  <a:gd name="connsiteY74" fmla="*/ 2728115 h 3601230"/>
                  <a:gd name="connsiteX75" fmla="*/ 150978 w 2379231"/>
                  <a:gd name="connsiteY75" fmla="*/ 2725567 h 3601230"/>
                  <a:gd name="connsiteX76" fmla="*/ 94851 w 2379231"/>
                  <a:gd name="connsiteY76" fmla="*/ 2697907 h 3601230"/>
                  <a:gd name="connsiteX77" fmla="*/ 14358 w 2379231"/>
                  <a:gd name="connsiteY77" fmla="*/ 2658593 h 3601230"/>
                  <a:gd name="connsiteX78" fmla="*/ 0 w 2379231"/>
                  <a:gd name="connsiteY78" fmla="*/ 2658282 h 3601230"/>
                  <a:gd name="connsiteX79" fmla="*/ 27411 w 2379231"/>
                  <a:gd name="connsiteY79" fmla="*/ 2682803 h 3601230"/>
                  <a:gd name="connsiteX80" fmla="*/ 216864 w 2379231"/>
                  <a:gd name="connsiteY80" fmla="*/ 2823868 h 3601230"/>
                  <a:gd name="connsiteX81" fmla="*/ 498496 w 2379231"/>
                  <a:gd name="connsiteY81" fmla="*/ 2898797 h 3601230"/>
                  <a:gd name="connsiteX82" fmla="*/ 710636 w 2379231"/>
                  <a:gd name="connsiteY82" fmla="*/ 2901656 h 3601230"/>
                  <a:gd name="connsiteX83" fmla="*/ 720737 w 2379231"/>
                  <a:gd name="connsiteY83" fmla="*/ 2912845 h 3601230"/>
                  <a:gd name="connsiteX84" fmla="*/ 695719 w 2379231"/>
                  <a:gd name="connsiteY84" fmla="*/ 3127223 h 3601230"/>
                  <a:gd name="connsiteX85" fmla="*/ 694607 w 2379231"/>
                  <a:gd name="connsiteY85" fmla="*/ 3391009 h 3601230"/>
                  <a:gd name="connsiteX86" fmla="*/ 1255384 w 2379231"/>
                  <a:gd name="connsiteY86" fmla="*/ 3435089 h 3601230"/>
                  <a:gd name="connsiteX87" fmla="*/ 1978071 w 2379231"/>
                  <a:gd name="connsiteY87" fmla="*/ 3142327 h 3601230"/>
                  <a:gd name="connsiteX88" fmla="*/ 2045854 w 2379231"/>
                  <a:gd name="connsiteY88" fmla="*/ 3601079 h 3601230"/>
                  <a:gd name="connsiteX89" fmla="*/ 1949324 w 2379231"/>
                  <a:gd name="connsiteY89" fmla="*/ 2907095 h 3601230"/>
                  <a:gd name="connsiteX90" fmla="*/ 1961755 w 2379231"/>
                  <a:gd name="connsiteY90" fmla="*/ 2894229 h 3601230"/>
                  <a:gd name="connsiteX91" fmla="*/ 2152576 w 2379231"/>
                  <a:gd name="connsiteY91" fmla="*/ 2889443 h 3601230"/>
                  <a:gd name="connsiteX92" fmla="*/ 2283074 w 2379231"/>
                  <a:gd name="connsiteY92" fmla="*/ 2816284 h 3601230"/>
                  <a:gd name="connsiteX93" fmla="*/ 2349519 w 2379231"/>
                  <a:gd name="connsiteY93" fmla="*/ 2654677 h 3601230"/>
                  <a:gd name="connsiteX94" fmla="*/ 2377210 w 2379231"/>
                  <a:gd name="connsiteY94" fmla="*/ 2361827 h 3601230"/>
                  <a:gd name="connsiteX95" fmla="*/ 2379230 w 2379231"/>
                  <a:gd name="connsiteY95" fmla="*/ 2312412 h 3601230"/>
                  <a:gd name="connsiteX96" fmla="*/ 2379168 w 2379231"/>
                  <a:gd name="connsiteY96" fmla="*/ 2192170 h 3601230"/>
                  <a:gd name="connsiteX0" fmla="*/ 2379168 w 2379229"/>
                  <a:gd name="connsiteY0" fmla="*/ 2192170 h 3621771"/>
                  <a:gd name="connsiteX1" fmla="*/ 2377894 w 2379229"/>
                  <a:gd name="connsiteY1" fmla="*/ 2142507 h 3621771"/>
                  <a:gd name="connsiteX2" fmla="*/ 2376993 w 2379229"/>
                  <a:gd name="connsiteY2" fmla="*/ 2092284 h 3621771"/>
                  <a:gd name="connsiteX3" fmla="*/ 2363194 w 2379229"/>
                  <a:gd name="connsiteY3" fmla="*/ 1890679 h 3621771"/>
                  <a:gd name="connsiteX4" fmla="*/ 2333421 w 2379229"/>
                  <a:gd name="connsiteY4" fmla="*/ 1653521 h 3621771"/>
                  <a:gd name="connsiteX5" fmla="*/ 2265577 w 2379229"/>
                  <a:gd name="connsiteY5" fmla="*/ 1442220 h 3621771"/>
                  <a:gd name="connsiteX6" fmla="*/ 2143439 w 2379229"/>
                  <a:gd name="connsiteY6" fmla="*/ 1310230 h 3621771"/>
                  <a:gd name="connsiteX7" fmla="*/ 1980154 w 2379229"/>
                  <a:gd name="connsiteY7" fmla="*/ 1241671 h 3621771"/>
                  <a:gd name="connsiteX8" fmla="*/ 1957435 w 2379229"/>
                  <a:gd name="connsiteY8" fmla="*/ 1224827 h 3621771"/>
                  <a:gd name="connsiteX9" fmla="*/ 1927942 w 2379229"/>
                  <a:gd name="connsiteY9" fmla="*/ 1178178 h 3621771"/>
                  <a:gd name="connsiteX10" fmla="*/ 1817117 w 2379229"/>
                  <a:gd name="connsiteY10" fmla="*/ 939870 h 3621771"/>
                  <a:gd name="connsiteX11" fmla="*/ 1692555 w 2379229"/>
                  <a:gd name="connsiteY11" fmla="*/ 451319 h 3621771"/>
                  <a:gd name="connsiteX12" fmla="*/ 1631828 w 2379229"/>
                  <a:gd name="connsiteY12" fmla="*/ 232839 h 3621771"/>
                  <a:gd name="connsiteX13" fmla="*/ 1564326 w 2379229"/>
                  <a:gd name="connsiteY13" fmla="*/ 101129 h 3621771"/>
                  <a:gd name="connsiteX14" fmla="*/ 1449678 w 2379229"/>
                  <a:gd name="connsiteY14" fmla="*/ 10318 h 3621771"/>
                  <a:gd name="connsiteX15" fmla="*/ 1394794 w 2379229"/>
                  <a:gd name="connsiteY15" fmla="*/ 0 h 3621771"/>
                  <a:gd name="connsiteX16" fmla="*/ 1345690 w 2379229"/>
                  <a:gd name="connsiteY16" fmla="*/ 0 h 3621771"/>
                  <a:gd name="connsiteX17" fmla="*/ 1337921 w 2379229"/>
                  <a:gd name="connsiteY17" fmla="*/ 2517 h 3621771"/>
                  <a:gd name="connsiteX18" fmla="*/ 1271848 w 2379229"/>
                  <a:gd name="connsiteY18" fmla="*/ 47861 h 3621771"/>
                  <a:gd name="connsiteX19" fmla="*/ 1248633 w 2379229"/>
                  <a:gd name="connsiteY19" fmla="*/ 90935 h 3621771"/>
                  <a:gd name="connsiteX20" fmla="*/ 1187346 w 2379229"/>
                  <a:gd name="connsiteY20" fmla="*/ 132704 h 3621771"/>
                  <a:gd name="connsiteX21" fmla="*/ 1066048 w 2379229"/>
                  <a:gd name="connsiteY21" fmla="*/ 135626 h 3621771"/>
                  <a:gd name="connsiteX22" fmla="*/ 903353 w 2379229"/>
                  <a:gd name="connsiteY22" fmla="*/ 186625 h 3621771"/>
                  <a:gd name="connsiteX23" fmla="*/ 683132 w 2379229"/>
                  <a:gd name="connsiteY23" fmla="*/ 459089 h 3621771"/>
                  <a:gd name="connsiteX24" fmla="*/ 668277 w 2379229"/>
                  <a:gd name="connsiteY24" fmla="*/ 618769 h 3621771"/>
                  <a:gd name="connsiteX25" fmla="*/ 676481 w 2379229"/>
                  <a:gd name="connsiteY25" fmla="*/ 614449 h 3621771"/>
                  <a:gd name="connsiteX26" fmla="*/ 728506 w 2379229"/>
                  <a:gd name="connsiteY26" fmla="*/ 587287 h 3621771"/>
                  <a:gd name="connsiteX27" fmla="*/ 814158 w 2379229"/>
                  <a:gd name="connsiteY27" fmla="*/ 586044 h 3621771"/>
                  <a:gd name="connsiteX28" fmla="*/ 1073911 w 2379229"/>
                  <a:gd name="connsiteY28" fmla="*/ 641674 h 3621771"/>
                  <a:gd name="connsiteX29" fmla="*/ 1242759 w 2379229"/>
                  <a:gd name="connsiteY29" fmla="*/ 704732 h 3621771"/>
                  <a:gd name="connsiteX30" fmla="*/ 1282881 w 2379229"/>
                  <a:gd name="connsiteY30" fmla="*/ 715205 h 3621771"/>
                  <a:gd name="connsiteX31" fmla="*/ 1316570 w 2379229"/>
                  <a:gd name="connsiteY31" fmla="*/ 697117 h 3621771"/>
                  <a:gd name="connsiteX32" fmla="*/ 1349668 w 2379229"/>
                  <a:gd name="connsiteY32" fmla="*/ 642606 h 3621771"/>
                  <a:gd name="connsiteX33" fmla="*/ 1401476 w 2379229"/>
                  <a:gd name="connsiteY33" fmla="*/ 601396 h 3621771"/>
                  <a:gd name="connsiteX34" fmla="*/ 1460431 w 2379229"/>
                  <a:gd name="connsiteY34" fmla="*/ 632754 h 3621771"/>
                  <a:gd name="connsiteX35" fmla="*/ 1462576 w 2379229"/>
                  <a:gd name="connsiteY35" fmla="*/ 643569 h 3621771"/>
                  <a:gd name="connsiteX36" fmla="*/ 1467268 w 2379229"/>
                  <a:gd name="connsiteY36" fmla="*/ 734038 h 3621771"/>
                  <a:gd name="connsiteX37" fmla="*/ 1482590 w 2379229"/>
                  <a:gd name="connsiteY37" fmla="*/ 835540 h 3621771"/>
                  <a:gd name="connsiteX38" fmla="*/ 1548787 w 2379229"/>
                  <a:gd name="connsiteY38" fmla="*/ 962371 h 3621771"/>
                  <a:gd name="connsiteX39" fmla="*/ 1558639 w 2379229"/>
                  <a:gd name="connsiteY39" fmla="*/ 990869 h 3621771"/>
                  <a:gd name="connsiteX40" fmla="*/ 1569547 w 2379229"/>
                  <a:gd name="connsiteY40" fmla="*/ 1087088 h 3621771"/>
                  <a:gd name="connsiteX41" fmla="*/ 1590525 w 2379229"/>
                  <a:gd name="connsiteY41" fmla="*/ 1268523 h 3621771"/>
                  <a:gd name="connsiteX42" fmla="*/ 1604666 w 2379229"/>
                  <a:gd name="connsiteY42" fmla="*/ 1376613 h 3621771"/>
                  <a:gd name="connsiteX43" fmla="*/ 1598295 w 2379229"/>
                  <a:gd name="connsiteY43" fmla="*/ 1389946 h 3621771"/>
                  <a:gd name="connsiteX44" fmla="*/ 1593229 w 2379229"/>
                  <a:gd name="connsiteY44" fmla="*/ 1395260 h 3621771"/>
                  <a:gd name="connsiteX45" fmla="*/ 1406106 w 2379229"/>
                  <a:gd name="connsiteY45" fmla="*/ 1670987 h 3621771"/>
                  <a:gd name="connsiteX46" fmla="*/ 1307309 w 2379229"/>
                  <a:gd name="connsiteY46" fmla="*/ 1858638 h 3621771"/>
                  <a:gd name="connsiteX47" fmla="*/ 1235331 w 2379229"/>
                  <a:gd name="connsiteY47" fmla="*/ 2011232 h 3621771"/>
                  <a:gd name="connsiteX48" fmla="*/ 1230576 w 2379229"/>
                  <a:gd name="connsiteY48" fmla="*/ 1993020 h 3621771"/>
                  <a:gd name="connsiteX49" fmla="*/ 1179328 w 2379229"/>
                  <a:gd name="connsiteY49" fmla="*/ 1733237 h 3621771"/>
                  <a:gd name="connsiteX50" fmla="*/ 1167332 w 2379229"/>
                  <a:gd name="connsiteY50" fmla="*/ 1617563 h 3621771"/>
                  <a:gd name="connsiteX51" fmla="*/ 1182156 w 2379229"/>
                  <a:gd name="connsiteY51" fmla="*/ 1453190 h 3621771"/>
                  <a:gd name="connsiteX52" fmla="*/ 1190827 w 2379229"/>
                  <a:gd name="connsiteY52" fmla="*/ 1425220 h 3621771"/>
                  <a:gd name="connsiteX53" fmla="*/ 1231819 w 2379229"/>
                  <a:gd name="connsiteY53" fmla="*/ 1302088 h 3621771"/>
                  <a:gd name="connsiteX54" fmla="*/ 1233094 w 2379229"/>
                  <a:gd name="connsiteY54" fmla="*/ 1271600 h 3621771"/>
                  <a:gd name="connsiteX55" fmla="*/ 1208977 w 2379229"/>
                  <a:gd name="connsiteY55" fmla="*/ 1251275 h 3621771"/>
                  <a:gd name="connsiteX56" fmla="*/ 1181628 w 2379229"/>
                  <a:gd name="connsiteY56" fmla="*/ 1257739 h 3621771"/>
                  <a:gd name="connsiteX57" fmla="*/ 1115151 w 2379229"/>
                  <a:gd name="connsiteY57" fmla="*/ 1286113 h 3621771"/>
                  <a:gd name="connsiteX58" fmla="*/ 1046189 w 2379229"/>
                  <a:gd name="connsiteY58" fmla="*/ 1305164 h 3621771"/>
                  <a:gd name="connsiteX59" fmla="*/ 1017690 w 2379229"/>
                  <a:gd name="connsiteY59" fmla="*/ 1289066 h 3621771"/>
                  <a:gd name="connsiteX60" fmla="*/ 1004513 w 2379229"/>
                  <a:gd name="connsiteY60" fmla="*/ 1260163 h 3621771"/>
                  <a:gd name="connsiteX61" fmla="*/ 992672 w 2379229"/>
                  <a:gd name="connsiteY61" fmla="*/ 1251212 h 3621771"/>
                  <a:gd name="connsiteX62" fmla="*/ 802566 w 2379229"/>
                  <a:gd name="connsiteY62" fmla="*/ 1297705 h 3621771"/>
                  <a:gd name="connsiteX63" fmla="*/ 612305 w 2379229"/>
                  <a:gd name="connsiteY63" fmla="*/ 1496824 h 3621771"/>
                  <a:gd name="connsiteX64" fmla="*/ 590270 w 2379229"/>
                  <a:gd name="connsiteY64" fmla="*/ 1627011 h 3621771"/>
                  <a:gd name="connsiteX65" fmla="*/ 567148 w 2379229"/>
                  <a:gd name="connsiteY65" fmla="*/ 2103473 h 3621771"/>
                  <a:gd name="connsiteX66" fmla="*/ 557234 w 2379229"/>
                  <a:gd name="connsiteY66" fmla="*/ 2305544 h 3621771"/>
                  <a:gd name="connsiteX67" fmla="*/ 540638 w 2379229"/>
                  <a:gd name="connsiteY67" fmla="*/ 2509790 h 3621771"/>
                  <a:gd name="connsiteX68" fmla="*/ 530755 w 2379229"/>
                  <a:gd name="connsiteY68" fmla="*/ 2520823 h 3621771"/>
                  <a:gd name="connsiteX69" fmla="*/ 327099 w 2379229"/>
                  <a:gd name="connsiteY69" fmla="*/ 2567596 h 3621771"/>
                  <a:gd name="connsiteX70" fmla="*/ 334092 w 2379229"/>
                  <a:gd name="connsiteY70" fmla="*/ 2573377 h 3621771"/>
                  <a:gd name="connsiteX71" fmla="*/ 335086 w 2379229"/>
                  <a:gd name="connsiteY71" fmla="*/ 2572910 h 3621771"/>
                  <a:gd name="connsiteX72" fmla="*/ 334434 w 2379229"/>
                  <a:gd name="connsiteY72" fmla="*/ 2573998 h 3621771"/>
                  <a:gd name="connsiteX73" fmla="*/ 235698 w 2379229"/>
                  <a:gd name="connsiteY73" fmla="*/ 2689454 h 3621771"/>
                  <a:gd name="connsiteX74" fmla="*/ 182772 w 2379229"/>
                  <a:gd name="connsiteY74" fmla="*/ 2728115 h 3621771"/>
                  <a:gd name="connsiteX75" fmla="*/ 150978 w 2379229"/>
                  <a:gd name="connsiteY75" fmla="*/ 2725567 h 3621771"/>
                  <a:gd name="connsiteX76" fmla="*/ 94851 w 2379229"/>
                  <a:gd name="connsiteY76" fmla="*/ 2697907 h 3621771"/>
                  <a:gd name="connsiteX77" fmla="*/ 14358 w 2379229"/>
                  <a:gd name="connsiteY77" fmla="*/ 2658593 h 3621771"/>
                  <a:gd name="connsiteX78" fmla="*/ 0 w 2379229"/>
                  <a:gd name="connsiteY78" fmla="*/ 2658282 h 3621771"/>
                  <a:gd name="connsiteX79" fmla="*/ 27411 w 2379229"/>
                  <a:gd name="connsiteY79" fmla="*/ 2682803 h 3621771"/>
                  <a:gd name="connsiteX80" fmla="*/ 216864 w 2379229"/>
                  <a:gd name="connsiteY80" fmla="*/ 2823868 h 3621771"/>
                  <a:gd name="connsiteX81" fmla="*/ 498496 w 2379229"/>
                  <a:gd name="connsiteY81" fmla="*/ 2898797 h 3621771"/>
                  <a:gd name="connsiteX82" fmla="*/ 710636 w 2379229"/>
                  <a:gd name="connsiteY82" fmla="*/ 2901656 h 3621771"/>
                  <a:gd name="connsiteX83" fmla="*/ 720737 w 2379229"/>
                  <a:gd name="connsiteY83" fmla="*/ 2912845 h 3621771"/>
                  <a:gd name="connsiteX84" fmla="*/ 695719 w 2379229"/>
                  <a:gd name="connsiteY84" fmla="*/ 3127223 h 3621771"/>
                  <a:gd name="connsiteX85" fmla="*/ 694607 w 2379229"/>
                  <a:gd name="connsiteY85" fmla="*/ 3391009 h 3621771"/>
                  <a:gd name="connsiteX86" fmla="*/ 1255384 w 2379229"/>
                  <a:gd name="connsiteY86" fmla="*/ 3435089 h 3621771"/>
                  <a:gd name="connsiteX87" fmla="*/ 2045854 w 2379229"/>
                  <a:gd name="connsiteY87" fmla="*/ 3601079 h 3621771"/>
                  <a:gd name="connsiteX88" fmla="*/ 1949324 w 2379229"/>
                  <a:gd name="connsiteY88" fmla="*/ 2907095 h 3621771"/>
                  <a:gd name="connsiteX89" fmla="*/ 1961755 w 2379229"/>
                  <a:gd name="connsiteY89" fmla="*/ 2894229 h 3621771"/>
                  <a:gd name="connsiteX90" fmla="*/ 2152576 w 2379229"/>
                  <a:gd name="connsiteY90" fmla="*/ 2889443 h 3621771"/>
                  <a:gd name="connsiteX91" fmla="*/ 2283074 w 2379229"/>
                  <a:gd name="connsiteY91" fmla="*/ 2816284 h 3621771"/>
                  <a:gd name="connsiteX92" fmla="*/ 2349519 w 2379229"/>
                  <a:gd name="connsiteY92" fmla="*/ 2654677 h 3621771"/>
                  <a:gd name="connsiteX93" fmla="*/ 2377210 w 2379229"/>
                  <a:gd name="connsiteY93" fmla="*/ 2361827 h 3621771"/>
                  <a:gd name="connsiteX94" fmla="*/ 2379230 w 2379229"/>
                  <a:gd name="connsiteY94" fmla="*/ 2312412 h 3621771"/>
                  <a:gd name="connsiteX95" fmla="*/ 2379168 w 2379229"/>
                  <a:gd name="connsiteY95" fmla="*/ 2192170 h 3621771"/>
                  <a:gd name="connsiteX0" fmla="*/ 2379168 w 2379231"/>
                  <a:gd name="connsiteY0" fmla="*/ 2192170 h 3621771"/>
                  <a:gd name="connsiteX1" fmla="*/ 2377894 w 2379231"/>
                  <a:gd name="connsiteY1" fmla="*/ 2142507 h 3621771"/>
                  <a:gd name="connsiteX2" fmla="*/ 2376993 w 2379231"/>
                  <a:gd name="connsiteY2" fmla="*/ 2092284 h 3621771"/>
                  <a:gd name="connsiteX3" fmla="*/ 2363194 w 2379231"/>
                  <a:gd name="connsiteY3" fmla="*/ 1890679 h 3621771"/>
                  <a:gd name="connsiteX4" fmla="*/ 2333421 w 2379231"/>
                  <a:gd name="connsiteY4" fmla="*/ 1653521 h 3621771"/>
                  <a:gd name="connsiteX5" fmla="*/ 2265577 w 2379231"/>
                  <a:gd name="connsiteY5" fmla="*/ 1442220 h 3621771"/>
                  <a:gd name="connsiteX6" fmla="*/ 2143439 w 2379231"/>
                  <a:gd name="connsiteY6" fmla="*/ 1310230 h 3621771"/>
                  <a:gd name="connsiteX7" fmla="*/ 1980154 w 2379231"/>
                  <a:gd name="connsiteY7" fmla="*/ 1241671 h 3621771"/>
                  <a:gd name="connsiteX8" fmla="*/ 1957435 w 2379231"/>
                  <a:gd name="connsiteY8" fmla="*/ 1224827 h 3621771"/>
                  <a:gd name="connsiteX9" fmla="*/ 1927942 w 2379231"/>
                  <a:gd name="connsiteY9" fmla="*/ 1178178 h 3621771"/>
                  <a:gd name="connsiteX10" fmla="*/ 1817117 w 2379231"/>
                  <a:gd name="connsiteY10" fmla="*/ 939870 h 3621771"/>
                  <a:gd name="connsiteX11" fmla="*/ 1692555 w 2379231"/>
                  <a:gd name="connsiteY11" fmla="*/ 451319 h 3621771"/>
                  <a:gd name="connsiteX12" fmla="*/ 1631828 w 2379231"/>
                  <a:gd name="connsiteY12" fmla="*/ 232839 h 3621771"/>
                  <a:gd name="connsiteX13" fmla="*/ 1564326 w 2379231"/>
                  <a:gd name="connsiteY13" fmla="*/ 101129 h 3621771"/>
                  <a:gd name="connsiteX14" fmla="*/ 1449678 w 2379231"/>
                  <a:gd name="connsiteY14" fmla="*/ 10318 h 3621771"/>
                  <a:gd name="connsiteX15" fmla="*/ 1394794 w 2379231"/>
                  <a:gd name="connsiteY15" fmla="*/ 0 h 3621771"/>
                  <a:gd name="connsiteX16" fmla="*/ 1345690 w 2379231"/>
                  <a:gd name="connsiteY16" fmla="*/ 0 h 3621771"/>
                  <a:gd name="connsiteX17" fmla="*/ 1337921 w 2379231"/>
                  <a:gd name="connsiteY17" fmla="*/ 2517 h 3621771"/>
                  <a:gd name="connsiteX18" fmla="*/ 1271848 w 2379231"/>
                  <a:gd name="connsiteY18" fmla="*/ 47861 h 3621771"/>
                  <a:gd name="connsiteX19" fmla="*/ 1248633 w 2379231"/>
                  <a:gd name="connsiteY19" fmla="*/ 90935 h 3621771"/>
                  <a:gd name="connsiteX20" fmla="*/ 1187346 w 2379231"/>
                  <a:gd name="connsiteY20" fmla="*/ 132704 h 3621771"/>
                  <a:gd name="connsiteX21" fmla="*/ 1066048 w 2379231"/>
                  <a:gd name="connsiteY21" fmla="*/ 135626 h 3621771"/>
                  <a:gd name="connsiteX22" fmla="*/ 903353 w 2379231"/>
                  <a:gd name="connsiteY22" fmla="*/ 186625 h 3621771"/>
                  <a:gd name="connsiteX23" fmla="*/ 683132 w 2379231"/>
                  <a:gd name="connsiteY23" fmla="*/ 459089 h 3621771"/>
                  <a:gd name="connsiteX24" fmla="*/ 668277 w 2379231"/>
                  <a:gd name="connsiteY24" fmla="*/ 618769 h 3621771"/>
                  <a:gd name="connsiteX25" fmla="*/ 676481 w 2379231"/>
                  <a:gd name="connsiteY25" fmla="*/ 614449 h 3621771"/>
                  <a:gd name="connsiteX26" fmla="*/ 728506 w 2379231"/>
                  <a:gd name="connsiteY26" fmla="*/ 587287 h 3621771"/>
                  <a:gd name="connsiteX27" fmla="*/ 814158 w 2379231"/>
                  <a:gd name="connsiteY27" fmla="*/ 586044 h 3621771"/>
                  <a:gd name="connsiteX28" fmla="*/ 1073911 w 2379231"/>
                  <a:gd name="connsiteY28" fmla="*/ 641674 h 3621771"/>
                  <a:gd name="connsiteX29" fmla="*/ 1242759 w 2379231"/>
                  <a:gd name="connsiteY29" fmla="*/ 704732 h 3621771"/>
                  <a:gd name="connsiteX30" fmla="*/ 1282881 w 2379231"/>
                  <a:gd name="connsiteY30" fmla="*/ 715205 h 3621771"/>
                  <a:gd name="connsiteX31" fmla="*/ 1316570 w 2379231"/>
                  <a:gd name="connsiteY31" fmla="*/ 697117 h 3621771"/>
                  <a:gd name="connsiteX32" fmla="*/ 1349668 w 2379231"/>
                  <a:gd name="connsiteY32" fmla="*/ 642606 h 3621771"/>
                  <a:gd name="connsiteX33" fmla="*/ 1401476 w 2379231"/>
                  <a:gd name="connsiteY33" fmla="*/ 601396 h 3621771"/>
                  <a:gd name="connsiteX34" fmla="*/ 1460431 w 2379231"/>
                  <a:gd name="connsiteY34" fmla="*/ 632754 h 3621771"/>
                  <a:gd name="connsiteX35" fmla="*/ 1462576 w 2379231"/>
                  <a:gd name="connsiteY35" fmla="*/ 643569 h 3621771"/>
                  <a:gd name="connsiteX36" fmla="*/ 1467268 w 2379231"/>
                  <a:gd name="connsiteY36" fmla="*/ 734038 h 3621771"/>
                  <a:gd name="connsiteX37" fmla="*/ 1482590 w 2379231"/>
                  <a:gd name="connsiteY37" fmla="*/ 835540 h 3621771"/>
                  <a:gd name="connsiteX38" fmla="*/ 1548787 w 2379231"/>
                  <a:gd name="connsiteY38" fmla="*/ 962371 h 3621771"/>
                  <a:gd name="connsiteX39" fmla="*/ 1558639 w 2379231"/>
                  <a:gd name="connsiteY39" fmla="*/ 990869 h 3621771"/>
                  <a:gd name="connsiteX40" fmla="*/ 1569547 w 2379231"/>
                  <a:gd name="connsiteY40" fmla="*/ 1087088 h 3621771"/>
                  <a:gd name="connsiteX41" fmla="*/ 1590525 w 2379231"/>
                  <a:gd name="connsiteY41" fmla="*/ 1268523 h 3621771"/>
                  <a:gd name="connsiteX42" fmla="*/ 1604666 w 2379231"/>
                  <a:gd name="connsiteY42" fmla="*/ 1376613 h 3621771"/>
                  <a:gd name="connsiteX43" fmla="*/ 1598295 w 2379231"/>
                  <a:gd name="connsiteY43" fmla="*/ 1389946 h 3621771"/>
                  <a:gd name="connsiteX44" fmla="*/ 1593229 w 2379231"/>
                  <a:gd name="connsiteY44" fmla="*/ 1395260 h 3621771"/>
                  <a:gd name="connsiteX45" fmla="*/ 1406106 w 2379231"/>
                  <a:gd name="connsiteY45" fmla="*/ 1670987 h 3621771"/>
                  <a:gd name="connsiteX46" fmla="*/ 1307309 w 2379231"/>
                  <a:gd name="connsiteY46" fmla="*/ 1858638 h 3621771"/>
                  <a:gd name="connsiteX47" fmla="*/ 1235331 w 2379231"/>
                  <a:gd name="connsiteY47" fmla="*/ 2011232 h 3621771"/>
                  <a:gd name="connsiteX48" fmla="*/ 1230576 w 2379231"/>
                  <a:gd name="connsiteY48" fmla="*/ 1993020 h 3621771"/>
                  <a:gd name="connsiteX49" fmla="*/ 1179328 w 2379231"/>
                  <a:gd name="connsiteY49" fmla="*/ 1733237 h 3621771"/>
                  <a:gd name="connsiteX50" fmla="*/ 1167332 w 2379231"/>
                  <a:gd name="connsiteY50" fmla="*/ 1617563 h 3621771"/>
                  <a:gd name="connsiteX51" fmla="*/ 1182156 w 2379231"/>
                  <a:gd name="connsiteY51" fmla="*/ 1453190 h 3621771"/>
                  <a:gd name="connsiteX52" fmla="*/ 1190827 w 2379231"/>
                  <a:gd name="connsiteY52" fmla="*/ 1425220 h 3621771"/>
                  <a:gd name="connsiteX53" fmla="*/ 1231819 w 2379231"/>
                  <a:gd name="connsiteY53" fmla="*/ 1302088 h 3621771"/>
                  <a:gd name="connsiteX54" fmla="*/ 1233094 w 2379231"/>
                  <a:gd name="connsiteY54" fmla="*/ 1271600 h 3621771"/>
                  <a:gd name="connsiteX55" fmla="*/ 1208977 w 2379231"/>
                  <a:gd name="connsiteY55" fmla="*/ 1251275 h 3621771"/>
                  <a:gd name="connsiteX56" fmla="*/ 1181628 w 2379231"/>
                  <a:gd name="connsiteY56" fmla="*/ 1257739 h 3621771"/>
                  <a:gd name="connsiteX57" fmla="*/ 1115151 w 2379231"/>
                  <a:gd name="connsiteY57" fmla="*/ 1286113 h 3621771"/>
                  <a:gd name="connsiteX58" fmla="*/ 1046189 w 2379231"/>
                  <a:gd name="connsiteY58" fmla="*/ 1305164 h 3621771"/>
                  <a:gd name="connsiteX59" fmla="*/ 1017690 w 2379231"/>
                  <a:gd name="connsiteY59" fmla="*/ 1289066 h 3621771"/>
                  <a:gd name="connsiteX60" fmla="*/ 1004513 w 2379231"/>
                  <a:gd name="connsiteY60" fmla="*/ 1260163 h 3621771"/>
                  <a:gd name="connsiteX61" fmla="*/ 992672 w 2379231"/>
                  <a:gd name="connsiteY61" fmla="*/ 1251212 h 3621771"/>
                  <a:gd name="connsiteX62" fmla="*/ 802566 w 2379231"/>
                  <a:gd name="connsiteY62" fmla="*/ 1297705 h 3621771"/>
                  <a:gd name="connsiteX63" fmla="*/ 612305 w 2379231"/>
                  <a:gd name="connsiteY63" fmla="*/ 1496824 h 3621771"/>
                  <a:gd name="connsiteX64" fmla="*/ 590270 w 2379231"/>
                  <a:gd name="connsiteY64" fmla="*/ 1627011 h 3621771"/>
                  <a:gd name="connsiteX65" fmla="*/ 567148 w 2379231"/>
                  <a:gd name="connsiteY65" fmla="*/ 2103473 h 3621771"/>
                  <a:gd name="connsiteX66" fmla="*/ 557234 w 2379231"/>
                  <a:gd name="connsiteY66" fmla="*/ 2305544 h 3621771"/>
                  <a:gd name="connsiteX67" fmla="*/ 540638 w 2379231"/>
                  <a:gd name="connsiteY67" fmla="*/ 2509790 h 3621771"/>
                  <a:gd name="connsiteX68" fmla="*/ 530755 w 2379231"/>
                  <a:gd name="connsiteY68" fmla="*/ 2520823 h 3621771"/>
                  <a:gd name="connsiteX69" fmla="*/ 327099 w 2379231"/>
                  <a:gd name="connsiteY69" fmla="*/ 2567596 h 3621771"/>
                  <a:gd name="connsiteX70" fmla="*/ 334092 w 2379231"/>
                  <a:gd name="connsiteY70" fmla="*/ 2573377 h 3621771"/>
                  <a:gd name="connsiteX71" fmla="*/ 335086 w 2379231"/>
                  <a:gd name="connsiteY71" fmla="*/ 2572910 h 3621771"/>
                  <a:gd name="connsiteX72" fmla="*/ 334434 w 2379231"/>
                  <a:gd name="connsiteY72" fmla="*/ 2573998 h 3621771"/>
                  <a:gd name="connsiteX73" fmla="*/ 235698 w 2379231"/>
                  <a:gd name="connsiteY73" fmla="*/ 2689454 h 3621771"/>
                  <a:gd name="connsiteX74" fmla="*/ 182772 w 2379231"/>
                  <a:gd name="connsiteY74" fmla="*/ 2728115 h 3621771"/>
                  <a:gd name="connsiteX75" fmla="*/ 150978 w 2379231"/>
                  <a:gd name="connsiteY75" fmla="*/ 2725567 h 3621771"/>
                  <a:gd name="connsiteX76" fmla="*/ 94851 w 2379231"/>
                  <a:gd name="connsiteY76" fmla="*/ 2697907 h 3621771"/>
                  <a:gd name="connsiteX77" fmla="*/ 14358 w 2379231"/>
                  <a:gd name="connsiteY77" fmla="*/ 2658593 h 3621771"/>
                  <a:gd name="connsiteX78" fmla="*/ 0 w 2379231"/>
                  <a:gd name="connsiteY78" fmla="*/ 2658282 h 3621771"/>
                  <a:gd name="connsiteX79" fmla="*/ 27411 w 2379231"/>
                  <a:gd name="connsiteY79" fmla="*/ 2682803 h 3621771"/>
                  <a:gd name="connsiteX80" fmla="*/ 216864 w 2379231"/>
                  <a:gd name="connsiteY80" fmla="*/ 2823868 h 3621771"/>
                  <a:gd name="connsiteX81" fmla="*/ 498496 w 2379231"/>
                  <a:gd name="connsiteY81" fmla="*/ 2898797 h 3621771"/>
                  <a:gd name="connsiteX82" fmla="*/ 710636 w 2379231"/>
                  <a:gd name="connsiteY82" fmla="*/ 2901656 h 3621771"/>
                  <a:gd name="connsiteX83" fmla="*/ 720737 w 2379231"/>
                  <a:gd name="connsiteY83" fmla="*/ 2912845 h 3621771"/>
                  <a:gd name="connsiteX84" fmla="*/ 695719 w 2379231"/>
                  <a:gd name="connsiteY84" fmla="*/ 3127223 h 3621771"/>
                  <a:gd name="connsiteX85" fmla="*/ 694607 w 2379231"/>
                  <a:gd name="connsiteY85" fmla="*/ 3391009 h 3621771"/>
                  <a:gd name="connsiteX86" fmla="*/ 1255383 w 2379231"/>
                  <a:gd name="connsiteY86" fmla="*/ 3435089 h 3621771"/>
                  <a:gd name="connsiteX87" fmla="*/ 2045854 w 2379231"/>
                  <a:gd name="connsiteY87" fmla="*/ 3601079 h 3621771"/>
                  <a:gd name="connsiteX88" fmla="*/ 1949324 w 2379231"/>
                  <a:gd name="connsiteY88" fmla="*/ 2907095 h 3621771"/>
                  <a:gd name="connsiteX89" fmla="*/ 1961755 w 2379231"/>
                  <a:gd name="connsiteY89" fmla="*/ 2894229 h 3621771"/>
                  <a:gd name="connsiteX90" fmla="*/ 2152576 w 2379231"/>
                  <a:gd name="connsiteY90" fmla="*/ 2889443 h 3621771"/>
                  <a:gd name="connsiteX91" fmla="*/ 2283074 w 2379231"/>
                  <a:gd name="connsiteY91" fmla="*/ 2816284 h 3621771"/>
                  <a:gd name="connsiteX92" fmla="*/ 2349519 w 2379231"/>
                  <a:gd name="connsiteY92" fmla="*/ 2654677 h 3621771"/>
                  <a:gd name="connsiteX93" fmla="*/ 2377210 w 2379231"/>
                  <a:gd name="connsiteY93" fmla="*/ 2361827 h 3621771"/>
                  <a:gd name="connsiteX94" fmla="*/ 2379230 w 2379231"/>
                  <a:gd name="connsiteY94" fmla="*/ 2312412 h 3621771"/>
                  <a:gd name="connsiteX95" fmla="*/ 2379168 w 2379231"/>
                  <a:gd name="connsiteY95" fmla="*/ 2192170 h 3621771"/>
                  <a:gd name="connsiteX0" fmla="*/ 2379168 w 2379229"/>
                  <a:gd name="connsiteY0" fmla="*/ 2192170 h 3619091"/>
                  <a:gd name="connsiteX1" fmla="*/ 2377894 w 2379229"/>
                  <a:gd name="connsiteY1" fmla="*/ 2142507 h 3619091"/>
                  <a:gd name="connsiteX2" fmla="*/ 2376993 w 2379229"/>
                  <a:gd name="connsiteY2" fmla="*/ 2092284 h 3619091"/>
                  <a:gd name="connsiteX3" fmla="*/ 2363194 w 2379229"/>
                  <a:gd name="connsiteY3" fmla="*/ 1890679 h 3619091"/>
                  <a:gd name="connsiteX4" fmla="*/ 2333421 w 2379229"/>
                  <a:gd name="connsiteY4" fmla="*/ 1653521 h 3619091"/>
                  <a:gd name="connsiteX5" fmla="*/ 2265577 w 2379229"/>
                  <a:gd name="connsiteY5" fmla="*/ 1442220 h 3619091"/>
                  <a:gd name="connsiteX6" fmla="*/ 2143439 w 2379229"/>
                  <a:gd name="connsiteY6" fmla="*/ 1310230 h 3619091"/>
                  <a:gd name="connsiteX7" fmla="*/ 1980154 w 2379229"/>
                  <a:gd name="connsiteY7" fmla="*/ 1241671 h 3619091"/>
                  <a:gd name="connsiteX8" fmla="*/ 1957435 w 2379229"/>
                  <a:gd name="connsiteY8" fmla="*/ 1224827 h 3619091"/>
                  <a:gd name="connsiteX9" fmla="*/ 1927942 w 2379229"/>
                  <a:gd name="connsiteY9" fmla="*/ 1178178 h 3619091"/>
                  <a:gd name="connsiteX10" fmla="*/ 1817117 w 2379229"/>
                  <a:gd name="connsiteY10" fmla="*/ 939870 h 3619091"/>
                  <a:gd name="connsiteX11" fmla="*/ 1692555 w 2379229"/>
                  <a:gd name="connsiteY11" fmla="*/ 451319 h 3619091"/>
                  <a:gd name="connsiteX12" fmla="*/ 1631828 w 2379229"/>
                  <a:gd name="connsiteY12" fmla="*/ 232839 h 3619091"/>
                  <a:gd name="connsiteX13" fmla="*/ 1564326 w 2379229"/>
                  <a:gd name="connsiteY13" fmla="*/ 101129 h 3619091"/>
                  <a:gd name="connsiteX14" fmla="*/ 1449678 w 2379229"/>
                  <a:gd name="connsiteY14" fmla="*/ 10318 h 3619091"/>
                  <a:gd name="connsiteX15" fmla="*/ 1394794 w 2379229"/>
                  <a:gd name="connsiteY15" fmla="*/ 0 h 3619091"/>
                  <a:gd name="connsiteX16" fmla="*/ 1345690 w 2379229"/>
                  <a:gd name="connsiteY16" fmla="*/ 0 h 3619091"/>
                  <a:gd name="connsiteX17" fmla="*/ 1337921 w 2379229"/>
                  <a:gd name="connsiteY17" fmla="*/ 2517 h 3619091"/>
                  <a:gd name="connsiteX18" fmla="*/ 1271848 w 2379229"/>
                  <a:gd name="connsiteY18" fmla="*/ 47861 h 3619091"/>
                  <a:gd name="connsiteX19" fmla="*/ 1248633 w 2379229"/>
                  <a:gd name="connsiteY19" fmla="*/ 90935 h 3619091"/>
                  <a:gd name="connsiteX20" fmla="*/ 1187346 w 2379229"/>
                  <a:gd name="connsiteY20" fmla="*/ 132704 h 3619091"/>
                  <a:gd name="connsiteX21" fmla="*/ 1066048 w 2379229"/>
                  <a:gd name="connsiteY21" fmla="*/ 135626 h 3619091"/>
                  <a:gd name="connsiteX22" fmla="*/ 903353 w 2379229"/>
                  <a:gd name="connsiteY22" fmla="*/ 186625 h 3619091"/>
                  <a:gd name="connsiteX23" fmla="*/ 683132 w 2379229"/>
                  <a:gd name="connsiteY23" fmla="*/ 459089 h 3619091"/>
                  <a:gd name="connsiteX24" fmla="*/ 668277 w 2379229"/>
                  <a:gd name="connsiteY24" fmla="*/ 618769 h 3619091"/>
                  <a:gd name="connsiteX25" fmla="*/ 676481 w 2379229"/>
                  <a:gd name="connsiteY25" fmla="*/ 614449 h 3619091"/>
                  <a:gd name="connsiteX26" fmla="*/ 728506 w 2379229"/>
                  <a:gd name="connsiteY26" fmla="*/ 587287 h 3619091"/>
                  <a:gd name="connsiteX27" fmla="*/ 814158 w 2379229"/>
                  <a:gd name="connsiteY27" fmla="*/ 586044 h 3619091"/>
                  <a:gd name="connsiteX28" fmla="*/ 1073911 w 2379229"/>
                  <a:gd name="connsiteY28" fmla="*/ 641674 h 3619091"/>
                  <a:gd name="connsiteX29" fmla="*/ 1242759 w 2379229"/>
                  <a:gd name="connsiteY29" fmla="*/ 704732 h 3619091"/>
                  <a:gd name="connsiteX30" fmla="*/ 1282881 w 2379229"/>
                  <a:gd name="connsiteY30" fmla="*/ 715205 h 3619091"/>
                  <a:gd name="connsiteX31" fmla="*/ 1316570 w 2379229"/>
                  <a:gd name="connsiteY31" fmla="*/ 697117 h 3619091"/>
                  <a:gd name="connsiteX32" fmla="*/ 1349668 w 2379229"/>
                  <a:gd name="connsiteY32" fmla="*/ 642606 h 3619091"/>
                  <a:gd name="connsiteX33" fmla="*/ 1401476 w 2379229"/>
                  <a:gd name="connsiteY33" fmla="*/ 601396 h 3619091"/>
                  <a:gd name="connsiteX34" fmla="*/ 1460431 w 2379229"/>
                  <a:gd name="connsiteY34" fmla="*/ 632754 h 3619091"/>
                  <a:gd name="connsiteX35" fmla="*/ 1462576 w 2379229"/>
                  <a:gd name="connsiteY35" fmla="*/ 643569 h 3619091"/>
                  <a:gd name="connsiteX36" fmla="*/ 1467268 w 2379229"/>
                  <a:gd name="connsiteY36" fmla="*/ 734038 h 3619091"/>
                  <a:gd name="connsiteX37" fmla="*/ 1482590 w 2379229"/>
                  <a:gd name="connsiteY37" fmla="*/ 835540 h 3619091"/>
                  <a:gd name="connsiteX38" fmla="*/ 1548787 w 2379229"/>
                  <a:gd name="connsiteY38" fmla="*/ 962371 h 3619091"/>
                  <a:gd name="connsiteX39" fmla="*/ 1558639 w 2379229"/>
                  <a:gd name="connsiteY39" fmla="*/ 990869 h 3619091"/>
                  <a:gd name="connsiteX40" fmla="*/ 1569547 w 2379229"/>
                  <a:gd name="connsiteY40" fmla="*/ 1087088 h 3619091"/>
                  <a:gd name="connsiteX41" fmla="*/ 1590525 w 2379229"/>
                  <a:gd name="connsiteY41" fmla="*/ 1268523 h 3619091"/>
                  <a:gd name="connsiteX42" fmla="*/ 1604666 w 2379229"/>
                  <a:gd name="connsiteY42" fmla="*/ 1376613 h 3619091"/>
                  <a:gd name="connsiteX43" fmla="*/ 1598295 w 2379229"/>
                  <a:gd name="connsiteY43" fmla="*/ 1389946 h 3619091"/>
                  <a:gd name="connsiteX44" fmla="*/ 1593229 w 2379229"/>
                  <a:gd name="connsiteY44" fmla="*/ 1395260 h 3619091"/>
                  <a:gd name="connsiteX45" fmla="*/ 1406106 w 2379229"/>
                  <a:gd name="connsiteY45" fmla="*/ 1670987 h 3619091"/>
                  <a:gd name="connsiteX46" fmla="*/ 1307309 w 2379229"/>
                  <a:gd name="connsiteY46" fmla="*/ 1858638 h 3619091"/>
                  <a:gd name="connsiteX47" fmla="*/ 1235331 w 2379229"/>
                  <a:gd name="connsiteY47" fmla="*/ 2011232 h 3619091"/>
                  <a:gd name="connsiteX48" fmla="*/ 1230576 w 2379229"/>
                  <a:gd name="connsiteY48" fmla="*/ 1993020 h 3619091"/>
                  <a:gd name="connsiteX49" fmla="*/ 1179328 w 2379229"/>
                  <a:gd name="connsiteY49" fmla="*/ 1733237 h 3619091"/>
                  <a:gd name="connsiteX50" fmla="*/ 1167332 w 2379229"/>
                  <a:gd name="connsiteY50" fmla="*/ 1617563 h 3619091"/>
                  <a:gd name="connsiteX51" fmla="*/ 1182156 w 2379229"/>
                  <a:gd name="connsiteY51" fmla="*/ 1453190 h 3619091"/>
                  <a:gd name="connsiteX52" fmla="*/ 1190827 w 2379229"/>
                  <a:gd name="connsiteY52" fmla="*/ 1425220 h 3619091"/>
                  <a:gd name="connsiteX53" fmla="*/ 1231819 w 2379229"/>
                  <a:gd name="connsiteY53" fmla="*/ 1302088 h 3619091"/>
                  <a:gd name="connsiteX54" fmla="*/ 1233094 w 2379229"/>
                  <a:gd name="connsiteY54" fmla="*/ 1271600 h 3619091"/>
                  <a:gd name="connsiteX55" fmla="*/ 1208977 w 2379229"/>
                  <a:gd name="connsiteY55" fmla="*/ 1251275 h 3619091"/>
                  <a:gd name="connsiteX56" fmla="*/ 1181628 w 2379229"/>
                  <a:gd name="connsiteY56" fmla="*/ 1257739 h 3619091"/>
                  <a:gd name="connsiteX57" fmla="*/ 1115151 w 2379229"/>
                  <a:gd name="connsiteY57" fmla="*/ 1286113 h 3619091"/>
                  <a:gd name="connsiteX58" fmla="*/ 1046189 w 2379229"/>
                  <a:gd name="connsiteY58" fmla="*/ 1305164 h 3619091"/>
                  <a:gd name="connsiteX59" fmla="*/ 1017690 w 2379229"/>
                  <a:gd name="connsiteY59" fmla="*/ 1289066 h 3619091"/>
                  <a:gd name="connsiteX60" fmla="*/ 1004513 w 2379229"/>
                  <a:gd name="connsiteY60" fmla="*/ 1260163 h 3619091"/>
                  <a:gd name="connsiteX61" fmla="*/ 992672 w 2379229"/>
                  <a:gd name="connsiteY61" fmla="*/ 1251212 h 3619091"/>
                  <a:gd name="connsiteX62" fmla="*/ 802566 w 2379229"/>
                  <a:gd name="connsiteY62" fmla="*/ 1297705 h 3619091"/>
                  <a:gd name="connsiteX63" fmla="*/ 612305 w 2379229"/>
                  <a:gd name="connsiteY63" fmla="*/ 1496824 h 3619091"/>
                  <a:gd name="connsiteX64" fmla="*/ 590270 w 2379229"/>
                  <a:gd name="connsiteY64" fmla="*/ 1627011 h 3619091"/>
                  <a:gd name="connsiteX65" fmla="*/ 567148 w 2379229"/>
                  <a:gd name="connsiteY65" fmla="*/ 2103473 h 3619091"/>
                  <a:gd name="connsiteX66" fmla="*/ 557234 w 2379229"/>
                  <a:gd name="connsiteY66" fmla="*/ 2305544 h 3619091"/>
                  <a:gd name="connsiteX67" fmla="*/ 540638 w 2379229"/>
                  <a:gd name="connsiteY67" fmla="*/ 2509790 h 3619091"/>
                  <a:gd name="connsiteX68" fmla="*/ 530755 w 2379229"/>
                  <a:gd name="connsiteY68" fmla="*/ 2520823 h 3619091"/>
                  <a:gd name="connsiteX69" fmla="*/ 327099 w 2379229"/>
                  <a:gd name="connsiteY69" fmla="*/ 2567596 h 3619091"/>
                  <a:gd name="connsiteX70" fmla="*/ 334092 w 2379229"/>
                  <a:gd name="connsiteY70" fmla="*/ 2573377 h 3619091"/>
                  <a:gd name="connsiteX71" fmla="*/ 335086 w 2379229"/>
                  <a:gd name="connsiteY71" fmla="*/ 2572910 h 3619091"/>
                  <a:gd name="connsiteX72" fmla="*/ 334434 w 2379229"/>
                  <a:gd name="connsiteY72" fmla="*/ 2573998 h 3619091"/>
                  <a:gd name="connsiteX73" fmla="*/ 235698 w 2379229"/>
                  <a:gd name="connsiteY73" fmla="*/ 2689454 h 3619091"/>
                  <a:gd name="connsiteX74" fmla="*/ 182772 w 2379229"/>
                  <a:gd name="connsiteY74" fmla="*/ 2728115 h 3619091"/>
                  <a:gd name="connsiteX75" fmla="*/ 150978 w 2379229"/>
                  <a:gd name="connsiteY75" fmla="*/ 2725567 h 3619091"/>
                  <a:gd name="connsiteX76" fmla="*/ 94851 w 2379229"/>
                  <a:gd name="connsiteY76" fmla="*/ 2697907 h 3619091"/>
                  <a:gd name="connsiteX77" fmla="*/ 14358 w 2379229"/>
                  <a:gd name="connsiteY77" fmla="*/ 2658593 h 3619091"/>
                  <a:gd name="connsiteX78" fmla="*/ 0 w 2379229"/>
                  <a:gd name="connsiteY78" fmla="*/ 2658282 h 3619091"/>
                  <a:gd name="connsiteX79" fmla="*/ 27411 w 2379229"/>
                  <a:gd name="connsiteY79" fmla="*/ 2682803 h 3619091"/>
                  <a:gd name="connsiteX80" fmla="*/ 216864 w 2379229"/>
                  <a:gd name="connsiteY80" fmla="*/ 2823868 h 3619091"/>
                  <a:gd name="connsiteX81" fmla="*/ 498496 w 2379229"/>
                  <a:gd name="connsiteY81" fmla="*/ 2898797 h 3619091"/>
                  <a:gd name="connsiteX82" fmla="*/ 710636 w 2379229"/>
                  <a:gd name="connsiteY82" fmla="*/ 2901656 h 3619091"/>
                  <a:gd name="connsiteX83" fmla="*/ 720737 w 2379229"/>
                  <a:gd name="connsiteY83" fmla="*/ 2912845 h 3619091"/>
                  <a:gd name="connsiteX84" fmla="*/ 695719 w 2379229"/>
                  <a:gd name="connsiteY84" fmla="*/ 3127223 h 3619091"/>
                  <a:gd name="connsiteX85" fmla="*/ 694607 w 2379229"/>
                  <a:gd name="connsiteY85" fmla="*/ 3391009 h 3619091"/>
                  <a:gd name="connsiteX86" fmla="*/ 2045854 w 2379229"/>
                  <a:gd name="connsiteY86" fmla="*/ 3601079 h 3619091"/>
                  <a:gd name="connsiteX87" fmla="*/ 1949324 w 2379229"/>
                  <a:gd name="connsiteY87" fmla="*/ 2907095 h 3619091"/>
                  <a:gd name="connsiteX88" fmla="*/ 1961755 w 2379229"/>
                  <a:gd name="connsiteY88" fmla="*/ 2894229 h 3619091"/>
                  <a:gd name="connsiteX89" fmla="*/ 2152576 w 2379229"/>
                  <a:gd name="connsiteY89" fmla="*/ 2889443 h 3619091"/>
                  <a:gd name="connsiteX90" fmla="*/ 2283074 w 2379229"/>
                  <a:gd name="connsiteY90" fmla="*/ 2816284 h 3619091"/>
                  <a:gd name="connsiteX91" fmla="*/ 2349519 w 2379229"/>
                  <a:gd name="connsiteY91" fmla="*/ 2654677 h 3619091"/>
                  <a:gd name="connsiteX92" fmla="*/ 2377210 w 2379229"/>
                  <a:gd name="connsiteY92" fmla="*/ 2361827 h 3619091"/>
                  <a:gd name="connsiteX93" fmla="*/ 2379230 w 2379229"/>
                  <a:gd name="connsiteY93" fmla="*/ 2312412 h 3619091"/>
                  <a:gd name="connsiteX94" fmla="*/ 2379168 w 2379229"/>
                  <a:gd name="connsiteY94" fmla="*/ 2192170 h 3619091"/>
                  <a:gd name="connsiteX0" fmla="*/ 2379168 w 2379231"/>
                  <a:gd name="connsiteY0" fmla="*/ 2192170 h 3619091"/>
                  <a:gd name="connsiteX1" fmla="*/ 2377894 w 2379231"/>
                  <a:gd name="connsiteY1" fmla="*/ 2142507 h 3619091"/>
                  <a:gd name="connsiteX2" fmla="*/ 2376993 w 2379231"/>
                  <a:gd name="connsiteY2" fmla="*/ 2092284 h 3619091"/>
                  <a:gd name="connsiteX3" fmla="*/ 2363194 w 2379231"/>
                  <a:gd name="connsiteY3" fmla="*/ 1890679 h 3619091"/>
                  <a:gd name="connsiteX4" fmla="*/ 2333421 w 2379231"/>
                  <a:gd name="connsiteY4" fmla="*/ 1653521 h 3619091"/>
                  <a:gd name="connsiteX5" fmla="*/ 2265577 w 2379231"/>
                  <a:gd name="connsiteY5" fmla="*/ 1442220 h 3619091"/>
                  <a:gd name="connsiteX6" fmla="*/ 2143439 w 2379231"/>
                  <a:gd name="connsiteY6" fmla="*/ 1310230 h 3619091"/>
                  <a:gd name="connsiteX7" fmla="*/ 1980154 w 2379231"/>
                  <a:gd name="connsiteY7" fmla="*/ 1241671 h 3619091"/>
                  <a:gd name="connsiteX8" fmla="*/ 1957435 w 2379231"/>
                  <a:gd name="connsiteY8" fmla="*/ 1224827 h 3619091"/>
                  <a:gd name="connsiteX9" fmla="*/ 1927942 w 2379231"/>
                  <a:gd name="connsiteY9" fmla="*/ 1178178 h 3619091"/>
                  <a:gd name="connsiteX10" fmla="*/ 1817117 w 2379231"/>
                  <a:gd name="connsiteY10" fmla="*/ 939870 h 3619091"/>
                  <a:gd name="connsiteX11" fmla="*/ 1692555 w 2379231"/>
                  <a:gd name="connsiteY11" fmla="*/ 451319 h 3619091"/>
                  <a:gd name="connsiteX12" fmla="*/ 1631828 w 2379231"/>
                  <a:gd name="connsiteY12" fmla="*/ 232839 h 3619091"/>
                  <a:gd name="connsiteX13" fmla="*/ 1564326 w 2379231"/>
                  <a:gd name="connsiteY13" fmla="*/ 101129 h 3619091"/>
                  <a:gd name="connsiteX14" fmla="*/ 1449678 w 2379231"/>
                  <a:gd name="connsiteY14" fmla="*/ 10318 h 3619091"/>
                  <a:gd name="connsiteX15" fmla="*/ 1394794 w 2379231"/>
                  <a:gd name="connsiteY15" fmla="*/ 0 h 3619091"/>
                  <a:gd name="connsiteX16" fmla="*/ 1345690 w 2379231"/>
                  <a:gd name="connsiteY16" fmla="*/ 0 h 3619091"/>
                  <a:gd name="connsiteX17" fmla="*/ 1337921 w 2379231"/>
                  <a:gd name="connsiteY17" fmla="*/ 2517 h 3619091"/>
                  <a:gd name="connsiteX18" fmla="*/ 1271848 w 2379231"/>
                  <a:gd name="connsiteY18" fmla="*/ 47861 h 3619091"/>
                  <a:gd name="connsiteX19" fmla="*/ 1248633 w 2379231"/>
                  <a:gd name="connsiteY19" fmla="*/ 90935 h 3619091"/>
                  <a:gd name="connsiteX20" fmla="*/ 1187346 w 2379231"/>
                  <a:gd name="connsiteY20" fmla="*/ 132704 h 3619091"/>
                  <a:gd name="connsiteX21" fmla="*/ 1066048 w 2379231"/>
                  <a:gd name="connsiteY21" fmla="*/ 135626 h 3619091"/>
                  <a:gd name="connsiteX22" fmla="*/ 903353 w 2379231"/>
                  <a:gd name="connsiteY22" fmla="*/ 186625 h 3619091"/>
                  <a:gd name="connsiteX23" fmla="*/ 683132 w 2379231"/>
                  <a:gd name="connsiteY23" fmla="*/ 459089 h 3619091"/>
                  <a:gd name="connsiteX24" fmla="*/ 668277 w 2379231"/>
                  <a:gd name="connsiteY24" fmla="*/ 618769 h 3619091"/>
                  <a:gd name="connsiteX25" fmla="*/ 676481 w 2379231"/>
                  <a:gd name="connsiteY25" fmla="*/ 614449 h 3619091"/>
                  <a:gd name="connsiteX26" fmla="*/ 728506 w 2379231"/>
                  <a:gd name="connsiteY26" fmla="*/ 587287 h 3619091"/>
                  <a:gd name="connsiteX27" fmla="*/ 814158 w 2379231"/>
                  <a:gd name="connsiteY27" fmla="*/ 586044 h 3619091"/>
                  <a:gd name="connsiteX28" fmla="*/ 1073911 w 2379231"/>
                  <a:gd name="connsiteY28" fmla="*/ 641674 h 3619091"/>
                  <a:gd name="connsiteX29" fmla="*/ 1242759 w 2379231"/>
                  <a:gd name="connsiteY29" fmla="*/ 704732 h 3619091"/>
                  <a:gd name="connsiteX30" fmla="*/ 1282881 w 2379231"/>
                  <a:gd name="connsiteY30" fmla="*/ 715205 h 3619091"/>
                  <a:gd name="connsiteX31" fmla="*/ 1316570 w 2379231"/>
                  <a:gd name="connsiteY31" fmla="*/ 697117 h 3619091"/>
                  <a:gd name="connsiteX32" fmla="*/ 1349668 w 2379231"/>
                  <a:gd name="connsiteY32" fmla="*/ 642606 h 3619091"/>
                  <a:gd name="connsiteX33" fmla="*/ 1401476 w 2379231"/>
                  <a:gd name="connsiteY33" fmla="*/ 601396 h 3619091"/>
                  <a:gd name="connsiteX34" fmla="*/ 1460431 w 2379231"/>
                  <a:gd name="connsiteY34" fmla="*/ 632754 h 3619091"/>
                  <a:gd name="connsiteX35" fmla="*/ 1462576 w 2379231"/>
                  <a:gd name="connsiteY35" fmla="*/ 643569 h 3619091"/>
                  <a:gd name="connsiteX36" fmla="*/ 1467268 w 2379231"/>
                  <a:gd name="connsiteY36" fmla="*/ 734038 h 3619091"/>
                  <a:gd name="connsiteX37" fmla="*/ 1482590 w 2379231"/>
                  <a:gd name="connsiteY37" fmla="*/ 835540 h 3619091"/>
                  <a:gd name="connsiteX38" fmla="*/ 1548787 w 2379231"/>
                  <a:gd name="connsiteY38" fmla="*/ 962371 h 3619091"/>
                  <a:gd name="connsiteX39" fmla="*/ 1558639 w 2379231"/>
                  <a:gd name="connsiteY39" fmla="*/ 990869 h 3619091"/>
                  <a:gd name="connsiteX40" fmla="*/ 1569547 w 2379231"/>
                  <a:gd name="connsiteY40" fmla="*/ 1087088 h 3619091"/>
                  <a:gd name="connsiteX41" fmla="*/ 1590525 w 2379231"/>
                  <a:gd name="connsiteY41" fmla="*/ 1268523 h 3619091"/>
                  <a:gd name="connsiteX42" fmla="*/ 1604666 w 2379231"/>
                  <a:gd name="connsiteY42" fmla="*/ 1376613 h 3619091"/>
                  <a:gd name="connsiteX43" fmla="*/ 1598295 w 2379231"/>
                  <a:gd name="connsiteY43" fmla="*/ 1389946 h 3619091"/>
                  <a:gd name="connsiteX44" fmla="*/ 1593229 w 2379231"/>
                  <a:gd name="connsiteY44" fmla="*/ 1395260 h 3619091"/>
                  <a:gd name="connsiteX45" fmla="*/ 1406106 w 2379231"/>
                  <a:gd name="connsiteY45" fmla="*/ 1670987 h 3619091"/>
                  <a:gd name="connsiteX46" fmla="*/ 1307309 w 2379231"/>
                  <a:gd name="connsiteY46" fmla="*/ 1858638 h 3619091"/>
                  <a:gd name="connsiteX47" fmla="*/ 1235331 w 2379231"/>
                  <a:gd name="connsiteY47" fmla="*/ 2011232 h 3619091"/>
                  <a:gd name="connsiteX48" fmla="*/ 1230576 w 2379231"/>
                  <a:gd name="connsiteY48" fmla="*/ 1993020 h 3619091"/>
                  <a:gd name="connsiteX49" fmla="*/ 1179328 w 2379231"/>
                  <a:gd name="connsiteY49" fmla="*/ 1733237 h 3619091"/>
                  <a:gd name="connsiteX50" fmla="*/ 1167332 w 2379231"/>
                  <a:gd name="connsiteY50" fmla="*/ 1617563 h 3619091"/>
                  <a:gd name="connsiteX51" fmla="*/ 1182156 w 2379231"/>
                  <a:gd name="connsiteY51" fmla="*/ 1453190 h 3619091"/>
                  <a:gd name="connsiteX52" fmla="*/ 1190827 w 2379231"/>
                  <a:gd name="connsiteY52" fmla="*/ 1425220 h 3619091"/>
                  <a:gd name="connsiteX53" fmla="*/ 1231819 w 2379231"/>
                  <a:gd name="connsiteY53" fmla="*/ 1302088 h 3619091"/>
                  <a:gd name="connsiteX54" fmla="*/ 1233094 w 2379231"/>
                  <a:gd name="connsiteY54" fmla="*/ 1271600 h 3619091"/>
                  <a:gd name="connsiteX55" fmla="*/ 1208977 w 2379231"/>
                  <a:gd name="connsiteY55" fmla="*/ 1251275 h 3619091"/>
                  <a:gd name="connsiteX56" fmla="*/ 1181628 w 2379231"/>
                  <a:gd name="connsiteY56" fmla="*/ 1257739 h 3619091"/>
                  <a:gd name="connsiteX57" fmla="*/ 1115151 w 2379231"/>
                  <a:gd name="connsiteY57" fmla="*/ 1286113 h 3619091"/>
                  <a:gd name="connsiteX58" fmla="*/ 1046189 w 2379231"/>
                  <a:gd name="connsiteY58" fmla="*/ 1305164 h 3619091"/>
                  <a:gd name="connsiteX59" fmla="*/ 1017690 w 2379231"/>
                  <a:gd name="connsiteY59" fmla="*/ 1289066 h 3619091"/>
                  <a:gd name="connsiteX60" fmla="*/ 1004513 w 2379231"/>
                  <a:gd name="connsiteY60" fmla="*/ 1260163 h 3619091"/>
                  <a:gd name="connsiteX61" fmla="*/ 992672 w 2379231"/>
                  <a:gd name="connsiteY61" fmla="*/ 1251212 h 3619091"/>
                  <a:gd name="connsiteX62" fmla="*/ 802566 w 2379231"/>
                  <a:gd name="connsiteY62" fmla="*/ 1297705 h 3619091"/>
                  <a:gd name="connsiteX63" fmla="*/ 612305 w 2379231"/>
                  <a:gd name="connsiteY63" fmla="*/ 1496824 h 3619091"/>
                  <a:gd name="connsiteX64" fmla="*/ 590270 w 2379231"/>
                  <a:gd name="connsiteY64" fmla="*/ 1627011 h 3619091"/>
                  <a:gd name="connsiteX65" fmla="*/ 567148 w 2379231"/>
                  <a:gd name="connsiteY65" fmla="*/ 2103473 h 3619091"/>
                  <a:gd name="connsiteX66" fmla="*/ 557234 w 2379231"/>
                  <a:gd name="connsiteY66" fmla="*/ 2305544 h 3619091"/>
                  <a:gd name="connsiteX67" fmla="*/ 540638 w 2379231"/>
                  <a:gd name="connsiteY67" fmla="*/ 2509790 h 3619091"/>
                  <a:gd name="connsiteX68" fmla="*/ 530755 w 2379231"/>
                  <a:gd name="connsiteY68" fmla="*/ 2520823 h 3619091"/>
                  <a:gd name="connsiteX69" fmla="*/ 327099 w 2379231"/>
                  <a:gd name="connsiteY69" fmla="*/ 2567596 h 3619091"/>
                  <a:gd name="connsiteX70" fmla="*/ 334092 w 2379231"/>
                  <a:gd name="connsiteY70" fmla="*/ 2573377 h 3619091"/>
                  <a:gd name="connsiteX71" fmla="*/ 335086 w 2379231"/>
                  <a:gd name="connsiteY71" fmla="*/ 2572910 h 3619091"/>
                  <a:gd name="connsiteX72" fmla="*/ 334434 w 2379231"/>
                  <a:gd name="connsiteY72" fmla="*/ 2573998 h 3619091"/>
                  <a:gd name="connsiteX73" fmla="*/ 235698 w 2379231"/>
                  <a:gd name="connsiteY73" fmla="*/ 2689454 h 3619091"/>
                  <a:gd name="connsiteX74" fmla="*/ 182772 w 2379231"/>
                  <a:gd name="connsiteY74" fmla="*/ 2728115 h 3619091"/>
                  <a:gd name="connsiteX75" fmla="*/ 150978 w 2379231"/>
                  <a:gd name="connsiteY75" fmla="*/ 2725567 h 3619091"/>
                  <a:gd name="connsiteX76" fmla="*/ 94851 w 2379231"/>
                  <a:gd name="connsiteY76" fmla="*/ 2697907 h 3619091"/>
                  <a:gd name="connsiteX77" fmla="*/ 14358 w 2379231"/>
                  <a:gd name="connsiteY77" fmla="*/ 2658593 h 3619091"/>
                  <a:gd name="connsiteX78" fmla="*/ 0 w 2379231"/>
                  <a:gd name="connsiteY78" fmla="*/ 2658282 h 3619091"/>
                  <a:gd name="connsiteX79" fmla="*/ 27411 w 2379231"/>
                  <a:gd name="connsiteY79" fmla="*/ 2682803 h 3619091"/>
                  <a:gd name="connsiteX80" fmla="*/ 216864 w 2379231"/>
                  <a:gd name="connsiteY80" fmla="*/ 2823868 h 3619091"/>
                  <a:gd name="connsiteX81" fmla="*/ 498496 w 2379231"/>
                  <a:gd name="connsiteY81" fmla="*/ 2898797 h 3619091"/>
                  <a:gd name="connsiteX82" fmla="*/ 710636 w 2379231"/>
                  <a:gd name="connsiteY82" fmla="*/ 2901656 h 3619091"/>
                  <a:gd name="connsiteX83" fmla="*/ 720737 w 2379231"/>
                  <a:gd name="connsiteY83" fmla="*/ 2912845 h 3619091"/>
                  <a:gd name="connsiteX84" fmla="*/ 695719 w 2379231"/>
                  <a:gd name="connsiteY84" fmla="*/ 3127223 h 3619091"/>
                  <a:gd name="connsiteX85" fmla="*/ 694607 w 2379231"/>
                  <a:gd name="connsiteY85" fmla="*/ 3391009 h 3619091"/>
                  <a:gd name="connsiteX86" fmla="*/ 2045854 w 2379231"/>
                  <a:gd name="connsiteY86" fmla="*/ 3601079 h 3619091"/>
                  <a:gd name="connsiteX87" fmla="*/ 1949324 w 2379231"/>
                  <a:gd name="connsiteY87" fmla="*/ 2907095 h 3619091"/>
                  <a:gd name="connsiteX88" fmla="*/ 1961755 w 2379231"/>
                  <a:gd name="connsiteY88" fmla="*/ 2894229 h 3619091"/>
                  <a:gd name="connsiteX89" fmla="*/ 2152576 w 2379231"/>
                  <a:gd name="connsiteY89" fmla="*/ 2889443 h 3619091"/>
                  <a:gd name="connsiteX90" fmla="*/ 2283074 w 2379231"/>
                  <a:gd name="connsiteY90" fmla="*/ 2816284 h 3619091"/>
                  <a:gd name="connsiteX91" fmla="*/ 2349519 w 2379231"/>
                  <a:gd name="connsiteY91" fmla="*/ 2654677 h 3619091"/>
                  <a:gd name="connsiteX92" fmla="*/ 2377210 w 2379231"/>
                  <a:gd name="connsiteY92" fmla="*/ 2361827 h 3619091"/>
                  <a:gd name="connsiteX93" fmla="*/ 2379230 w 2379231"/>
                  <a:gd name="connsiteY93" fmla="*/ 2312412 h 3619091"/>
                  <a:gd name="connsiteX94" fmla="*/ 2379168 w 2379231"/>
                  <a:gd name="connsiteY94" fmla="*/ 2192170 h 3619091"/>
                  <a:gd name="connsiteX0" fmla="*/ 2379168 w 2379229"/>
                  <a:gd name="connsiteY0" fmla="*/ 2192170 h 3629423"/>
                  <a:gd name="connsiteX1" fmla="*/ 2377894 w 2379229"/>
                  <a:gd name="connsiteY1" fmla="*/ 2142507 h 3629423"/>
                  <a:gd name="connsiteX2" fmla="*/ 2376993 w 2379229"/>
                  <a:gd name="connsiteY2" fmla="*/ 2092284 h 3629423"/>
                  <a:gd name="connsiteX3" fmla="*/ 2363194 w 2379229"/>
                  <a:gd name="connsiteY3" fmla="*/ 1890679 h 3629423"/>
                  <a:gd name="connsiteX4" fmla="*/ 2333421 w 2379229"/>
                  <a:gd name="connsiteY4" fmla="*/ 1653521 h 3629423"/>
                  <a:gd name="connsiteX5" fmla="*/ 2265577 w 2379229"/>
                  <a:gd name="connsiteY5" fmla="*/ 1442220 h 3629423"/>
                  <a:gd name="connsiteX6" fmla="*/ 2143439 w 2379229"/>
                  <a:gd name="connsiteY6" fmla="*/ 1310230 h 3629423"/>
                  <a:gd name="connsiteX7" fmla="*/ 1980154 w 2379229"/>
                  <a:gd name="connsiteY7" fmla="*/ 1241671 h 3629423"/>
                  <a:gd name="connsiteX8" fmla="*/ 1957435 w 2379229"/>
                  <a:gd name="connsiteY8" fmla="*/ 1224827 h 3629423"/>
                  <a:gd name="connsiteX9" fmla="*/ 1927942 w 2379229"/>
                  <a:gd name="connsiteY9" fmla="*/ 1178178 h 3629423"/>
                  <a:gd name="connsiteX10" fmla="*/ 1817117 w 2379229"/>
                  <a:gd name="connsiteY10" fmla="*/ 939870 h 3629423"/>
                  <a:gd name="connsiteX11" fmla="*/ 1692555 w 2379229"/>
                  <a:gd name="connsiteY11" fmla="*/ 451319 h 3629423"/>
                  <a:gd name="connsiteX12" fmla="*/ 1631828 w 2379229"/>
                  <a:gd name="connsiteY12" fmla="*/ 232839 h 3629423"/>
                  <a:gd name="connsiteX13" fmla="*/ 1564326 w 2379229"/>
                  <a:gd name="connsiteY13" fmla="*/ 101129 h 3629423"/>
                  <a:gd name="connsiteX14" fmla="*/ 1449678 w 2379229"/>
                  <a:gd name="connsiteY14" fmla="*/ 10318 h 3629423"/>
                  <a:gd name="connsiteX15" fmla="*/ 1394794 w 2379229"/>
                  <a:gd name="connsiteY15" fmla="*/ 0 h 3629423"/>
                  <a:gd name="connsiteX16" fmla="*/ 1345690 w 2379229"/>
                  <a:gd name="connsiteY16" fmla="*/ 0 h 3629423"/>
                  <a:gd name="connsiteX17" fmla="*/ 1337921 w 2379229"/>
                  <a:gd name="connsiteY17" fmla="*/ 2517 h 3629423"/>
                  <a:gd name="connsiteX18" fmla="*/ 1271848 w 2379229"/>
                  <a:gd name="connsiteY18" fmla="*/ 47861 h 3629423"/>
                  <a:gd name="connsiteX19" fmla="*/ 1248633 w 2379229"/>
                  <a:gd name="connsiteY19" fmla="*/ 90935 h 3629423"/>
                  <a:gd name="connsiteX20" fmla="*/ 1187346 w 2379229"/>
                  <a:gd name="connsiteY20" fmla="*/ 132704 h 3629423"/>
                  <a:gd name="connsiteX21" fmla="*/ 1066048 w 2379229"/>
                  <a:gd name="connsiteY21" fmla="*/ 135626 h 3629423"/>
                  <a:gd name="connsiteX22" fmla="*/ 903353 w 2379229"/>
                  <a:gd name="connsiteY22" fmla="*/ 186625 h 3629423"/>
                  <a:gd name="connsiteX23" fmla="*/ 683132 w 2379229"/>
                  <a:gd name="connsiteY23" fmla="*/ 459089 h 3629423"/>
                  <a:gd name="connsiteX24" fmla="*/ 668277 w 2379229"/>
                  <a:gd name="connsiteY24" fmla="*/ 618769 h 3629423"/>
                  <a:gd name="connsiteX25" fmla="*/ 676481 w 2379229"/>
                  <a:gd name="connsiteY25" fmla="*/ 614449 h 3629423"/>
                  <a:gd name="connsiteX26" fmla="*/ 728506 w 2379229"/>
                  <a:gd name="connsiteY26" fmla="*/ 587287 h 3629423"/>
                  <a:gd name="connsiteX27" fmla="*/ 814158 w 2379229"/>
                  <a:gd name="connsiteY27" fmla="*/ 586044 h 3629423"/>
                  <a:gd name="connsiteX28" fmla="*/ 1073911 w 2379229"/>
                  <a:gd name="connsiteY28" fmla="*/ 641674 h 3629423"/>
                  <a:gd name="connsiteX29" fmla="*/ 1242759 w 2379229"/>
                  <a:gd name="connsiteY29" fmla="*/ 704732 h 3629423"/>
                  <a:gd name="connsiteX30" fmla="*/ 1282881 w 2379229"/>
                  <a:gd name="connsiteY30" fmla="*/ 715205 h 3629423"/>
                  <a:gd name="connsiteX31" fmla="*/ 1316570 w 2379229"/>
                  <a:gd name="connsiteY31" fmla="*/ 697117 h 3629423"/>
                  <a:gd name="connsiteX32" fmla="*/ 1349668 w 2379229"/>
                  <a:gd name="connsiteY32" fmla="*/ 642606 h 3629423"/>
                  <a:gd name="connsiteX33" fmla="*/ 1401476 w 2379229"/>
                  <a:gd name="connsiteY33" fmla="*/ 601396 h 3629423"/>
                  <a:gd name="connsiteX34" fmla="*/ 1460431 w 2379229"/>
                  <a:gd name="connsiteY34" fmla="*/ 632754 h 3629423"/>
                  <a:gd name="connsiteX35" fmla="*/ 1462576 w 2379229"/>
                  <a:gd name="connsiteY35" fmla="*/ 643569 h 3629423"/>
                  <a:gd name="connsiteX36" fmla="*/ 1467268 w 2379229"/>
                  <a:gd name="connsiteY36" fmla="*/ 734038 h 3629423"/>
                  <a:gd name="connsiteX37" fmla="*/ 1482590 w 2379229"/>
                  <a:gd name="connsiteY37" fmla="*/ 835540 h 3629423"/>
                  <a:gd name="connsiteX38" fmla="*/ 1548787 w 2379229"/>
                  <a:gd name="connsiteY38" fmla="*/ 962371 h 3629423"/>
                  <a:gd name="connsiteX39" fmla="*/ 1558639 w 2379229"/>
                  <a:gd name="connsiteY39" fmla="*/ 990869 h 3629423"/>
                  <a:gd name="connsiteX40" fmla="*/ 1569547 w 2379229"/>
                  <a:gd name="connsiteY40" fmla="*/ 1087088 h 3629423"/>
                  <a:gd name="connsiteX41" fmla="*/ 1590525 w 2379229"/>
                  <a:gd name="connsiteY41" fmla="*/ 1268523 h 3629423"/>
                  <a:gd name="connsiteX42" fmla="*/ 1604666 w 2379229"/>
                  <a:gd name="connsiteY42" fmla="*/ 1376613 h 3629423"/>
                  <a:gd name="connsiteX43" fmla="*/ 1598295 w 2379229"/>
                  <a:gd name="connsiteY43" fmla="*/ 1389946 h 3629423"/>
                  <a:gd name="connsiteX44" fmla="*/ 1593229 w 2379229"/>
                  <a:gd name="connsiteY44" fmla="*/ 1395260 h 3629423"/>
                  <a:gd name="connsiteX45" fmla="*/ 1406106 w 2379229"/>
                  <a:gd name="connsiteY45" fmla="*/ 1670987 h 3629423"/>
                  <a:gd name="connsiteX46" fmla="*/ 1307309 w 2379229"/>
                  <a:gd name="connsiteY46" fmla="*/ 1858638 h 3629423"/>
                  <a:gd name="connsiteX47" fmla="*/ 1235331 w 2379229"/>
                  <a:gd name="connsiteY47" fmla="*/ 2011232 h 3629423"/>
                  <a:gd name="connsiteX48" fmla="*/ 1230576 w 2379229"/>
                  <a:gd name="connsiteY48" fmla="*/ 1993020 h 3629423"/>
                  <a:gd name="connsiteX49" fmla="*/ 1179328 w 2379229"/>
                  <a:gd name="connsiteY49" fmla="*/ 1733237 h 3629423"/>
                  <a:gd name="connsiteX50" fmla="*/ 1167332 w 2379229"/>
                  <a:gd name="connsiteY50" fmla="*/ 1617563 h 3629423"/>
                  <a:gd name="connsiteX51" fmla="*/ 1182156 w 2379229"/>
                  <a:gd name="connsiteY51" fmla="*/ 1453190 h 3629423"/>
                  <a:gd name="connsiteX52" fmla="*/ 1190827 w 2379229"/>
                  <a:gd name="connsiteY52" fmla="*/ 1425220 h 3629423"/>
                  <a:gd name="connsiteX53" fmla="*/ 1231819 w 2379229"/>
                  <a:gd name="connsiteY53" fmla="*/ 1302088 h 3629423"/>
                  <a:gd name="connsiteX54" fmla="*/ 1233094 w 2379229"/>
                  <a:gd name="connsiteY54" fmla="*/ 1271600 h 3629423"/>
                  <a:gd name="connsiteX55" fmla="*/ 1208977 w 2379229"/>
                  <a:gd name="connsiteY55" fmla="*/ 1251275 h 3629423"/>
                  <a:gd name="connsiteX56" fmla="*/ 1181628 w 2379229"/>
                  <a:gd name="connsiteY56" fmla="*/ 1257739 h 3629423"/>
                  <a:gd name="connsiteX57" fmla="*/ 1115151 w 2379229"/>
                  <a:gd name="connsiteY57" fmla="*/ 1286113 h 3629423"/>
                  <a:gd name="connsiteX58" fmla="*/ 1046189 w 2379229"/>
                  <a:gd name="connsiteY58" fmla="*/ 1305164 h 3629423"/>
                  <a:gd name="connsiteX59" fmla="*/ 1017690 w 2379229"/>
                  <a:gd name="connsiteY59" fmla="*/ 1289066 h 3629423"/>
                  <a:gd name="connsiteX60" fmla="*/ 1004513 w 2379229"/>
                  <a:gd name="connsiteY60" fmla="*/ 1260163 h 3629423"/>
                  <a:gd name="connsiteX61" fmla="*/ 992672 w 2379229"/>
                  <a:gd name="connsiteY61" fmla="*/ 1251212 h 3629423"/>
                  <a:gd name="connsiteX62" fmla="*/ 802566 w 2379229"/>
                  <a:gd name="connsiteY62" fmla="*/ 1297705 h 3629423"/>
                  <a:gd name="connsiteX63" fmla="*/ 612305 w 2379229"/>
                  <a:gd name="connsiteY63" fmla="*/ 1496824 h 3629423"/>
                  <a:gd name="connsiteX64" fmla="*/ 590270 w 2379229"/>
                  <a:gd name="connsiteY64" fmla="*/ 1627011 h 3629423"/>
                  <a:gd name="connsiteX65" fmla="*/ 567148 w 2379229"/>
                  <a:gd name="connsiteY65" fmla="*/ 2103473 h 3629423"/>
                  <a:gd name="connsiteX66" fmla="*/ 557234 w 2379229"/>
                  <a:gd name="connsiteY66" fmla="*/ 2305544 h 3629423"/>
                  <a:gd name="connsiteX67" fmla="*/ 540638 w 2379229"/>
                  <a:gd name="connsiteY67" fmla="*/ 2509790 h 3629423"/>
                  <a:gd name="connsiteX68" fmla="*/ 530755 w 2379229"/>
                  <a:gd name="connsiteY68" fmla="*/ 2520823 h 3629423"/>
                  <a:gd name="connsiteX69" fmla="*/ 327099 w 2379229"/>
                  <a:gd name="connsiteY69" fmla="*/ 2567596 h 3629423"/>
                  <a:gd name="connsiteX70" fmla="*/ 334092 w 2379229"/>
                  <a:gd name="connsiteY70" fmla="*/ 2573377 h 3629423"/>
                  <a:gd name="connsiteX71" fmla="*/ 335086 w 2379229"/>
                  <a:gd name="connsiteY71" fmla="*/ 2572910 h 3629423"/>
                  <a:gd name="connsiteX72" fmla="*/ 334434 w 2379229"/>
                  <a:gd name="connsiteY72" fmla="*/ 2573998 h 3629423"/>
                  <a:gd name="connsiteX73" fmla="*/ 235698 w 2379229"/>
                  <a:gd name="connsiteY73" fmla="*/ 2689454 h 3629423"/>
                  <a:gd name="connsiteX74" fmla="*/ 182772 w 2379229"/>
                  <a:gd name="connsiteY74" fmla="*/ 2728115 h 3629423"/>
                  <a:gd name="connsiteX75" fmla="*/ 150978 w 2379229"/>
                  <a:gd name="connsiteY75" fmla="*/ 2725567 h 3629423"/>
                  <a:gd name="connsiteX76" fmla="*/ 94851 w 2379229"/>
                  <a:gd name="connsiteY76" fmla="*/ 2697907 h 3629423"/>
                  <a:gd name="connsiteX77" fmla="*/ 14358 w 2379229"/>
                  <a:gd name="connsiteY77" fmla="*/ 2658593 h 3629423"/>
                  <a:gd name="connsiteX78" fmla="*/ 0 w 2379229"/>
                  <a:gd name="connsiteY78" fmla="*/ 2658282 h 3629423"/>
                  <a:gd name="connsiteX79" fmla="*/ 27411 w 2379229"/>
                  <a:gd name="connsiteY79" fmla="*/ 2682803 h 3629423"/>
                  <a:gd name="connsiteX80" fmla="*/ 216864 w 2379229"/>
                  <a:gd name="connsiteY80" fmla="*/ 2823868 h 3629423"/>
                  <a:gd name="connsiteX81" fmla="*/ 498496 w 2379229"/>
                  <a:gd name="connsiteY81" fmla="*/ 2898797 h 3629423"/>
                  <a:gd name="connsiteX82" fmla="*/ 710636 w 2379229"/>
                  <a:gd name="connsiteY82" fmla="*/ 2901656 h 3629423"/>
                  <a:gd name="connsiteX83" fmla="*/ 720737 w 2379229"/>
                  <a:gd name="connsiteY83" fmla="*/ 2912845 h 3629423"/>
                  <a:gd name="connsiteX84" fmla="*/ 695719 w 2379229"/>
                  <a:gd name="connsiteY84" fmla="*/ 3127223 h 3629423"/>
                  <a:gd name="connsiteX85" fmla="*/ 694607 w 2379229"/>
                  <a:gd name="connsiteY85" fmla="*/ 3493638 h 3629423"/>
                  <a:gd name="connsiteX86" fmla="*/ 2045854 w 2379229"/>
                  <a:gd name="connsiteY86" fmla="*/ 3601079 h 3629423"/>
                  <a:gd name="connsiteX87" fmla="*/ 1949324 w 2379229"/>
                  <a:gd name="connsiteY87" fmla="*/ 2907095 h 3629423"/>
                  <a:gd name="connsiteX88" fmla="*/ 1961755 w 2379229"/>
                  <a:gd name="connsiteY88" fmla="*/ 2894229 h 3629423"/>
                  <a:gd name="connsiteX89" fmla="*/ 2152576 w 2379229"/>
                  <a:gd name="connsiteY89" fmla="*/ 2889443 h 3629423"/>
                  <a:gd name="connsiteX90" fmla="*/ 2283074 w 2379229"/>
                  <a:gd name="connsiteY90" fmla="*/ 2816284 h 3629423"/>
                  <a:gd name="connsiteX91" fmla="*/ 2349519 w 2379229"/>
                  <a:gd name="connsiteY91" fmla="*/ 2654677 h 3629423"/>
                  <a:gd name="connsiteX92" fmla="*/ 2377210 w 2379229"/>
                  <a:gd name="connsiteY92" fmla="*/ 2361827 h 3629423"/>
                  <a:gd name="connsiteX93" fmla="*/ 2379230 w 2379229"/>
                  <a:gd name="connsiteY93" fmla="*/ 2312412 h 3629423"/>
                  <a:gd name="connsiteX94" fmla="*/ 2379168 w 2379229"/>
                  <a:gd name="connsiteY94" fmla="*/ 2192170 h 3629423"/>
                  <a:gd name="connsiteX0" fmla="*/ 2379168 w 2379231"/>
                  <a:gd name="connsiteY0" fmla="*/ 2192170 h 3629423"/>
                  <a:gd name="connsiteX1" fmla="*/ 2377894 w 2379231"/>
                  <a:gd name="connsiteY1" fmla="*/ 2142507 h 3629423"/>
                  <a:gd name="connsiteX2" fmla="*/ 2376993 w 2379231"/>
                  <a:gd name="connsiteY2" fmla="*/ 2092284 h 3629423"/>
                  <a:gd name="connsiteX3" fmla="*/ 2363194 w 2379231"/>
                  <a:gd name="connsiteY3" fmla="*/ 1890679 h 3629423"/>
                  <a:gd name="connsiteX4" fmla="*/ 2333421 w 2379231"/>
                  <a:gd name="connsiteY4" fmla="*/ 1653521 h 3629423"/>
                  <a:gd name="connsiteX5" fmla="*/ 2265577 w 2379231"/>
                  <a:gd name="connsiteY5" fmla="*/ 1442220 h 3629423"/>
                  <a:gd name="connsiteX6" fmla="*/ 2143439 w 2379231"/>
                  <a:gd name="connsiteY6" fmla="*/ 1310230 h 3629423"/>
                  <a:gd name="connsiteX7" fmla="*/ 1980154 w 2379231"/>
                  <a:gd name="connsiteY7" fmla="*/ 1241671 h 3629423"/>
                  <a:gd name="connsiteX8" fmla="*/ 1957435 w 2379231"/>
                  <a:gd name="connsiteY8" fmla="*/ 1224827 h 3629423"/>
                  <a:gd name="connsiteX9" fmla="*/ 1927942 w 2379231"/>
                  <a:gd name="connsiteY9" fmla="*/ 1178178 h 3629423"/>
                  <a:gd name="connsiteX10" fmla="*/ 1817117 w 2379231"/>
                  <a:gd name="connsiteY10" fmla="*/ 939870 h 3629423"/>
                  <a:gd name="connsiteX11" fmla="*/ 1692555 w 2379231"/>
                  <a:gd name="connsiteY11" fmla="*/ 451319 h 3629423"/>
                  <a:gd name="connsiteX12" fmla="*/ 1631828 w 2379231"/>
                  <a:gd name="connsiteY12" fmla="*/ 232839 h 3629423"/>
                  <a:gd name="connsiteX13" fmla="*/ 1564326 w 2379231"/>
                  <a:gd name="connsiteY13" fmla="*/ 101129 h 3629423"/>
                  <a:gd name="connsiteX14" fmla="*/ 1449678 w 2379231"/>
                  <a:gd name="connsiteY14" fmla="*/ 10318 h 3629423"/>
                  <a:gd name="connsiteX15" fmla="*/ 1394794 w 2379231"/>
                  <a:gd name="connsiteY15" fmla="*/ 0 h 3629423"/>
                  <a:gd name="connsiteX16" fmla="*/ 1345690 w 2379231"/>
                  <a:gd name="connsiteY16" fmla="*/ 0 h 3629423"/>
                  <a:gd name="connsiteX17" fmla="*/ 1337921 w 2379231"/>
                  <a:gd name="connsiteY17" fmla="*/ 2517 h 3629423"/>
                  <a:gd name="connsiteX18" fmla="*/ 1271848 w 2379231"/>
                  <a:gd name="connsiteY18" fmla="*/ 47861 h 3629423"/>
                  <a:gd name="connsiteX19" fmla="*/ 1248633 w 2379231"/>
                  <a:gd name="connsiteY19" fmla="*/ 90935 h 3629423"/>
                  <a:gd name="connsiteX20" fmla="*/ 1187346 w 2379231"/>
                  <a:gd name="connsiteY20" fmla="*/ 132704 h 3629423"/>
                  <a:gd name="connsiteX21" fmla="*/ 1066048 w 2379231"/>
                  <a:gd name="connsiteY21" fmla="*/ 135626 h 3629423"/>
                  <a:gd name="connsiteX22" fmla="*/ 903353 w 2379231"/>
                  <a:gd name="connsiteY22" fmla="*/ 186625 h 3629423"/>
                  <a:gd name="connsiteX23" fmla="*/ 683132 w 2379231"/>
                  <a:gd name="connsiteY23" fmla="*/ 459089 h 3629423"/>
                  <a:gd name="connsiteX24" fmla="*/ 668277 w 2379231"/>
                  <a:gd name="connsiteY24" fmla="*/ 618769 h 3629423"/>
                  <a:gd name="connsiteX25" fmla="*/ 676481 w 2379231"/>
                  <a:gd name="connsiteY25" fmla="*/ 614449 h 3629423"/>
                  <a:gd name="connsiteX26" fmla="*/ 728506 w 2379231"/>
                  <a:gd name="connsiteY26" fmla="*/ 587287 h 3629423"/>
                  <a:gd name="connsiteX27" fmla="*/ 814158 w 2379231"/>
                  <a:gd name="connsiteY27" fmla="*/ 586044 h 3629423"/>
                  <a:gd name="connsiteX28" fmla="*/ 1073911 w 2379231"/>
                  <a:gd name="connsiteY28" fmla="*/ 641674 h 3629423"/>
                  <a:gd name="connsiteX29" fmla="*/ 1242759 w 2379231"/>
                  <a:gd name="connsiteY29" fmla="*/ 704732 h 3629423"/>
                  <a:gd name="connsiteX30" fmla="*/ 1282881 w 2379231"/>
                  <a:gd name="connsiteY30" fmla="*/ 715205 h 3629423"/>
                  <a:gd name="connsiteX31" fmla="*/ 1316570 w 2379231"/>
                  <a:gd name="connsiteY31" fmla="*/ 697117 h 3629423"/>
                  <a:gd name="connsiteX32" fmla="*/ 1349668 w 2379231"/>
                  <a:gd name="connsiteY32" fmla="*/ 642606 h 3629423"/>
                  <a:gd name="connsiteX33" fmla="*/ 1401476 w 2379231"/>
                  <a:gd name="connsiteY33" fmla="*/ 601396 h 3629423"/>
                  <a:gd name="connsiteX34" fmla="*/ 1460431 w 2379231"/>
                  <a:gd name="connsiteY34" fmla="*/ 632754 h 3629423"/>
                  <a:gd name="connsiteX35" fmla="*/ 1462576 w 2379231"/>
                  <a:gd name="connsiteY35" fmla="*/ 643569 h 3629423"/>
                  <a:gd name="connsiteX36" fmla="*/ 1467268 w 2379231"/>
                  <a:gd name="connsiteY36" fmla="*/ 734038 h 3629423"/>
                  <a:gd name="connsiteX37" fmla="*/ 1482590 w 2379231"/>
                  <a:gd name="connsiteY37" fmla="*/ 835540 h 3629423"/>
                  <a:gd name="connsiteX38" fmla="*/ 1548787 w 2379231"/>
                  <a:gd name="connsiteY38" fmla="*/ 962371 h 3629423"/>
                  <a:gd name="connsiteX39" fmla="*/ 1558639 w 2379231"/>
                  <a:gd name="connsiteY39" fmla="*/ 990869 h 3629423"/>
                  <a:gd name="connsiteX40" fmla="*/ 1569547 w 2379231"/>
                  <a:gd name="connsiteY40" fmla="*/ 1087088 h 3629423"/>
                  <a:gd name="connsiteX41" fmla="*/ 1590525 w 2379231"/>
                  <a:gd name="connsiteY41" fmla="*/ 1268523 h 3629423"/>
                  <a:gd name="connsiteX42" fmla="*/ 1604666 w 2379231"/>
                  <a:gd name="connsiteY42" fmla="*/ 1376613 h 3629423"/>
                  <a:gd name="connsiteX43" fmla="*/ 1598295 w 2379231"/>
                  <a:gd name="connsiteY43" fmla="*/ 1389946 h 3629423"/>
                  <a:gd name="connsiteX44" fmla="*/ 1593229 w 2379231"/>
                  <a:gd name="connsiteY44" fmla="*/ 1395260 h 3629423"/>
                  <a:gd name="connsiteX45" fmla="*/ 1406106 w 2379231"/>
                  <a:gd name="connsiteY45" fmla="*/ 1670987 h 3629423"/>
                  <a:gd name="connsiteX46" fmla="*/ 1307309 w 2379231"/>
                  <a:gd name="connsiteY46" fmla="*/ 1858638 h 3629423"/>
                  <a:gd name="connsiteX47" fmla="*/ 1235331 w 2379231"/>
                  <a:gd name="connsiteY47" fmla="*/ 2011232 h 3629423"/>
                  <a:gd name="connsiteX48" fmla="*/ 1230576 w 2379231"/>
                  <a:gd name="connsiteY48" fmla="*/ 1993020 h 3629423"/>
                  <a:gd name="connsiteX49" fmla="*/ 1179328 w 2379231"/>
                  <a:gd name="connsiteY49" fmla="*/ 1733237 h 3629423"/>
                  <a:gd name="connsiteX50" fmla="*/ 1167332 w 2379231"/>
                  <a:gd name="connsiteY50" fmla="*/ 1617563 h 3629423"/>
                  <a:gd name="connsiteX51" fmla="*/ 1182156 w 2379231"/>
                  <a:gd name="connsiteY51" fmla="*/ 1453190 h 3629423"/>
                  <a:gd name="connsiteX52" fmla="*/ 1190827 w 2379231"/>
                  <a:gd name="connsiteY52" fmla="*/ 1425220 h 3629423"/>
                  <a:gd name="connsiteX53" fmla="*/ 1231819 w 2379231"/>
                  <a:gd name="connsiteY53" fmla="*/ 1302088 h 3629423"/>
                  <a:gd name="connsiteX54" fmla="*/ 1233094 w 2379231"/>
                  <a:gd name="connsiteY54" fmla="*/ 1271600 h 3629423"/>
                  <a:gd name="connsiteX55" fmla="*/ 1208977 w 2379231"/>
                  <a:gd name="connsiteY55" fmla="*/ 1251275 h 3629423"/>
                  <a:gd name="connsiteX56" fmla="*/ 1181628 w 2379231"/>
                  <a:gd name="connsiteY56" fmla="*/ 1257739 h 3629423"/>
                  <a:gd name="connsiteX57" fmla="*/ 1115151 w 2379231"/>
                  <a:gd name="connsiteY57" fmla="*/ 1286113 h 3629423"/>
                  <a:gd name="connsiteX58" fmla="*/ 1046189 w 2379231"/>
                  <a:gd name="connsiteY58" fmla="*/ 1305164 h 3629423"/>
                  <a:gd name="connsiteX59" fmla="*/ 1017690 w 2379231"/>
                  <a:gd name="connsiteY59" fmla="*/ 1289066 h 3629423"/>
                  <a:gd name="connsiteX60" fmla="*/ 1004513 w 2379231"/>
                  <a:gd name="connsiteY60" fmla="*/ 1260163 h 3629423"/>
                  <a:gd name="connsiteX61" fmla="*/ 992672 w 2379231"/>
                  <a:gd name="connsiteY61" fmla="*/ 1251212 h 3629423"/>
                  <a:gd name="connsiteX62" fmla="*/ 802566 w 2379231"/>
                  <a:gd name="connsiteY62" fmla="*/ 1297705 h 3629423"/>
                  <a:gd name="connsiteX63" fmla="*/ 612305 w 2379231"/>
                  <a:gd name="connsiteY63" fmla="*/ 1496824 h 3629423"/>
                  <a:gd name="connsiteX64" fmla="*/ 590270 w 2379231"/>
                  <a:gd name="connsiteY64" fmla="*/ 1627011 h 3629423"/>
                  <a:gd name="connsiteX65" fmla="*/ 567148 w 2379231"/>
                  <a:gd name="connsiteY65" fmla="*/ 2103473 h 3629423"/>
                  <a:gd name="connsiteX66" fmla="*/ 557234 w 2379231"/>
                  <a:gd name="connsiteY66" fmla="*/ 2305544 h 3629423"/>
                  <a:gd name="connsiteX67" fmla="*/ 540638 w 2379231"/>
                  <a:gd name="connsiteY67" fmla="*/ 2509790 h 3629423"/>
                  <a:gd name="connsiteX68" fmla="*/ 530755 w 2379231"/>
                  <a:gd name="connsiteY68" fmla="*/ 2520823 h 3629423"/>
                  <a:gd name="connsiteX69" fmla="*/ 327099 w 2379231"/>
                  <a:gd name="connsiteY69" fmla="*/ 2567596 h 3629423"/>
                  <a:gd name="connsiteX70" fmla="*/ 334092 w 2379231"/>
                  <a:gd name="connsiteY70" fmla="*/ 2573377 h 3629423"/>
                  <a:gd name="connsiteX71" fmla="*/ 335086 w 2379231"/>
                  <a:gd name="connsiteY71" fmla="*/ 2572910 h 3629423"/>
                  <a:gd name="connsiteX72" fmla="*/ 334434 w 2379231"/>
                  <a:gd name="connsiteY72" fmla="*/ 2573998 h 3629423"/>
                  <a:gd name="connsiteX73" fmla="*/ 235698 w 2379231"/>
                  <a:gd name="connsiteY73" fmla="*/ 2689454 h 3629423"/>
                  <a:gd name="connsiteX74" fmla="*/ 182772 w 2379231"/>
                  <a:gd name="connsiteY74" fmla="*/ 2728115 h 3629423"/>
                  <a:gd name="connsiteX75" fmla="*/ 150978 w 2379231"/>
                  <a:gd name="connsiteY75" fmla="*/ 2725567 h 3629423"/>
                  <a:gd name="connsiteX76" fmla="*/ 94851 w 2379231"/>
                  <a:gd name="connsiteY76" fmla="*/ 2697907 h 3629423"/>
                  <a:gd name="connsiteX77" fmla="*/ 14358 w 2379231"/>
                  <a:gd name="connsiteY77" fmla="*/ 2658593 h 3629423"/>
                  <a:gd name="connsiteX78" fmla="*/ 0 w 2379231"/>
                  <a:gd name="connsiteY78" fmla="*/ 2658282 h 3629423"/>
                  <a:gd name="connsiteX79" fmla="*/ 27411 w 2379231"/>
                  <a:gd name="connsiteY79" fmla="*/ 2682803 h 3629423"/>
                  <a:gd name="connsiteX80" fmla="*/ 216864 w 2379231"/>
                  <a:gd name="connsiteY80" fmla="*/ 2823868 h 3629423"/>
                  <a:gd name="connsiteX81" fmla="*/ 498496 w 2379231"/>
                  <a:gd name="connsiteY81" fmla="*/ 2898797 h 3629423"/>
                  <a:gd name="connsiteX82" fmla="*/ 710636 w 2379231"/>
                  <a:gd name="connsiteY82" fmla="*/ 2901656 h 3629423"/>
                  <a:gd name="connsiteX83" fmla="*/ 720737 w 2379231"/>
                  <a:gd name="connsiteY83" fmla="*/ 2912845 h 3629423"/>
                  <a:gd name="connsiteX84" fmla="*/ 695719 w 2379231"/>
                  <a:gd name="connsiteY84" fmla="*/ 3127223 h 3629423"/>
                  <a:gd name="connsiteX85" fmla="*/ 694607 w 2379231"/>
                  <a:gd name="connsiteY85" fmla="*/ 3493638 h 3629423"/>
                  <a:gd name="connsiteX86" fmla="*/ 2045854 w 2379231"/>
                  <a:gd name="connsiteY86" fmla="*/ 3601079 h 3629423"/>
                  <a:gd name="connsiteX87" fmla="*/ 1949324 w 2379231"/>
                  <a:gd name="connsiteY87" fmla="*/ 2907095 h 3629423"/>
                  <a:gd name="connsiteX88" fmla="*/ 1961755 w 2379231"/>
                  <a:gd name="connsiteY88" fmla="*/ 2894229 h 3629423"/>
                  <a:gd name="connsiteX89" fmla="*/ 2152576 w 2379231"/>
                  <a:gd name="connsiteY89" fmla="*/ 2889443 h 3629423"/>
                  <a:gd name="connsiteX90" fmla="*/ 2283074 w 2379231"/>
                  <a:gd name="connsiteY90" fmla="*/ 2816284 h 3629423"/>
                  <a:gd name="connsiteX91" fmla="*/ 2349519 w 2379231"/>
                  <a:gd name="connsiteY91" fmla="*/ 2654677 h 3629423"/>
                  <a:gd name="connsiteX92" fmla="*/ 2377210 w 2379231"/>
                  <a:gd name="connsiteY92" fmla="*/ 2361827 h 3629423"/>
                  <a:gd name="connsiteX93" fmla="*/ 2379230 w 2379231"/>
                  <a:gd name="connsiteY93" fmla="*/ 2312412 h 3629423"/>
                  <a:gd name="connsiteX94" fmla="*/ 2379168 w 2379231"/>
                  <a:gd name="connsiteY94" fmla="*/ 2192170 h 3629423"/>
                  <a:gd name="connsiteX0" fmla="*/ 2379168 w 2379229"/>
                  <a:gd name="connsiteY0" fmla="*/ 2192170 h 3646654"/>
                  <a:gd name="connsiteX1" fmla="*/ 2377894 w 2379229"/>
                  <a:gd name="connsiteY1" fmla="*/ 2142507 h 3646654"/>
                  <a:gd name="connsiteX2" fmla="*/ 2376993 w 2379229"/>
                  <a:gd name="connsiteY2" fmla="*/ 2092284 h 3646654"/>
                  <a:gd name="connsiteX3" fmla="*/ 2363194 w 2379229"/>
                  <a:gd name="connsiteY3" fmla="*/ 1890679 h 3646654"/>
                  <a:gd name="connsiteX4" fmla="*/ 2333421 w 2379229"/>
                  <a:gd name="connsiteY4" fmla="*/ 1653521 h 3646654"/>
                  <a:gd name="connsiteX5" fmla="*/ 2265577 w 2379229"/>
                  <a:gd name="connsiteY5" fmla="*/ 1442220 h 3646654"/>
                  <a:gd name="connsiteX6" fmla="*/ 2143439 w 2379229"/>
                  <a:gd name="connsiteY6" fmla="*/ 1310230 h 3646654"/>
                  <a:gd name="connsiteX7" fmla="*/ 1980154 w 2379229"/>
                  <a:gd name="connsiteY7" fmla="*/ 1241671 h 3646654"/>
                  <a:gd name="connsiteX8" fmla="*/ 1957435 w 2379229"/>
                  <a:gd name="connsiteY8" fmla="*/ 1224827 h 3646654"/>
                  <a:gd name="connsiteX9" fmla="*/ 1927942 w 2379229"/>
                  <a:gd name="connsiteY9" fmla="*/ 1178178 h 3646654"/>
                  <a:gd name="connsiteX10" fmla="*/ 1817117 w 2379229"/>
                  <a:gd name="connsiteY10" fmla="*/ 939870 h 3646654"/>
                  <a:gd name="connsiteX11" fmla="*/ 1692555 w 2379229"/>
                  <a:gd name="connsiteY11" fmla="*/ 451319 h 3646654"/>
                  <a:gd name="connsiteX12" fmla="*/ 1631828 w 2379229"/>
                  <a:gd name="connsiteY12" fmla="*/ 232839 h 3646654"/>
                  <a:gd name="connsiteX13" fmla="*/ 1564326 w 2379229"/>
                  <a:gd name="connsiteY13" fmla="*/ 101129 h 3646654"/>
                  <a:gd name="connsiteX14" fmla="*/ 1449678 w 2379229"/>
                  <a:gd name="connsiteY14" fmla="*/ 10318 h 3646654"/>
                  <a:gd name="connsiteX15" fmla="*/ 1394794 w 2379229"/>
                  <a:gd name="connsiteY15" fmla="*/ 0 h 3646654"/>
                  <a:gd name="connsiteX16" fmla="*/ 1345690 w 2379229"/>
                  <a:gd name="connsiteY16" fmla="*/ 0 h 3646654"/>
                  <a:gd name="connsiteX17" fmla="*/ 1337921 w 2379229"/>
                  <a:gd name="connsiteY17" fmla="*/ 2517 h 3646654"/>
                  <a:gd name="connsiteX18" fmla="*/ 1271848 w 2379229"/>
                  <a:gd name="connsiteY18" fmla="*/ 47861 h 3646654"/>
                  <a:gd name="connsiteX19" fmla="*/ 1248633 w 2379229"/>
                  <a:gd name="connsiteY19" fmla="*/ 90935 h 3646654"/>
                  <a:gd name="connsiteX20" fmla="*/ 1187346 w 2379229"/>
                  <a:gd name="connsiteY20" fmla="*/ 132704 h 3646654"/>
                  <a:gd name="connsiteX21" fmla="*/ 1066048 w 2379229"/>
                  <a:gd name="connsiteY21" fmla="*/ 135626 h 3646654"/>
                  <a:gd name="connsiteX22" fmla="*/ 903353 w 2379229"/>
                  <a:gd name="connsiteY22" fmla="*/ 186625 h 3646654"/>
                  <a:gd name="connsiteX23" fmla="*/ 683132 w 2379229"/>
                  <a:gd name="connsiteY23" fmla="*/ 459089 h 3646654"/>
                  <a:gd name="connsiteX24" fmla="*/ 668277 w 2379229"/>
                  <a:gd name="connsiteY24" fmla="*/ 618769 h 3646654"/>
                  <a:gd name="connsiteX25" fmla="*/ 676481 w 2379229"/>
                  <a:gd name="connsiteY25" fmla="*/ 614449 h 3646654"/>
                  <a:gd name="connsiteX26" fmla="*/ 728506 w 2379229"/>
                  <a:gd name="connsiteY26" fmla="*/ 587287 h 3646654"/>
                  <a:gd name="connsiteX27" fmla="*/ 814158 w 2379229"/>
                  <a:gd name="connsiteY27" fmla="*/ 586044 h 3646654"/>
                  <a:gd name="connsiteX28" fmla="*/ 1073911 w 2379229"/>
                  <a:gd name="connsiteY28" fmla="*/ 641674 h 3646654"/>
                  <a:gd name="connsiteX29" fmla="*/ 1242759 w 2379229"/>
                  <a:gd name="connsiteY29" fmla="*/ 704732 h 3646654"/>
                  <a:gd name="connsiteX30" fmla="*/ 1282881 w 2379229"/>
                  <a:gd name="connsiteY30" fmla="*/ 715205 h 3646654"/>
                  <a:gd name="connsiteX31" fmla="*/ 1316570 w 2379229"/>
                  <a:gd name="connsiteY31" fmla="*/ 697117 h 3646654"/>
                  <a:gd name="connsiteX32" fmla="*/ 1349668 w 2379229"/>
                  <a:gd name="connsiteY32" fmla="*/ 642606 h 3646654"/>
                  <a:gd name="connsiteX33" fmla="*/ 1401476 w 2379229"/>
                  <a:gd name="connsiteY33" fmla="*/ 601396 h 3646654"/>
                  <a:gd name="connsiteX34" fmla="*/ 1460431 w 2379229"/>
                  <a:gd name="connsiteY34" fmla="*/ 632754 h 3646654"/>
                  <a:gd name="connsiteX35" fmla="*/ 1462576 w 2379229"/>
                  <a:gd name="connsiteY35" fmla="*/ 643569 h 3646654"/>
                  <a:gd name="connsiteX36" fmla="*/ 1467268 w 2379229"/>
                  <a:gd name="connsiteY36" fmla="*/ 734038 h 3646654"/>
                  <a:gd name="connsiteX37" fmla="*/ 1482590 w 2379229"/>
                  <a:gd name="connsiteY37" fmla="*/ 835540 h 3646654"/>
                  <a:gd name="connsiteX38" fmla="*/ 1548787 w 2379229"/>
                  <a:gd name="connsiteY38" fmla="*/ 962371 h 3646654"/>
                  <a:gd name="connsiteX39" fmla="*/ 1558639 w 2379229"/>
                  <a:gd name="connsiteY39" fmla="*/ 990869 h 3646654"/>
                  <a:gd name="connsiteX40" fmla="*/ 1569547 w 2379229"/>
                  <a:gd name="connsiteY40" fmla="*/ 1087088 h 3646654"/>
                  <a:gd name="connsiteX41" fmla="*/ 1590525 w 2379229"/>
                  <a:gd name="connsiteY41" fmla="*/ 1268523 h 3646654"/>
                  <a:gd name="connsiteX42" fmla="*/ 1604666 w 2379229"/>
                  <a:gd name="connsiteY42" fmla="*/ 1376613 h 3646654"/>
                  <a:gd name="connsiteX43" fmla="*/ 1598295 w 2379229"/>
                  <a:gd name="connsiteY43" fmla="*/ 1389946 h 3646654"/>
                  <a:gd name="connsiteX44" fmla="*/ 1593229 w 2379229"/>
                  <a:gd name="connsiteY44" fmla="*/ 1395260 h 3646654"/>
                  <a:gd name="connsiteX45" fmla="*/ 1406106 w 2379229"/>
                  <a:gd name="connsiteY45" fmla="*/ 1670987 h 3646654"/>
                  <a:gd name="connsiteX46" fmla="*/ 1307309 w 2379229"/>
                  <a:gd name="connsiteY46" fmla="*/ 1858638 h 3646654"/>
                  <a:gd name="connsiteX47" fmla="*/ 1235331 w 2379229"/>
                  <a:gd name="connsiteY47" fmla="*/ 2011232 h 3646654"/>
                  <a:gd name="connsiteX48" fmla="*/ 1230576 w 2379229"/>
                  <a:gd name="connsiteY48" fmla="*/ 1993020 h 3646654"/>
                  <a:gd name="connsiteX49" fmla="*/ 1179328 w 2379229"/>
                  <a:gd name="connsiteY49" fmla="*/ 1733237 h 3646654"/>
                  <a:gd name="connsiteX50" fmla="*/ 1167332 w 2379229"/>
                  <a:gd name="connsiteY50" fmla="*/ 1617563 h 3646654"/>
                  <a:gd name="connsiteX51" fmla="*/ 1182156 w 2379229"/>
                  <a:gd name="connsiteY51" fmla="*/ 1453190 h 3646654"/>
                  <a:gd name="connsiteX52" fmla="*/ 1190827 w 2379229"/>
                  <a:gd name="connsiteY52" fmla="*/ 1425220 h 3646654"/>
                  <a:gd name="connsiteX53" fmla="*/ 1231819 w 2379229"/>
                  <a:gd name="connsiteY53" fmla="*/ 1302088 h 3646654"/>
                  <a:gd name="connsiteX54" fmla="*/ 1233094 w 2379229"/>
                  <a:gd name="connsiteY54" fmla="*/ 1271600 h 3646654"/>
                  <a:gd name="connsiteX55" fmla="*/ 1208977 w 2379229"/>
                  <a:gd name="connsiteY55" fmla="*/ 1251275 h 3646654"/>
                  <a:gd name="connsiteX56" fmla="*/ 1181628 w 2379229"/>
                  <a:gd name="connsiteY56" fmla="*/ 1257739 h 3646654"/>
                  <a:gd name="connsiteX57" fmla="*/ 1115151 w 2379229"/>
                  <a:gd name="connsiteY57" fmla="*/ 1286113 h 3646654"/>
                  <a:gd name="connsiteX58" fmla="*/ 1046189 w 2379229"/>
                  <a:gd name="connsiteY58" fmla="*/ 1305164 h 3646654"/>
                  <a:gd name="connsiteX59" fmla="*/ 1017690 w 2379229"/>
                  <a:gd name="connsiteY59" fmla="*/ 1289066 h 3646654"/>
                  <a:gd name="connsiteX60" fmla="*/ 1004513 w 2379229"/>
                  <a:gd name="connsiteY60" fmla="*/ 1260163 h 3646654"/>
                  <a:gd name="connsiteX61" fmla="*/ 992672 w 2379229"/>
                  <a:gd name="connsiteY61" fmla="*/ 1251212 h 3646654"/>
                  <a:gd name="connsiteX62" fmla="*/ 802566 w 2379229"/>
                  <a:gd name="connsiteY62" fmla="*/ 1297705 h 3646654"/>
                  <a:gd name="connsiteX63" fmla="*/ 612305 w 2379229"/>
                  <a:gd name="connsiteY63" fmla="*/ 1496824 h 3646654"/>
                  <a:gd name="connsiteX64" fmla="*/ 590270 w 2379229"/>
                  <a:gd name="connsiteY64" fmla="*/ 1627011 h 3646654"/>
                  <a:gd name="connsiteX65" fmla="*/ 567148 w 2379229"/>
                  <a:gd name="connsiteY65" fmla="*/ 2103473 h 3646654"/>
                  <a:gd name="connsiteX66" fmla="*/ 557234 w 2379229"/>
                  <a:gd name="connsiteY66" fmla="*/ 2305544 h 3646654"/>
                  <a:gd name="connsiteX67" fmla="*/ 540638 w 2379229"/>
                  <a:gd name="connsiteY67" fmla="*/ 2509790 h 3646654"/>
                  <a:gd name="connsiteX68" fmla="*/ 530755 w 2379229"/>
                  <a:gd name="connsiteY68" fmla="*/ 2520823 h 3646654"/>
                  <a:gd name="connsiteX69" fmla="*/ 327099 w 2379229"/>
                  <a:gd name="connsiteY69" fmla="*/ 2567596 h 3646654"/>
                  <a:gd name="connsiteX70" fmla="*/ 334092 w 2379229"/>
                  <a:gd name="connsiteY70" fmla="*/ 2573377 h 3646654"/>
                  <a:gd name="connsiteX71" fmla="*/ 335086 w 2379229"/>
                  <a:gd name="connsiteY71" fmla="*/ 2572910 h 3646654"/>
                  <a:gd name="connsiteX72" fmla="*/ 334434 w 2379229"/>
                  <a:gd name="connsiteY72" fmla="*/ 2573998 h 3646654"/>
                  <a:gd name="connsiteX73" fmla="*/ 235698 w 2379229"/>
                  <a:gd name="connsiteY73" fmla="*/ 2689454 h 3646654"/>
                  <a:gd name="connsiteX74" fmla="*/ 182772 w 2379229"/>
                  <a:gd name="connsiteY74" fmla="*/ 2728115 h 3646654"/>
                  <a:gd name="connsiteX75" fmla="*/ 150978 w 2379229"/>
                  <a:gd name="connsiteY75" fmla="*/ 2725567 h 3646654"/>
                  <a:gd name="connsiteX76" fmla="*/ 94851 w 2379229"/>
                  <a:gd name="connsiteY76" fmla="*/ 2697907 h 3646654"/>
                  <a:gd name="connsiteX77" fmla="*/ 14358 w 2379229"/>
                  <a:gd name="connsiteY77" fmla="*/ 2658593 h 3646654"/>
                  <a:gd name="connsiteX78" fmla="*/ 0 w 2379229"/>
                  <a:gd name="connsiteY78" fmla="*/ 2658282 h 3646654"/>
                  <a:gd name="connsiteX79" fmla="*/ 27411 w 2379229"/>
                  <a:gd name="connsiteY79" fmla="*/ 2682803 h 3646654"/>
                  <a:gd name="connsiteX80" fmla="*/ 216864 w 2379229"/>
                  <a:gd name="connsiteY80" fmla="*/ 2823868 h 3646654"/>
                  <a:gd name="connsiteX81" fmla="*/ 498496 w 2379229"/>
                  <a:gd name="connsiteY81" fmla="*/ 2898797 h 3646654"/>
                  <a:gd name="connsiteX82" fmla="*/ 710636 w 2379229"/>
                  <a:gd name="connsiteY82" fmla="*/ 2901656 h 3646654"/>
                  <a:gd name="connsiteX83" fmla="*/ 720737 w 2379229"/>
                  <a:gd name="connsiteY83" fmla="*/ 2912845 h 3646654"/>
                  <a:gd name="connsiteX84" fmla="*/ 695719 w 2379229"/>
                  <a:gd name="connsiteY84" fmla="*/ 3127223 h 3646654"/>
                  <a:gd name="connsiteX85" fmla="*/ 621302 w 2379229"/>
                  <a:gd name="connsiteY85" fmla="*/ 3566943 h 3646654"/>
                  <a:gd name="connsiteX86" fmla="*/ 2045854 w 2379229"/>
                  <a:gd name="connsiteY86" fmla="*/ 3601079 h 3646654"/>
                  <a:gd name="connsiteX87" fmla="*/ 1949324 w 2379229"/>
                  <a:gd name="connsiteY87" fmla="*/ 2907095 h 3646654"/>
                  <a:gd name="connsiteX88" fmla="*/ 1961755 w 2379229"/>
                  <a:gd name="connsiteY88" fmla="*/ 2894229 h 3646654"/>
                  <a:gd name="connsiteX89" fmla="*/ 2152576 w 2379229"/>
                  <a:gd name="connsiteY89" fmla="*/ 2889443 h 3646654"/>
                  <a:gd name="connsiteX90" fmla="*/ 2283074 w 2379229"/>
                  <a:gd name="connsiteY90" fmla="*/ 2816284 h 3646654"/>
                  <a:gd name="connsiteX91" fmla="*/ 2349519 w 2379229"/>
                  <a:gd name="connsiteY91" fmla="*/ 2654677 h 3646654"/>
                  <a:gd name="connsiteX92" fmla="*/ 2377210 w 2379229"/>
                  <a:gd name="connsiteY92" fmla="*/ 2361827 h 3646654"/>
                  <a:gd name="connsiteX93" fmla="*/ 2379230 w 2379229"/>
                  <a:gd name="connsiteY93" fmla="*/ 2312412 h 3646654"/>
                  <a:gd name="connsiteX94" fmla="*/ 2379168 w 2379229"/>
                  <a:gd name="connsiteY94" fmla="*/ 2192170 h 3646654"/>
                  <a:gd name="connsiteX0" fmla="*/ 2379168 w 2379231"/>
                  <a:gd name="connsiteY0" fmla="*/ 2192170 h 3671451"/>
                  <a:gd name="connsiteX1" fmla="*/ 2377894 w 2379231"/>
                  <a:gd name="connsiteY1" fmla="*/ 2142507 h 3671451"/>
                  <a:gd name="connsiteX2" fmla="*/ 2376993 w 2379231"/>
                  <a:gd name="connsiteY2" fmla="*/ 2092284 h 3671451"/>
                  <a:gd name="connsiteX3" fmla="*/ 2363194 w 2379231"/>
                  <a:gd name="connsiteY3" fmla="*/ 1890679 h 3671451"/>
                  <a:gd name="connsiteX4" fmla="*/ 2333421 w 2379231"/>
                  <a:gd name="connsiteY4" fmla="*/ 1653521 h 3671451"/>
                  <a:gd name="connsiteX5" fmla="*/ 2265577 w 2379231"/>
                  <a:gd name="connsiteY5" fmla="*/ 1442220 h 3671451"/>
                  <a:gd name="connsiteX6" fmla="*/ 2143439 w 2379231"/>
                  <a:gd name="connsiteY6" fmla="*/ 1310230 h 3671451"/>
                  <a:gd name="connsiteX7" fmla="*/ 1980154 w 2379231"/>
                  <a:gd name="connsiteY7" fmla="*/ 1241671 h 3671451"/>
                  <a:gd name="connsiteX8" fmla="*/ 1957435 w 2379231"/>
                  <a:gd name="connsiteY8" fmla="*/ 1224827 h 3671451"/>
                  <a:gd name="connsiteX9" fmla="*/ 1927942 w 2379231"/>
                  <a:gd name="connsiteY9" fmla="*/ 1178178 h 3671451"/>
                  <a:gd name="connsiteX10" fmla="*/ 1817117 w 2379231"/>
                  <a:gd name="connsiteY10" fmla="*/ 939870 h 3671451"/>
                  <a:gd name="connsiteX11" fmla="*/ 1692555 w 2379231"/>
                  <a:gd name="connsiteY11" fmla="*/ 451319 h 3671451"/>
                  <a:gd name="connsiteX12" fmla="*/ 1631828 w 2379231"/>
                  <a:gd name="connsiteY12" fmla="*/ 232839 h 3671451"/>
                  <a:gd name="connsiteX13" fmla="*/ 1564326 w 2379231"/>
                  <a:gd name="connsiteY13" fmla="*/ 101129 h 3671451"/>
                  <a:gd name="connsiteX14" fmla="*/ 1449678 w 2379231"/>
                  <a:gd name="connsiteY14" fmla="*/ 10318 h 3671451"/>
                  <a:gd name="connsiteX15" fmla="*/ 1394794 w 2379231"/>
                  <a:gd name="connsiteY15" fmla="*/ 0 h 3671451"/>
                  <a:gd name="connsiteX16" fmla="*/ 1345690 w 2379231"/>
                  <a:gd name="connsiteY16" fmla="*/ 0 h 3671451"/>
                  <a:gd name="connsiteX17" fmla="*/ 1337921 w 2379231"/>
                  <a:gd name="connsiteY17" fmla="*/ 2517 h 3671451"/>
                  <a:gd name="connsiteX18" fmla="*/ 1271848 w 2379231"/>
                  <a:gd name="connsiteY18" fmla="*/ 47861 h 3671451"/>
                  <a:gd name="connsiteX19" fmla="*/ 1248633 w 2379231"/>
                  <a:gd name="connsiteY19" fmla="*/ 90935 h 3671451"/>
                  <a:gd name="connsiteX20" fmla="*/ 1187346 w 2379231"/>
                  <a:gd name="connsiteY20" fmla="*/ 132704 h 3671451"/>
                  <a:gd name="connsiteX21" fmla="*/ 1066048 w 2379231"/>
                  <a:gd name="connsiteY21" fmla="*/ 135626 h 3671451"/>
                  <a:gd name="connsiteX22" fmla="*/ 903353 w 2379231"/>
                  <a:gd name="connsiteY22" fmla="*/ 186625 h 3671451"/>
                  <a:gd name="connsiteX23" fmla="*/ 683132 w 2379231"/>
                  <a:gd name="connsiteY23" fmla="*/ 459089 h 3671451"/>
                  <a:gd name="connsiteX24" fmla="*/ 668277 w 2379231"/>
                  <a:gd name="connsiteY24" fmla="*/ 618769 h 3671451"/>
                  <a:gd name="connsiteX25" fmla="*/ 676481 w 2379231"/>
                  <a:gd name="connsiteY25" fmla="*/ 614449 h 3671451"/>
                  <a:gd name="connsiteX26" fmla="*/ 728506 w 2379231"/>
                  <a:gd name="connsiteY26" fmla="*/ 587287 h 3671451"/>
                  <a:gd name="connsiteX27" fmla="*/ 814158 w 2379231"/>
                  <a:gd name="connsiteY27" fmla="*/ 586044 h 3671451"/>
                  <a:gd name="connsiteX28" fmla="*/ 1073911 w 2379231"/>
                  <a:gd name="connsiteY28" fmla="*/ 641674 h 3671451"/>
                  <a:gd name="connsiteX29" fmla="*/ 1242759 w 2379231"/>
                  <a:gd name="connsiteY29" fmla="*/ 704732 h 3671451"/>
                  <a:gd name="connsiteX30" fmla="*/ 1282881 w 2379231"/>
                  <a:gd name="connsiteY30" fmla="*/ 715205 h 3671451"/>
                  <a:gd name="connsiteX31" fmla="*/ 1316570 w 2379231"/>
                  <a:gd name="connsiteY31" fmla="*/ 697117 h 3671451"/>
                  <a:gd name="connsiteX32" fmla="*/ 1349668 w 2379231"/>
                  <a:gd name="connsiteY32" fmla="*/ 642606 h 3671451"/>
                  <a:gd name="connsiteX33" fmla="*/ 1401476 w 2379231"/>
                  <a:gd name="connsiteY33" fmla="*/ 601396 h 3671451"/>
                  <a:gd name="connsiteX34" fmla="*/ 1460431 w 2379231"/>
                  <a:gd name="connsiteY34" fmla="*/ 632754 h 3671451"/>
                  <a:gd name="connsiteX35" fmla="*/ 1462576 w 2379231"/>
                  <a:gd name="connsiteY35" fmla="*/ 643569 h 3671451"/>
                  <a:gd name="connsiteX36" fmla="*/ 1467268 w 2379231"/>
                  <a:gd name="connsiteY36" fmla="*/ 734038 h 3671451"/>
                  <a:gd name="connsiteX37" fmla="*/ 1482590 w 2379231"/>
                  <a:gd name="connsiteY37" fmla="*/ 835540 h 3671451"/>
                  <a:gd name="connsiteX38" fmla="*/ 1548787 w 2379231"/>
                  <a:gd name="connsiteY38" fmla="*/ 962371 h 3671451"/>
                  <a:gd name="connsiteX39" fmla="*/ 1558639 w 2379231"/>
                  <a:gd name="connsiteY39" fmla="*/ 990869 h 3671451"/>
                  <a:gd name="connsiteX40" fmla="*/ 1569547 w 2379231"/>
                  <a:gd name="connsiteY40" fmla="*/ 1087088 h 3671451"/>
                  <a:gd name="connsiteX41" fmla="*/ 1590525 w 2379231"/>
                  <a:gd name="connsiteY41" fmla="*/ 1268523 h 3671451"/>
                  <a:gd name="connsiteX42" fmla="*/ 1604666 w 2379231"/>
                  <a:gd name="connsiteY42" fmla="*/ 1376613 h 3671451"/>
                  <a:gd name="connsiteX43" fmla="*/ 1598295 w 2379231"/>
                  <a:gd name="connsiteY43" fmla="*/ 1389946 h 3671451"/>
                  <a:gd name="connsiteX44" fmla="*/ 1593229 w 2379231"/>
                  <a:gd name="connsiteY44" fmla="*/ 1395260 h 3671451"/>
                  <a:gd name="connsiteX45" fmla="*/ 1406106 w 2379231"/>
                  <a:gd name="connsiteY45" fmla="*/ 1670987 h 3671451"/>
                  <a:gd name="connsiteX46" fmla="*/ 1307309 w 2379231"/>
                  <a:gd name="connsiteY46" fmla="*/ 1858638 h 3671451"/>
                  <a:gd name="connsiteX47" fmla="*/ 1235331 w 2379231"/>
                  <a:gd name="connsiteY47" fmla="*/ 2011232 h 3671451"/>
                  <a:gd name="connsiteX48" fmla="*/ 1230576 w 2379231"/>
                  <a:gd name="connsiteY48" fmla="*/ 1993020 h 3671451"/>
                  <a:gd name="connsiteX49" fmla="*/ 1179328 w 2379231"/>
                  <a:gd name="connsiteY49" fmla="*/ 1733237 h 3671451"/>
                  <a:gd name="connsiteX50" fmla="*/ 1167332 w 2379231"/>
                  <a:gd name="connsiteY50" fmla="*/ 1617563 h 3671451"/>
                  <a:gd name="connsiteX51" fmla="*/ 1182156 w 2379231"/>
                  <a:gd name="connsiteY51" fmla="*/ 1453190 h 3671451"/>
                  <a:gd name="connsiteX52" fmla="*/ 1190827 w 2379231"/>
                  <a:gd name="connsiteY52" fmla="*/ 1425220 h 3671451"/>
                  <a:gd name="connsiteX53" fmla="*/ 1231819 w 2379231"/>
                  <a:gd name="connsiteY53" fmla="*/ 1302088 h 3671451"/>
                  <a:gd name="connsiteX54" fmla="*/ 1233094 w 2379231"/>
                  <a:gd name="connsiteY54" fmla="*/ 1271600 h 3671451"/>
                  <a:gd name="connsiteX55" fmla="*/ 1208977 w 2379231"/>
                  <a:gd name="connsiteY55" fmla="*/ 1251275 h 3671451"/>
                  <a:gd name="connsiteX56" fmla="*/ 1181628 w 2379231"/>
                  <a:gd name="connsiteY56" fmla="*/ 1257739 h 3671451"/>
                  <a:gd name="connsiteX57" fmla="*/ 1115151 w 2379231"/>
                  <a:gd name="connsiteY57" fmla="*/ 1286113 h 3671451"/>
                  <a:gd name="connsiteX58" fmla="*/ 1046189 w 2379231"/>
                  <a:gd name="connsiteY58" fmla="*/ 1305164 h 3671451"/>
                  <a:gd name="connsiteX59" fmla="*/ 1017690 w 2379231"/>
                  <a:gd name="connsiteY59" fmla="*/ 1289066 h 3671451"/>
                  <a:gd name="connsiteX60" fmla="*/ 1004513 w 2379231"/>
                  <a:gd name="connsiteY60" fmla="*/ 1260163 h 3671451"/>
                  <a:gd name="connsiteX61" fmla="*/ 992672 w 2379231"/>
                  <a:gd name="connsiteY61" fmla="*/ 1251212 h 3671451"/>
                  <a:gd name="connsiteX62" fmla="*/ 802566 w 2379231"/>
                  <a:gd name="connsiteY62" fmla="*/ 1297705 h 3671451"/>
                  <a:gd name="connsiteX63" fmla="*/ 612305 w 2379231"/>
                  <a:gd name="connsiteY63" fmla="*/ 1496824 h 3671451"/>
                  <a:gd name="connsiteX64" fmla="*/ 590270 w 2379231"/>
                  <a:gd name="connsiteY64" fmla="*/ 1627011 h 3671451"/>
                  <a:gd name="connsiteX65" fmla="*/ 567148 w 2379231"/>
                  <a:gd name="connsiteY65" fmla="*/ 2103473 h 3671451"/>
                  <a:gd name="connsiteX66" fmla="*/ 557234 w 2379231"/>
                  <a:gd name="connsiteY66" fmla="*/ 2305544 h 3671451"/>
                  <a:gd name="connsiteX67" fmla="*/ 540638 w 2379231"/>
                  <a:gd name="connsiteY67" fmla="*/ 2509790 h 3671451"/>
                  <a:gd name="connsiteX68" fmla="*/ 530755 w 2379231"/>
                  <a:gd name="connsiteY68" fmla="*/ 2520823 h 3671451"/>
                  <a:gd name="connsiteX69" fmla="*/ 327099 w 2379231"/>
                  <a:gd name="connsiteY69" fmla="*/ 2567596 h 3671451"/>
                  <a:gd name="connsiteX70" fmla="*/ 334092 w 2379231"/>
                  <a:gd name="connsiteY70" fmla="*/ 2573377 h 3671451"/>
                  <a:gd name="connsiteX71" fmla="*/ 335086 w 2379231"/>
                  <a:gd name="connsiteY71" fmla="*/ 2572910 h 3671451"/>
                  <a:gd name="connsiteX72" fmla="*/ 334434 w 2379231"/>
                  <a:gd name="connsiteY72" fmla="*/ 2573998 h 3671451"/>
                  <a:gd name="connsiteX73" fmla="*/ 235698 w 2379231"/>
                  <a:gd name="connsiteY73" fmla="*/ 2689454 h 3671451"/>
                  <a:gd name="connsiteX74" fmla="*/ 182772 w 2379231"/>
                  <a:gd name="connsiteY74" fmla="*/ 2728115 h 3671451"/>
                  <a:gd name="connsiteX75" fmla="*/ 150978 w 2379231"/>
                  <a:gd name="connsiteY75" fmla="*/ 2725567 h 3671451"/>
                  <a:gd name="connsiteX76" fmla="*/ 94851 w 2379231"/>
                  <a:gd name="connsiteY76" fmla="*/ 2697907 h 3671451"/>
                  <a:gd name="connsiteX77" fmla="*/ 14358 w 2379231"/>
                  <a:gd name="connsiteY77" fmla="*/ 2658593 h 3671451"/>
                  <a:gd name="connsiteX78" fmla="*/ 0 w 2379231"/>
                  <a:gd name="connsiteY78" fmla="*/ 2658282 h 3671451"/>
                  <a:gd name="connsiteX79" fmla="*/ 27411 w 2379231"/>
                  <a:gd name="connsiteY79" fmla="*/ 2682803 h 3671451"/>
                  <a:gd name="connsiteX80" fmla="*/ 216864 w 2379231"/>
                  <a:gd name="connsiteY80" fmla="*/ 2823868 h 3671451"/>
                  <a:gd name="connsiteX81" fmla="*/ 498496 w 2379231"/>
                  <a:gd name="connsiteY81" fmla="*/ 2898797 h 3671451"/>
                  <a:gd name="connsiteX82" fmla="*/ 710636 w 2379231"/>
                  <a:gd name="connsiteY82" fmla="*/ 2901656 h 3671451"/>
                  <a:gd name="connsiteX83" fmla="*/ 720737 w 2379231"/>
                  <a:gd name="connsiteY83" fmla="*/ 2912845 h 3671451"/>
                  <a:gd name="connsiteX84" fmla="*/ 695719 w 2379231"/>
                  <a:gd name="connsiteY84" fmla="*/ 3127223 h 3671451"/>
                  <a:gd name="connsiteX85" fmla="*/ 621302 w 2379231"/>
                  <a:gd name="connsiteY85" fmla="*/ 3566943 h 3671451"/>
                  <a:gd name="connsiteX86" fmla="*/ 2045854 w 2379231"/>
                  <a:gd name="connsiteY86" fmla="*/ 3635770 h 3671451"/>
                  <a:gd name="connsiteX87" fmla="*/ 1949324 w 2379231"/>
                  <a:gd name="connsiteY87" fmla="*/ 2907095 h 3671451"/>
                  <a:gd name="connsiteX88" fmla="*/ 1961755 w 2379231"/>
                  <a:gd name="connsiteY88" fmla="*/ 2894229 h 3671451"/>
                  <a:gd name="connsiteX89" fmla="*/ 2152576 w 2379231"/>
                  <a:gd name="connsiteY89" fmla="*/ 2889443 h 3671451"/>
                  <a:gd name="connsiteX90" fmla="*/ 2283074 w 2379231"/>
                  <a:gd name="connsiteY90" fmla="*/ 2816284 h 3671451"/>
                  <a:gd name="connsiteX91" fmla="*/ 2349519 w 2379231"/>
                  <a:gd name="connsiteY91" fmla="*/ 2654677 h 3671451"/>
                  <a:gd name="connsiteX92" fmla="*/ 2377210 w 2379231"/>
                  <a:gd name="connsiteY92" fmla="*/ 2361827 h 3671451"/>
                  <a:gd name="connsiteX93" fmla="*/ 2379230 w 2379231"/>
                  <a:gd name="connsiteY93" fmla="*/ 2312412 h 3671451"/>
                  <a:gd name="connsiteX94" fmla="*/ 2379168 w 2379231"/>
                  <a:gd name="connsiteY94" fmla="*/ 2192170 h 3671451"/>
                  <a:gd name="connsiteX0" fmla="*/ 2379168 w 2379229"/>
                  <a:gd name="connsiteY0" fmla="*/ 2192170 h 3671451"/>
                  <a:gd name="connsiteX1" fmla="*/ 2377894 w 2379229"/>
                  <a:gd name="connsiteY1" fmla="*/ 2142507 h 3671451"/>
                  <a:gd name="connsiteX2" fmla="*/ 2376993 w 2379229"/>
                  <a:gd name="connsiteY2" fmla="*/ 2092284 h 3671451"/>
                  <a:gd name="connsiteX3" fmla="*/ 2363194 w 2379229"/>
                  <a:gd name="connsiteY3" fmla="*/ 1890679 h 3671451"/>
                  <a:gd name="connsiteX4" fmla="*/ 2333421 w 2379229"/>
                  <a:gd name="connsiteY4" fmla="*/ 1653521 h 3671451"/>
                  <a:gd name="connsiteX5" fmla="*/ 2265577 w 2379229"/>
                  <a:gd name="connsiteY5" fmla="*/ 1442220 h 3671451"/>
                  <a:gd name="connsiteX6" fmla="*/ 2143439 w 2379229"/>
                  <a:gd name="connsiteY6" fmla="*/ 1310230 h 3671451"/>
                  <a:gd name="connsiteX7" fmla="*/ 1980154 w 2379229"/>
                  <a:gd name="connsiteY7" fmla="*/ 1241671 h 3671451"/>
                  <a:gd name="connsiteX8" fmla="*/ 1957435 w 2379229"/>
                  <a:gd name="connsiteY8" fmla="*/ 1224827 h 3671451"/>
                  <a:gd name="connsiteX9" fmla="*/ 1927942 w 2379229"/>
                  <a:gd name="connsiteY9" fmla="*/ 1178178 h 3671451"/>
                  <a:gd name="connsiteX10" fmla="*/ 1817117 w 2379229"/>
                  <a:gd name="connsiteY10" fmla="*/ 939870 h 3671451"/>
                  <a:gd name="connsiteX11" fmla="*/ 1692555 w 2379229"/>
                  <a:gd name="connsiteY11" fmla="*/ 451319 h 3671451"/>
                  <a:gd name="connsiteX12" fmla="*/ 1631828 w 2379229"/>
                  <a:gd name="connsiteY12" fmla="*/ 232839 h 3671451"/>
                  <a:gd name="connsiteX13" fmla="*/ 1564326 w 2379229"/>
                  <a:gd name="connsiteY13" fmla="*/ 101129 h 3671451"/>
                  <a:gd name="connsiteX14" fmla="*/ 1449678 w 2379229"/>
                  <a:gd name="connsiteY14" fmla="*/ 10318 h 3671451"/>
                  <a:gd name="connsiteX15" fmla="*/ 1394794 w 2379229"/>
                  <a:gd name="connsiteY15" fmla="*/ 0 h 3671451"/>
                  <a:gd name="connsiteX16" fmla="*/ 1345690 w 2379229"/>
                  <a:gd name="connsiteY16" fmla="*/ 0 h 3671451"/>
                  <a:gd name="connsiteX17" fmla="*/ 1337921 w 2379229"/>
                  <a:gd name="connsiteY17" fmla="*/ 2517 h 3671451"/>
                  <a:gd name="connsiteX18" fmla="*/ 1271848 w 2379229"/>
                  <a:gd name="connsiteY18" fmla="*/ 47861 h 3671451"/>
                  <a:gd name="connsiteX19" fmla="*/ 1248633 w 2379229"/>
                  <a:gd name="connsiteY19" fmla="*/ 90935 h 3671451"/>
                  <a:gd name="connsiteX20" fmla="*/ 1187346 w 2379229"/>
                  <a:gd name="connsiteY20" fmla="*/ 132704 h 3671451"/>
                  <a:gd name="connsiteX21" fmla="*/ 1066048 w 2379229"/>
                  <a:gd name="connsiteY21" fmla="*/ 135626 h 3671451"/>
                  <a:gd name="connsiteX22" fmla="*/ 903353 w 2379229"/>
                  <a:gd name="connsiteY22" fmla="*/ 186625 h 3671451"/>
                  <a:gd name="connsiteX23" fmla="*/ 683132 w 2379229"/>
                  <a:gd name="connsiteY23" fmla="*/ 459089 h 3671451"/>
                  <a:gd name="connsiteX24" fmla="*/ 668277 w 2379229"/>
                  <a:gd name="connsiteY24" fmla="*/ 618769 h 3671451"/>
                  <a:gd name="connsiteX25" fmla="*/ 676481 w 2379229"/>
                  <a:gd name="connsiteY25" fmla="*/ 614449 h 3671451"/>
                  <a:gd name="connsiteX26" fmla="*/ 728506 w 2379229"/>
                  <a:gd name="connsiteY26" fmla="*/ 587287 h 3671451"/>
                  <a:gd name="connsiteX27" fmla="*/ 814158 w 2379229"/>
                  <a:gd name="connsiteY27" fmla="*/ 586044 h 3671451"/>
                  <a:gd name="connsiteX28" fmla="*/ 1073911 w 2379229"/>
                  <a:gd name="connsiteY28" fmla="*/ 641674 h 3671451"/>
                  <a:gd name="connsiteX29" fmla="*/ 1242759 w 2379229"/>
                  <a:gd name="connsiteY29" fmla="*/ 704732 h 3671451"/>
                  <a:gd name="connsiteX30" fmla="*/ 1282881 w 2379229"/>
                  <a:gd name="connsiteY30" fmla="*/ 715205 h 3671451"/>
                  <a:gd name="connsiteX31" fmla="*/ 1316570 w 2379229"/>
                  <a:gd name="connsiteY31" fmla="*/ 697117 h 3671451"/>
                  <a:gd name="connsiteX32" fmla="*/ 1349668 w 2379229"/>
                  <a:gd name="connsiteY32" fmla="*/ 642606 h 3671451"/>
                  <a:gd name="connsiteX33" fmla="*/ 1401476 w 2379229"/>
                  <a:gd name="connsiteY33" fmla="*/ 601396 h 3671451"/>
                  <a:gd name="connsiteX34" fmla="*/ 1460431 w 2379229"/>
                  <a:gd name="connsiteY34" fmla="*/ 632754 h 3671451"/>
                  <a:gd name="connsiteX35" fmla="*/ 1462576 w 2379229"/>
                  <a:gd name="connsiteY35" fmla="*/ 643569 h 3671451"/>
                  <a:gd name="connsiteX36" fmla="*/ 1467268 w 2379229"/>
                  <a:gd name="connsiteY36" fmla="*/ 734038 h 3671451"/>
                  <a:gd name="connsiteX37" fmla="*/ 1482590 w 2379229"/>
                  <a:gd name="connsiteY37" fmla="*/ 835540 h 3671451"/>
                  <a:gd name="connsiteX38" fmla="*/ 1548787 w 2379229"/>
                  <a:gd name="connsiteY38" fmla="*/ 962371 h 3671451"/>
                  <a:gd name="connsiteX39" fmla="*/ 1558639 w 2379229"/>
                  <a:gd name="connsiteY39" fmla="*/ 990869 h 3671451"/>
                  <a:gd name="connsiteX40" fmla="*/ 1569547 w 2379229"/>
                  <a:gd name="connsiteY40" fmla="*/ 1087088 h 3671451"/>
                  <a:gd name="connsiteX41" fmla="*/ 1590525 w 2379229"/>
                  <a:gd name="connsiteY41" fmla="*/ 1268523 h 3671451"/>
                  <a:gd name="connsiteX42" fmla="*/ 1604666 w 2379229"/>
                  <a:gd name="connsiteY42" fmla="*/ 1376613 h 3671451"/>
                  <a:gd name="connsiteX43" fmla="*/ 1598295 w 2379229"/>
                  <a:gd name="connsiteY43" fmla="*/ 1389946 h 3671451"/>
                  <a:gd name="connsiteX44" fmla="*/ 1593229 w 2379229"/>
                  <a:gd name="connsiteY44" fmla="*/ 1395260 h 3671451"/>
                  <a:gd name="connsiteX45" fmla="*/ 1406106 w 2379229"/>
                  <a:gd name="connsiteY45" fmla="*/ 1670987 h 3671451"/>
                  <a:gd name="connsiteX46" fmla="*/ 1307309 w 2379229"/>
                  <a:gd name="connsiteY46" fmla="*/ 1858638 h 3671451"/>
                  <a:gd name="connsiteX47" fmla="*/ 1235331 w 2379229"/>
                  <a:gd name="connsiteY47" fmla="*/ 2011232 h 3671451"/>
                  <a:gd name="connsiteX48" fmla="*/ 1230576 w 2379229"/>
                  <a:gd name="connsiteY48" fmla="*/ 1993020 h 3671451"/>
                  <a:gd name="connsiteX49" fmla="*/ 1179328 w 2379229"/>
                  <a:gd name="connsiteY49" fmla="*/ 1733237 h 3671451"/>
                  <a:gd name="connsiteX50" fmla="*/ 1167332 w 2379229"/>
                  <a:gd name="connsiteY50" fmla="*/ 1617563 h 3671451"/>
                  <a:gd name="connsiteX51" fmla="*/ 1182156 w 2379229"/>
                  <a:gd name="connsiteY51" fmla="*/ 1453190 h 3671451"/>
                  <a:gd name="connsiteX52" fmla="*/ 1190827 w 2379229"/>
                  <a:gd name="connsiteY52" fmla="*/ 1425220 h 3671451"/>
                  <a:gd name="connsiteX53" fmla="*/ 1231819 w 2379229"/>
                  <a:gd name="connsiteY53" fmla="*/ 1302088 h 3671451"/>
                  <a:gd name="connsiteX54" fmla="*/ 1233094 w 2379229"/>
                  <a:gd name="connsiteY54" fmla="*/ 1271600 h 3671451"/>
                  <a:gd name="connsiteX55" fmla="*/ 1208977 w 2379229"/>
                  <a:gd name="connsiteY55" fmla="*/ 1251275 h 3671451"/>
                  <a:gd name="connsiteX56" fmla="*/ 1181628 w 2379229"/>
                  <a:gd name="connsiteY56" fmla="*/ 1257739 h 3671451"/>
                  <a:gd name="connsiteX57" fmla="*/ 1115151 w 2379229"/>
                  <a:gd name="connsiteY57" fmla="*/ 1286113 h 3671451"/>
                  <a:gd name="connsiteX58" fmla="*/ 1046189 w 2379229"/>
                  <a:gd name="connsiteY58" fmla="*/ 1305164 h 3671451"/>
                  <a:gd name="connsiteX59" fmla="*/ 1017690 w 2379229"/>
                  <a:gd name="connsiteY59" fmla="*/ 1289066 h 3671451"/>
                  <a:gd name="connsiteX60" fmla="*/ 1004513 w 2379229"/>
                  <a:gd name="connsiteY60" fmla="*/ 1260163 h 3671451"/>
                  <a:gd name="connsiteX61" fmla="*/ 992672 w 2379229"/>
                  <a:gd name="connsiteY61" fmla="*/ 1251212 h 3671451"/>
                  <a:gd name="connsiteX62" fmla="*/ 802566 w 2379229"/>
                  <a:gd name="connsiteY62" fmla="*/ 1297705 h 3671451"/>
                  <a:gd name="connsiteX63" fmla="*/ 612305 w 2379229"/>
                  <a:gd name="connsiteY63" fmla="*/ 1496824 h 3671451"/>
                  <a:gd name="connsiteX64" fmla="*/ 590270 w 2379229"/>
                  <a:gd name="connsiteY64" fmla="*/ 1627011 h 3671451"/>
                  <a:gd name="connsiteX65" fmla="*/ 567148 w 2379229"/>
                  <a:gd name="connsiteY65" fmla="*/ 2103473 h 3671451"/>
                  <a:gd name="connsiteX66" fmla="*/ 557234 w 2379229"/>
                  <a:gd name="connsiteY66" fmla="*/ 2305544 h 3671451"/>
                  <a:gd name="connsiteX67" fmla="*/ 540638 w 2379229"/>
                  <a:gd name="connsiteY67" fmla="*/ 2509790 h 3671451"/>
                  <a:gd name="connsiteX68" fmla="*/ 530755 w 2379229"/>
                  <a:gd name="connsiteY68" fmla="*/ 2520823 h 3671451"/>
                  <a:gd name="connsiteX69" fmla="*/ 327099 w 2379229"/>
                  <a:gd name="connsiteY69" fmla="*/ 2567596 h 3671451"/>
                  <a:gd name="connsiteX70" fmla="*/ 334092 w 2379229"/>
                  <a:gd name="connsiteY70" fmla="*/ 2573377 h 3671451"/>
                  <a:gd name="connsiteX71" fmla="*/ 335086 w 2379229"/>
                  <a:gd name="connsiteY71" fmla="*/ 2572910 h 3671451"/>
                  <a:gd name="connsiteX72" fmla="*/ 334434 w 2379229"/>
                  <a:gd name="connsiteY72" fmla="*/ 2573998 h 3671451"/>
                  <a:gd name="connsiteX73" fmla="*/ 235698 w 2379229"/>
                  <a:gd name="connsiteY73" fmla="*/ 2689454 h 3671451"/>
                  <a:gd name="connsiteX74" fmla="*/ 182772 w 2379229"/>
                  <a:gd name="connsiteY74" fmla="*/ 2728115 h 3671451"/>
                  <a:gd name="connsiteX75" fmla="*/ 150978 w 2379229"/>
                  <a:gd name="connsiteY75" fmla="*/ 2725567 h 3671451"/>
                  <a:gd name="connsiteX76" fmla="*/ 94851 w 2379229"/>
                  <a:gd name="connsiteY76" fmla="*/ 2697907 h 3671451"/>
                  <a:gd name="connsiteX77" fmla="*/ 14358 w 2379229"/>
                  <a:gd name="connsiteY77" fmla="*/ 2658593 h 3671451"/>
                  <a:gd name="connsiteX78" fmla="*/ 0 w 2379229"/>
                  <a:gd name="connsiteY78" fmla="*/ 2658282 h 3671451"/>
                  <a:gd name="connsiteX79" fmla="*/ 27411 w 2379229"/>
                  <a:gd name="connsiteY79" fmla="*/ 2682803 h 3671451"/>
                  <a:gd name="connsiteX80" fmla="*/ 216864 w 2379229"/>
                  <a:gd name="connsiteY80" fmla="*/ 2823868 h 3671451"/>
                  <a:gd name="connsiteX81" fmla="*/ 498496 w 2379229"/>
                  <a:gd name="connsiteY81" fmla="*/ 2898797 h 3671451"/>
                  <a:gd name="connsiteX82" fmla="*/ 710636 w 2379229"/>
                  <a:gd name="connsiteY82" fmla="*/ 2901656 h 3671451"/>
                  <a:gd name="connsiteX83" fmla="*/ 720737 w 2379229"/>
                  <a:gd name="connsiteY83" fmla="*/ 2912845 h 3671451"/>
                  <a:gd name="connsiteX84" fmla="*/ 695719 w 2379229"/>
                  <a:gd name="connsiteY84" fmla="*/ 3127223 h 3671451"/>
                  <a:gd name="connsiteX85" fmla="*/ 621302 w 2379229"/>
                  <a:gd name="connsiteY85" fmla="*/ 3566943 h 3671451"/>
                  <a:gd name="connsiteX86" fmla="*/ 2045854 w 2379229"/>
                  <a:gd name="connsiteY86" fmla="*/ 3635770 h 3671451"/>
                  <a:gd name="connsiteX87" fmla="*/ 1949324 w 2379229"/>
                  <a:gd name="connsiteY87" fmla="*/ 2907095 h 3671451"/>
                  <a:gd name="connsiteX88" fmla="*/ 1957418 w 2379229"/>
                  <a:gd name="connsiteY88" fmla="*/ 2902903 h 3671451"/>
                  <a:gd name="connsiteX89" fmla="*/ 2152576 w 2379229"/>
                  <a:gd name="connsiteY89" fmla="*/ 2889443 h 3671451"/>
                  <a:gd name="connsiteX90" fmla="*/ 2283074 w 2379229"/>
                  <a:gd name="connsiteY90" fmla="*/ 2816284 h 3671451"/>
                  <a:gd name="connsiteX91" fmla="*/ 2349519 w 2379229"/>
                  <a:gd name="connsiteY91" fmla="*/ 2654677 h 3671451"/>
                  <a:gd name="connsiteX92" fmla="*/ 2377210 w 2379229"/>
                  <a:gd name="connsiteY92" fmla="*/ 2361827 h 3671451"/>
                  <a:gd name="connsiteX93" fmla="*/ 2379230 w 2379229"/>
                  <a:gd name="connsiteY93" fmla="*/ 2312412 h 3671451"/>
                  <a:gd name="connsiteX94" fmla="*/ 2379168 w 2379229"/>
                  <a:gd name="connsiteY94" fmla="*/ 2192170 h 3671451"/>
                  <a:gd name="connsiteX0" fmla="*/ 2379168 w 2379231"/>
                  <a:gd name="connsiteY0" fmla="*/ 2192170 h 3671451"/>
                  <a:gd name="connsiteX1" fmla="*/ 2377894 w 2379231"/>
                  <a:gd name="connsiteY1" fmla="*/ 2142507 h 3671451"/>
                  <a:gd name="connsiteX2" fmla="*/ 2376993 w 2379231"/>
                  <a:gd name="connsiteY2" fmla="*/ 2092284 h 3671451"/>
                  <a:gd name="connsiteX3" fmla="*/ 2363194 w 2379231"/>
                  <a:gd name="connsiteY3" fmla="*/ 1890679 h 3671451"/>
                  <a:gd name="connsiteX4" fmla="*/ 2333421 w 2379231"/>
                  <a:gd name="connsiteY4" fmla="*/ 1653521 h 3671451"/>
                  <a:gd name="connsiteX5" fmla="*/ 2265577 w 2379231"/>
                  <a:gd name="connsiteY5" fmla="*/ 1442220 h 3671451"/>
                  <a:gd name="connsiteX6" fmla="*/ 2143439 w 2379231"/>
                  <a:gd name="connsiteY6" fmla="*/ 1310230 h 3671451"/>
                  <a:gd name="connsiteX7" fmla="*/ 1980154 w 2379231"/>
                  <a:gd name="connsiteY7" fmla="*/ 1241671 h 3671451"/>
                  <a:gd name="connsiteX8" fmla="*/ 1957435 w 2379231"/>
                  <a:gd name="connsiteY8" fmla="*/ 1224827 h 3671451"/>
                  <a:gd name="connsiteX9" fmla="*/ 1927942 w 2379231"/>
                  <a:gd name="connsiteY9" fmla="*/ 1178178 h 3671451"/>
                  <a:gd name="connsiteX10" fmla="*/ 1817117 w 2379231"/>
                  <a:gd name="connsiteY10" fmla="*/ 939870 h 3671451"/>
                  <a:gd name="connsiteX11" fmla="*/ 1692555 w 2379231"/>
                  <a:gd name="connsiteY11" fmla="*/ 451319 h 3671451"/>
                  <a:gd name="connsiteX12" fmla="*/ 1631828 w 2379231"/>
                  <a:gd name="connsiteY12" fmla="*/ 232839 h 3671451"/>
                  <a:gd name="connsiteX13" fmla="*/ 1564326 w 2379231"/>
                  <a:gd name="connsiteY13" fmla="*/ 101129 h 3671451"/>
                  <a:gd name="connsiteX14" fmla="*/ 1449678 w 2379231"/>
                  <a:gd name="connsiteY14" fmla="*/ 10318 h 3671451"/>
                  <a:gd name="connsiteX15" fmla="*/ 1394794 w 2379231"/>
                  <a:gd name="connsiteY15" fmla="*/ 0 h 3671451"/>
                  <a:gd name="connsiteX16" fmla="*/ 1345690 w 2379231"/>
                  <a:gd name="connsiteY16" fmla="*/ 0 h 3671451"/>
                  <a:gd name="connsiteX17" fmla="*/ 1337921 w 2379231"/>
                  <a:gd name="connsiteY17" fmla="*/ 2517 h 3671451"/>
                  <a:gd name="connsiteX18" fmla="*/ 1271848 w 2379231"/>
                  <a:gd name="connsiteY18" fmla="*/ 47861 h 3671451"/>
                  <a:gd name="connsiteX19" fmla="*/ 1248633 w 2379231"/>
                  <a:gd name="connsiteY19" fmla="*/ 90935 h 3671451"/>
                  <a:gd name="connsiteX20" fmla="*/ 1187346 w 2379231"/>
                  <a:gd name="connsiteY20" fmla="*/ 132704 h 3671451"/>
                  <a:gd name="connsiteX21" fmla="*/ 1066048 w 2379231"/>
                  <a:gd name="connsiteY21" fmla="*/ 135626 h 3671451"/>
                  <a:gd name="connsiteX22" fmla="*/ 903353 w 2379231"/>
                  <a:gd name="connsiteY22" fmla="*/ 186625 h 3671451"/>
                  <a:gd name="connsiteX23" fmla="*/ 683132 w 2379231"/>
                  <a:gd name="connsiteY23" fmla="*/ 459089 h 3671451"/>
                  <a:gd name="connsiteX24" fmla="*/ 668277 w 2379231"/>
                  <a:gd name="connsiteY24" fmla="*/ 618769 h 3671451"/>
                  <a:gd name="connsiteX25" fmla="*/ 676481 w 2379231"/>
                  <a:gd name="connsiteY25" fmla="*/ 614449 h 3671451"/>
                  <a:gd name="connsiteX26" fmla="*/ 728506 w 2379231"/>
                  <a:gd name="connsiteY26" fmla="*/ 587287 h 3671451"/>
                  <a:gd name="connsiteX27" fmla="*/ 814158 w 2379231"/>
                  <a:gd name="connsiteY27" fmla="*/ 586044 h 3671451"/>
                  <a:gd name="connsiteX28" fmla="*/ 1073911 w 2379231"/>
                  <a:gd name="connsiteY28" fmla="*/ 641674 h 3671451"/>
                  <a:gd name="connsiteX29" fmla="*/ 1242759 w 2379231"/>
                  <a:gd name="connsiteY29" fmla="*/ 704732 h 3671451"/>
                  <a:gd name="connsiteX30" fmla="*/ 1282881 w 2379231"/>
                  <a:gd name="connsiteY30" fmla="*/ 715205 h 3671451"/>
                  <a:gd name="connsiteX31" fmla="*/ 1316570 w 2379231"/>
                  <a:gd name="connsiteY31" fmla="*/ 697117 h 3671451"/>
                  <a:gd name="connsiteX32" fmla="*/ 1349668 w 2379231"/>
                  <a:gd name="connsiteY32" fmla="*/ 642606 h 3671451"/>
                  <a:gd name="connsiteX33" fmla="*/ 1401476 w 2379231"/>
                  <a:gd name="connsiteY33" fmla="*/ 601396 h 3671451"/>
                  <a:gd name="connsiteX34" fmla="*/ 1460431 w 2379231"/>
                  <a:gd name="connsiteY34" fmla="*/ 632754 h 3671451"/>
                  <a:gd name="connsiteX35" fmla="*/ 1462576 w 2379231"/>
                  <a:gd name="connsiteY35" fmla="*/ 643569 h 3671451"/>
                  <a:gd name="connsiteX36" fmla="*/ 1467268 w 2379231"/>
                  <a:gd name="connsiteY36" fmla="*/ 734038 h 3671451"/>
                  <a:gd name="connsiteX37" fmla="*/ 1482590 w 2379231"/>
                  <a:gd name="connsiteY37" fmla="*/ 835540 h 3671451"/>
                  <a:gd name="connsiteX38" fmla="*/ 1548787 w 2379231"/>
                  <a:gd name="connsiteY38" fmla="*/ 962371 h 3671451"/>
                  <a:gd name="connsiteX39" fmla="*/ 1558639 w 2379231"/>
                  <a:gd name="connsiteY39" fmla="*/ 990869 h 3671451"/>
                  <a:gd name="connsiteX40" fmla="*/ 1569547 w 2379231"/>
                  <a:gd name="connsiteY40" fmla="*/ 1087088 h 3671451"/>
                  <a:gd name="connsiteX41" fmla="*/ 1590525 w 2379231"/>
                  <a:gd name="connsiteY41" fmla="*/ 1268523 h 3671451"/>
                  <a:gd name="connsiteX42" fmla="*/ 1604666 w 2379231"/>
                  <a:gd name="connsiteY42" fmla="*/ 1376613 h 3671451"/>
                  <a:gd name="connsiteX43" fmla="*/ 1598295 w 2379231"/>
                  <a:gd name="connsiteY43" fmla="*/ 1389946 h 3671451"/>
                  <a:gd name="connsiteX44" fmla="*/ 1593229 w 2379231"/>
                  <a:gd name="connsiteY44" fmla="*/ 1395260 h 3671451"/>
                  <a:gd name="connsiteX45" fmla="*/ 1406106 w 2379231"/>
                  <a:gd name="connsiteY45" fmla="*/ 1670987 h 3671451"/>
                  <a:gd name="connsiteX46" fmla="*/ 1307309 w 2379231"/>
                  <a:gd name="connsiteY46" fmla="*/ 1858638 h 3671451"/>
                  <a:gd name="connsiteX47" fmla="*/ 1235331 w 2379231"/>
                  <a:gd name="connsiteY47" fmla="*/ 2011232 h 3671451"/>
                  <a:gd name="connsiteX48" fmla="*/ 1230576 w 2379231"/>
                  <a:gd name="connsiteY48" fmla="*/ 1993020 h 3671451"/>
                  <a:gd name="connsiteX49" fmla="*/ 1179328 w 2379231"/>
                  <a:gd name="connsiteY49" fmla="*/ 1733237 h 3671451"/>
                  <a:gd name="connsiteX50" fmla="*/ 1167332 w 2379231"/>
                  <a:gd name="connsiteY50" fmla="*/ 1617563 h 3671451"/>
                  <a:gd name="connsiteX51" fmla="*/ 1182156 w 2379231"/>
                  <a:gd name="connsiteY51" fmla="*/ 1453190 h 3671451"/>
                  <a:gd name="connsiteX52" fmla="*/ 1190827 w 2379231"/>
                  <a:gd name="connsiteY52" fmla="*/ 1425220 h 3671451"/>
                  <a:gd name="connsiteX53" fmla="*/ 1231819 w 2379231"/>
                  <a:gd name="connsiteY53" fmla="*/ 1302088 h 3671451"/>
                  <a:gd name="connsiteX54" fmla="*/ 1233094 w 2379231"/>
                  <a:gd name="connsiteY54" fmla="*/ 1271600 h 3671451"/>
                  <a:gd name="connsiteX55" fmla="*/ 1208977 w 2379231"/>
                  <a:gd name="connsiteY55" fmla="*/ 1251275 h 3671451"/>
                  <a:gd name="connsiteX56" fmla="*/ 1181628 w 2379231"/>
                  <a:gd name="connsiteY56" fmla="*/ 1257739 h 3671451"/>
                  <a:gd name="connsiteX57" fmla="*/ 1115151 w 2379231"/>
                  <a:gd name="connsiteY57" fmla="*/ 1286113 h 3671451"/>
                  <a:gd name="connsiteX58" fmla="*/ 1046189 w 2379231"/>
                  <a:gd name="connsiteY58" fmla="*/ 1305164 h 3671451"/>
                  <a:gd name="connsiteX59" fmla="*/ 1017690 w 2379231"/>
                  <a:gd name="connsiteY59" fmla="*/ 1289066 h 3671451"/>
                  <a:gd name="connsiteX60" fmla="*/ 1004513 w 2379231"/>
                  <a:gd name="connsiteY60" fmla="*/ 1260163 h 3671451"/>
                  <a:gd name="connsiteX61" fmla="*/ 992672 w 2379231"/>
                  <a:gd name="connsiteY61" fmla="*/ 1251212 h 3671451"/>
                  <a:gd name="connsiteX62" fmla="*/ 802566 w 2379231"/>
                  <a:gd name="connsiteY62" fmla="*/ 1297705 h 3671451"/>
                  <a:gd name="connsiteX63" fmla="*/ 612305 w 2379231"/>
                  <a:gd name="connsiteY63" fmla="*/ 1496824 h 3671451"/>
                  <a:gd name="connsiteX64" fmla="*/ 590270 w 2379231"/>
                  <a:gd name="connsiteY64" fmla="*/ 1627011 h 3671451"/>
                  <a:gd name="connsiteX65" fmla="*/ 567148 w 2379231"/>
                  <a:gd name="connsiteY65" fmla="*/ 2103473 h 3671451"/>
                  <a:gd name="connsiteX66" fmla="*/ 557234 w 2379231"/>
                  <a:gd name="connsiteY66" fmla="*/ 2305544 h 3671451"/>
                  <a:gd name="connsiteX67" fmla="*/ 540638 w 2379231"/>
                  <a:gd name="connsiteY67" fmla="*/ 2509790 h 3671451"/>
                  <a:gd name="connsiteX68" fmla="*/ 530755 w 2379231"/>
                  <a:gd name="connsiteY68" fmla="*/ 2520823 h 3671451"/>
                  <a:gd name="connsiteX69" fmla="*/ 327099 w 2379231"/>
                  <a:gd name="connsiteY69" fmla="*/ 2567596 h 3671451"/>
                  <a:gd name="connsiteX70" fmla="*/ 334092 w 2379231"/>
                  <a:gd name="connsiteY70" fmla="*/ 2573377 h 3671451"/>
                  <a:gd name="connsiteX71" fmla="*/ 335086 w 2379231"/>
                  <a:gd name="connsiteY71" fmla="*/ 2572910 h 3671451"/>
                  <a:gd name="connsiteX72" fmla="*/ 334434 w 2379231"/>
                  <a:gd name="connsiteY72" fmla="*/ 2573998 h 3671451"/>
                  <a:gd name="connsiteX73" fmla="*/ 235698 w 2379231"/>
                  <a:gd name="connsiteY73" fmla="*/ 2689454 h 3671451"/>
                  <a:gd name="connsiteX74" fmla="*/ 182772 w 2379231"/>
                  <a:gd name="connsiteY74" fmla="*/ 2728115 h 3671451"/>
                  <a:gd name="connsiteX75" fmla="*/ 150978 w 2379231"/>
                  <a:gd name="connsiteY75" fmla="*/ 2725567 h 3671451"/>
                  <a:gd name="connsiteX76" fmla="*/ 94851 w 2379231"/>
                  <a:gd name="connsiteY76" fmla="*/ 2697907 h 3671451"/>
                  <a:gd name="connsiteX77" fmla="*/ 14358 w 2379231"/>
                  <a:gd name="connsiteY77" fmla="*/ 2658593 h 3671451"/>
                  <a:gd name="connsiteX78" fmla="*/ 0 w 2379231"/>
                  <a:gd name="connsiteY78" fmla="*/ 2658282 h 3671451"/>
                  <a:gd name="connsiteX79" fmla="*/ 27411 w 2379231"/>
                  <a:gd name="connsiteY79" fmla="*/ 2682803 h 3671451"/>
                  <a:gd name="connsiteX80" fmla="*/ 216864 w 2379231"/>
                  <a:gd name="connsiteY80" fmla="*/ 2823868 h 3671451"/>
                  <a:gd name="connsiteX81" fmla="*/ 498496 w 2379231"/>
                  <a:gd name="connsiteY81" fmla="*/ 2898797 h 3671451"/>
                  <a:gd name="connsiteX82" fmla="*/ 710636 w 2379231"/>
                  <a:gd name="connsiteY82" fmla="*/ 2901656 h 3671451"/>
                  <a:gd name="connsiteX83" fmla="*/ 720737 w 2379231"/>
                  <a:gd name="connsiteY83" fmla="*/ 2912845 h 3671451"/>
                  <a:gd name="connsiteX84" fmla="*/ 695719 w 2379231"/>
                  <a:gd name="connsiteY84" fmla="*/ 3127223 h 3671451"/>
                  <a:gd name="connsiteX85" fmla="*/ 621302 w 2379231"/>
                  <a:gd name="connsiteY85" fmla="*/ 3566943 h 3671451"/>
                  <a:gd name="connsiteX86" fmla="*/ 2045854 w 2379231"/>
                  <a:gd name="connsiteY86" fmla="*/ 3635770 h 3671451"/>
                  <a:gd name="connsiteX87" fmla="*/ 1949324 w 2379231"/>
                  <a:gd name="connsiteY87" fmla="*/ 2907095 h 3671451"/>
                  <a:gd name="connsiteX88" fmla="*/ 2074503 w 2379231"/>
                  <a:gd name="connsiteY88" fmla="*/ 2902903 h 3671451"/>
                  <a:gd name="connsiteX89" fmla="*/ 2152576 w 2379231"/>
                  <a:gd name="connsiteY89" fmla="*/ 2889443 h 3671451"/>
                  <a:gd name="connsiteX90" fmla="*/ 2283074 w 2379231"/>
                  <a:gd name="connsiteY90" fmla="*/ 2816284 h 3671451"/>
                  <a:gd name="connsiteX91" fmla="*/ 2349519 w 2379231"/>
                  <a:gd name="connsiteY91" fmla="*/ 2654677 h 3671451"/>
                  <a:gd name="connsiteX92" fmla="*/ 2377210 w 2379231"/>
                  <a:gd name="connsiteY92" fmla="*/ 2361827 h 3671451"/>
                  <a:gd name="connsiteX93" fmla="*/ 2379230 w 2379231"/>
                  <a:gd name="connsiteY93" fmla="*/ 2312412 h 3671451"/>
                  <a:gd name="connsiteX94" fmla="*/ 2379168 w 2379231"/>
                  <a:gd name="connsiteY94" fmla="*/ 2192170 h 3671451"/>
                  <a:gd name="connsiteX0" fmla="*/ 2379168 w 2379229"/>
                  <a:gd name="connsiteY0" fmla="*/ 2192170 h 3671451"/>
                  <a:gd name="connsiteX1" fmla="*/ 2377894 w 2379229"/>
                  <a:gd name="connsiteY1" fmla="*/ 2142507 h 3671451"/>
                  <a:gd name="connsiteX2" fmla="*/ 2376993 w 2379229"/>
                  <a:gd name="connsiteY2" fmla="*/ 2092284 h 3671451"/>
                  <a:gd name="connsiteX3" fmla="*/ 2363194 w 2379229"/>
                  <a:gd name="connsiteY3" fmla="*/ 1890679 h 3671451"/>
                  <a:gd name="connsiteX4" fmla="*/ 2333421 w 2379229"/>
                  <a:gd name="connsiteY4" fmla="*/ 1653521 h 3671451"/>
                  <a:gd name="connsiteX5" fmla="*/ 2265577 w 2379229"/>
                  <a:gd name="connsiteY5" fmla="*/ 1442220 h 3671451"/>
                  <a:gd name="connsiteX6" fmla="*/ 2143439 w 2379229"/>
                  <a:gd name="connsiteY6" fmla="*/ 1310230 h 3671451"/>
                  <a:gd name="connsiteX7" fmla="*/ 1980154 w 2379229"/>
                  <a:gd name="connsiteY7" fmla="*/ 1241671 h 3671451"/>
                  <a:gd name="connsiteX8" fmla="*/ 1957435 w 2379229"/>
                  <a:gd name="connsiteY8" fmla="*/ 1224827 h 3671451"/>
                  <a:gd name="connsiteX9" fmla="*/ 1927942 w 2379229"/>
                  <a:gd name="connsiteY9" fmla="*/ 1178178 h 3671451"/>
                  <a:gd name="connsiteX10" fmla="*/ 1817117 w 2379229"/>
                  <a:gd name="connsiteY10" fmla="*/ 939870 h 3671451"/>
                  <a:gd name="connsiteX11" fmla="*/ 1692555 w 2379229"/>
                  <a:gd name="connsiteY11" fmla="*/ 451319 h 3671451"/>
                  <a:gd name="connsiteX12" fmla="*/ 1631828 w 2379229"/>
                  <a:gd name="connsiteY12" fmla="*/ 232839 h 3671451"/>
                  <a:gd name="connsiteX13" fmla="*/ 1564326 w 2379229"/>
                  <a:gd name="connsiteY13" fmla="*/ 101129 h 3671451"/>
                  <a:gd name="connsiteX14" fmla="*/ 1449678 w 2379229"/>
                  <a:gd name="connsiteY14" fmla="*/ 10318 h 3671451"/>
                  <a:gd name="connsiteX15" fmla="*/ 1394794 w 2379229"/>
                  <a:gd name="connsiteY15" fmla="*/ 0 h 3671451"/>
                  <a:gd name="connsiteX16" fmla="*/ 1345690 w 2379229"/>
                  <a:gd name="connsiteY16" fmla="*/ 0 h 3671451"/>
                  <a:gd name="connsiteX17" fmla="*/ 1337921 w 2379229"/>
                  <a:gd name="connsiteY17" fmla="*/ 2517 h 3671451"/>
                  <a:gd name="connsiteX18" fmla="*/ 1271848 w 2379229"/>
                  <a:gd name="connsiteY18" fmla="*/ 47861 h 3671451"/>
                  <a:gd name="connsiteX19" fmla="*/ 1248633 w 2379229"/>
                  <a:gd name="connsiteY19" fmla="*/ 90935 h 3671451"/>
                  <a:gd name="connsiteX20" fmla="*/ 1187346 w 2379229"/>
                  <a:gd name="connsiteY20" fmla="*/ 132704 h 3671451"/>
                  <a:gd name="connsiteX21" fmla="*/ 1066048 w 2379229"/>
                  <a:gd name="connsiteY21" fmla="*/ 135626 h 3671451"/>
                  <a:gd name="connsiteX22" fmla="*/ 903353 w 2379229"/>
                  <a:gd name="connsiteY22" fmla="*/ 186625 h 3671451"/>
                  <a:gd name="connsiteX23" fmla="*/ 683132 w 2379229"/>
                  <a:gd name="connsiteY23" fmla="*/ 459089 h 3671451"/>
                  <a:gd name="connsiteX24" fmla="*/ 668277 w 2379229"/>
                  <a:gd name="connsiteY24" fmla="*/ 618769 h 3671451"/>
                  <a:gd name="connsiteX25" fmla="*/ 676481 w 2379229"/>
                  <a:gd name="connsiteY25" fmla="*/ 614449 h 3671451"/>
                  <a:gd name="connsiteX26" fmla="*/ 728506 w 2379229"/>
                  <a:gd name="connsiteY26" fmla="*/ 587287 h 3671451"/>
                  <a:gd name="connsiteX27" fmla="*/ 814158 w 2379229"/>
                  <a:gd name="connsiteY27" fmla="*/ 586044 h 3671451"/>
                  <a:gd name="connsiteX28" fmla="*/ 1073911 w 2379229"/>
                  <a:gd name="connsiteY28" fmla="*/ 641674 h 3671451"/>
                  <a:gd name="connsiteX29" fmla="*/ 1242759 w 2379229"/>
                  <a:gd name="connsiteY29" fmla="*/ 704732 h 3671451"/>
                  <a:gd name="connsiteX30" fmla="*/ 1282881 w 2379229"/>
                  <a:gd name="connsiteY30" fmla="*/ 715205 h 3671451"/>
                  <a:gd name="connsiteX31" fmla="*/ 1316570 w 2379229"/>
                  <a:gd name="connsiteY31" fmla="*/ 697117 h 3671451"/>
                  <a:gd name="connsiteX32" fmla="*/ 1349668 w 2379229"/>
                  <a:gd name="connsiteY32" fmla="*/ 642606 h 3671451"/>
                  <a:gd name="connsiteX33" fmla="*/ 1401476 w 2379229"/>
                  <a:gd name="connsiteY33" fmla="*/ 601396 h 3671451"/>
                  <a:gd name="connsiteX34" fmla="*/ 1460431 w 2379229"/>
                  <a:gd name="connsiteY34" fmla="*/ 632754 h 3671451"/>
                  <a:gd name="connsiteX35" fmla="*/ 1462576 w 2379229"/>
                  <a:gd name="connsiteY35" fmla="*/ 643569 h 3671451"/>
                  <a:gd name="connsiteX36" fmla="*/ 1467268 w 2379229"/>
                  <a:gd name="connsiteY36" fmla="*/ 734038 h 3671451"/>
                  <a:gd name="connsiteX37" fmla="*/ 1482590 w 2379229"/>
                  <a:gd name="connsiteY37" fmla="*/ 835540 h 3671451"/>
                  <a:gd name="connsiteX38" fmla="*/ 1548787 w 2379229"/>
                  <a:gd name="connsiteY38" fmla="*/ 962371 h 3671451"/>
                  <a:gd name="connsiteX39" fmla="*/ 1558639 w 2379229"/>
                  <a:gd name="connsiteY39" fmla="*/ 990869 h 3671451"/>
                  <a:gd name="connsiteX40" fmla="*/ 1569547 w 2379229"/>
                  <a:gd name="connsiteY40" fmla="*/ 1087088 h 3671451"/>
                  <a:gd name="connsiteX41" fmla="*/ 1590525 w 2379229"/>
                  <a:gd name="connsiteY41" fmla="*/ 1268523 h 3671451"/>
                  <a:gd name="connsiteX42" fmla="*/ 1604666 w 2379229"/>
                  <a:gd name="connsiteY42" fmla="*/ 1376613 h 3671451"/>
                  <a:gd name="connsiteX43" fmla="*/ 1598295 w 2379229"/>
                  <a:gd name="connsiteY43" fmla="*/ 1389946 h 3671451"/>
                  <a:gd name="connsiteX44" fmla="*/ 1593229 w 2379229"/>
                  <a:gd name="connsiteY44" fmla="*/ 1395260 h 3671451"/>
                  <a:gd name="connsiteX45" fmla="*/ 1406106 w 2379229"/>
                  <a:gd name="connsiteY45" fmla="*/ 1670987 h 3671451"/>
                  <a:gd name="connsiteX46" fmla="*/ 1307309 w 2379229"/>
                  <a:gd name="connsiteY46" fmla="*/ 1858638 h 3671451"/>
                  <a:gd name="connsiteX47" fmla="*/ 1235331 w 2379229"/>
                  <a:gd name="connsiteY47" fmla="*/ 2011232 h 3671451"/>
                  <a:gd name="connsiteX48" fmla="*/ 1230576 w 2379229"/>
                  <a:gd name="connsiteY48" fmla="*/ 1993020 h 3671451"/>
                  <a:gd name="connsiteX49" fmla="*/ 1179328 w 2379229"/>
                  <a:gd name="connsiteY49" fmla="*/ 1733237 h 3671451"/>
                  <a:gd name="connsiteX50" fmla="*/ 1167332 w 2379229"/>
                  <a:gd name="connsiteY50" fmla="*/ 1617563 h 3671451"/>
                  <a:gd name="connsiteX51" fmla="*/ 1182156 w 2379229"/>
                  <a:gd name="connsiteY51" fmla="*/ 1453190 h 3671451"/>
                  <a:gd name="connsiteX52" fmla="*/ 1190827 w 2379229"/>
                  <a:gd name="connsiteY52" fmla="*/ 1425220 h 3671451"/>
                  <a:gd name="connsiteX53" fmla="*/ 1231819 w 2379229"/>
                  <a:gd name="connsiteY53" fmla="*/ 1302088 h 3671451"/>
                  <a:gd name="connsiteX54" fmla="*/ 1233094 w 2379229"/>
                  <a:gd name="connsiteY54" fmla="*/ 1271600 h 3671451"/>
                  <a:gd name="connsiteX55" fmla="*/ 1208977 w 2379229"/>
                  <a:gd name="connsiteY55" fmla="*/ 1251275 h 3671451"/>
                  <a:gd name="connsiteX56" fmla="*/ 1181628 w 2379229"/>
                  <a:gd name="connsiteY56" fmla="*/ 1257739 h 3671451"/>
                  <a:gd name="connsiteX57" fmla="*/ 1115151 w 2379229"/>
                  <a:gd name="connsiteY57" fmla="*/ 1286113 h 3671451"/>
                  <a:gd name="connsiteX58" fmla="*/ 1046189 w 2379229"/>
                  <a:gd name="connsiteY58" fmla="*/ 1305164 h 3671451"/>
                  <a:gd name="connsiteX59" fmla="*/ 1017690 w 2379229"/>
                  <a:gd name="connsiteY59" fmla="*/ 1289066 h 3671451"/>
                  <a:gd name="connsiteX60" fmla="*/ 1004513 w 2379229"/>
                  <a:gd name="connsiteY60" fmla="*/ 1260163 h 3671451"/>
                  <a:gd name="connsiteX61" fmla="*/ 992672 w 2379229"/>
                  <a:gd name="connsiteY61" fmla="*/ 1251212 h 3671451"/>
                  <a:gd name="connsiteX62" fmla="*/ 802566 w 2379229"/>
                  <a:gd name="connsiteY62" fmla="*/ 1297705 h 3671451"/>
                  <a:gd name="connsiteX63" fmla="*/ 612305 w 2379229"/>
                  <a:gd name="connsiteY63" fmla="*/ 1496824 h 3671451"/>
                  <a:gd name="connsiteX64" fmla="*/ 590270 w 2379229"/>
                  <a:gd name="connsiteY64" fmla="*/ 1627011 h 3671451"/>
                  <a:gd name="connsiteX65" fmla="*/ 567148 w 2379229"/>
                  <a:gd name="connsiteY65" fmla="*/ 2103473 h 3671451"/>
                  <a:gd name="connsiteX66" fmla="*/ 557234 w 2379229"/>
                  <a:gd name="connsiteY66" fmla="*/ 2305544 h 3671451"/>
                  <a:gd name="connsiteX67" fmla="*/ 540638 w 2379229"/>
                  <a:gd name="connsiteY67" fmla="*/ 2509790 h 3671451"/>
                  <a:gd name="connsiteX68" fmla="*/ 530755 w 2379229"/>
                  <a:gd name="connsiteY68" fmla="*/ 2520823 h 3671451"/>
                  <a:gd name="connsiteX69" fmla="*/ 327099 w 2379229"/>
                  <a:gd name="connsiteY69" fmla="*/ 2567596 h 3671451"/>
                  <a:gd name="connsiteX70" fmla="*/ 334092 w 2379229"/>
                  <a:gd name="connsiteY70" fmla="*/ 2573377 h 3671451"/>
                  <a:gd name="connsiteX71" fmla="*/ 335086 w 2379229"/>
                  <a:gd name="connsiteY71" fmla="*/ 2572910 h 3671451"/>
                  <a:gd name="connsiteX72" fmla="*/ 334434 w 2379229"/>
                  <a:gd name="connsiteY72" fmla="*/ 2573998 h 3671451"/>
                  <a:gd name="connsiteX73" fmla="*/ 235698 w 2379229"/>
                  <a:gd name="connsiteY73" fmla="*/ 2689454 h 3671451"/>
                  <a:gd name="connsiteX74" fmla="*/ 182772 w 2379229"/>
                  <a:gd name="connsiteY74" fmla="*/ 2728115 h 3671451"/>
                  <a:gd name="connsiteX75" fmla="*/ 150978 w 2379229"/>
                  <a:gd name="connsiteY75" fmla="*/ 2725567 h 3671451"/>
                  <a:gd name="connsiteX76" fmla="*/ 94851 w 2379229"/>
                  <a:gd name="connsiteY76" fmla="*/ 2697907 h 3671451"/>
                  <a:gd name="connsiteX77" fmla="*/ 14358 w 2379229"/>
                  <a:gd name="connsiteY77" fmla="*/ 2658593 h 3671451"/>
                  <a:gd name="connsiteX78" fmla="*/ 0 w 2379229"/>
                  <a:gd name="connsiteY78" fmla="*/ 2658282 h 3671451"/>
                  <a:gd name="connsiteX79" fmla="*/ 27411 w 2379229"/>
                  <a:gd name="connsiteY79" fmla="*/ 2682803 h 3671451"/>
                  <a:gd name="connsiteX80" fmla="*/ 216864 w 2379229"/>
                  <a:gd name="connsiteY80" fmla="*/ 2823868 h 3671451"/>
                  <a:gd name="connsiteX81" fmla="*/ 498496 w 2379229"/>
                  <a:gd name="connsiteY81" fmla="*/ 2898797 h 3671451"/>
                  <a:gd name="connsiteX82" fmla="*/ 710636 w 2379229"/>
                  <a:gd name="connsiteY82" fmla="*/ 2901656 h 3671451"/>
                  <a:gd name="connsiteX83" fmla="*/ 720737 w 2379229"/>
                  <a:gd name="connsiteY83" fmla="*/ 2912845 h 3671451"/>
                  <a:gd name="connsiteX84" fmla="*/ 695719 w 2379229"/>
                  <a:gd name="connsiteY84" fmla="*/ 3127223 h 3671451"/>
                  <a:gd name="connsiteX85" fmla="*/ 621302 w 2379229"/>
                  <a:gd name="connsiteY85" fmla="*/ 3566943 h 3671451"/>
                  <a:gd name="connsiteX86" fmla="*/ 2045854 w 2379229"/>
                  <a:gd name="connsiteY86" fmla="*/ 3635770 h 3671451"/>
                  <a:gd name="connsiteX87" fmla="*/ 1949324 w 2379229"/>
                  <a:gd name="connsiteY87" fmla="*/ 2907095 h 3671451"/>
                  <a:gd name="connsiteX88" fmla="*/ 2152576 w 2379229"/>
                  <a:gd name="connsiteY88" fmla="*/ 2889443 h 3671451"/>
                  <a:gd name="connsiteX89" fmla="*/ 2283074 w 2379229"/>
                  <a:gd name="connsiteY89" fmla="*/ 2816284 h 3671451"/>
                  <a:gd name="connsiteX90" fmla="*/ 2349519 w 2379229"/>
                  <a:gd name="connsiteY90" fmla="*/ 2654677 h 3671451"/>
                  <a:gd name="connsiteX91" fmla="*/ 2377210 w 2379229"/>
                  <a:gd name="connsiteY91" fmla="*/ 2361827 h 3671451"/>
                  <a:gd name="connsiteX92" fmla="*/ 2379230 w 2379229"/>
                  <a:gd name="connsiteY92" fmla="*/ 2312412 h 3671451"/>
                  <a:gd name="connsiteX93" fmla="*/ 2379168 w 2379229"/>
                  <a:gd name="connsiteY93" fmla="*/ 2192170 h 3671451"/>
                  <a:gd name="connsiteX0" fmla="*/ 2379168 w 2379231"/>
                  <a:gd name="connsiteY0" fmla="*/ 2192170 h 3671451"/>
                  <a:gd name="connsiteX1" fmla="*/ 2377894 w 2379231"/>
                  <a:gd name="connsiteY1" fmla="*/ 2142507 h 3671451"/>
                  <a:gd name="connsiteX2" fmla="*/ 2376993 w 2379231"/>
                  <a:gd name="connsiteY2" fmla="*/ 2092284 h 3671451"/>
                  <a:gd name="connsiteX3" fmla="*/ 2363194 w 2379231"/>
                  <a:gd name="connsiteY3" fmla="*/ 1890679 h 3671451"/>
                  <a:gd name="connsiteX4" fmla="*/ 2333421 w 2379231"/>
                  <a:gd name="connsiteY4" fmla="*/ 1653521 h 3671451"/>
                  <a:gd name="connsiteX5" fmla="*/ 2265577 w 2379231"/>
                  <a:gd name="connsiteY5" fmla="*/ 1442220 h 3671451"/>
                  <a:gd name="connsiteX6" fmla="*/ 2143439 w 2379231"/>
                  <a:gd name="connsiteY6" fmla="*/ 1310230 h 3671451"/>
                  <a:gd name="connsiteX7" fmla="*/ 1980154 w 2379231"/>
                  <a:gd name="connsiteY7" fmla="*/ 1241671 h 3671451"/>
                  <a:gd name="connsiteX8" fmla="*/ 1957435 w 2379231"/>
                  <a:gd name="connsiteY8" fmla="*/ 1224827 h 3671451"/>
                  <a:gd name="connsiteX9" fmla="*/ 1927942 w 2379231"/>
                  <a:gd name="connsiteY9" fmla="*/ 1178178 h 3671451"/>
                  <a:gd name="connsiteX10" fmla="*/ 1817117 w 2379231"/>
                  <a:gd name="connsiteY10" fmla="*/ 939870 h 3671451"/>
                  <a:gd name="connsiteX11" fmla="*/ 1692555 w 2379231"/>
                  <a:gd name="connsiteY11" fmla="*/ 451319 h 3671451"/>
                  <a:gd name="connsiteX12" fmla="*/ 1631828 w 2379231"/>
                  <a:gd name="connsiteY12" fmla="*/ 232839 h 3671451"/>
                  <a:gd name="connsiteX13" fmla="*/ 1564326 w 2379231"/>
                  <a:gd name="connsiteY13" fmla="*/ 101129 h 3671451"/>
                  <a:gd name="connsiteX14" fmla="*/ 1449678 w 2379231"/>
                  <a:gd name="connsiteY14" fmla="*/ 10318 h 3671451"/>
                  <a:gd name="connsiteX15" fmla="*/ 1394794 w 2379231"/>
                  <a:gd name="connsiteY15" fmla="*/ 0 h 3671451"/>
                  <a:gd name="connsiteX16" fmla="*/ 1345690 w 2379231"/>
                  <a:gd name="connsiteY16" fmla="*/ 0 h 3671451"/>
                  <a:gd name="connsiteX17" fmla="*/ 1337921 w 2379231"/>
                  <a:gd name="connsiteY17" fmla="*/ 2517 h 3671451"/>
                  <a:gd name="connsiteX18" fmla="*/ 1271848 w 2379231"/>
                  <a:gd name="connsiteY18" fmla="*/ 47861 h 3671451"/>
                  <a:gd name="connsiteX19" fmla="*/ 1248633 w 2379231"/>
                  <a:gd name="connsiteY19" fmla="*/ 90935 h 3671451"/>
                  <a:gd name="connsiteX20" fmla="*/ 1187346 w 2379231"/>
                  <a:gd name="connsiteY20" fmla="*/ 132704 h 3671451"/>
                  <a:gd name="connsiteX21" fmla="*/ 1066048 w 2379231"/>
                  <a:gd name="connsiteY21" fmla="*/ 135626 h 3671451"/>
                  <a:gd name="connsiteX22" fmla="*/ 903353 w 2379231"/>
                  <a:gd name="connsiteY22" fmla="*/ 186625 h 3671451"/>
                  <a:gd name="connsiteX23" fmla="*/ 683132 w 2379231"/>
                  <a:gd name="connsiteY23" fmla="*/ 459089 h 3671451"/>
                  <a:gd name="connsiteX24" fmla="*/ 668277 w 2379231"/>
                  <a:gd name="connsiteY24" fmla="*/ 618769 h 3671451"/>
                  <a:gd name="connsiteX25" fmla="*/ 676481 w 2379231"/>
                  <a:gd name="connsiteY25" fmla="*/ 614449 h 3671451"/>
                  <a:gd name="connsiteX26" fmla="*/ 728506 w 2379231"/>
                  <a:gd name="connsiteY26" fmla="*/ 587287 h 3671451"/>
                  <a:gd name="connsiteX27" fmla="*/ 814158 w 2379231"/>
                  <a:gd name="connsiteY27" fmla="*/ 586044 h 3671451"/>
                  <a:gd name="connsiteX28" fmla="*/ 1073911 w 2379231"/>
                  <a:gd name="connsiteY28" fmla="*/ 641674 h 3671451"/>
                  <a:gd name="connsiteX29" fmla="*/ 1242759 w 2379231"/>
                  <a:gd name="connsiteY29" fmla="*/ 704732 h 3671451"/>
                  <a:gd name="connsiteX30" fmla="*/ 1282881 w 2379231"/>
                  <a:gd name="connsiteY30" fmla="*/ 715205 h 3671451"/>
                  <a:gd name="connsiteX31" fmla="*/ 1316570 w 2379231"/>
                  <a:gd name="connsiteY31" fmla="*/ 697117 h 3671451"/>
                  <a:gd name="connsiteX32" fmla="*/ 1349668 w 2379231"/>
                  <a:gd name="connsiteY32" fmla="*/ 642606 h 3671451"/>
                  <a:gd name="connsiteX33" fmla="*/ 1401476 w 2379231"/>
                  <a:gd name="connsiteY33" fmla="*/ 601396 h 3671451"/>
                  <a:gd name="connsiteX34" fmla="*/ 1460431 w 2379231"/>
                  <a:gd name="connsiteY34" fmla="*/ 632754 h 3671451"/>
                  <a:gd name="connsiteX35" fmla="*/ 1462576 w 2379231"/>
                  <a:gd name="connsiteY35" fmla="*/ 643569 h 3671451"/>
                  <a:gd name="connsiteX36" fmla="*/ 1467268 w 2379231"/>
                  <a:gd name="connsiteY36" fmla="*/ 734038 h 3671451"/>
                  <a:gd name="connsiteX37" fmla="*/ 1482590 w 2379231"/>
                  <a:gd name="connsiteY37" fmla="*/ 835540 h 3671451"/>
                  <a:gd name="connsiteX38" fmla="*/ 1548787 w 2379231"/>
                  <a:gd name="connsiteY38" fmla="*/ 962371 h 3671451"/>
                  <a:gd name="connsiteX39" fmla="*/ 1558639 w 2379231"/>
                  <a:gd name="connsiteY39" fmla="*/ 990869 h 3671451"/>
                  <a:gd name="connsiteX40" fmla="*/ 1569547 w 2379231"/>
                  <a:gd name="connsiteY40" fmla="*/ 1087088 h 3671451"/>
                  <a:gd name="connsiteX41" fmla="*/ 1590525 w 2379231"/>
                  <a:gd name="connsiteY41" fmla="*/ 1268523 h 3671451"/>
                  <a:gd name="connsiteX42" fmla="*/ 1604666 w 2379231"/>
                  <a:gd name="connsiteY42" fmla="*/ 1376613 h 3671451"/>
                  <a:gd name="connsiteX43" fmla="*/ 1598295 w 2379231"/>
                  <a:gd name="connsiteY43" fmla="*/ 1389946 h 3671451"/>
                  <a:gd name="connsiteX44" fmla="*/ 1593229 w 2379231"/>
                  <a:gd name="connsiteY44" fmla="*/ 1395260 h 3671451"/>
                  <a:gd name="connsiteX45" fmla="*/ 1406106 w 2379231"/>
                  <a:gd name="connsiteY45" fmla="*/ 1670987 h 3671451"/>
                  <a:gd name="connsiteX46" fmla="*/ 1307309 w 2379231"/>
                  <a:gd name="connsiteY46" fmla="*/ 1858638 h 3671451"/>
                  <a:gd name="connsiteX47" fmla="*/ 1235331 w 2379231"/>
                  <a:gd name="connsiteY47" fmla="*/ 2011232 h 3671451"/>
                  <a:gd name="connsiteX48" fmla="*/ 1230576 w 2379231"/>
                  <a:gd name="connsiteY48" fmla="*/ 1993020 h 3671451"/>
                  <a:gd name="connsiteX49" fmla="*/ 1179328 w 2379231"/>
                  <a:gd name="connsiteY49" fmla="*/ 1733237 h 3671451"/>
                  <a:gd name="connsiteX50" fmla="*/ 1167332 w 2379231"/>
                  <a:gd name="connsiteY50" fmla="*/ 1617563 h 3671451"/>
                  <a:gd name="connsiteX51" fmla="*/ 1182156 w 2379231"/>
                  <a:gd name="connsiteY51" fmla="*/ 1453190 h 3671451"/>
                  <a:gd name="connsiteX52" fmla="*/ 1190827 w 2379231"/>
                  <a:gd name="connsiteY52" fmla="*/ 1425220 h 3671451"/>
                  <a:gd name="connsiteX53" fmla="*/ 1231819 w 2379231"/>
                  <a:gd name="connsiteY53" fmla="*/ 1302088 h 3671451"/>
                  <a:gd name="connsiteX54" fmla="*/ 1233094 w 2379231"/>
                  <a:gd name="connsiteY54" fmla="*/ 1271600 h 3671451"/>
                  <a:gd name="connsiteX55" fmla="*/ 1208977 w 2379231"/>
                  <a:gd name="connsiteY55" fmla="*/ 1251275 h 3671451"/>
                  <a:gd name="connsiteX56" fmla="*/ 1181628 w 2379231"/>
                  <a:gd name="connsiteY56" fmla="*/ 1257739 h 3671451"/>
                  <a:gd name="connsiteX57" fmla="*/ 1115151 w 2379231"/>
                  <a:gd name="connsiteY57" fmla="*/ 1286113 h 3671451"/>
                  <a:gd name="connsiteX58" fmla="*/ 1046189 w 2379231"/>
                  <a:gd name="connsiteY58" fmla="*/ 1305164 h 3671451"/>
                  <a:gd name="connsiteX59" fmla="*/ 1017690 w 2379231"/>
                  <a:gd name="connsiteY59" fmla="*/ 1289066 h 3671451"/>
                  <a:gd name="connsiteX60" fmla="*/ 1004513 w 2379231"/>
                  <a:gd name="connsiteY60" fmla="*/ 1260163 h 3671451"/>
                  <a:gd name="connsiteX61" fmla="*/ 992672 w 2379231"/>
                  <a:gd name="connsiteY61" fmla="*/ 1251212 h 3671451"/>
                  <a:gd name="connsiteX62" fmla="*/ 802566 w 2379231"/>
                  <a:gd name="connsiteY62" fmla="*/ 1297705 h 3671451"/>
                  <a:gd name="connsiteX63" fmla="*/ 612305 w 2379231"/>
                  <a:gd name="connsiteY63" fmla="*/ 1496824 h 3671451"/>
                  <a:gd name="connsiteX64" fmla="*/ 590270 w 2379231"/>
                  <a:gd name="connsiteY64" fmla="*/ 1627011 h 3671451"/>
                  <a:gd name="connsiteX65" fmla="*/ 567148 w 2379231"/>
                  <a:gd name="connsiteY65" fmla="*/ 2103473 h 3671451"/>
                  <a:gd name="connsiteX66" fmla="*/ 557234 w 2379231"/>
                  <a:gd name="connsiteY66" fmla="*/ 2305544 h 3671451"/>
                  <a:gd name="connsiteX67" fmla="*/ 540638 w 2379231"/>
                  <a:gd name="connsiteY67" fmla="*/ 2509790 h 3671451"/>
                  <a:gd name="connsiteX68" fmla="*/ 530755 w 2379231"/>
                  <a:gd name="connsiteY68" fmla="*/ 2520823 h 3671451"/>
                  <a:gd name="connsiteX69" fmla="*/ 327099 w 2379231"/>
                  <a:gd name="connsiteY69" fmla="*/ 2567596 h 3671451"/>
                  <a:gd name="connsiteX70" fmla="*/ 334092 w 2379231"/>
                  <a:gd name="connsiteY70" fmla="*/ 2573377 h 3671451"/>
                  <a:gd name="connsiteX71" fmla="*/ 335086 w 2379231"/>
                  <a:gd name="connsiteY71" fmla="*/ 2572910 h 3671451"/>
                  <a:gd name="connsiteX72" fmla="*/ 334434 w 2379231"/>
                  <a:gd name="connsiteY72" fmla="*/ 2573998 h 3671451"/>
                  <a:gd name="connsiteX73" fmla="*/ 235698 w 2379231"/>
                  <a:gd name="connsiteY73" fmla="*/ 2689454 h 3671451"/>
                  <a:gd name="connsiteX74" fmla="*/ 182772 w 2379231"/>
                  <a:gd name="connsiteY74" fmla="*/ 2728115 h 3671451"/>
                  <a:gd name="connsiteX75" fmla="*/ 150978 w 2379231"/>
                  <a:gd name="connsiteY75" fmla="*/ 2725567 h 3671451"/>
                  <a:gd name="connsiteX76" fmla="*/ 94851 w 2379231"/>
                  <a:gd name="connsiteY76" fmla="*/ 2697907 h 3671451"/>
                  <a:gd name="connsiteX77" fmla="*/ 14358 w 2379231"/>
                  <a:gd name="connsiteY77" fmla="*/ 2658593 h 3671451"/>
                  <a:gd name="connsiteX78" fmla="*/ 0 w 2379231"/>
                  <a:gd name="connsiteY78" fmla="*/ 2658282 h 3671451"/>
                  <a:gd name="connsiteX79" fmla="*/ 27411 w 2379231"/>
                  <a:gd name="connsiteY79" fmla="*/ 2682803 h 3671451"/>
                  <a:gd name="connsiteX80" fmla="*/ 216864 w 2379231"/>
                  <a:gd name="connsiteY80" fmla="*/ 2823868 h 3671451"/>
                  <a:gd name="connsiteX81" fmla="*/ 498496 w 2379231"/>
                  <a:gd name="connsiteY81" fmla="*/ 2898797 h 3671451"/>
                  <a:gd name="connsiteX82" fmla="*/ 710636 w 2379231"/>
                  <a:gd name="connsiteY82" fmla="*/ 2901656 h 3671451"/>
                  <a:gd name="connsiteX83" fmla="*/ 720737 w 2379231"/>
                  <a:gd name="connsiteY83" fmla="*/ 2912845 h 3671451"/>
                  <a:gd name="connsiteX84" fmla="*/ 695719 w 2379231"/>
                  <a:gd name="connsiteY84" fmla="*/ 3127223 h 3671451"/>
                  <a:gd name="connsiteX85" fmla="*/ 621302 w 2379231"/>
                  <a:gd name="connsiteY85" fmla="*/ 3566943 h 3671451"/>
                  <a:gd name="connsiteX86" fmla="*/ 2045854 w 2379231"/>
                  <a:gd name="connsiteY86" fmla="*/ 3635770 h 3671451"/>
                  <a:gd name="connsiteX87" fmla="*/ 1949324 w 2379231"/>
                  <a:gd name="connsiteY87" fmla="*/ 2907095 h 3671451"/>
                  <a:gd name="connsiteX88" fmla="*/ 2152576 w 2379231"/>
                  <a:gd name="connsiteY88" fmla="*/ 2889443 h 3671451"/>
                  <a:gd name="connsiteX89" fmla="*/ 2283074 w 2379231"/>
                  <a:gd name="connsiteY89" fmla="*/ 2816284 h 3671451"/>
                  <a:gd name="connsiteX90" fmla="*/ 2349519 w 2379231"/>
                  <a:gd name="connsiteY90" fmla="*/ 2654677 h 3671451"/>
                  <a:gd name="connsiteX91" fmla="*/ 2377210 w 2379231"/>
                  <a:gd name="connsiteY91" fmla="*/ 2361827 h 3671451"/>
                  <a:gd name="connsiteX92" fmla="*/ 2379230 w 2379231"/>
                  <a:gd name="connsiteY92" fmla="*/ 2312412 h 3671451"/>
                  <a:gd name="connsiteX93" fmla="*/ 2379168 w 2379231"/>
                  <a:gd name="connsiteY93" fmla="*/ 2192170 h 3671451"/>
                  <a:gd name="connsiteX0" fmla="*/ 2379168 w 2379229"/>
                  <a:gd name="connsiteY0" fmla="*/ 2192170 h 3671451"/>
                  <a:gd name="connsiteX1" fmla="*/ 2377894 w 2379229"/>
                  <a:gd name="connsiteY1" fmla="*/ 2142507 h 3671451"/>
                  <a:gd name="connsiteX2" fmla="*/ 2376993 w 2379229"/>
                  <a:gd name="connsiteY2" fmla="*/ 2092284 h 3671451"/>
                  <a:gd name="connsiteX3" fmla="*/ 2363194 w 2379229"/>
                  <a:gd name="connsiteY3" fmla="*/ 1890679 h 3671451"/>
                  <a:gd name="connsiteX4" fmla="*/ 2333421 w 2379229"/>
                  <a:gd name="connsiteY4" fmla="*/ 1653521 h 3671451"/>
                  <a:gd name="connsiteX5" fmla="*/ 2265577 w 2379229"/>
                  <a:gd name="connsiteY5" fmla="*/ 1442220 h 3671451"/>
                  <a:gd name="connsiteX6" fmla="*/ 2143439 w 2379229"/>
                  <a:gd name="connsiteY6" fmla="*/ 1310230 h 3671451"/>
                  <a:gd name="connsiteX7" fmla="*/ 1980154 w 2379229"/>
                  <a:gd name="connsiteY7" fmla="*/ 1241671 h 3671451"/>
                  <a:gd name="connsiteX8" fmla="*/ 1957435 w 2379229"/>
                  <a:gd name="connsiteY8" fmla="*/ 1224827 h 3671451"/>
                  <a:gd name="connsiteX9" fmla="*/ 1927942 w 2379229"/>
                  <a:gd name="connsiteY9" fmla="*/ 1178178 h 3671451"/>
                  <a:gd name="connsiteX10" fmla="*/ 1817117 w 2379229"/>
                  <a:gd name="connsiteY10" fmla="*/ 939870 h 3671451"/>
                  <a:gd name="connsiteX11" fmla="*/ 1692555 w 2379229"/>
                  <a:gd name="connsiteY11" fmla="*/ 451319 h 3671451"/>
                  <a:gd name="connsiteX12" fmla="*/ 1631828 w 2379229"/>
                  <a:gd name="connsiteY12" fmla="*/ 232839 h 3671451"/>
                  <a:gd name="connsiteX13" fmla="*/ 1564326 w 2379229"/>
                  <a:gd name="connsiteY13" fmla="*/ 101129 h 3671451"/>
                  <a:gd name="connsiteX14" fmla="*/ 1449678 w 2379229"/>
                  <a:gd name="connsiteY14" fmla="*/ 10318 h 3671451"/>
                  <a:gd name="connsiteX15" fmla="*/ 1394794 w 2379229"/>
                  <a:gd name="connsiteY15" fmla="*/ 0 h 3671451"/>
                  <a:gd name="connsiteX16" fmla="*/ 1345690 w 2379229"/>
                  <a:gd name="connsiteY16" fmla="*/ 0 h 3671451"/>
                  <a:gd name="connsiteX17" fmla="*/ 1337921 w 2379229"/>
                  <a:gd name="connsiteY17" fmla="*/ 2517 h 3671451"/>
                  <a:gd name="connsiteX18" fmla="*/ 1271848 w 2379229"/>
                  <a:gd name="connsiteY18" fmla="*/ 47861 h 3671451"/>
                  <a:gd name="connsiteX19" fmla="*/ 1248633 w 2379229"/>
                  <a:gd name="connsiteY19" fmla="*/ 90935 h 3671451"/>
                  <a:gd name="connsiteX20" fmla="*/ 1187346 w 2379229"/>
                  <a:gd name="connsiteY20" fmla="*/ 132704 h 3671451"/>
                  <a:gd name="connsiteX21" fmla="*/ 1066048 w 2379229"/>
                  <a:gd name="connsiteY21" fmla="*/ 135626 h 3671451"/>
                  <a:gd name="connsiteX22" fmla="*/ 903353 w 2379229"/>
                  <a:gd name="connsiteY22" fmla="*/ 186625 h 3671451"/>
                  <a:gd name="connsiteX23" fmla="*/ 683132 w 2379229"/>
                  <a:gd name="connsiteY23" fmla="*/ 459089 h 3671451"/>
                  <a:gd name="connsiteX24" fmla="*/ 668277 w 2379229"/>
                  <a:gd name="connsiteY24" fmla="*/ 618769 h 3671451"/>
                  <a:gd name="connsiteX25" fmla="*/ 676481 w 2379229"/>
                  <a:gd name="connsiteY25" fmla="*/ 614449 h 3671451"/>
                  <a:gd name="connsiteX26" fmla="*/ 728506 w 2379229"/>
                  <a:gd name="connsiteY26" fmla="*/ 587287 h 3671451"/>
                  <a:gd name="connsiteX27" fmla="*/ 814158 w 2379229"/>
                  <a:gd name="connsiteY27" fmla="*/ 586044 h 3671451"/>
                  <a:gd name="connsiteX28" fmla="*/ 1073911 w 2379229"/>
                  <a:gd name="connsiteY28" fmla="*/ 641674 h 3671451"/>
                  <a:gd name="connsiteX29" fmla="*/ 1242759 w 2379229"/>
                  <a:gd name="connsiteY29" fmla="*/ 704732 h 3671451"/>
                  <a:gd name="connsiteX30" fmla="*/ 1282881 w 2379229"/>
                  <a:gd name="connsiteY30" fmla="*/ 715205 h 3671451"/>
                  <a:gd name="connsiteX31" fmla="*/ 1316570 w 2379229"/>
                  <a:gd name="connsiteY31" fmla="*/ 697117 h 3671451"/>
                  <a:gd name="connsiteX32" fmla="*/ 1349668 w 2379229"/>
                  <a:gd name="connsiteY32" fmla="*/ 642606 h 3671451"/>
                  <a:gd name="connsiteX33" fmla="*/ 1401476 w 2379229"/>
                  <a:gd name="connsiteY33" fmla="*/ 601396 h 3671451"/>
                  <a:gd name="connsiteX34" fmla="*/ 1460431 w 2379229"/>
                  <a:gd name="connsiteY34" fmla="*/ 632754 h 3671451"/>
                  <a:gd name="connsiteX35" fmla="*/ 1462576 w 2379229"/>
                  <a:gd name="connsiteY35" fmla="*/ 643569 h 3671451"/>
                  <a:gd name="connsiteX36" fmla="*/ 1467268 w 2379229"/>
                  <a:gd name="connsiteY36" fmla="*/ 734038 h 3671451"/>
                  <a:gd name="connsiteX37" fmla="*/ 1482590 w 2379229"/>
                  <a:gd name="connsiteY37" fmla="*/ 835540 h 3671451"/>
                  <a:gd name="connsiteX38" fmla="*/ 1548787 w 2379229"/>
                  <a:gd name="connsiteY38" fmla="*/ 962371 h 3671451"/>
                  <a:gd name="connsiteX39" fmla="*/ 1558639 w 2379229"/>
                  <a:gd name="connsiteY39" fmla="*/ 990869 h 3671451"/>
                  <a:gd name="connsiteX40" fmla="*/ 1569547 w 2379229"/>
                  <a:gd name="connsiteY40" fmla="*/ 1087088 h 3671451"/>
                  <a:gd name="connsiteX41" fmla="*/ 1590525 w 2379229"/>
                  <a:gd name="connsiteY41" fmla="*/ 1268523 h 3671451"/>
                  <a:gd name="connsiteX42" fmla="*/ 1604666 w 2379229"/>
                  <a:gd name="connsiteY42" fmla="*/ 1376613 h 3671451"/>
                  <a:gd name="connsiteX43" fmla="*/ 1598295 w 2379229"/>
                  <a:gd name="connsiteY43" fmla="*/ 1389946 h 3671451"/>
                  <a:gd name="connsiteX44" fmla="*/ 1593229 w 2379229"/>
                  <a:gd name="connsiteY44" fmla="*/ 1395260 h 3671451"/>
                  <a:gd name="connsiteX45" fmla="*/ 1406106 w 2379229"/>
                  <a:gd name="connsiteY45" fmla="*/ 1670987 h 3671451"/>
                  <a:gd name="connsiteX46" fmla="*/ 1307309 w 2379229"/>
                  <a:gd name="connsiteY46" fmla="*/ 1858638 h 3671451"/>
                  <a:gd name="connsiteX47" fmla="*/ 1235331 w 2379229"/>
                  <a:gd name="connsiteY47" fmla="*/ 2011232 h 3671451"/>
                  <a:gd name="connsiteX48" fmla="*/ 1230576 w 2379229"/>
                  <a:gd name="connsiteY48" fmla="*/ 1993020 h 3671451"/>
                  <a:gd name="connsiteX49" fmla="*/ 1179328 w 2379229"/>
                  <a:gd name="connsiteY49" fmla="*/ 1733237 h 3671451"/>
                  <a:gd name="connsiteX50" fmla="*/ 1167332 w 2379229"/>
                  <a:gd name="connsiteY50" fmla="*/ 1617563 h 3671451"/>
                  <a:gd name="connsiteX51" fmla="*/ 1182156 w 2379229"/>
                  <a:gd name="connsiteY51" fmla="*/ 1453190 h 3671451"/>
                  <a:gd name="connsiteX52" fmla="*/ 1190827 w 2379229"/>
                  <a:gd name="connsiteY52" fmla="*/ 1425220 h 3671451"/>
                  <a:gd name="connsiteX53" fmla="*/ 1231819 w 2379229"/>
                  <a:gd name="connsiteY53" fmla="*/ 1302088 h 3671451"/>
                  <a:gd name="connsiteX54" fmla="*/ 1233094 w 2379229"/>
                  <a:gd name="connsiteY54" fmla="*/ 1271600 h 3671451"/>
                  <a:gd name="connsiteX55" fmla="*/ 1208977 w 2379229"/>
                  <a:gd name="connsiteY55" fmla="*/ 1251275 h 3671451"/>
                  <a:gd name="connsiteX56" fmla="*/ 1181628 w 2379229"/>
                  <a:gd name="connsiteY56" fmla="*/ 1257739 h 3671451"/>
                  <a:gd name="connsiteX57" fmla="*/ 1115151 w 2379229"/>
                  <a:gd name="connsiteY57" fmla="*/ 1286113 h 3671451"/>
                  <a:gd name="connsiteX58" fmla="*/ 1046189 w 2379229"/>
                  <a:gd name="connsiteY58" fmla="*/ 1305164 h 3671451"/>
                  <a:gd name="connsiteX59" fmla="*/ 1017690 w 2379229"/>
                  <a:gd name="connsiteY59" fmla="*/ 1289066 h 3671451"/>
                  <a:gd name="connsiteX60" fmla="*/ 1004513 w 2379229"/>
                  <a:gd name="connsiteY60" fmla="*/ 1260163 h 3671451"/>
                  <a:gd name="connsiteX61" fmla="*/ 992672 w 2379229"/>
                  <a:gd name="connsiteY61" fmla="*/ 1251212 h 3671451"/>
                  <a:gd name="connsiteX62" fmla="*/ 802566 w 2379229"/>
                  <a:gd name="connsiteY62" fmla="*/ 1297705 h 3671451"/>
                  <a:gd name="connsiteX63" fmla="*/ 612305 w 2379229"/>
                  <a:gd name="connsiteY63" fmla="*/ 1496824 h 3671451"/>
                  <a:gd name="connsiteX64" fmla="*/ 590270 w 2379229"/>
                  <a:gd name="connsiteY64" fmla="*/ 1627011 h 3671451"/>
                  <a:gd name="connsiteX65" fmla="*/ 567148 w 2379229"/>
                  <a:gd name="connsiteY65" fmla="*/ 2103473 h 3671451"/>
                  <a:gd name="connsiteX66" fmla="*/ 557234 w 2379229"/>
                  <a:gd name="connsiteY66" fmla="*/ 2305544 h 3671451"/>
                  <a:gd name="connsiteX67" fmla="*/ 540638 w 2379229"/>
                  <a:gd name="connsiteY67" fmla="*/ 2509790 h 3671451"/>
                  <a:gd name="connsiteX68" fmla="*/ 530755 w 2379229"/>
                  <a:gd name="connsiteY68" fmla="*/ 2520823 h 3671451"/>
                  <a:gd name="connsiteX69" fmla="*/ 327099 w 2379229"/>
                  <a:gd name="connsiteY69" fmla="*/ 2567596 h 3671451"/>
                  <a:gd name="connsiteX70" fmla="*/ 334092 w 2379229"/>
                  <a:gd name="connsiteY70" fmla="*/ 2573377 h 3671451"/>
                  <a:gd name="connsiteX71" fmla="*/ 335086 w 2379229"/>
                  <a:gd name="connsiteY71" fmla="*/ 2572910 h 3671451"/>
                  <a:gd name="connsiteX72" fmla="*/ 334434 w 2379229"/>
                  <a:gd name="connsiteY72" fmla="*/ 2573998 h 3671451"/>
                  <a:gd name="connsiteX73" fmla="*/ 235698 w 2379229"/>
                  <a:gd name="connsiteY73" fmla="*/ 2689454 h 3671451"/>
                  <a:gd name="connsiteX74" fmla="*/ 182772 w 2379229"/>
                  <a:gd name="connsiteY74" fmla="*/ 2728115 h 3671451"/>
                  <a:gd name="connsiteX75" fmla="*/ 150978 w 2379229"/>
                  <a:gd name="connsiteY75" fmla="*/ 2725567 h 3671451"/>
                  <a:gd name="connsiteX76" fmla="*/ 94851 w 2379229"/>
                  <a:gd name="connsiteY76" fmla="*/ 2697907 h 3671451"/>
                  <a:gd name="connsiteX77" fmla="*/ 14358 w 2379229"/>
                  <a:gd name="connsiteY77" fmla="*/ 2658593 h 3671451"/>
                  <a:gd name="connsiteX78" fmla="*/ 0 w 2379229"/>
                  <a:gd name="connsiteY78" fmla="*/ 2658282 h 3671451"/>
                  <a:gd name="connsiteX79" fmla="*/ 27411 w 2379229"/>
                  <a:gd name="connsiteY79" fmla="*/ 2682803 h 3671451"/>
                  <a:gd name="connsiteX80" fmla="*/ 216864 w 2379229"/>
                  <a:gd name="connsiteY80" fmla="*/ 2823868 h 3671451"/>
                  <a:gd name="connsiteX81" fmla="*/ 498496 w 2379229"/>
                  <a:gd name="connsiteY81" fmla="*/ 2898797 h 3671451"/>
                  <a:gd name="connsiteX82" fmla="*/ 710636 w 2379229"/>
                  <a:gd name="connsiteY82" fmla="*/ 2901656 h 3671451"/>
                  <a:gd name="connsiteX83" fmla="*/ 720737 w 2379229"/>
                  <a:gd name="connsiteY83" fmla="*/ 2912845 h 3671451"/>
                  <a:gd name="connsiteX84" fmla="*/ 695719 w 2379229"/>
                  <a:gd name="connsiteY84" fmla="*/ 3127223 h 3671451"/>
                  <a:gd name="connsiteX85" fmla="*/ 621302 w 2379229"/>
                  <a:gd name="connsiteY85" fmla="*/ 3566943 h 3671451"/>
                  <a:gd name="connsiteX86" fmla="*/ 2045854 w 2379229"/>
                  <a:gd name="connsiteY86" fmla="*/ 3635770 h 3671451"/>
                  <a:gd name="connsiteX87" fmla="*/ 1949324 w 2379229"/>
                  <a:gd name="connsiteY87" fmla="*/ 2907095 h 3671451"/>
                  <a:gd name="connsiteX88" fmla="*/ 2152576 w 2379229"/>
                  <a:gd name="connsiteY88" fmla="*/ 2889443 h 3671451"/>
                  <a:gd name="connsiteX89" fmla="*/ 2283074 w 2379229"/>
                  <a:gd name="connsiteY89" fmla="*/ 2816284 h 3671451"/>
                  <a:gd name="connsiteX90" fmla="*/ 2349519 w 2379229"/>
                  <a:gd name="connsiteY90" fmla="*/ 2654677 h 3671451"/>
                  <a:gd name="connsiteX91" fmla="*/ 2377210 w 2379229"/>
                  <a:gd name="connsiteY91" fmla="*/ 2361827 h 3671451"/>
                  <a:gd name="connsiteX92" fmla="*/ 2379230 w 2379229"/>
                  <a:gd name="connsiteY92" fmla="*/ 2312412 h 3671451"/>
                  <a:gd name="connsiteX93" fmla="*/ 2379168 w 2379229"/>
                  <a:gd name="connsiteY93" fmla="*/ 2192170 h 3671451"/>
                  <a:gd name="connsiteX0" fmla="*/ 2379168 w 2379231"/>
                  <a:gd name="connsiteY0" fmla="*/ 2192170 h 3671451"/>
                  <a:gd name="connsiteX1" fmla="*/ 2377894 w 2379231"/>
                  <a:gd name="connsiteY1" fmla="*/ 2142507 h 3671451"/>
                  <a:gd name="connsiteX2" fmla="*/ 2376993 w 2379231"/>
                  <a:gd name="connsiteY2" fmla="*/ 2092284 h 3671451"/>
                  <a:gd name="connsiteX3" fmla="*/ 2363194 w 2379231"/>
                  <a:gd name="connsiteY3" fmla="*/ 1890679 h 3671451"/>
                  <a:gd name="connsiteX4" fmla="*/ 2333421 w 2379231"/>
                  <a:gd name="connsiteY4" fmla="*/ 1653521 h 3671451"/>
                  <a:gd name="connsiteX5" fmla="*/ 2265577 w 2379231"/>
                  <a:gd name="connsiteY5" fmla="*/ 1442220 h 3671451"/>
                  <a:gd name="connsiteX6" fmla="*/ 2143439 w 2379231"/>
                  <a:gd name="connsiteY6" fmla="*/ 1310230 h 3671451"/>
                  <a:gd name="connsiteX7" fmla="*/ 1980154 w 2379231"/>
                  <a:gd name="connsiteY7" fmla="*/ 1241671 h 3671451"/>
                  <a:gd name="connsiteX8" fmla="*/ 1957435 w 2379231"/>
                  <a:gd name="connsiteY8" fmla="*/ 1224827 h 3671451"/>
                  <a:gd name="connsiteX9" fmla="*/ 1927942 w 2379231"/>
                  <a:gd name="connsiteY9" fmla="*/ 1178178 h 3671451"/>
                  <a:gd name="connsiteX10" fmla="*/ 1817117 w 2379231"/>
                  <a:gd name="connsiteY10" fmla="*/ 939870 h 3671451"/>
                  <a:gd name="connsiteX11" fmla="*/ 1692555 w 2379231"/>
                  <a:gd name="connsiteY11" fmla="*/ 451319 h 3671451"/>
                  <a:gd name="connsiteX12" fmla="*/ 1631828 w 2379231"/>
                  <a:gd name="connsiteY12" fmla="*/ 232839 h 3671451"/>
                  <a:gd name="connsiteX13" fmla="*/ 1564326 w 2379231"/>
                  <a:gd name="connsiteY13" fmla="*/ 101129 h 3671451"/>
                  <a:gd name="connsiteX14" fmla="*/ 1449678 w 2379231"/>
                  <a:gd name="connsiteY14" fmla="*/ 10318 h 3671451"/>
                  <a:gd name="connsiteX15" fmla="*/ 1394794 w 2379231"/>
                  <a:gd name="connsiteY15" fmla="*/ 0 h 3671451"/>
                  <a:gd name="connsiteX16" fmla="*/ 1345690 w 2379231"/>
                  <a:gd name="connsiteY16" fmla="*/ 0 h 3671451"/>
                  <a:gd name="connsiteX17" fmla="*/ 1337921 w 2379231"/>
                  <a:gd name="connsiteY17" fmla="*/ 2517 h 3671451"/>
                  <a:gd name="connsiteX18" fmla="*/ 1271848 w 2379231"/>
                  <a:gd name="connsiteY18" fmla="*/ 47861 h 3671451"/>
                  <a:gd name="connsiteX19" fmla="*/ 1248633 w 2379231"/>
                  <a:gd name="connsiteY19" fmla="*/ 90935 h 3671451"/>
                  <a:gd name="connsiteX20" fmla="*/ 1187346 w 2379231"/>
                  <a:gd name="connsiteY20" fmla="*/ 132704 h 3671451"/>
                  <a:gd name="connsiteX21" fmla="*/ 1066048 w 2379231"/>
                  <a:gd name="connsiteY21" fmla="*/ 135626 h 3671451"/>
                  <a:gd name="connsiteX22" fmla="*/ 903353 w 2379231"/>
                  <a:gd name="connsiteY22" fmla="*/ 186625 h 3671451"/>
                  <a:gd name="connsiteX23" fmla="*/ 683132 w 2379231"/>
                  <a:gd name="connsiteY23" fmla="*/ 459089 h 3671451"/>
                  <a:gd name="connsiteX24" fmla="*/ 668277 w 2379231"/>
                  <a:gd name="connsiteY24" fmla="*/ 618769 h 3671451"/>
                  <a:gd name="connsiteX25" fmla="*/ 676481 w 2379231"/>
                  <a:gd name="connsiteY25" fmla="*/ 614449 h 3671451"/>
                  <a:gd name="connsiteX26" fmla="*/ 728506 w 2379231"/>
                  <a:gd name="connsiteY26" fmla="*/ 587287 h 3671451"/>
                  <a:gd name="connsiteX27" fmla="*/ 814158 w 2379231"/>
                  <a:gd name="connsiteY27" fmla="*/ 586044 h 3671451"/>
                  <a:gd name="connsiteX28" fmla="*/ 1073911 w 2379231"/>
                  <a:gd name="connsiteY28" fmla="*/ 641674 h 3671451"/>
                  <a:gd name="connsiteX29" fmla="*/ 1242759 w 2379231"/>
                  <a:gd name="connsiteY29" fmla="*/ 704732 h 3671451"/>
                  <a:gd name="connsiteX30" fmla="*/ 1282881 w 2379231"/>
                  <a:gd name="connsiteY30" fmla="*/ 715205 h 3671451"/>
                  <a:gd name="connsiteX31" fmla="*/ 1316570 w 2379231"/>
                  <a:gd name="connsiteY31" fmla="*/ 697117 h 3671451"/>
                  <a:gd name="connsiteX32" fmla="*/ 1349668 w 2379231"/>
                  <a:gd name="connsiteY32" fmla="*/ 642606 h 3671451"/>
                  <a:gd name="connsiteX33" fmla="*/ 1401476 w 2379231"/>
                  <a:gd name="connsiteY33" fmla="*/ 601396 h 3671451"/>
                  <a:gd name="connsiteX34" fmla="*/ 1460431 w 2379231"/>
                  <a:gd name="connsiteY34" fmla="*/ 632754 h 3671451"/>
                  <a:gd name="connsiteX35" fmla="*/ 1462576 w 2379231"/>
                  <a:gd name="connsiteY35" fmla="*/ 643569 h 3671451"/>
                  <a:gd name="connsiteX36" fmla="*/ 1467268 w 2379231"/>
                  <a:gd name="connsiteY36" fmla="*/ 734038 h 3671451"/>
                  <a:gd name="connsiteX37" fmla="*/ 1482590 w 2379231"/>
                  <a:gd name="connsiteY37" fmla="*/ 835540 h 3671451"/>
                  <a:gd name="connsiteX38" fmla="*/ 1548787 w 2379231"/>
                  <a:gd name="connsiteY38" fmla="*/ 962371 h 3671451"/>
                  <a:gd name="connsiteX39" fmla="*/ 1558639 w 2379231"/>
                  <a:gd name="connsiteY39" fmla="*/ 990869 h 3671451"/>
                  <a:gd name="connsiteX40" fmla="*/ 1569547 w 2379231"/>
                  <a:gd name="connsiteY40" fmla="*/ 1087088 h 3671451"/>
                  <a:gd name="connsiteX41" fmla="*/ 1590525 w 2379231"/>
                  <a:gd name="connsiteY41" fmla="*/ 1268523 h 3671451"/>
                  <a:gd name="connsiteX42" fmla="*/ 1604666 w 2379231"/>
                  <a:gd name="connsiteY42" fmla="*/ 1376613 h 3671451"/>
                  <a:gd name="connsiteX43" fmla="*/ 1598295 w 2379231"/>
                  <a:gd name="connsiteY43" fmla="*/ 1389946 h 3671451"/>
                  <a:gd name="connsiteX44" fmla="*/ 1593229 w 2379231"/>
                  <a:gd name="connsiteY44" fmla="*/ 1395260 h 3671451"/>
                  <a:gd name="connsiteX45" fmla="*/ 1406106 w 2379231"/>
                  <a:gd name="connsiteY45" fmla="*/ 1670987 h 3671451"/>
                  <a:gd name="connsiteX46" fmla="*/ 1307309 w 2379231"/>
                  <a:gd name="connsiteY46" fmla="*/ 1858638 h 3671451"/>
                  <a:gd name="connsiteX47" fmla="*/ 1235331 w 2379231"/>
                  <a:gd name="connsiteY47" fmla="*/ 2011232 h 3671451"/>
                  <a:gd name="connsiteX48" fmla="*/ 1230576 w 2379231"/>
                  <a:gd name="connsiteY48" fmla="*/ 1993020 h 3671451"/>
                  <a:gd name="connsiteX49" fmla="*/ 1179328 w 2379231"/>
                  <a:gd name="connsiteY49" fmla="*/ 1733237 h 3671451"/>
                  <a:gd name="connsiteX50" fmla="*/ 1167332 w 2379231"/>
                  <a:gd name="connsiteY50" fmla="*/ 1617563 h 3671451"/>
                  <a:gd name="connsiteX51" fmla="*/ 1182156 w 2379231"/>
                  <a:gd name="connsiteY51" fmla="*/ 1453190 h 3671451"/>
                  <a:gd name="connsiteX52" fmla="*/ 1190827 w 2379231"/>
                  <a:gd name="connsiteY52" fmla="*/ 1425220 h 3671451"/>
                  <a:gd name="connsiteX53" fmla="*/ 1231819 w 2379231"/>
                  <a:gd name="connsiteY53" fmla="*/ 1302088 h 3671451"/>
                  <a:gd name="connsiteX54" fmla="*/ 1233094 w 2379231"/>
                  <a:gd name="connsiteY54" fmla="*/ 1271600 h 3671451"/>
                  <a:gd name="connsiteX55" fmla="*/ 1208977 w 2379231"/>
                  <a:gd name="connsiteY55" fmla="*/ 1251275 h 3671451"/>
                  <a:gd name="connsiteX56" fmla="*/ 1181628 w 2379231"/>
                  <a:gd name="connsiteY56" fmla="*/ 1257739 h 3671451"/>
                  <a:gd name="connsiteX57" fmla="*/ 1115151 w 2379231"/>
                  <a:gd name="connsiteY57" fmla="*/ 1286113 h 3671451"/>
                  <a:gd name="connsiteX58" fmla="*/ 1046189 w 2379231"/>
                  <a:gd name="connsiteY58" fmla="*/ 1305164 h 3671451"/>
                  <a:gd name="connsiteX59" fmla="*/ 1017690 w 2379231"/>
                  <a:gd name="connsiteY59" fmla="*/ 1289066 h 3671451"/>
                  <a:gd name="connsiteX60" fmla="*/ 1004513 w 2379231"/>
                  <a:gd name="connsiteY60" fmla="*/ 1260163 h 3671451"/>
                  <a:gd name="connsiteX61" fmla="*/ 992672 w 2379231"/>
                  <a:gd name="connsiteY61" fmla="*/ 1251212 h 3671451"/>
                  <a:gd name="connsiteX62" fmla="*/ 802566 w 2379231"/>
                  <a:gd name="connsiteY62" fmla="*/ 1297705 h 3671451"/>
                  <a:gd name="connsiteX63" fmla="*/ 612305 w 2379231"/>
                  <a:gd name="connsiteY63" fmla="*/ 1496824 h 3671451"/>
                  <a:gd name="connsiteX64" fmla="*/ 590270 w 2379231"/>
                  <a:gd name="connsiteY64" fmla="*/ 1627011 h 3671451"/>
                  <a:gd name="connsiteX65" fmla="*/ 567148 w 2379231"/>
                  <a:gd name="connsiteY65" fmla="*/ 2103473 h 3671451"/>
                  <a:gd name="connsiteX66" fmla="*/ 557234 w 2379231"/>
                  <a:gd name="connsiteY66" fmla="*/ 2305544 h 3671451"/>
                  <a:gd name="connsiteX67" fmla="*/ 540638 w 2379231"/>
                  <a:gd name="connsiteY67" fmla="*/ 2509790 h 3671451"/>
                  <a:gd name="connsiteX68" fmla="*/ 530755 w 2379231"/>
                  <a:gd name="connsiteY68" fmla="*/ 2520823 h 3671451"/>
                  <a:gd name="connsiteX69" fmla="*/ 327099 w 2379231"/>
                  <a:gd name="connsiteY69" fmla="*/ 2567596 h 3671451"/>
                  <a:gd name="connsiteX70" fmla="*/ 334092 w 2379231"/>
                  <a:gd name="connsiteY70" fmla="*/ 2573377 h 3671451"/>
                  <a:gd name="connsiteX71" fmla="*/ 335086 w 2379231"/>
                  <a:gd name="connsiteY71" fmla="*/ 2572910 h 3671451"/>
                  <a:gd name="connsiteX72" fmla="*/ 334434 w 2379231"/>
                  <a:gd name="connsiteY72" fmla="*/ 2573998 h 3671451"/>
                  <a:gd name="connsiteX73" fmla="*/ 235698 w 2379231"/>
                  <a:gd name="connsiteY73" fmla="*/ 2689454 h 3671451"/>
                  <a:gd name="connsiteX74" fmla="*/ 182772 w 2379231"/>
                  <a:gd name="connsiteY74" fmla="*/ 2728115 h 3671451"/>
                  <a:gd name="connsiteX75" fmla="*/ 150978 w 2379231"/>
                  <a:gd name="connsiteY75" fmla="*/ 2725567 h 3671451"/>
                  <a:gd name="connsiteX76" fmla="*/ 94851 w 2379231"/>
                  <a:gd name="connsiteY76" fmla="*/ 2697907 h 3671451"/>
                  <a:gd name="connsiteX77" fmla="*/ 14358 w 2379231"/>
                  <a:gd name="connsiteY77" fmla="*/ 2658593 h 3671451"/>
                  <a:gd name="connsiteX78" fmla="*/ 0 w 2379231"/>
                  <a:gd name="connsiteY78" fmla="*/ 2658282 h 3671451"/>
                  <a:gd name="connsiteX79" fmla="*/ 27411 w 2379231"/>
                  <a:gd name="connsiteY79" fmla="*/ 2682803 h 3671451"/>
                  <a:gd name="connsiteX80" fmla="*/ 216864 w 2379231"/>
                  <a:gd name="connsiteY80" fmla="*/ 2823868 h 3671451"/>
                  <a:gd name="connsiteX81" fmla="*/ 498496 w 2379231"/>
                  <a:gd name="connsiteY81" fmla="*/ 2898797 h 3671451"/>
                  <a:gd name="connsiteX82" fmla="*/ 710636 w 2379231"/>
                  <a:gd name="connsiteY82" fmla="*/ 2901656 h 3671451"/>
                  <a:gd name="connsiteX83" fmla="*/ 720737 w 2379231"/>
                  <a:gd name="connsiteY83" fmla="*/ 2912845 h 3671451"/>
                  <a:gd name="connsiteX84" fmla="*/ 695719 w 2379231"/>
                  <a:gd name="connsiteY84" fmla="*/ 3127223 h 3671451"/>
                  <a:gd name="connsiteX85" fmla="*/ 621302 w 2379231"/>
                  <a:gd name="connsiteY85" fmla="*/ 3566943 h 3671451"/>
                  <a:gd name="connsiteX86" fmla="*/ 2045854 w 2379231"/>
                  <a:gd name="connsiteY86" fmla="*/ 3635770 h 3671451"/>
                  <a:gd name="connsiteX87" fmla="*/ 1949324 w 2379231"/>
                  <a:gd name="connsiteY87" fmla="*/ 2907095 h 3671451"/>
                  <a:gd name="connsiteX88" fmla="*/ 2152576 w 2379231"/>
                  <a:gd name="connsiteY88" fmla="*/ 2889443 h 3671451"/>
                  <a:gd name="connsiteX89" fmla="*/ 2283074 w 2379231"/>
                  <a:gd name="connsiteY89" fmla="*/ 2816284 h 3671451"/>
                  <a:gd name="connsiteX90" fmla="*/ 2349519 w 2379231"/>
                  <a:gd name="connsiteY90" fmla="*/ 2654677 h 3671451"/>
                  <a:gd name="connsiteX91" fmla="*/ 2377210 w 2379231"/>
                  <a:gd name="connsiteY91" fmla="*/ 2361827 h 3671451"/>
                  <a:gd name="connsiteX92" fmla="*/ 2379230 w 2379231"/>
                  <a:gd name="connsiteY92" fmla="*/ 2312412 h 3671451"/>
                  <a:gd name="connsiteX93" fmla="*/ 2379168 w 2379231"/>
                  <a:gd name="connsiteY93" fmla="*/ 2192170 h 3671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</a:cxnLst>
                <a:rect l="l" t="t" r="r" b="b"/>
                <a:pathLst>
                  <a:path w="2379231" h="3671451">
                    <a:moveTo>
                      <a:pt x="2379168" y="2192170"/>
                    </a:moveTo>
                    <a:cubicBezTo>
                      <a:pt x="2376371" y="2175667"/>
                      <a:pt x="2378640" y="2159041"/>
                      <a:pt x="2377894" y="2142507"/>
                    </a:cubicBezTo>
                    <a:cubicBezTo>
                      <a:pt x="2377552" y="2125756"/>
                      <a:pt x="2377179" y="2109005"/>
                      <a:pt x="2376993" y="2092284"/>
                    </a:cubicBezTo>
                    <a:cubicBezTo>
                      <a:pt x="2376309" y="2024782"/>
                      <a:pt x="2369627" y="1957778"/>
                      <a:pt x="2363194" y="1890679"/>
                    </a:cubicBezTo>
                    <a:cubicBezTo>
                      <a:pt x="2355580" y="1811337"/>
                      <a:pt x="2344920" y="1732367"/>
                      <a:pt x="2333421" y="1653521"/>
                    </a:cubicBezTo>
                    <a:cubicBezTo>
                      <a:pt x="2322574" y="1579244"/>
                      <a:pt x="2302715" y="1508012"/>
                      <a:pt x="2265577" y="1442220"/>
                    </a:cubicBezTo>
                    <a:cubicBezTo>
                      <a:pt x="2235275" y="1388547"/>
                      <a:pt x="2195029" y="1344043"/>
                      <a:pt x="2143439" y="1310230"/>
                    </a:cubicBezTo>
                    <a:cubicBezTo>
                      <a:pt x="2093279" y="1277349"/>
                      <a:pt x="2037897" y="1256527"/>
                      <a:pt x="1980154" y="1241671"/>
                    </a:cubicBezTo>
                    <a:cubicBezTo>
                      <a:pt x="1969805" y="1238999"/>
                      <a:pt x="1962719" y="1233840"/>
                      <a:pt x="1957435" y="1224827"/>
                    </a:cubicBezTo>
                    <a:cubicBezTo>
                      <a:pt x="1948174" y="1208946"/>
                      <a:pt x="1938229" y="1193407"/>
                      <a:pt x="1927942" y="1178178"/>
                    </a:cubicBezTo>
                    <a:cubicBezTo>
                      <a:pt x="1878279" y="1104647"/>
                      <a:pt x="1842788" y="1024341"/>
                      <a:pt x="1817117" y="939870"/>
                    </a:cubicBezTo>
                    <a:cubicBezTo>
                      <a:pt x="1768231" y="778947"/>
                      <a:pt x="1731558" y="614822"/>
                      <a:pt x="1692555" y="451319"/>
                    </a:cubicBezTo>
                    <a:cubicBezTo>
                      <a:pt x="1674996" y="377726"/>
                      <a:pt x="1659457" y="303635"/>
                      <a:pt x="1631828" y="232839"/>
                    </a:cubicBezTo>
                    <a:cubicBezTo>
                      <a:pt x="1613772" y="186625"/>
                      <a:pt x="1593633" y="141593"/>
                      <a:pt x="1564326" y="101129"/>
                    </a:cubicBezTo>
                    <a:cubicBezTo>
                      <a:pt x="1534553" y="60043"/>
                      <a:pt x="1497290" y="28965"/>
                      <a:pt x="1449678" y="10318"/>
                    </a:cubicBezTo>
                    <a:cubicBezTo>
                      <a:pt x="1431839" y="3325"/>
                      <a:pt x="1413254" y="2455"/>
                      <a:pt x="1394794" y="0"/>
                    </a:cubicBezTo>
                    <a:lnTo>
                      <a:pt x="1345690" y="0"/>
                    </a:lnTo>
                    <a:cubicBezTo>
                      <a:pt x="1343794" y="2952"/>
                      <a:pt x="1340594" y="2020"/>
                      <a:pt x="1337921" y="2517"/>
                    </a:cubicBezTo>
                    <a:cubicBezTo>
                      <a:pt x="1309235" y="7956"/>
                      <a:pt x="1285864" y="20947"/>
                      <a:pt x="1271848" y="47861"/>
                    </a:cubicBezTo>
                    <a:cubicBezTo>
                      <a:pt x="1264296" y="62343"/>
                      <a:pt x="1255470" y="76173"/>
                      <a:pt x="1248633" y="90935"/>
                    </a:cubicBezTo>
                    <a:cubicBezTo>
                      <a:pt x="1236388" y="117352"/>
                      <a:pt x="1215783" y="131492"/>
                      <a:pt x="1187346" y="132704"/>
                    </a:cubicBezTo>
                    <a:cubicBezTo>
                      <a:pt x="1146945" y="134414"/>
                      <a:pt x="1106418" y="133575"/>
                      <a:pt x="1066048" y="135626"/>
                    </a:cubicBezTo>
                    <a:cubicBezTo>
                      <a:pt x="1007621" y="138609"/>
                      <a:pt x="952084" y="152905"/>
                      <a:pt x="903353" y="186625"/>
                    </a:cubicBezTo>
                    <a:cubicBezTo>
                      <a:pt x="803343" y="255805"/>
                      <a:pt x="730278" y="347393"/>
                      <a:pt x="683132" y="459089"/>
                    </a:cubicBezTo>
                    <a:cubicBezTo>
                      <a:pt x="661564" y="510181"/>
                      <a:pt x="655535" y="563885"/>
                      <a:pt x="668277" y="618769"/>
                    </a:cubicBezTo>
                    <a:cubicBezTo>
                      <a:pt x="672130" y="619515"/>
                      <a:pt x="674461" y="616966"/>
                      <a:pt x="676481" y="614449"/>
                    </a:cubicBezTo>
                    <a:cubicBezTo>
                      <a:pt x="689907" y="597853"/>
                      <a:pt x="708212" y="590363"/>
                      <a:pt x="728506" y="587287"/>
                    </a:cubicBezTo>
                    <a:cubicBezTo>
                      <a:pt x="756943" y="582967"/>
                      <a:pt x="785846" y="583340"/>
                      <a:pt x="814158" y="586044"/>
                    </a:cubicBezTo>
                    <a:cubicBezTo>
                      <a:pt x="902793" y="594497"/>
                      <a:pt x="989067" y="614915"/>
                      <a:pt x="1073911" y="641674"/>
                    </a:cubicBezTo>
                    <a:cubicBezTo>
                      <a:pt x="1131281" y="659761"/>
                      <a:pt x="1187222" y="681703"/>
                      <a:pt x="1242759" y="704732"/>
                    </a:cubicBezTo>
                    <a:cubicBezTo>
                      <a:pt x="1255625" y="710077"/>
                      <a:pt x="1268709" y="714770"/>
                      <a:pt x="1282881" y="715205"/>
                    </a:cubicBezTo>
                    <a:cubicBezTo>
                      <a:pt x="1297612" y="715640"/>
                      <a:pt x="1308862" y="710201"/>
                      <a:pt x="1316570" y="697117"/>
                    </a:cubicBezTo>
                    <a:cubicBezTo>
                      <a:pt x="1327354" y="678781"/>
                      <a:pt x="1338636" y="660756"/>
                      <a:pt x="1349668" y="642606"/>
                    </a:cubicBezTo>
                    <a:cubicBezTo>
                      <a:pt x="1361944" y="622405"/>
                      <a:pt x="1380032" y="609508"/>
                      <a:pt x="1401476" y="601396"/>
                    </a:cubicBezTo>
                    <a:cubicBezTo>
                      <a:pt x="1432212" y="589742"/>
                      <a:pt x="1452600" y="600992"/>
                      <a:pt x="1460431" y="632754"/>
                    </a:cubicBezTo>
                    <a:cubicBezTo>
                      <a:pt x="1461301" y="636328"/>
                      <a:pt x="1462016" y="639933"/>
                      <a:pt x="1462576" y="643569"/>
                    </a:cubicBezTo>
                    <a:cubicBezTo>
                      <a:pt x="1467362" y="673560"/>
                      <a:pt x="1464005" y="703923"/>
                      <a:pt x="1467268" y="734038"/>
                    </a:cubicBezTo>
                    <a:cubicBezTo>
                      <a:pt x="1470967" y="768100"/>
                      <a:pt x="1471682" y="802473"/>
                      <a:pt x="1482590" y="835540"/>
                    </a:cubicBezTo>
                    <a:cubicBezTo>
                      <a:pt x="1497756" y="881505"/>
                      <a:pt x="1522836" y="922155"/>
                      <a:pt x="1548787" y="962371"/>
                    </a:cubicBezTo>
                    <a:cubicBezTo>
                      <a:pt x="1554474" y="971197"/>
                      <a:pt x="1557613" y="980303"/>
                      <a:pt x="1558639" y="990869"/>
                    </a:cubicBezTo>
                    <a:cubicBezTo>
                      <a:pt x="1561778" y="1023004"/>
                      <a:pt x="1565880" y="1055015"/>
                      <a:pt x="1569547" y="1087088"/>
                    </a:cubicBezTo>
                    <a:cubicBezTo>
                      <a:pt x="1576447" y="1147566"/>
                      <a:pt x="1583377" y="1208076"/>
                      <a:pt x="1590525" y="1268523"/>
                    </a:cubicBezTo>
                    <a:cubicBezTo>
                      <a:pt x="1594783" y="1304605"/>
                      <a:pt x="1596958" y="1340998"/>
                      <a:pt x="1604666" y="1376613"/>
                    </a:cubicBezTo>
                    <a:cubicBezTo>
                      <a:pt x="1606064" y="1383046"/>
                      <a:pt x="1602739" y="1386621"/>
                      <a:pt x="1598295" y="1389946"/>
                    </a:cubicBezTo>
                    <a:cubicBezTo>
                      <a:pt x="1596337" y="1391469"/>
                      <a:pt x="1594752" y="1393302"/>
                      <a:pt x="1593229" y="1395260"/>
                    </a:cubicBezTo>
                    <a:cubicBezTo>
                      <a:pt x="1525198" y="1483336"/>
                      <a:pt x="1460804" y="1573867"/>
                      <a:pt x="1406106" y="1670987"/>
                    </a:cubicBezTo>
                    <a:cubicBezTo>
                      <a:pt x="1371423" y="1732615"/>
                      <a:pt x="1338853" y="1795331"/>
                      <a:pt x="1307309" y="1858638"/>
                    </a:cubicBezTo>
                    <a:cubicBezTo>
                      <a:pt x="1282539" y="1908394"/>
                      <a:pt x="1258671" y="1958554"/>
                      <a:pt x="1235331" y="2011232"/>
                    </a:cubicBezTo>
                    <a:cubicBezTo>
                      <a:pt x="1233156" y="2003991"/>
                      <a:pt x="1231819" y="1998521"/>
                      <a:pt x="1230576" y="1993020"/>
                    </a:cubicBezTo>
                    <a:cubicBezTo>
                      <a:pt x="1210935" y="1906933"/>
                      <a:pt x="1192630" y="1820567"/>
                      <a:pt x="1179328" y="1733237"/>
                    </a:cubicBezTo>
                    <a:cubicBezTo>
                      <a:pt x="1173485" y="1694886"/>
                      <a:pt x="1168730" y="1656380"/>
                      <a:pt x="1167332" y="1617563"/>
                    </a:cubicBezTo>
                    <a:cubicBezTo>
                      <a:pt x="1165312" y="1562151"/>
                      <a:pt x="1171217" y="1507422"/>
                      <a:pt x="1182156" y="1453190"/>
                    </a:cubicBezTo>
                    <a:cubicBezTo>
                      <a:pt x="1183555" y="1443401"/>
                      <a:pt x="1187377" y="1434388"/>
                      <a:pt x="1190827" y="1425220"/>
                    </a:cubicBezTo>
                    <a:cubicBezTo>
                      <a:pt x="1206087" y="1384725"/>
                      <a:pt x="1222776" y="1344696"/>
                      <a:pt x="1231819" y="1302088"/>
                    </a:cubicBezTo>
                    <a:cubicBezTo>
                      <a:pt x="1233964" y="1291956"/>
                      <a:pt x="1234337" y="1281762"/>
                      <a:pt x="1233094" y="1271600"/>
                    </a:cubicBezTo>
                    <a:cubicBezTo>
                      <a:pt x="1231353" y="1257242"/>
                      <a:pt x="1223366" y="1250715"/>
                      <a:pt x="1208977" y="1251275"/>
                    </a:cubicBezTo>
                    <a:cubicBezTo>
                      <a:pt x="1199467" y="1251647"/>
                      <a:pt x="1190454" y="1254538"/>
                      <a:pt x="1181628" y="1257739"/>
                    </a:cubicBezTo>
                    <a:cubicBezTo>
                      <a:pt x="1158972" y="1266006"/>
                      <a:pt x="1137217" y="1276448"/>
                      <a:pt x="1115151" y="1286113"/>
                    </a:cubicBezTo>
                    <a:cubicBezTo>
                      <a:pt x="1093117" y="1295779"/>
                      <a:pt x="1071455" y="1306594"/>
                      <a:pt x="1046189" y="1305164"/>
                    </a:cubicBezTo>
                    <a:cubicBezTo>
                      <a:pt x="1033664" y="1304450"/>
                      <a:pt x="1024403" y="1299539"/>
                      <a:pt x="1017690" y="1289066"/>
                    </a:cubicBezTo>
                    <a:cubicBezTo>
                      <a:pt x="1011878" y="1280022"/>
                      <a:pt x="1007900" y="1270263"/>
                      <a:pt x="1004513" y="1260163"/>
                    </a:cubicBezTo>
                    <a:cubicBezTo>
                      <a:pt x="1002648" y="1254600"/>
                      <a:pt x="1000597" y="1248913"/>
                      <a:pt x="992672" y="1251212"/>
                    </a:cubicBezTo>
                    <a:cubicBezTo>
                      <a:pt x="928340" y="1262774"/>
                      <a:pt x="864940" y="1277629"/>
                      <a:pt x="802566" y="1297705"/>
                    </a:cubicBezTo>
                    <a:cubicBezTo>
                      <a:pt x="702556" y="1329903"/>
                      <a:pt x="641860" y="1398244"/>
                      <a:pt x="612305" y="1496824"/>
                    </a:cubicBezTo>
                    <a:cubicBezTo>
                      <a:pt x="599594" y="1539246"/>
                      <a:pt x="593378" y="1583066"/>
                      <a:pt x="590270" y="1627011"/>
                    </a:cubicBezTo>
                    <a:cubicBezTo>
                      <a:pt x="579082" y="1785666"/>
                      <a:pt x="573612" y="1944600"/>
                      <a:pt x="567148" y="2103473"/>
                    </a:cubicBezTo>
                    <a:cubicBezTo>
                      <a:pt x="564413" y="2170850"/>
                      <a:pt x="563481" y="2238321"/>
                      <a:pt x="557234" y="2305544"/>
                    </a:cubicBezTo>
                    <a:cubicBezTo>
                      <a:pt x="555835" y="2320990"/>
                      <a:pt x="541011" y="2496364"/>
                      <a:pt x="540638" y="2509790"/>
                    </a:cubicBezTo>
                    <a:cubicBezTo>
                      <a:pt x="540452" y="2517032"/>
                      <a:pt x="537282" y="2519456"/>
                      <a:pt x="530755" y="2520823"/>
                    </a:cubicBezTo>
                    <a:cubicBezTo>
                      <a:pt x="513320" y="2524459"/>
                      <a:pt x="332631" y="2562841"/>
                      <a:pt x="327099" y="2567596"/>
                    </a:cubicBezTo>
                    <a:cubicBezTo>
                      <a:pt x="326260" y="2573377"/>
                      <a:pt x="330673" y="2572724"/>
                      <a:pt x="334092" y="2573377"/>
                    </a:cubicBezTo>
                    <a:cubicBezTo>
                      <a:pt x="334931" y="2573532"/>
                      <a:pt x="335242" y="2573470"/>
                      <a:pt x="335086" y="2572910"/>
                    </a:cubicBezTo>
                    <a:cubicBezTo>
                      <a:pt x="334620" y="2571325"/>
                      <a:pt x="336236" y="2574495"/>
                      <a:pt x="334434" y="2573998"/>
                    </a:cubicBezTo>
                    <a:cubicBezTo>
                      <a:pt x="301522" y="2612380"/>
                      <a:pt x="268268" y="2650637"/>
                      <a:pt x="235698" y="2689454"/>
                    </a:cubicBezTo>
                    <a:cubicBezTo>
                      <a:pt x="221153" y="2706765"/>
                      <a:pt x="207385" y="2723733"/>
                      <a:pt x="182772" y="2728115"/>
                    </a:cubicBezTo>
                    <a:cubicBezTo>
                      <a:pt x="171241" y="2730166"/>
                      <a:pt x="161452" y="2730819"/>
                      <a:pt x="150978" y="2725567"/>
                    </a:cubicBezTo>
                    <a:cubicBezTo>
                      <a:pt x="132363" y="2716181"/>
                      <a:pt x="113902" y="2706423"/>
                      <a:pt x="94851" y="2697907"/>
                    </a:cubicBezTo>
                    <a:cubicBezTo>
                      <a:pt x="67564" y="2685725"/>
                      <a:pt x="41334" y="2671397"/>
                      <a:pt x="14358" y="2658593"/>
                    </a:cubicBezTo>
                    <a:cubicBezTo>
                      <a:pt x="10069" y="2656542"/>
                      <a:pt x="4910" y="2650668"/>
                      <a:pt x="0" y="2658282"/>
                    </a:cubicBezTo>
                    <a:lnTo>
                      <a:pt x="27411" y="2682803"/>
                    </a:lnTo>
                    <a:cubicBezTo>
                      <a:pt x="86491" y="2735294"/>
                      <a:pt x="148057" y="2784367"/>
                      <a:pt x="216864" y="2823868"/>
                    </a:cubicBezTo>
                    <a:cubicBezTo>
                      <a:pt x="304132" y="2873966"/>
                      <a:pt x="399667" y="2892426"/>
                      <a:pt x="498496" y="2898797"/>
                    </a:cubicBezTo>
                    <a:cubicBezTo>
                      <a:pt x="569168" y="2903366"/>
                      <a:pt x="639902" y="2904547"/>
                      <a:pt x="710636" y="2901656"/>
                    </a:cubicBezTo>
                    <a:cubicBezTo>
                      <a:pt x="719960" y="2901284"/>
                      <a:pt x="721918" y="2903055"/>
                      <a:pt x="720737" y="2912845"/>
                    </a:cubicBezTo>
                    <a:cubicBezTo>
                      <a:pt x="712035" y="2984263"/>
                      <a:pt x="704452" y="3055805"/>
                      <a:pt x="695719" y="3127223"/>
                    </a:cubicBezTo>
                    <a:cubicBezTo>
                      <a:pt x="694196" y="3139716"/>
                      <a:pt x="660185" y="3341355"/>
                      <a:pt x="621302" y="3566943"/>
                    </a:cubicBezTo>
                    <a:cubicBezTo>
                      <a:pt x="846325" y="3645919"/>
                      <a:pt x="1836735" y="3716422"/>
                      <a:pt x="2045854" y="3635770"/>
                    </a:cubicBezTo>
                    <a:cubicBezTo>
                      <a:pt x="2020390" y="3261890"/>
                      <a:pt x="1996509" y="3081795"/>
                      <a:pt x="1949324" y="2907095"/>
                    </a:cubicBezTo>
                    <a:cubicBezTo>
                      <a:pt x="2023484" y="2904126"/>
                      <a:pt x="2096951" y="2904578"/>
                      <a:pt x="2152576" y="2889443"/>
                    </a:cubicBezTo>
                    <a:cubicBezTo>
                      <a:pt x="2208201" y="2874308"/>
                      <a:pt x="2250007" y="2859017"/>
                      <a:pt x="2283074" y="2816284"/>
                    </a:cubicBezTo>
                    <a:cubicBezTo>
                      <a:pt x="2319995" y="2768579"/>
                      <a:pt x="2339450" y="2713042"/>
                      <a:pt x="2349519" y="2654677"/>
                    </a:cubicBezTo>
                    <a:cubicBezTo>
                      <a:pt x="2366239" y="2557868"/>
                      <a:pt x="2373729" y="2460003"/>
                      <a:pt x="2377210" y="2361827"/>
                    </a:cubicBezTo>
                    <a:cubicBezTo>
                      <a:pt x="2379727" y="2345448"/>
                      <a:pt x="2375936" y="2328790"/>
                      <a:pt x="2379230" y="2312412"/>
                    </a:cubicBezTo>
                    <a:cubicBezTo>
                      <a:pt x="2379168" y="2272352"/>
                      <a:pt x="2379168" y="2232261"/>
                      <a:pt x="2379168" y="2192170"/>
                    </a:cubicBezTo>
                    <a:close/>
                  </a:path>
                </a:pathLst>
              </a:custGeom>
              <a:solidFill>
                <a:srgbClr val="000000"/>
              </a:solidFill>
              <a:ln w="31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0" name="자유형: 도형 39">
                <a:extLst>
                  <a:ext uri="{FF2B5EF4-FFF2-40B4-BE49-F238E27FC236}">
                    <a16:creationId xmlns:a16="http://schemas.microsoft.com/office/drawing/2014/main" id="{8A868978-20DB-46DA-8AAA-30113554ADDD}"/>
                  </a:ext>
                </a:extLst>
              </p:cNvPr>
              <p:cNvSpPr/>
              <p:nvPr/>
            </p:nvSpPr>
            <p:spPr>
              <a:xfrm>
                <a:off x="7802082" y="4296864"/>
                <a:ext cx="944270" cy="871812"/>
              </a:xfrm>
              <a:custGeom>
                <a:avLst/>
                <a:gdLst>
                  <a:gd name="connsiteX0" fmla="*/ 514802 w 944270"/>
                  <a:gd name="connsiteY0" fmla="*/ 871813 h 871812"/>
                  <a:gd name="connsiteX1" fmla="*/ 535096 w 944270"/>
                  <a:gd name="connsiteY1" fmla="*/ 812453 h 871812"/>
                  <a:gd name="connsiteX2" fmla="*/ 564341 w 944270"/>
                  <a:gd name="connsiteY2" fmla="*/ 718006 h 871812"/>
                  <a:gd name="connsiteX3" fmla="*/ 566143 w 944270"/>
                  <a:gd name="connsiteY3" fmla="*/ 697308 h 871812"/>
                  <a:gd name="connsiteX4" fmla="*/ 537210 w 944270"/>
                  <a:gd name="connsiteY4" fmla="*/ 674310 h 871812"/>
                  <a:gd name="connsiteX5" fmla="*/ 465636 w 944270"/>
                  <a:gd name="connsiteY5" fmla="*/ 702343 h 871812"/>
                  <a:gd name="connsiteX6" fmla="*/ 410224 w 944270"/>
                  <a:gd name="connsiteY6" fmla="*/ 724906 h 871812"/>
                  <a:gd name="connsiteX7" fmla="*/ 340173 w 944270"/>
                  <a:gd name="connsiteY7" fmla="*/ 690005 h 871812"/>
                  <a:gd name="connsiteX8" fmla="*/ 335325 w 944270"/>
                  <a:gd name="connsiteY8" fmla="*/ 674901 h 871812"/>
                  <a:gd name="connsiteX9" fmla="*/ 328146 w 944270"/>
                  <a:gd name="connsiteY9" fmla="*/ 670363 h 871812"/>
                  <a:gd name="connsiteX10" fmla="*/ 332963 w 944270"/>
                  <a:gd name="connsiteY10" fmla="*/ 667193 h 871812"/>
                  <a:gd name="connsiteX11" fmla="*/ 319941 w 944270"/>
                  <a:gd name="connsiteY11" fmla="*/ 630770 h 871812"/>
                  <a:gd name="connsiteX12" fmla="*/ 290168 w 944270"/>
                  <a:gd name="connsiteY12" fmla="*/ 592978 h 871812"/>
                  <a:gd name="connsiteX13" fmla="*/ 274381 w 944270"/>
                  <a:gd name="connsiteY13" fmla="*/ 573368 h 871812"/>
                  <a:gd name="connsiteX14" fmla="*/ 251880 w 944270"/>
                  <a:gd name="connsiteY14" fmla="*/ 529548 h 871812"/>
                  <a:gd name="connsiteX15" fmla="*/ 245012 w 944270"/>
                  <a:gd name="connsiteY15" fmla="*/ 524917 h 871812"/>
                  <a:gd name="connsiteX16" fmla="*/ 211012 w 944270"/>
                  <a:gd name="connsiteY16" fmla="*/ 534551 h 871812"/>
                  <a:gd name="connsiteX17" fmla="*/ 165731 w 944270"/>
                  <a:gd name="connsiteY17" fmla="*/ 508321 h 871812"/>
                  <a:gd name="connsiteX18" fmla="*/ 158117 w 944270"/>
                  <a:gd name="connsiteY18" fmla="*/ 463941 h 871812"/>
                  <a:gd name="connsiteX19" fmla="*/ 155879 w 944270"/>
                  <a:gd name="connsiteY19" fmla="*/ 335308 h 871812"/>
                  <a:gd name="connsiteX20" fmla="*/ 139501 w 944270"/>
                  <a:gd name="connsiteY20" fmla="*/ 302707 h 871812"/>
                  <a:gd name="connsiteX21" fmla="*/ 43189 w 944270"/>
                  <a:gd name="connsiteY21" fmla="*/ 190048 h 871812"/>
                  <a:gd name="connsiteX22" fmla="*/ 12422 w 944270"/>
                  <a:gd name="connsiteY22" fmla="*/ 126151 h 871812"/>
                  <a:gd name="connsiteX23" fmla="*/ 3782 w 944270"/>
                  <a:gd name="connsiteY23" fmla="*/ 37889 h 871812"/>
                  <a:gd name="connsiteX24" fmla="*/ 81136 w 944270"/>
                  <a:gd name="connsiteY24" fmla="*/ 906 h 871812"/>
                  <a:gd name="connsiteX25" fmla="*/ 286097 w 944270"/>
                  <a:gd name="connsiteY25" fmla="*/ 24028 h 871812"/>
                  <a:gd name="connsiteX26" fmla="*/ 578171 w 944270"/>
                  <a:gd name="connsiteY26" fmla="*/ 120091 h 871812"/>
                  <a:gd name="connsiteX27" fmla="*/ 619225 w 944270"/>
                  <a:gd name="connsiteY27" fmla="*/ 131310 h 871812"/>
                  <a:gd name="connsiteX28" fmla="*/ 648688 w 944270"/>
                  <a:gd name="connsiteY28" fmla="*/ 115336 h 871812"/>
                  <a:gd name="connsiteX29" fmla="*/ 680947 w 944270"/>
                  <a:gd name="connsiteY29" fmla="*/ 61944 h 871812"/>
                  <a:gd name="connsiteX30" fmla="*/ 742730 w 944270"/>
                  <a:gd name="connsiteY30" fmla="*/ 14953 h 871812"/>
                  <a:gd name="connsiteX31" fmla="*/ 798174 w 944270"/>
                  <a:gd name="connsiteY31" fmla="*/ 45876 h 871812"/>
                  <a:gd name="connsiteX32" fmla="*/ 803613 w 944270"/>
                  <a:gd name="connsiteY32" fmla="*/ 91965 h 871812"/>
                  <a:gd name="connsiteX33" fmla="*/ 811631 w 944270"/>
                  <a:gd name="connsiteY33" fmla="*/ 210560 h 871812"/>
                  <a:gd name="connsiteX34" fmla="*/ 857036 w 944270"/>
                  <a:gd name="connsiteY34" fmla="*/ 330988 h 871812"/>
                  <a:gd name="connsiteX35" fmla="*/ 869716 w 944270"/>
                  <a:gd name="connsiteY35" fmla="*/ 351842 h 871812"/>
                  <a:gd name="connsiteX36" fmla="*/ 902224 w 944270"/>
                  <a:gd name="connsiteY36" fmla="*/ 446879 h 871812"/>
                  <a:gd name="connsiteX37" fmla="*/ 933520 w 944270"/>
                  <a:gd name="connsiteY37" fmla="*/ 720710 h 871812"/>
                  <a:gd name="connsiteX38" fmla="*/ 940792 w 944270"/>
                  <a:gd name="connsiteY38" fmla="*/ 787684 h 871812"/>
                  <a:gd name="connsiteX39" fmla="*/ 943807 w 944270"/>
                  <a:gd name="connsiteY39" fmla="*/ 803037 h 871812"/>
                  <a:gd name="connsiteX40" fmla="*/ 934266 w 944270"/>
                  <a:gd name="connsiteY40" fmla="*/ 811241 h 871812"/>
                  <a:gd name="connsiteX41" fmla="*/ 914531 w 944270"/>
                  <a:gd name="connsiteY41" fmla="*/ 820409 h 871812"/>
                  <a:gd name="connsiteX42" fmla="*/ 706524 w 944270"/>
                  <a:gd name="connsiteY42" fmla="*/ 864945 h 871812"/>
                  <a:gd name="connsiteX43" fmla="*/ 698009 w 944270"/>
                  <a:gd name="connsiteY43" fmla="*/ 865939 h 871812"/>
                  <a:gd name="connsiteX44" fmla="*/ 514802 w 944270"/>
                  <a:gd name="connsiteY44" fmla="*/ 871813 h 871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944270" h="871812">
                    <a:moveTo>
                      <a:pt x="514802" y="871813"/>
                    </a:moveTo>
                    <a:cubicBezTo>
                      <a:pt x="516791" y="850400"/>
                      <a:pt x="528415" y="832281"/>
                      <a:pt x="535096" y="812453"/>
                    </a:cubicBezTo>
                    <a:cubicBezTo>
                      <a:pt x="545601" y="781189"/>
                      <a:pt x="558187" y="750639"/>
                      <a:pt x="564341" y="718006"/>
                    </a:cubicBezTo>
                    <a:cubicBezTo>
                      <a:pt x="565646" y="711107"/>
                      <a:pt x="566237" y="704239"/>
                      <a:pt x="566143" y="697308"/>
                    </a:cubicBezTo>
                    <a:cubicBezTo>
                      <a:pt x="565926" y="677045"/>
                      <a:pt x="557255" y="669928"/>
                      <a:pt x="537210" y="674310"/>
                    </a:cubicBezTo>
                    <a:cubicBezTo>
                      <a:pt x="511912" y="679842"/>
                      <a:pt x="489163" y="692149"/>
                      <a:pt x="465636" y="702343"/>
                    </a:cubicBezTo>
                    <a:cubicBezTo>
                      <a:pt x="447331" y="710268"/>
                      <a:pt x="429461" y="719281"/>
                      <a:pt x="410224" y="724906"/>
                    </a:cubicBezTo>
                    <a:cubicBezTo>
                      <a:pt x="373800" y="735535"/>
                      <a:pt x="353599" y="725434"/>
                      <a:pt x="340173" y="690005"/>
                    </a:cubicBezTo>
                    <a:cubicBezTo>
                      <a:pt x="338308" y="685063"/>
                      <a:pt x="336226" y="680060"/>
                      <a:pt x="335325" y="674901"/>
                    </a:cubicBezTo>
                    <a:cubicBezTo>
                      <a:pt x="334455" y="670053"/>
                      <a:pt x="331192" y="670767"/>
                      <a:pt x="328146" y="670363"/>
                    </a:cubicBezTo>
                    <a:cubicBezTo>
                      <a:pt x="329824" y="669338"/>
                      <a:pt x="332466" y="668623"/>
                      <a:pt x="332963" y="667193"/>
                    </a:cubicBezTo>
                    <a:cubicBezTo>
                      <a:pt x="335294" y="660543"/>
                      <a:pt x="326281" y="634903"/>
                      <a:pt x="319941" y="630770"/>
                    </a:cubicBezTo>
                    <a:cubicBezTo>
                      <a:pt x="305739" y="621446"/>
                      <a:pt x="295731" y="608828"/>
                      <a:pt x="290168" y="592978"/>
                    </a:cubicBezTo>
                    <a:cubicBezTo>
                      <a:pt x="287123" y="584339"/>
                      <a:pt x="281497" y="578341"/>
                      <a:pt x="274381" y="573368"/>
                    </a:cubicBezTo>
                    <a:cubicBezTo>
                      <a:pt x="259152" y="562677"/>
                      <a:pt x="247964" y="549935"/>
                      <a:pt x="251880" y="529548"/>
                    </a:cubicBezTo>
                    <a:cubicBezTo>
                      <a:pt x="253341" y="521933"/>
                      <a:pt x="249083" y="523145"/>
                      <a:pt x="245012" y="524917"/>
                    </a:cubicBezTo>
                    <a:cubicBezTo>
                      <a:pt x="234103" y="529703"/>
                      <a:pt x="222666" y="532345"/>
                      <a:pt x="211012" y="534551"/>
                    </a:cubicBezTo>
                    <a:cubicBezTo>
                      <a:pt x="188325" y="538809"/>
                      <a:pt x="172692" y="530169"/>
                      <a:pt x="165731" y="508321"/>
                    </a:cubicBezTo>
                    <a:cubicBezTo>
                      <a:pt x="161131" y="493932"/>
                      <a:pt x="159049" y="479076"/>
                      <a:pt x="158117" y="463941"/>
                    </a:cubicBezTo>
                    <a:cubicBezTo>
                      <a:pt x="155413" y="421084"/>
                      <a:pt x="156283" y="378165"/>
                      <a:pt x="155879" y="335308"/>
                    </a:cubicBezTo>
                    <a:cubicBezTo>
                      <a:pt x="155755" y="321634"/>
                      <a:pt x="150502" y="310477"/>
                      <a:pt x="139501" y="302707"/>
                    </a:cubicBezTo>
                    <a:cubicBezTo>
                      <a:pt x="97763" y="273338"/>
                      <a:pt x="69202" y="232781"/>
                      <a:pt x="43189" y="190048"/>
                    </a:cubicBezTo>
                    <a:cubicBezTo>
                      <a:pt x="30851" y="169785"/>
                      <a:pt x="20688" y="148372"/>
                      <a:pt x="12422" y="126151"/>
                    </a:cubicBezTo>
                    <a:cubicBezTo>
                      <a:pt x="1824" y="97590"/>
                      <a:pt x="-4454" y="68408"/>
                      <a:pt x="3782" y="37889"/>
                    </a:cubicBezTo>
                    <a:cubicBezTo>
                      <a:pt x="22398" y="10602"/>
                      <a:pt x="50648" y="2864"/>
                      <a:pt x="81136" y="906"/>
                    </a:cubicBezTo>
                    <a:cubicBezTo>
                      <a:pt x="150782" y="-3570"/>
                      <a:pt x="218564" y="9235"/>
                      <a:pt x="286097" y="24028"/>
                    </a:cubicBezTo>
                    <a:cubicBezTo>
                      <a:pt x="386760" y="46063"/>
                      <a:pt x="483413" y="80155"/>
                      <a:pt x="578171" y="120091"/>
                    </a:cubicBezTo>
                    <a:cubicBezTo>
                      <a:pt x="591317" y="125623"/>
                      <a:pt x="604650" y="130782"/>
                      <a:pt x="619225" y="131310"/>
                    </a:cubicBezTo>
                    <a:cubicBezTo>
                      <a:pt x="632247" y="131776"/>
                      <a:pt x="641975" y="126680"/>
                      <a:pt x="648688" y="115336"/>
                    </a:cubicBezTo>
                    <a:cubicBezTo>
                      <a:pt x="659254" y="97435"/>
                      <a:pt x="670225" y="79751"/>
                      <a:pt x="680947" y="61944"/>
                    </a:cubicBezTo>
                    <a:cubicBezTo>
                      <a:pt x="695305" y="38075"/>
                      <a:pt x="716158" y="22661"/>
                      <a:pt x="742730" y="14953"/>
                    </a:cubicBezTo>
                    <a:cubicBezTo>
                      <a:pt x="769955" y="7059"/>
                      <a:pt x="790560" y="18651"/>
                      <a:pt x="798174" y="45876"/>
                    </a:cubicBezTo>
                    <a:cubicBezTo>
                      <a:pt x="802370" y="60949"/>
                      <a:pt x="803302" y="76426"/>
                      <a:pt x="803613" y="91965"/>
                    </a:cubicBezTo>
                    <a:cubicBezTo>
                      <a:pt x="804421" y="131621"/>
                      <a:pt x="806690" y="171215"/>
                      <a:pt x="811631" y="210560"/>
                    </a:cubicBezTo>
                    <a:cubicBezTo>
                      <a:pt x="817101" y="254225"/>
                      <a:pt x="835282" y="293353"/>
                      <a:pt x="857036" y="330988"/>
                    </a:cubicBezTo>
                    <a:cubicBezTo>
                      <a:pt x="861108" y="338043"/>
                      <a:pt x="864526" y="345719"/>
                      <a:pt x="869716" y="351842"/>
                    </a:cubicBezTo>
                    <a:cubicBezTo>
                      <a:pt x="893149" y="379346"/>
                      <a:pt x="898650" y="412258"/>
                      <a:pt x="902224" y="446879"/>
                    </a:cubicBezTo>
                    <a:cubicBezTo>
                      <a:pt x="911672" y="538250"/>
                      <a:pt x="922984" y="629433"/>
                      <a:pt x="933520" y="720710"/>
                    </a:cubicBezTo>
                    <a:cubicBezTo>
                      <a:pt x="936100" y="743024"/>
                      <a:pt x="939052" y="765308"/>
                      <a:pt x="940792" y="787684"/>
                    </a:cubicBezTo>
                    <a:cubicBezTo>
                      <a:pt x="941197" y="792874"/>
                      <a:pt x="945703" y="796199"/>
                      <a:pt x="943807" y="803037"/>
                    </a:cubicBezTo>
                    <a:cubicBezTo>
                      <a:pt x="941942" y="809719"/>
                      <a:pt x="938741" y="810060"/>
                      <a:pt x="934266" y="811241"/>
                    </a:cubicBezTo>
                    <a:cubicBezTo>
                      <a:pt x="928361" y="815779"/>
                      <a:pt x="921710" y="818420"/>
                      <a:pt x="914531" y="820409"/>
                    </a:cubicBezTo>
                    <a:cubicBezTo>
                      <a:pt x="846035" y="839274"/>
                      <a:pt x="777259" y="856647"/>
                      <a:pt x="706524" y="864945"/>
                    </a:cubicBezTo>
                    <a:cubicBezTo>
                      <a:pt x="703696" y="865286"/>
                      <a:pt x="700868" y="866001"/>
                      <a:pt x="698009" y="865939"/>
                    </a:cubicBezTo>
                    <a:cubicBezTo>
                      <a:pt x="636847" y="864914"/>
                      <a:pt x="575871" y="869606"/>
                      <a:pt x="514802" y="871813"/>
                    </a:cubicBezTo>
                    <a:close/>
                  </a:path>
                </a:pathLst>
              </a:custGeom>
              <a:solidFill>
                <a:srgbClr val="FECFA8"/>
              </a:solidFill>
              <a:ln w="31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1" name="자유형: 도형 40">
                <a:extLst>
                  <a:ext uri="{FF2B5EF4-FFF2-40B4-BE49-F238E27FC236}">
                    <a16:creationId xmlns:a16="http://schemas.microsoft.com/office/drawing/2014/main" id="{EC1CBD3B-1F86-4928-AE27-E6641E5250B3}"/>
                  </a:ext>
                </a:extLst>
              </p:cNvPr>
              <p:cNvSpPr/>
              <p:nvPr/>
            </p:nvSpPr>
            <p:spPr>
              <a:xfrm>
                <a:off x="6382416" y="5217811"/>
                <a:ext cx="1826129" cy="1175505"/>
              </a:xfrm>
              <a:custGeom>
                <a:avLst/>
                <a:gdLst>
                  <a:gd name="connsiteX0" fmla="*/ 1816060 w 1826129"/>
                  <a:gd name="connsiteY0" fmla="*/ 1146914 h 1175505"/>
                  <a:gd name="connsiteX1" fmla="*/ 1826130 w 1826129"/>
                  <a:gd name="connsiteY1" fmla="*/ 1175506 h 1175505"/>
                  <a:gd name="connsiteX2" fmla="*/ 1078293 w 1826129"/>
                  <a:gd name="connsiteY2" fmla="*/ 1064991 h 1175505"/>
                  <a:gd name="connsiteX3" fmla="*/ 313549 w 1826129"/>
                  <a:gd name="connsiteY3" fmla="*/ 908108 h 1175505"/>
                  <a:gd name="connsiteX4" fmla="*/ 301180 w 1826129"/>
                  <a:gd name="connsiteY4" fmla="*/ 896827 h 1175505"/>
                  <a:gd name="connsiteX5" fmla="*/ 0 w 1826129"/>
                  <a:gd name="connsiteY5" fmla="*/ 0 h 1175505"/>
                  <a:gd name="connsiteX6" fmla="*/ 555058 w 1826129"/>
                  <a:gd name="connsiteY6" fmla="*/ 30084 h 1175505"/>
                  <a:gd name="connsiteX7" fmla="*/ 569572 w 1826129"/>
                  <a:gd name="connsiteY7" fmla="*/ 41334 h 1175505"/>
                  <a:gd name="connsiteX8" fmla="*/ 900183 w 1826129"/>
                  <a:gd name="connsiteY8" fmla="*/ 927470 h 1175505"/>
                  <a:gd name="connsiteX9" fmla="*/ 905186 w 1826129"/>
                  <a:gd name="connsiteY9" fmla="*/ 941268 h 1175505"/>
                  <a:gd name="connsiteX10" fmla="*/ 947142 w 1826129"/>
                  <a:gd name="connsiteY10" fmla="*/ 977692 h 1175505"/>
                  <a:gd name="connsiteX11" fmla="*/ 1805027 w 1826129"/>
                  <a:gd name="connsiteY11" fmla="*/ 1139704 h 1175505"/>
                  <a:gd name="connsiteX12" fmla="*/ 1816060 w 1826129"/>
                  <a:gd name="connsiteY12" fmla="*/ 1146914 h 1175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26129" h="1175505">
                    <a:moveTo>
                      <a:pt x="1816060" y="1146914"/>
                    </a:moveTo>
                    <a:cubicBezTo>
                      <a:pt x="1821716" y="1155243"/>
                      <a:pt x="1821654" y="1165281"/>
                      <a:pt x="1826130" y="1175506"/>
                    </a:cubicBezTo>
                    <a:cubicBezTo>
                      <a:pt x="1783304" y="1169539"/>
                      <a:pt x="1120932" y="1071114"/>
                      <a:pt x="1078293" y="1064991"/>
                    </a:cubicBezTo>
                    <a:cubicBezTo>
                      <a:pt x="1036057" y="1058931"/>
                      <a:pt x="368620" y="921845"/>
                      <a:pt x="313549" y="908108"/>
                    </a:cubicBezTo>
                    <a:cubicBezTo>
                      <a:pt x="306712" y="906399"/>
                      <a:pt x="303386" y="903353"/>
                      <a:pt x="301180" y="896827"/>
                    </a:cubicBezTo>
                    <a:cubicBezTo>
                      <a:pt x="201729" y="602826"/>
                      <a:pt x="1181" y="4040"/>
                      <a:pt x="0" y="0"/>
                    </a:cubicBezTo>
                    <a:cubicBezTo>
                      <a:pt x="26417" y="1274"/>
                      <a:pt x="482801" y="26417"/>
                      <a:pt x="555058" y="30084"/>
                    </a:cubicBezTo>
                    <a:cubicBezTo>
                      <a:pt x="563512" y="30519"/>
                      <a:pt x="566775" y="33844"/>
                      <a:pt x="569572" y="41334"/>
                    </a:cubicBezTo>
                    <a:cubicBezTo>
                      <a:pt x="679620" y="336764"/>
                      <a:pt x="789917" y="632102"/>
                      <a:pt x="900183" y="927470"/>
                    </a:cubicBezTo>
                    <a:cubicBezTo>
                      <a:pt x="901892" y="932069"/>
                      <a:pt x="904410" y="936514"/>
                      <a:pt x="905186" y="941268"/>
                    </a:cubicBezTo>
                    <a:cubicBezTo>
                      <a:pt x="909133" y="965230"/>
                      <a:pt x="923771" y="973559"/>
                      <a:pt x="947142" y="977692"/>
                    </a:cubicBezTo>
                    <a:cubicBezTo>
                      <a:pt x="1038450" y="993822"/>
                      <a:pt x="1797507" y="1138087"/>
                      <a:pt x="1805027" y="1139704"/>
                    </a:cubicBezTo>
                    <a:cubicBezTo>
                      <a:pt x="1809378" y="1140667"/>
                      <a:pt x="1815190" y="1140294"/>
                      <a:pt x="1816060" y="1146914"/>
                    </a:cubicBezTo>
                    <a:close/>
                  </a:path>
                </a:pathLst>
              </a:custGeom>
              <a:solidFill>
                <a:srgbClr val="4E433A"/>
              </a:solidFill>
              <a:ln w="31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2" name="자유형: 도형 41">
                <a:extLst>
                  <a:ext uri="{FF2B5EF4-FFF2-40B4-BE49-F238E27FC236}">
                    <a16:creationId xmlns:a16="http://schemas.microsoft.com/office/drawing/2014/main" id="{F6B21776-92FC-470E-9B25-9623F661979C}"/>
                  </a:ext>
                </a:extLst>
              </p:cNvPr>
              <p:cNvSpPr/>
              <p:nvPr/>
            </p:nvSpPr>
            <p:spPr>
              <a:xfrm>
                <a:off x="7540898" y="5957905"/>
                <a:ext cx="709605" cy="411943"/>
              </a:xfrm>
              <a:custGeom>
                <a:avLst/>
                <a:gdLst>
                  <a:gd name="connsiteX0" fmla="*/ 657578 w 709605"/>
                  <a:gd name="connsiteY0" fmla="*/ 406820 h 411943"/>
                  <a:gd name="connsiteX1" fmla="*/ 596260 w 709605"/>
                  <a:gd name="connsiteY1" fmla="*/ 392275 h 411943"/>
                  <a:gd name="connsiteX2" fmla="*/ 564126 w 709605"/>
                  <a:gd name="connsiteY2" fmla="*/ 384972 h 411943"/>
                  <a:gd name="connsiteX3" fmla="*/ 502963 w 709605"/>
                  <a:gd name="connsiteY3" fmla="*/ 369650 h 411943"/>
                  <a:gd name="connsiteX4" fmla="*/ 358045 w 709605"/>
                  <a:gd name="connsiteY4" fmla="*/ 239308 h 411943"/>
                  <a:gd name="connsiteX5" fmla="*/ 341947 w 709605"/>
                  <a:gd name="connsiteY5" fmla="*/ 230202 h 411943"/>
                  <a:gd name="connsiteX6" fmla="*/ 307916 w 709605"/>
                  <a:gd name="connsiteY6" fmla="*/ 227778 h 411943"/>
                  <a:gd name="connsiteX7" fmla="*/ 285229 w 709605"/>
                  <a:gd name="connsiteY7" fmla="*/ 208820 h 411943"/>
                  <a:gd name="connsiteX8" fmla="*/ 270125 w 709605"/>
                  <a:gd name="connsiteY8" fmla="*/ 198222 h 411943"/>
                  <a:gd name="connsiteX9" fmla="*/ 154514 w 709605"/>
                  <a:gd name="connsiteY9" fmla="*/ 212456 h 411943"/>
                  <a:gd name="connsiteX10" fmla="*/ 140124 w 709605"/>
                  <a:gd name="connsiteY10" fmla="*/ 227591 h 411943"/>
                  <a:gd name="connsiteX11" fmla="*/ 138757 w 709605"/>
                  <a:gd name="connsiteY11" fmla="*/ 215657 h 411943"/>
                  <a:gd name="connsiteX12" fmla="*/ 50122 w 709605"/>
                  <a:gd name="connsiteY12" fmla="*/ 259043 h 411943"/>
                  <a:gd name="connsiteX13" fmla="*/ 27869 w 709605"/>
                  <a:gd name="connsiteY13" fmla="*/ 264606 h 411943"/>
                  <a:gd name="connsiteX14" fmla="*/ 10901 w 709605"/>
                  <a:gd name="connsiteY14" fmla="*/ 253604 h 411943"/>
                  <a:gd name="connsiteX15" fmla="*/ 17489 w 709605"/>
                  <a:gd name="connsiteY15" fmla="*/ 235920 h 411943"/>
                  <a:gd name="connsiteX16" fmla="*/ 140746 w 709605"/>
                  <a:gd name="connsiteY16" fmla="*/ 153376 h 411943"/>
                  <a:gd name="connsiteX17" fmla="*/ 147832 w 709605"/>
                  <a:gd name="connsiteY17" fmla="*/ 148932 h 411943"/>
                  <a:gd name="connsiteX18" fmla="*/ 54131 w 709605"/>
                  <a:gd name="connsiteY18" fmla="*/ 165062 h 411943"/>
                  <a:gd name="connsiteX19" fmla="*/ 7016 w 709605"/>
                  <a:gd name="connsiteY19" fmla="*/ 156329 h 411943"/>
                  <a:gd name="connsiteX20" fmla="*/ 5680 w 709605"/>
                  <a:gd name="connsiteY20" fmla="*/ 139422 h 411943"/>
                  <a:gd name="connsiteX21" fmla="*/ 57425 w 709605"/>
                  <a:gd name="connsiteY21" fmla="*/ 114901 h 411943"/>
                  <a:gd name="connsiteX22" fmla="*/ 137016 w 709605"/>
                  <a:gd name="connsiteY22" fmla="*/ 86838 h 411943"/>
                  <a:gd name="connsiteX23" fmla="*/ 152152 w 709605"/>
                  <a:gd name="connsiteY23" fmla="*/ 68035 h 411943"/>
                  <a:gd name="connsiteX24" fmla="*/ 153830 w 709605"/>
                  <a:gd name="connsiteY24" fmla="*/ 63653 h 411943"/>
                  <a:gd name="connsiteX25" fmla="*/ 153830 w 709605"/>
                  <a:gd name="connsiteY25" fmla="*/ 80529 h 411943"/>
                  <a:gd name="connsiteX26" fmla="*/ 242931 w 709605"/>
                  <a:gd name="connsiteY26" fmla="*/ 52714 h 411943"/>
                  <a:gd name="connsiteX27" fmla="*/ 247811 w 709605"/>
                  <a:gd name="connsiteY27" fmla="*/ 44136 h 411943"/>
                  <a:gd name="connsiteX28" fmla="*/ 252162 w 709605"/>
                  <a:gd name="connsiteY28" fmla="*/ 20113 h 411943"/>
                  <a:gd name="connsiteX29" fmla="*/ 291258 w 709605"/>
                  <a:gd name="connsiteY29" fmla="*/ 10509 h 411943"/>
                  <a:gd name="connsiteX30" fmla="*/ 325289 w 709605"/>
                  <a:gd name="connsiteY30" fmla="*/ 56754 h 411943"/>
                  <a:gd name="connsiteX31" fmla="*/ 365566 w 709605"/>
                  <a:gd name="connsiteY31" fmla="*/ 80933 h 411943"/>
                  <a:gd name="connsiteX32" fmla="*/ 477324 w 709605"/>
                  <a:gd name="connsiteY32" fmla="*/ 120060 h 411943"/>
                  <a:gd name="connsiteX33" fmla="*/ 700466 w 709605"/>
                  <a:gd name="connsiteY33" fmla="*/ 231383 h 411943"/>
                  <a:gd name="connsiteX34" fmla="*/ 709510 w 709605"/>
                  <a:gd name="connsiteY34" fmla="*/ 244063 h 411943"/>
                  <a:gd name="connsiteX35" fmla="*/ 697141 w 709605"/>
                  <a:gd name="connsiteY35" fmla="*/ 405421 h 411943"/>
                  <a:gd name="connsiteX36" fmla="*/ 688967 w 709605"/>
                  <a:gd name="connsiteY36" fmla="*/ 411606 h 411943"/>
                  <a:gd name="connsiteX37" fmla="*/ 657578 w 709605"/>
                  <a:gd name="connsiteY37" fmla="*/ 406820 h 41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09605" h="411943">
                    <a:moveTo>
                      <a:pt x="657578" y="406820"/>
                    </a:moveTo>
                    <a:cubicBezTo>
                      <a:pt x="637719" y="399516"/>
                      <a:pt x="616492" y="398056"/>
                      <a:pt x="596260" y="392275"/>
                    </a:cubicBezTo>
                    <a:cubicBezTo>
                      <a:pt x="585725" y="389261"/>
                      <a:pt x="574847" y="387365"/>
                      <a:pt x="564126" y="384972"/>
                    </a:cubicBezTo>
                    <a:cubicBezTo>
                      <a:pt x="542992" y="382827"/>
                      <a:pt x="523009" y="376239"/>
                      <a:pt x="502963" y="369650"/>
                    </a:cubicBezTo>
                    <a:cubicBezTo>
                      <a:pt x="435492" y="347429"/>
                      <a:pt x="387166" y="304013"/>
                      <a:pt x="358045" y="239308"/>
                    </a:cubicBezTo>
                    <a:cubicBezTo>
                      <a:pt x="354689" y="231849"/>
                      <a:pt x="350369" y="228679"/>
                      <a:pt x="341947" y="230202"/>
                    </a:cubicBezTo>
                    <a:cubicBezTo>
                      <a:pt x="330510" y="232284"/>
                      <a:pt x="319135" y="230047"/>
                      <a:pt x="307916" y="227778"/>
                    </a:cubicBezTo>
                    <a:cubicBezTo>
                      <a:pt x="297007" y="225571"/>
                      <a:pt x="289953" y="218237"/>
                      <a:pt x="285229" y="208820"/>
                    </a:cubicBezTo>
                    <a:cubicBezTo>
                      <a:pt x="281966" y="202294"/>
                      <a:pt x="277366" y="199093"/>
                      <a:pt x="270125" y="198222"/>
                    </a:cubicBezTo>
                    <a:cubicBezTo>
                      <a:pt x="230376" y="193467"/>
                      <a:pt x="192087" y="198937"/>
                      <a:pt x="154514" y="212456"/>
                    </a:cubicBezTo>
                    <a:cubicBezTo>
                      <a:pt x="146185" y="215440"/>
                      <a:pt x="146993" y="224639"/>
                      <a:pt x="140124" y="227591"/>
                    </a:cubicBezTo>
                    <a:cubicBezTo>
                      <a:pt x="139720" y="224048"/>
                      <a:pt x="139316" y="220506"/>
                      <a:pt x="138757" y="215657"/>
                    </a:cubicBezTo>
                    <a:cubicBezTo>
                      <a:pt x="108673" y="230357"/>
                      <a:pt x="79335" y="244591"/>
                      <a:pt x="50122" y="259043"/>
                    </a:cubicBezTo>
                    <a:cubicBezTo>
                      <a:pt x="43036" y="262554"/>
                      <a:pt x="35981" y="265041"/>
                      <a:pt x="27869" y="264606"/>
                    </a:cubicBezTo>
                    <a:cubicBezTo>
                      <a:pt x="19882" y="264171"/>
                      <a:pt x="14257" y="262057"/>
                      <a:pt x="10901" y="253604"/>
                    </a:cubicBezTo>
                    <a:cubicBezTo>
                      <a:pt x="7451" y="244840"/>
                      <a:pt x="12144" y="240427"/>
                      <a:pt x="17489" y="235920"/>
                    </a:cubicBezTo>
                    <a:cubicBezTo>
                      <a:pt x="55467" y="203785"/>
                      <a:pt x="92543" y="170252"/>
                      <a:pt x="140746" y="153376"/>
                    </a:cubicBezTo>
                    <a:cubicBezTo>
                      <a:pt x="142206" y="152879"/>
                      <a:pt x="143450" y="151729"/>
                      <a:pt x="147832" y="148932"/>
                    </a:cubicBezTo>
                    <a:cubicBezTo>
                      <a:pt x="114267" y="154651"/>
                      <a:pt x="84090" y="159281"/>
                      <a:pt x="54131" y="165062"/>
                    </a:cubicBezTo>
                    <a:cubicBezTo>
                      <a:pt x="36944" y="168356"/>
                      <a:pt x="21809" y="163570"/>
                      <a:pt x="7016" y="156329"/>
                    </a:cubicBezTo>
                    <a:cubicBezTo>
                      <a:pt x="-2183" y="151822"/>
                      <a:pt x="-2028" y="145700"/>
                      <a:pt x="5680" y="139422"/>
                    </a:cubicBezTo>
                    <a:cubicBezTo>
                      <a:pt x="20908" y="126991"/>
                      <a:pt x="39617" y="121707"/>
                      <a:pt x="57425" y="114901"/>
                    </a:cubicBezTo>
                    <a:cubicBezTo>
                      <a:pt x="83717" y="104863"/>
                      <a:pt x="110351" y="95726"/>
                      <a:pt x="137016" y="86838"/>
                    </a:cubicBezTo>
                    <a:cubicBezTo>
                      <a:pt x="146651" y="83637"/>
                      <a:pt x="154514" y="80436"/>
                      <a:pt x="152152" y="68035"/>
                    </a:cubicBezTo>
                    <a:cubicBezTo>
                      <a:pt x="151903" y="66730"/>
                      <a:pt x="153239" y="65114"/>
                      <a:pt x="153830" y="63653"/>
                    </a:cubicBezTo>
                    <a:cubicBezTo>
                      <a:pt x="153830" y="68874"/>
                      <a:pt x="153830" y="74096"/>
                      <a:pt x="153830" y="80529"/>
                    </a:cubicBezTo>
                    <a:cubicBezTo>
                      <a:pt x="184162" y="71050"/>
                      <a:pt x="213500" y="61789"/>
                      <a:pt x="242931" y="52714"/>
                    </a:cubicBezTo>
                    <a:cubicBezTo>
                      <a:pt x="247624" y="51253"/>
                      <a:pt x="247562" y="47897"/>
                      <a:pt x="247811" y="44136"/>
                    </a:cubicBezTo>
                    <a:cubicBezTo>
                      <a:pt x="248339" y="35994"/>
                      <a:pt x="249458" y="27913"/>
                      <a:pt x="252162" y="20113"/>
                    </a:cubicBezTo>
                    <a:cubicBezTo>
                      <a:pt x="260024" y="-2699"/>
                      <a:pt x="274445" y="-6397"/>
                      <a:pt x="291258" y="10509"/>
                    </a:cubicBezTo>
                    <a:cubicBezTo>
                      <a:pt x="304870" y="24215"/>
                      <a:pt x="316525" y="39847"/>
                      <a:pt x="325289" y="56754"/>
                    </a:cubicBezTo>
                    <a:cubicBezTo>
                      <a:pt x="334301" y="74096"/>
                      <a:pt x="346640" y="79659"/>
                      <a:pt x="365566" y="80933"/>
                    </a:cubicBezTo>
                    <a:cubicBezTo>
                      <a:pt x="406061" y="83606"/>
                      <a:pt x="444132" y="95788"/>
                      <a:pt x="477324" y="120060"/>
                    </a:cubicBezTo>
                    <a:cubicBezTo>
                      <a:pt x="545416" y="169879"/>
                      <a:pt x="619103" y="208323"/>
                      <a:pt x="700466" y="231383"/>
                    </a:cubicBezTo>
                    <a:cubicBezTo>
                      <a:pt x="707521" y="233372"/>
                      <a:pt x="710162" y="236169"/>
                      <a:pt x="709510" y="244063"/>
                    </a:cubicBezTo>
                    <a:cubicBezTo>
                      <a:pt x="705003" y="297828"/>
                      <a:pt x="700901" y="351625"/>
                      <a:pt x="697141" y="405421"/>
                    </a:cubicBezTo>
                    <a:cubicBezTo>
                      <a:pt x="696674" y="412072"/>
                      <a:pt x="694250" y="412476"/>
                      <a:pt x="688967" y="411606"/>
                    </a:cubicBezTo>
                    <a:cubicBezTo>
                      <a:pt x="678525" y="409928"/>
                      <a:pt x="668331" y="406478"/>
                      <a:pt x="657578" y="406820"/>
                    </a:cubicBezTo>
                    <a:close/>
                  </a:path>
                </a:pathLst>
              </a:custGeom>
              <a:solidFill>
                <a:srgbClr val="FECFA8"/>
              </a:solidFill>
              <a:ln w="31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3" name="자유형: 도형 42">
                <a:extLst>
                  <a:ext uri="{FF2B5EF4-FFF2-40B4-BE49-F238E27FC236}">
                    <a16:creationId xmlns:a16="http://schemas.microsoft.com/office/drawing/2014/main" id="{84C63C36-2954-48B9-ACF7-B7D61D7A7B6F}"/>
                  </a:ext>
                </a:extLst>
              </p:cNvPr>
              <p:cNvSpPr/>
              <p:nvPr/>
            </p:nvSpPr>
            <p:spPr>
              <a:xfrm>
                <a:off x="6855256" y="5961324"/>
                <a:ext cx="620990" cy="488443"/>
              </a:xfrm>
              <a:custGeom>
                <a:avLst/>
                <a:gdLst>
                  <a:gd name="connsiteX0" fmla="*/ 5765 w 620990"/>
                  <a:gd name="connsiteY0" fmla="*/ 200522 h 488443"/>
                  <a:gd name="connsiteX1" fmla="*/ 10364 w 620990"/>
                  <a:gd name="connsiteY1" fmla="*/ 189924 h 488443"/>
                  <a:gd name="connsiteX2" fmla="*/ 12664 w 620990"/>
                  <a:gd name="connsiteY2" fmla="*/ 140976 h 488443"/>
                  <a:gd name="connsiteX3" fmla="*/ 26401 w 620990"/>
                  <a:gd name="connsiteY3" fmla="*/ 118040 h 488443"/>
                  <a:gd name="connsiteX4" fmla="*/ 58411 w 620990"/>
                  <a:gd name="connsiteY4" fmla="*/ 136811 h 488443"/>
                  <a:gd name="connsiteX5" fmla="*/ 68885 w 620990"/>
                  <a:gd name="connsiteY5" fmla="*/ 165559 h 488443"/>
                  <a:gd name="connsiteX6" fmla="*/ 76406 w 620990"/>
                  <a:gd name="connsiteY6" fmla="*/ 177244 h 488443"/>
                  <a:gd name="connsiteX7" fmla="*/ 81689 w 620990"/>
                  <a:gd name="connsiteY7" fmla="*/ 156919 h 488443"/>
                  <a:gd name="connsiteX8" fmla="*/ 93375 w 620990"/>
                  <a:gd name="connsiteY8" fmla="*/ 32575 h 488443"/>
                  <a:gd name="connsiteX9" fmla="*/ 95643 w 620990"/>
                  <a:gd name="connsiteY9" fmla="*/ 24339 h 488443"/>
                  <a:gd name="connsiteX10" fmla="*/ 116062 w 620990"/>
                  <a:gd name="connsiteY10" fmla="*/ 564 h 488443"/>
                  <a:gd name="connsiteX11" fmla="*/ 146736 w 620990"/>
                  <a:gd name="connsiteY11" fmla="*/ 14674 h 488443"/>
                  <a:gd name="connsiteX12" fmla="*/ 167310 w 620990"/>
                  <a:gd name="connsiteY12" fmla="*/ 80093 h 488443"/>
                  <a:gd name="connsiteX13" fmla="*/ 179555 w 620990"/>
                  <a:gd name="connsiteY13" fmla="*/ 89013 h 488443"/>
                  <a:gd name="connsiteX14" fmla="*/ 237516 w 620990"/>
                  <a:gd name="connsiteY14" fmla="*/ 109090 h 488443"/>
                  <a:gd name="connsiteX15" fmla="*/ 280310 w 620990"/>
                  <a:gd name="connsiteY15" fmla="*/ 207701 h 488443"/>
                  <a:gd name="connsiteX16" fmla="*/ 296689 w 620990"/>
                  <a:gd name="connsiteY16" fmla="*/ 256463 h 488443"/>
                  <a:gd name="connsiteX17" fmla="*/ 304552 w 620990"/>
                  <a:gd name="connsiteY17" fmla="*/ 263735 h 488443"/>
                  <a:gd name="connsiteX18" fmla="*/ 487820 w 620990"/>
                  <a:gd name="connsiteY18" fmla="*/ 294285 h 488443"/>
                  <a:gd name="connsiteX19" fmla="*/ 599889 w 620990"/>
                  <a:gd name="connsiteY19" fmla="*/ 320049 h 488443"/>
                  <a:gd name="connsiteX20" fmla="*/ 609523 w 620990"/>
                  <a:gd name="connsiteY20" fmla="*/ 324400 h 488443"/>
                  <a:gd name="connsiteX21" fmla="*/ 620991 w 620990"/>
                  <a:gd name="connsiteY21" fmla="*/ 328689 h 488443"/>
                  <a:gd name="connsiteX22" fmla="*/ 497299 w 620990"/>
                  <a:gd name="connsiteY22" fmla="*/ 472675 h 488443"/>
                  <a:gd name="connsiteX23" fmla="*/ 469764 w 620990"/>
                  <a:gd name="connsiteY23" fmla="*/ 484422 h 488443"/>
                  <a:gd name="connsiteX24" fmla="*/ 429611 w 620990"/>
                  <a:gd name="connsiteY24" fmla="*/ 481781 h 488443"/>
                  <a:gd name="connsiteX25" fmla="*/ 292742 w 620990"/>
                  <a:gd name="connsiteY25" fmla="*/ 414372 h 488443"/>
                  <a:gd name="connsiteX26" fmla="*/ 282268 w 620990"/>
                  <a:gd name="connsiteY26" fmla="*/ 413035 h 488443"/>
                  <a:gd name="connsiteX27" fmla="*/ 205909 w 620990"/>
                  <a:gd name="connsiteY27" fmla="*/ 367661 h 488443"/>
                  <a:gd name="connsiteX28" fmla="*/ 175763 w 620990"/>
                  <a:gd name="connsiteY28" fmla="*/ 349107 h 488443"/>
                  <a:gd name="connsiteX29" fmla="*/ 38055 w 620990"/>
                  <a:gd name="connsiteY29" fmla="*/ 269920 h 488443"/>
                  <a:gd name="connsiteX30" fmla="*/ 14529 w 620990"/>
                  <a:gd name="connsiteY30" fmla="*/ 254691 h 488443"/>
                  <a:gd name="connsiteX31" fmla="*/ 5019 w 620990"/>
                  <a:gd name="connsiteY31" fmla="*/ 210467 h 488443"/>
                  <a:gd name="connsiteX32" fmla="*/ 5765 w 620990"/>
                  <a:gd name="connsiteY32" fmla="*/ 200522 h 488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20990" h="488443">
                    <a:moveTo>
                      <a:pt x="5765" y="200522"/>
                    </a:moveTo>
                    <a:cubicBezTo>
                      <a:pt x="12944" y="199465"/>
                      <a:pt x="10271" y="193809"/>
                      <a:pt x="10364" y="189924"/>
                    </a:cubicBezTo>
                    <a:cubicBezTo>
                      <a:pt x="10706" y="173577"/>
                      <a:pt x="9681" y="157168"/>
                      <a:pt x="12664" y="140976"/>
                    </a:cubicBezTo>
                    <a:cubicBezTo>
                      <a:pt x="14342" y="131746"/>
                      <a:pt x="13255" y="120185"/>
                      <a:pt x="26401" y="118040"/>
                    </a:cubicBezTo>
                    <a:cubicBezTo>
                      <a:pt x="36408" y="116424"/>
                      <a:pt x="54806" y="127488"/>
                      <a:pt x="58411" y="136811"/>
                    </a:cubicBezTo>
                    <a:cubicBezTo>
                      <a:pt x="62110" y="146321"/>
                      <a:pt x="65528" y="155925"/>
                      <a:pt x="68885" y="165559"/>
                    </a:cubicBezTo>
                    <a:cubicBezTo>
                      <a:pt x="70377" y="169817"/>
                      <a:pt x="72272" y="173639"/>
                      <a:pt x="76406" y="177244"/>
                    </a:cubicBezTo>
                    <a:cubicBezTo>
                      <a:pt x="81036" y="170531"/>
                      <a:pt x="81099" y="163756"/>
                      <a:pt x="81689" y="156919"/>
                    </a:cubicBezTo>
                    <a:cubicBezTo>
                      <a:pt x="85108" y="115430"/>
                      <a:pt x="84269" y="73536"/>
                      <a:pt x="93375" y="32575"/>
                    </a:cubicBezTo>
                    <a:cubicBezTo>
                      <a:pt x="93996" y="29778"/>
                      <a:pt x="94680" y="27012"/>
                      <a:pt x="95643" y="24339"/>
                    </a:cubicBezTo>
                    <a:cubicBezTo>
                      <a:pt x="99466" y="13866"/>
                      <a:pt x="103289" y="3144"/>
                      <a:pt x="116062" y="564"/>
                    </a:cubicBezTo>
                    <a:cubicBezTo>
                      <a:pt x="129519" y="-2171"/>
                      <a:pt x="138749" y="5443"/>
                      <a:pt x="146736" y="14674"/>
                    </a:cubicBezTo>
                    <a:cubicBezTo>
                      <a:pt x="162990" y="33445"/>
                      <a:pt x="165507" y="56847"/>
                      <a:pt x="167310" y="80093"/>
                    </a:cubicBezTo>
                    <a:cubicBezTo>
                      <a:pt x="168025" y="89510"/>
                      <a:pt x="169019" y="92494"/>
                      <a:pt x="179555" y="89013"/>
                    </a:cubicBezTo>
                    <a:cubicBezTo>
                      <a:pt x="206064" y="80249"/>
                      <a:pt x="222101" y="85905"/>
                      <a:pt x="237516" y="109090"/>
                    </a:cubicBezTo>
                    <a:cubicBezTo>
                      <a:pt x="257592" y="139329"/>
                      <a:pt x="268097" y="173950"/>
                      <a:pt x="280310" y="207701"/>
                    </a:cubicBezTo>
                    <a:cubicBezTo>
                      <a:pt x="286153" y="223831"/>
                      <a:pt x="291374" y="240147"/>
                      <a:pt x="296689" y="256463"/>
                    </a:cubicBezTo>
                    <a:cubicBezTo>
                      <a:pt x="298025" y="260596"/>
                      <a:pt x="298957" y="263642"/>
                      <a:pt x="304552" y="263735"/>
                    </a:cubicBezTo>
                    <a:cubicBezTo>
                      <a:pt x="367143" y="264823"/>
                      <a:pt x="427218" y="281232"/>
                      <a:pt x="487820" y="294285"/>
                    </a:cubicBezTo>
                    <a:cubicBezTo>
                      <a:pt x="525301" y="302366"/>
                      <a:pt x="561911" y="314237"/>
                      <a:pt x="599889" y="320049"/>
                    </a:cubicBezTo>
                    <a:cubicBezTo>
                      <a:pt x="603867" y="320671"/>
                      <a:pt x="605576" y="324680"/>
                      <a:pt x="609523" y="324400"/>
                    </a:cubicBezTo>
                    <a:cubicBezTo>
                      <a:pt x="613377" y="325363"/>
                      <a:pt x="617479" y="325705"/>
                      <a:pt x="620991" y="328689"/>
                    </a:cubicBezTo>
                    <a:cubicBezTo>
                      <a:pt x="579719" y="376705"/>
                      <a:pt x="538478" y="424659"/>
                      <a:pt x="497299" y="472675"/>
                    </a:cubicBezTo>
                    <a:cubicBezTo>
                      <a:pt x="489996" y="481159"/>
                      <a:pt x="478745" y="480040"/>
                      <a:pt x="469764" y="484422"/>
                    </a:cubicBezTo>
                    <a:cubicBezTo>
                      <a:pt x="455779" y="491259"/>
                      <a:pt x="443223" y="488711"/>
                      <a:pt x="429611" y="481781"/>
                    </a:cubicBezTo>
                    <a:cubicBezTo>
                      <a:pt x="384330" y="458658"/>
                      <a:pt x="338520" y="436531"/>
                      <a:pt x="292742" y="414372"/>
                    </a:cubicBezTo>
                    <a:cubicBezTo>
                      <a:pt x="289976" y="413035"/>
                      <a:pt x="286495" y="406664"/>
                      <a:pt x="282268" y="413035"/>
                    </a:cubicBezTo>
                    <a:cubicBezTo>
                      <a:pt x="259923" y="392710"/>
                      <a:pt x="230585" y="384133"/>
                      <a:pt x="205909" y="367661"/>
                    </a:cubicBezTo>
                    <a:cubicBezTo>
                      <a:pt x="196088" y="361103"/>
                      <a:pt x="185304" y="356007"/>
                      <a:pt x="175763" y="349107"/>
                    </a:cubicBezTo>
                    <a:cubicBezTo>
                      <a:pt x="132626" y="317874"/>
                      <a:pt x="85947" y="292887"/>
                      <a:pt x="38055" y="269920"/>
                    </a:cubicBezTo>
                    <a:cubicBezTo>
                      <a:pt x="29571" y="265849"/>
                      <a:pt x="21677" y="261000"/>
                      <a:pt x="14529" y="254691"/>
                    </a:cubicBezTo>
                    <a:cubicBezTo>
                      <a:pt x="-1259" y="240799"/>
                      <a:pt x="-3776" y="229767"/>
                      <a:pt x="5019" y="210467"/>
                    </a:cubicBezTo>
                    <a:cubicBezTo>
                      <a:pt x="6386" y="207359"/>
                      <a:pt x="11390" y="204220"/>
                      <a:pt x="5765" y="200522"/>
                    </a:cubicBezTo>
                    <a:close/>
                  </a:path>
                </a:pathLst>
              </a:custGeom>
              <a:solidFill>
                <a:srgbClr val="FECFA8"/>
              </a:solidFill>
              <a:ln w="31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4" name="자유형: 도형 43">
                <a:extLst>
                  <a:ext uri="{FF2B5EF4-FFF2-40B4-BE49-F238E27FC236}">
                    <a16:creationId xmlns:a16="http://schemas.microsoft.com/office/drawing/2014/main" id="{35832D58-CC24-408B-8107-FE6D1DB80201}"/>
                  </a:ext>
                </a:extLst>
              </p:cNvPr>
              <p:cNvSpPr/>
              <p:nvPr/>
            </p:nvSpPr>
            <p:spPr>
              <a:xfrm>
                <a:off x="8301201" y="5108105"/>
                <a:ext cx="435115" cy="627626"/>
              </a:xfrm>
              <a:custGeom>
                <a:avLst/>
                <a:gdLst>
                  <a:gd name="connsiteX0" fmla="*/ 15683 w 435115"/>
                  <a:gd name="connsiteY0" fmla="*/ 60572 h 627626"/>
                  <a:gd name="connsiteX1" fmla="*/ 26467 w 435115"/>
                  <a:gd name="connsiteY1" fmla="*/ 56314 h 627626"/>
                  <a:gd name="connsiteX2" fmla="*/ 66652 w 435115"/>
                  <a:gd name="connsiteY2" fmla="*/ 54294 h 627626"/>
                  <a:gd name="connsiteX3" fmla="*/ 152086 w 435115"/>
                  <a:gd name="connsiteY3" fmla="*/ 51621 h 627626"/>
                  <a:gd name="connsiteX4" fmla="*/ 304121 w 435115"/>
                  <a:gd name="connsiteY4" fmla="*/ 33316 h 627626"/>
                  <a:gd name="connsiteX5" fmla="*/ 435116 w 435115"/>
                  <a:gd name="connsiteY5" fmla="*/ 0 h 627626"/>
                  <a:gd name="connsiteX6" fmla="*/ 322675 w 435115"/>
                  <a:gd name="connsiteY6" fmla="*/ 155733 h 627626"/>
                  <a:gd name="connsiteX7" fmla="*/ 123276 w 435115"/>
                  <a:gd name="connsiteY7" fmla="*/ 515278 h 627626"/>
                  <a:gd name="connsiteX8" fmla="*/ 74235 w 435115"/>
                  <a:gd name="connsiteY8" fmla="*/ 621628 h 627626"/>
                  <a:gd name="connsiteX9" fmla="*/ 69853 w 435115"/>
                  <a:gd name="connsiteY9" fmla="*/ 627626 h 627626"/>
                  <a:gd name="connsiteX10" fmla="*/ 22614 w 435115"/>
                  <a:gd name="connsiteY10" fmla="*/ 403272 h 627626"/>
                  <a:gd name="connsiteX11" fmla="*/ 1543 w 435115"/>
                  <a:gd name="connsiteY11" fmla="*/ 246855 h 627626"/>
                  <a:gd name="connsiteX12" fmla="*/ 15683 w 435115"/>
                  <a:gd name="connsiteY12" fmla="*/ 60572 h 627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35115" h="627626">
                    <a:moveTo>
                      <a:pt x="15683" y="60572"/>
                    </a:moveTo>
                    <a:cubicBezTo>
                      <a:pt x="18511" y="57246"/>
                      <a:pt x="22086" y="56314"/>
                      <a:pt x="26467" y="56314"/>
                    </a:cubicBezTo>
                    <a:cubicBezTo>
                      <a:pt x="39893" y="56314"/>
                      <a:pt x="53257" y="55226"/>
                      <a:pt x="66652" y="54294"/>
                    </a:cubicBezTo>
                    <a:cubicBezTo>
                      <a:pt x="95057" y="52336"/>
                      <a:pt x="123649" y="50844"/>
                      <a:pt x="152086" y="51621"/>
                    </a:cubicBezTo>
                    <a:cubicBezTo>
                      <a:pt x="203800" y="53051"/>
                      <a:pt x="253992" y="44069"/>
                      <a:pt x="304121" y="33316"/>
                    </a:cubicBezTo>
                    <a:cubicBezTo>
                      <a:pt x="348221" y="23837"/>
                      <a:pt x="391637" y="11810"/>
                      <a:pt x="435116" y="0"/>
                    </a:cubicBezTo>
                    <a:cubicBezTo>
                      <a:pt x="397107" y="51528"/>
                      <a:pt x="358601" y="102714"/>
                      <a:pt x="322675" y="155733"/>
                    </a:cubicBezTo>
                    <a:cubicBezTo>
                      <a:pt x="245476" y="269635"/>
                      <a:pt x="183382" y="391928"/>
                      <a:pt x="123276" y="515278"/>
                    </a:cubicBezTo>
                    <a:cubicBezTo>
                      <a:pt x="106183" y="550366"/>
                      <a:pt x="90520" y="586137"/>
                      <a:pt x="74235" y="621628"/>
                    </a:cubicBezTo>
                    <a:cubicBezTo>
                      <a:pt x="73240" y="623773"/>
                      <a:pt x="73054" y="626414"/>
                      <a:pt x="69853" y="627626"/>
                    </a:cubicBezTo>
                    <a:cubicBezTo>
                      <a:pt x="52387" y="553100"/>
                      <a:pt x="36195" y="478450"/>
                      <a:pt x="22614" y="403272"/>
                    </a:cubicBezTo>
                    <a:cubicBezTo>
                      <a:pt x="13259" y="351465"/>
                      <a:pt x="5241" y="299439"/>
                      <a:pt x="1543" y="246855"/>
                    </a:cubicBezTo>
                    <a:cubicBezTo>
                      <a:pt x="-2870" y="184077"/>
                      <a:pt x="2289" y="122013"/>
                      <a:pt x="15683" y="60572"/>
                    </a:cubicBezTo>
                    <a:close/>
                  </a:path>
                </a:pathLst>
              </a:custGeom>
              <a:solidFill>
                <a:srgbClr val="FEFEFE"/>
              </a:solidFill>
              <a:ln w="31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63" name="Graphic 2">
            <a:extLst>
              <a:ext uri="{FF2B5EF4-FFF2-40B4-BE49-F238E27FC236}">
                <a16:creationId xmlns:a16="http://schemas.microsoft.com/office/drawing/2014/main" id="{2175C2A4-67E0-4432-8729-EA7E6927FD80}"/>
              </a:ext>
            </a:extLst>
          </p:cNvPr>
          <p:cNvGrpSpPr/>
          <p:nvPr/>
        </p:nvGrpSpPr>
        <p:grpSpPr>
          <a:xfrm>
            <a:off x="4250414" y="2165348"/>
            <a:ext cx="3699780" cy="3715819"/>
            <a:chOff x="4345664" y="2108198"/>
            <a:chExt cx="3699780" cy="3715819"/>
          </a:xfrm>
        </p:grpSpPr>
        <p:sp>
          <p:nvSpPr>
            <p:cNvPr id="64" name="Freeform: Shape 4">
              <a:extLst>
                <a:ext uri="{FF2B5EF4-FFF2-40B4-BE49-F238E27FC236}">
                  <a16:creationId xmlns:a16="http://schemas.microsoft.com/office/drawing/2014/main" id="{BF9DAA35-6318-4048-B100-E211704F8CB9}"/>
                </a:ext>
              </a:extLst>
            </p:cNvPr>
            <p:cNvSpPr/>
            <p:nvPr/>
          </p:nvSpPr>
          <p:spPr>
            <a:xfrm>
              <a:off x="4345664" y="3429986"/>
              <a:ext cx="1726533" cy="2197791"/>
            </a:xfrm>
            <a:custGeom>
              <a:avLst/>
              <a:gdLst>
                <a:gd name="connsiteX0" fmla="*/ 1724646 w 1726533"/>
                <a:gd name="connsiteY0" fmla="*/ 2197792 h 2197791"/>
                <a:gd name="connsiteX1" fmla="*/ 1675115 w 1726533"/>
                <a:gd name="connsiteY1" fmla="*/ 2193546 h 2197791"/>
                <a:gd name="connsiteX2" fmla="*/ 1109510 w 1726533"/>
                <a:gd name="connsiteY2" fmla="*/ 2021364 h 2197791"/>
                <a:gd name="connsiteX3" fmla="*/ 247187 w 1726533"/>
                <a:gd name="connsiteY3" fmla="*/ 930252 h 2197791"/>
                <a:gd name="connsiteX4" fmla="*/ 200485 w 1726533"/>
                <a:gd name="connsiteY4" fmla="*/ 596267 h 2197791"/>
                <a:gd name="connsiteX5" fmla="*/ 170766 w 1726533"/>
                <a:gd name="connsiteY5" fmla="*/ 568435 h 2197791"/>
                <a:gd name="connsiteX6" fmla="*/ 10378 w 1726533"/>
                <a:gd name="connsiteY6" fmla="*/ 565133 h 2197791"/>
                <a:gd name="connsiteX7" fmla="*/ 0 w 1726533"/>
                <a:gd name="connsiteY7" fmla="*/ 563718 h 2197791"/>
                <a:gd name="connsiteX8" fmla="*/ 647686 w 1726533"/>
                <a:gd name="connsiteY8" fmla="*/ 0 h 2197791"/>
                <a:gd name="connsiteX9" fmla="*/ 1222725 w 1726533"/>
                <a:gd name="connsiteY9" fmla="*/ 565605 h 2197791"/>
                <a:gd name="connsiteX10" fmla="*/ 1192063 w 1726533"/>
                <a:gd name="connsiteY10" fmla="*/ 567963 h 2197791"/>
                <a:gd name="connsiteX11" fmla="*/ 1058563 w 1726533"/>
                <a:gd name="connsiteY11" fmla="*/ 568435 h 2197791"/>
                <a:gd name="connsiteX12" fmla="*/ 1038750 w 1726533"/>
                <a:gd name="connsiteY12" fmla="*/ 588719 h 2197791"/>
                <a:gd name="connsiteX13" fmla="*/ 1118001 w 1726533"/>
                <a:gd name="connsiteY13" fmla="*/ 895344 h 2197791"/>
                <a:gd name="connsiteX14" fmla="*/ 1701532 w 1726533"/>
                <a:gd name="connsiteY14" fmla="*/ 1351507 h 2197791"/>
                <a:gd name="connsiteX15" fmla="*/ 1717099 w 1726533"/>
                <a:gd name="connsiteY15" fmla="*/ 1355753 h 2197791"/>
                <a:gd name="connsiteX16" fmla="*/ 1335940 w 1726533"/>
                <a:gd name="connsiteY16" fmla="*/ 1743515 h 2197791"/>
                <a:gd name="connsiteX17" fmla="*/ 1726533 w 1726533"/>
                <a:gd name="connsiteY17" fmla="*/ 2193546 h 2197791"/>
                <a:gd name="connsiteX18" fmla="*/ 1724646 w 1726533"/>
                <a:gd name="connsiteY18" fmla="*/ 2197792 h 2197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26533" h="2197791">
                  <a:moveTo>
                    <a:pt x="1724646" y="2197792"/>
                  </a:moveTo>
                  <a:cubicBezTo>
                    <a:pt x="1708136" y="2196377"/>
                    <a:pt x="1691625" y="2195433"/>
                    <a:pt x="1675115" y="2193546"/>
                  </a:cubicBezTo>
                  <a:cubicBezTo>
                    <a:pt x="1476044" y="2169959"/>
                    <a:pt x="1286409" y="2115239"/>
                    <a:pt x="1109510" y="2021364"/>
                  </a:cubicBezTo>
                  <a:cubicBezTo>
                    <a:pt x="662781" y="1784084"/>
                    <a:pt x="374082" y="1420380"/>
                    <a:pt x="247187" y="930252"/>
                  </a:cubicBezTo>
                  <a:cubicBezTo>
                    <a:pt x="218883" y="820811"/>
                    <a:pt x="205674" y="709011"/>
                    <a:pt x="200485" y="596267"/>
                  </a:cubicBezTo>
                  <a:cubicBezTo>
                    <a:pt x="199070" y="563718"/>
                    <a:pt x="200957" y="568907"/>
                    <a:pt x="170766" y="568435"/>
                  </a:cubicBezTo>
                  <a:cubicBezTo>
                    <a:pt x="117461" y="567492"/>
                    <a:pt x="64155" y="566548"/>
                    <a:pt x="10378" y="565133"/>
                  </a:cubicBezTo>
                  <a:cubicBezTo>
                    <a:pt x="8019" y="565133"/>
                    <a:pt x="5661" y="564661"/>
                    <a:pt x="0" y="563718"/>
                  </a:cubicBezTo>
                  <a:cubicBezTo>
                    <a:pt x="216996" y="375026"/>
                    <a:pt x="431633" y="188220"/>
                    <a:pt x="647686" y="0"/>
                  </a:cubicBezTo>
                  <a:cubicBezTo>
                    <a:pt x="838737" y="188220"/>
                    <a:pt x="1028844" y="375497"/>
                    <a:pt x="1222725" y="565605"/>
                  </a:cubicBezTo>
                  <a:cubicBezTo>
                    <a:pt x="1209517" y="566548"/>
                    <a:pt x="1200554" y="567963"/>
                    <a:pt x="1192063" y="567963"/>
                  </a:cubicBezTo>
                  <a:cubicBezTo>
                    <a:pt x="1147720" y="568435"/>
                    <a:pt x="1103377" y="567963"/>
                    <a:pt x="1058563" y="568435"/>
                  </a:cubicBezTo>
                  <a:cubicBezTo>
                    <a:pt x="1038279" y="568435"/>
                    <a:pt x="1037335" y="568907"/>
                    <a:pt x="1038750" y="588719"/>
                  </a:cubicBezTo>
                  <a:cubicBezTo>
                    <a:pt x="1044411" y="696274"/>
                    <a:pt x="1069885" y="799111"/>
                    <a:pt x="1118001" y="895344"/>
                  </a:cubicBezTo>
                  <a:cubicBezTo>
                    <a:pt x="1239707" y="1140172"/>
                    <a:pt x="1435004" y="1291598"/>
                    <a:pt x="1701532" y="1351507"/>
                  </a:cubicBezTo>
                  <a:cubicBezTo>
                    <a:pt x="1704834" y="1352451"/>
                    <a:pt x="1708607" y="1353394"/>
                    <a:pt x="1717099" y="1355753"/>
                  </a:cubicBezTo>
                  <a:cubicBezTo>
                    <a:pt x="1589260" y="1485950"/>
                    <a:pt x="1464251" y="1613318"/>
                    <a:pt x="1335940" y="1743515"/>
                  </a:cubicBezTo>
                  <a:cubicBezTo>
                    <a:pt x="1466610" y="1893997"/>
                    <a:pt x="1596336" y="2043536"/>
                    <a:pt x="1726533" y="2193546"/>
                  </a:cubicBezTo>
                  <a:cubicBezTo>
                    <a:pt x="1726061" y="2194961"/>
                    <a:pt x="1725118" y="2196377"/>
                    <a:pt x="1724646" y="2197792"/>
                  </a:cubicBezTo>
                  <a:close/>
                </a:path>
              </a:pathLst>
            </a:custGeom>
            <a:solidFill>
              <a:schemeClr val="accent4"/>
            </a:solidFill>
            <a:ln w="4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5">
              <a:extLst>
                <a:ext uri="{FF2B5EF4-FFF2-40B4-BE49-F238E27FC236}">
                  <a16:creationId xmlns:a16="http://schemas.microsoft.com/office/drawing/2014/main" id="{A00744DE-16DF-482A-9DFF-7E64445A5367}"/>
                </a:ext>
              </a:extLst>
            </p:cNvPr>
            <p:cNvSpPr/>
            <p:nvPr/>
          </p:nvSpPr>
          <p:spPr>
            <a:xfrm>
              <a:off x="5718399" y="4049840"/>
              <a:ext cx="2158144" cy="1774177"/>
            </a:xfrm>
            <a:custGeom>
              <a:avLst/>
              <a:gdLst>
                <a:gd name="connsiteX0" fmla="*/ 565605 w 2158144"/>
                <a:gd name="connsiteY0" fmla="*/ 1774178 h 1774177"/>
                <a:gd name="connsiteX1" fmla="*/ 0 w 2158144"/>
                <a:gd name="connsiteY1" fmla="*/ 1123190 h 1774177"/>
                <a:gd name="connsiteX2" fmla="*/ 564661 w 2158144"/>
                <a:gd name="connsiteY2" fmla="*/ 551453 h 1774177"/>
                <a:gd name="connsiteX3" fmla="*/ 567492 w 2158144"/>
                <a:gd name="connsiteY3" fmla="*/ 618910 h 1774177"/>
                <a:gd name="connsiteX4" fmla="*/ 567492 w 2158144"/>
                <a:gd name="connsiteY4" fmla="*/ 725050 h 1774177"/>
                <a:gd name="connsiteX5" fmla="*/ 587304 w 2158144"/>
                <a:gd name="connsiteY5" fmla="*/ 742504 h 1774177"/>
                <a:gd name="connsiteX6" fmla="*/ 879777 w 2158144"/>
                <a:gd name="connsiteY6" fmla="*/ 653818 h 1774177"/>
                <a:gd name="connsiteX7" fmla="*/ 1312826 w 2158144"/>
                <a:gd name="connsiteY7" fmla="*/ 75949 h 1774177"/>
                <a:gd name="connsiteX8" fmla="*/ 1316599 w 2158144"/>
                <a:gd name="connsiteY8" fmla="*/ 61797 h 1774177"/>
                <a:gd name="connsiteX9" fmla="*/ 1677473 w 2158144"/>
                <a:gd name="connsiteY9" fmla="*/ 416538 h 1774177"/>
                <a:gd name="connsiteX10" fmla="*/ 2157223 w 2158144"/>
                <a:gd name="connsiteY10" fmla="*/ 0 h 1774177"/>
                <a:gd name="connsiteX11" fmla="*/ 2156751 w 2158144"/>
                <a:gd name="connsiteY11" fmla="*/ 83968 h 1774177"/>
                <a:gd name="connsiteX12" fmla="*/ 2110993 w 2158144"/>
                <a:gd name="connsiteY12" fmla="*/ 339174 h 1774177"/>
                <a:gd name="connsiteX13" fmla="*/ 1781254 w 2158144"/>
                <a:gd name="connsiteY13" fmla="*/ 979784 h 1774177"/>
                <a:gd name="connsiteX14" fmla="*/ 1225555 w 2158144"/>
                <a:gd name="connsiteY14" fmla="*/ 1417078 h 1774177"/>
                <a:gd name="connsiteX15" fmla="*/ 799111 w 2158144"/>
                <a:gd name="connsiteY15" fmla="*/ 1556710 h 1774177"/>
                <a:gd name="connsiteX16" fmla="*/ 585417 w 2158144"/>
                <a:gd name="connsiteY16" fmla="*/ 1582184 h 1774177"/>
                <a:gd name="connsiteX17" fmla="*/ 567492 w 2158144"/>
                <a:gd name="connsiteY17" fmla="*/ 1602468 h 1774177"/>
                <a:gd name="connsiteX18" fmla="*/ 567020 w 2158144"/>
                <a:gd name="connsiteY18" fmla="*/ 1758139 h 1774177"/>
                <a:gd name="connsiteX19" fmla="*/ 565605 w 2158144"/>
                <a:gd name="connsiteY19" fmla="*/ 1774178 h 1774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58144" h="1774177">
                  <a:moveTo>
                    <a:pt x="565605" y="1774178"/>
                  </a:moveTo>
                  <a:cubicBezTo>
                    <a:pt x="375497" y="1555295"/>
                    <a:pt x="188692" y="1340186"/>
                    <a:pt x="0" y="1123190"/>
                  </a:cubicBezTo>
                  <a:cubicBezTo>
                    <a:pt x="187749" y="933083"/>
                    <a:pt x="375026" y="743447"/>
                    <a:pt x="564661" y="551453"/>
                  </a:cubicBezTo>
                  <a:cubicBezTo>
                    <a:pt x="565605" y="576455"/>
                    <a:pt x="567492" y="597682"/>
                    <a:pt x="567492" y="618910"/>
                  </a:cubicBezTo>
                  <a:cubicBezTo>
                    <a:pt x="567963" y="654290"/>
                    <a:pt x="567492" y="689670"/>
                    <a:pt x="567492" y="725050"/>
                  </a:cubicBezTo>
                  <a:cubicBezTo>
                    <a:pt x="567492" y="743919"/>
                    <a:pt x="567963" y="744390"/>
                    <a:pt x="587304" y="742504"/>
                  </a:cubicBezTo>
                  <a:cubicBezTo>
                    <a:pt x="690613" y="732126"/>
                    <a:pt x="788733" y="702878"/>
                    <a:pt x="879777" y="653818"/>
                  </a:cubicBezTo>
                  <a:cubicBezTo>
                    <a:pt x="1112812" y="527866"/>
                    <a:pt x="1257633" y="334929"/>
                    <a:pt x="1312826" y="75949"/>
                  </a:cubicBezTo>
                  <a:cubicBezTo>
                    <a:pt x="1313769" y="72175"/>
                    <a:pt x="1315184" y="68401"/>
                    <a:pt x="1316599" y="61797"/>
                  </a:cubicBezTo>
                  <a:cubicBezTo>
                    <a:pt x="1437363" y="180673"/>
                    <a:pt x="1557182" y="298134"/>
                    <a:pt x="1677473" y="416538"/>
                  </a:cubicBezTo>
                  <a:cubicBezTo>
                    <a:pt x="1837861" y="277377"/>
                    <a:pt x="1997307" y="138689"/>
                    <a:pt x="2157223" y="0"/>
                  </a:cubicBezTo>
                  <a:cubicBezTo>
                    <a:pt x="2157223" y="28776"/>
                    <a:pt x="2159582" y="56608"/>
                    <a:pt x="2156751" y="83968"/>
                  </a:cubicBezTo>
                  <a:cubicBezTo>
                    <a:pt x="2148260" y="170295"/>
                    <a:pt x="2133165" y="255206"/>
                    <a:pt x="2110993" y="339174"/>
                  </a:cubicBezTo>
                  <a:cubicBezTo>
                    <a:pt x="2048253" y="576926"/>
                    <a:pt x="1938340" y="790620"/>
                    <a:pt x="1781254" y="979784"/>
                  </a:cubicBezTo>
                  <a:cubicBezTo>
                    <a:pt x="1627470" y="1165174"/>
                    <a:pt x="1442080" y="1310939"/>
                    <a:pt x="1225555" y="1417078"/>
                  </a:cubicBezTo>
                  <a:cubicBezTo>
                    <a:pt x="1090169" y="1483592"/>
                    <a:pt x="947706" y="1530765"/>
                    <a:pt x="799111" y="1556710"/>
                  </a:cubicBezTo>
                  <a:cubicBezTo>
                    <a:pt x="728352" y="1568975"/>
                    <a:pt x="656649" y="1575108"/>
                    <a:pt x="585417" y="1582184"/>
                  </a:cubicBezTo>
                  <a:cubicBezTo>
                    <a:pt x="570322" y="1583599"/>
                    <a:pt x="567020" y="1588788"/>
                    <a:pt x="567492" y="1602468"/>
                  </a:cubicBezTo>
                  <a:cubicBezTo>
                    <a:pt x="567963" y="1654358"/>
                    <a:pt x="567492" y="1706249"/>
                    <a:pt x="567020" y="1758139"/>
                  </a:cubicBezTo>
                  <a:cubicBezTo>
                    <a:pt x="567020" y="1761913"/>
                    <a:pt x="566548" y="1765687"/>
                    <a:pt x="565605" y="1774178"/>
                  </a:cubicBezTo>
                  <a:close/>
                </a:path>
              </a:pathLst>
            </a:custGeom>
            <a:solidFill>
              <a:schemeClr val="accent3"/>
            </a:solidFill>
            <a:ln w="4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">
              <a:extLst>
                <a:ext uri="{FF2B5EF4-FFF2-40B4-BE49-F238E27FC236}">
                  <a16:creationId xmlns:a16="http://schemas.microsoft.com/office/drawing/2014/main" id="{8227C970-1510-4D4D-9F06-85C5E51E17C0}"/>
                </a:ext>
              </a:extLst>
            </p:cNvPr>
            <p:cNvSpPr/>
            <p:nvPr/>
          </p:nvSpPr>
          <p:spPr>
            <a:xfrm>
              <a:off x="4556055" y="2108198"/>
              <a:ext cx="2175620" cy="1679831"/>
            </a:xfrm>
            <a:custGeom>
              <a:avLst/>
              <a:gdLst>
                <a:gd name="connsiteX0" fmla="*/ 0 w 2175620"/>
                <a:gd name="connsiteY0" fmla="*/ 1657660 h 1679831"/>
                <a:gd name="connsiteX1" fmla="*/ 531168 w 2175620"/>
                <a:gd name="connsiteY1" fmla="*/ 626930 h 1679831"/>
                <a:gd name="connsiteX2" fmla="*/ 1608601 w 2175620"/>
                <a:gd name="connsiteY2" fmla="*/ 188220 h 1679831"/>
                <a:gd name="connsiteX3" fmla="*/ 1608601 w 2175620"/>
                <a:gd name="connsiteY3" fmla="*/ 1887 h 1679831"/>
                <a:gd name="connsiteX4" fmla="*/ 1612374 w 2175620"/>
                <a:gd name="connsiteY4" fmla="*/ 0 h 1679831"/>
                <a:gd name="connsiteX5" fmla="*/ 2175620 w 2175620"/>
                <a:gd name="connsiteY5" fmla="*/ 648158 h 1679831"/>
                <a:gd name="connsiteX6" fmla="*/ 1613318 w 2175620"/>
                <a:gd name="connsiteY6" fmla="*/ 1218480 h 1679831"/>
                <a:gd name="connsiteX7" fmla="*/ 1609072 w 2175620"/>
                <a:gd name="connsiteY7" fmla="*/ 1216593 h 1679831"/>
                <a:gd name="connsiteX8" fmla="*/ 1608129 w 2175620"/>
                <a:gd name="connsiteY8" fmla="*/ 1201969 h 1679831"/>
                <a:gd name="connsiteX9" fmla="*/ 1607657 w 2175620"/>
                <a:gd name="connsiteY9" fmla="*/ 1043468 h 1679831"/>
                <a:gd name="connsiteX10" fmla="*/ 1589731 w 2175620"/>
                <a:gd name="connsiteY10" fmla="*/ 1026957 h 1679831"/>
                <a:gd name="connsiteX11" fmla="*/ 1279333 w 2175620"/>
                <a:gd name="connsiteY11" fmla="*/ 1115642 h 1679831"/>
                <a:gd name="connsiteX12" fmla="*/ 852888 w 2175620"/>
                <a:gd name="connsiteY12" fmla="*/ 1645867 h 1679831"/>
                <a:gd name="connsiteX13" fmla="*/ 842510 w 2175620"/>
                <a:gd name="connsiteY13" fmla="*/ 1679832 h 1679831"/>
                <a:gd name="connsiteX14" fmla="*/ 828830 w 2175620"/>
                <a:gd name="connsiteY14" fmla="*/ 1667095 h 1679831"/>
                <a:gd name="connsiteX15" fmla="*/ 474561 w 2175620"/>
                <a:gd name="connsiteY15" fmla="*/ 1318958 h 1679831"/>
                <a:gd name="connsiteX16" fmla="*/ 404273 w 2175620"/>
                <a:gd name="connsiteY16" fmla="*/ 1316599 h 1679831"/>
                <a:gd name="connsiteX17" fmla="*/ 58023 w 2175620"/>
                <a:gd name="connsiteY17" fmla="*/ 1617092 h 1679831"/>
                <a:gd name="connsiteX18" fmla="*/ 3774 w 2175620"/>
                <a:gd name="connsiteY18" fmla="*/ 1660019 h 1679831"/>
                <a:gd name="connsiteX19" fmla="*/ 0 w 2175620"/>
                <a:gd name="connsiteY19" fmla="*/ 1657660 h 1679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75620" h="1679831">
                  <a:moveTo>
                    <a:pt x="0" y="1657660"/>
                  </a:moveTo>
                  <a:cubicBezTo>
                    <a:pt x="53777" y="1251029"/>
                    <a:pt x="227846" y="904779"/>
                    <a:pt x="531168" y="626930"/>
                  </a:cubicBezTo>
                  <a:cubicBezTo>
                    <a:pt x="834963" y="348609"/>
                    <a:pt x="1195365" y="205674"/>
                    <a:pt x="1608601" y="188220"/>
                  </a:cubicBezTo>
                  <a:cubicBezTo>
                    <a:pt x="1608601" y="125952"/>
                    <a:pt x="1608601" y="64155"/>
                    <a:pt x="1608601" y="1887"/>
                  </a:cubicBezTo>
                  <a:cubicBezTo>
                    <a:pt x="1610016" y="1415"/>
                    <a:pt x="1611431" y="943"/>
                    <a:pt x="1612374" y="0"/>
                  </a:cubicBezTo>
                  <a:cubicBezTo>
                    <a:pt x="1799651" y="215109"/>
                    <a:pt x="1986457" y="430690"/>
                    <a:pt x="2175620" y="648158"/>
                  </a:cubicBezTo>
                  <a:cubicBezTo>
                    <a:pt x="1987872" y="839208"/>
                    <a:pt x="1800595" y="1028844"/>
                    <a:pt x="1613318" y="1218480"/>
                  </a:cubicBezTo>
                  <a:cubicBezTo>
                    <a:pt x="1611903" y="1218008"/>
                    <a:pt x="1610488" y="1217064"/>
                    <a:pt x="1609072" y="1216593"/>
                  </a:cubicBezTo>
                  <a:cubicBezTo>
                    <a:pt x="1608601" y="1211875"/>
                    <a:pt x="1608601" y="1207158"/>
                    <a:pt x="1608129" y="1201969"/>
                  </a:cubicBezTo>
                  <a:cubicBezTo>
                    <a:pt x="1607657" y="1149135"/>
                    <a:pt x="1607185" y="1096301"/>
                    <a:pt x="1607657" y="1043468"/>
                  </a:cubicBezTo>
                  <a:cubicBezTo>
                    <a:pt x="1607657" y="1030259"/>
                    <a:pt x="1602940" y="1026013"/>
                    <a:pt x="1589731" y="1026957"/>
                  </a:cubicBezTo>
                  <a:cubicBezTo>
                    <a:pt x="1480762" y="1036863"/>
                    <a:pt x="1376509" y="1064695"/>
                    <a:pt x="1279333" y="1115642"/>
                  </a:cubicBezTo>
                  <a:cubicBezTo>
                    <a:pt x="1061393" y="1230744"/>
                    <a:pt x="918459" y="1407172"/>
                    <a:pt x="852888" y="1645867"/>
                  </a:cubicBezTo>
                  <a:cubicBezTo>
                    <a:pt x="850058" y="1656245"/>
                    <a:pt x="846284" y="1667095"/>
                    <a:pt x="842510" y="1679832"/>
                  </a:cubicBezTo>
                  <a:cubicBezTo>
                    <a:pt x="836850" y="1674643"/>
                    <a:pt x="832604" y="1670869"/>
                    <a:pt x="828830" y="1667095"/>
                  </a:cubicBezTo>
                  <a:cubicBezTo>
                    <a:pt x="710898" y="1551049"/>
                    <a:pt x="592965" y="1435004"/>
                    <a:pt x="474561" y="1318958"/>
                  </a:cubicBezTo>
                  <a:cubicBezTo>
                    <a:pt x="439653" y="1284993"/>
                    <a:pt x="440124" y="1284993"/>
                    <a:pt x="404273" y="1316599"/>
                  </a:cubicBezTo>
                  <a:cubicBezTo>
                    <a:pt x="289171" y="1417078"/>
                    <a:pt x="173597" y="1517085"/>
                    <a:pt x="58023" y="1617092"/>
                  </a:cubicBezTo>
                  <a:cubicBezTo>
                    <a:pt x="40569" y="1632187"/>
                    <a:pt x="21700" y="1645867"/>
                    <a:pt x="3774" y="1660019"/>
                  </a:cubicBezTo>
                  <a:cubicBezTo>
                    <a:pt x="2359" y="1659547"/>
                    <a:pt x="1415" y="1658604"/>
                    <a:pt x="0" y="1657660"/>
                  </a:cubicBezTo>
                  <a:close/>
                </a:path>
              </a:pathLst>
            </a:custGeom>
            <a:solidFill>
              <a:schemeClr val="accent1"/>
            </a:solidFill>
            <a:ln w="4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7">
              <a:extLst>
                <a:ext uri="{FF2B5EF4-FFF2-40B4-BE49-F238E27FC236}">
                  <a16:creationId xmlns:a16="http://schemas.microsoft.com/office/drawing/2014/main" id="{2B50CDAB-61BE-4ECE-A7E0-0DB066EFD76D}"/>
                </a:ext>
              </a:extLst>
            </p:cNvPr>
            <p:cNvSpPr/>
            <p:nvPr/>
          </p:nvSpPr>
          <p:spPr>
            <a:xfrm>
              <a:off x="6379765" y="2304909"/>
              <a:ext cx="1665679" cy="2124201"/>
            </a:xfrm>
            <a:custGeom>
              <a:avLst/>
              <a:gdLst>
                <a:gd name="connsiteX0" fmla="*/ 1665680 w 1665679"/>
                <a:gd name="connsiteY0" fmla="*/ 1562843 h 2124201"/>
                <a:gd name="connsiteX1" fmla="*/ 1019881 w 1665679"/>
                <a:gd name="connsiteY1" fmla="*/ 2124202 h 2124201"/>
                <a:gd name="connsiteX2" fmla="*/ 444842 w 1665679"/>
                <a:gd name="connsiteY2" fmla="*/ 1558125 h 2124201"/>
                <a:gd name="connsiteX3" fmla="*/ 659951 w 1665679"/>
                <a:gd name="connsiteY3" fmla="*/ 1558125 h 2124201"/>
                <a:gd name="connsiteX4" fmla="*/ 5189 w 1665679"/>
                <a:gd name="connsiteY4" fmla="*/ 842039 h 2124201"/>
                <a:gd name="connsiteX5" fmla="*/ 389178 w 1665679"/>
                <a:gd name="connsiteY5" fmla="*/ 451918 h 2124201"/>
                <a:gd name="connsiteX6" fmla="*/ 0 w 1665679"/>
                <a:gd name="connsiteY6" fmla="*/ 3774 h 2124201"/>
                <a:gd name="connsiteX7" fmla="*/ 1887 w 1665679"/>
                <a:gd name="connsiteY7" fmla="*/ 0 h 2124201"/>
                <a:gd name="connsiteX8" fmla="*/ 90572 w 1665679"/>
                <a:gd name="connsiteY8" fmla="*/ 11322 h 2124201"/>
                <a:gd name="connsiteX9" fmla="*/ 1335940 w 1665679"/>
                <a:gd name="connsiteY9" fmla="*/ 931667 h 2124201"/>
                <a:gd name="connsiteX10" fmla="*/ 1487837 w 1665679"/>
                <a:gd name="connsiteY10" fmla="*/ 1428399 h 2124201"/>
                <a:gd name="connsiteX11" fmla="*/ 1499631 w 1665679"/>
                <a:gd name="connsiteY11" fmla="*/ 1540200 h 2124201"/>
                <a:gd name="connsiteX12" fmla="*/ 1515198 w 1665679"/>
                <a:gd name="connsiteY12" fmla="*/ 1556238 h 2124201"/>
                <a:gd name="connsiteX13" fmla="*/ 1642093 w 1665679"/>
                <a:gd name="connsiteY13" fmla="*/ 1557182 h 2124201"/>
                <a:gd name="connsiteX14" fmla="*/ 1662378 w 1665679"/>
                <a:gd name="connsiteY14" fmla="*/ 1557182 h 2124201"/>
                <a:gd name="connsiteX15" fmla="*/ 1665680 w 1665679"/>
                <a:gd name="connsiteY15" fmla="*/ 1562843 h 2124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65679" h="2124201">
                  <a:moveTo>
                    <a:pt x="1665680" y="1562843"/>
                  </a:moveTo>
                  <a:cubicBezTo>
                    <a:pt x="1450571" y="1749648"/>
                    <a:pt x="1235462" y="1936453"/>
                    <a:pt x="1019881" y="2124202"/>
                  </a:cubicBezTo>
                  <a:cubicBezTo>
                    <a:pt x="827887" y="1935510"/>
                    <a:pt x="638251" y="1748233"/>
                    <a:pt x="444842" y="1558125"/>
                  </a:cubicBezTo>
                  <a:cubicBezTo>
                    <a:pt x="519847" y="1558125"/>
                    <a:pt x="589663" y="1558125"/>
                    <a:pt x="659951" y="1558125"/>
                  </a:cubicBezTo>
                  <a:cubicBezTo>
                    <a:pt x="639666" y="1301032"/>
                    <a:pt x="430690" y="937328"/>
                    <a:pt x="5189" y="842039"/>
                  </a:cubicBezTo>
                  <a:cubicBezTo>
                    <a:pt x="133500" y="711841"/>
                    <a:pt x="260867" y="582587"/>
                    <a:pt x="389178" y="451918"/>
                  </a:cubicBezTo>
                  <a:cubicBezTo>
                    <a:pt x="258980" y="301907"/>
                    <a:pt x="129726" y="152841"/>
                    <a:pt x="0" y="3774"/>
                  </a:cubicBezTo>
                  <a:cubicBezTo>
                    <a:pt x="472" y="2359"/>
                    <a:pt x="1415" y="1415"/>
                    <a:pt x="1887" y="0"/>
                  </a:cubicBezTo>
                  <a:cubicBezTo>
                    <a:pt x="31606" y="3774"/>
                    <a:pt x="61325" y="6133"/>
                    <a:pt x="90572" y="11322"/>
                  </a:cubicBezTo>
                  <a:cubicBezTo>
                    <a:pt x="658064" y="111800"/>
                    <a:pt x="1073658" y="419368"/>
                    <a:pt x="1335940" y="931667"/>
                  </a:cubicBezTo>
                  <a:cubicBezTo>
                    <a:pt x="1415663" y="1087810"/>
                    <a:pt x="1464251" y="1254331"/>
                    <a:pt x="1487837" y="1428399"/>
                  </a:cubicBezTo>
                  <a:cubicBezTo>
                    <a:pt x="1493027" y="1465666"/>
                    <a:pt x="1496800" y="1502933"/>
                    <a:pt x="1499631" y="1540200"/>
                  </a:cubicBezTo>
                  <a:cubicBezTo>
                    <a:pt x="1500574" y="1551521"/>
                    <a:pt x="1503405" y="1556238"/>
                    <a:pt x="1515198" y="1556238"/>
                  </a:cubicBezTo>
                  <a:cubicBezTo>
                    <a:pt x="1557654" y="1556238"/>
                    <a:pt x="1599638" y="1556710"/>
                    <a:pt x="1642093" y="1557182"/>
                  </a:cubicBezTo>
                  <a:cubicBezTo>
                    <a:pt x="1648698" y="1557182"/>
                    <a:pt x="1655774" y="1557182"/>
                    <a:pt x="1662378" y="1557182"/>
                  </a:cubicBezTo>
                  <a:cubicBezTo>
                    <a:pt x="1663321" y="1559069"/>
                    <a:pt x="1664736" y="1560956"/>
                    <a:pt x="1665680" y="1562843"/>
                  </a:cubicBezTo>
                  <a:close/>
                </a:path>
              </a:pathLst>
            </a:custGeom>
            <a:solidFill>
              <a:schemeClr val="accent2"/>
            </a:solidFill>
            <a:ln w="47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8" name="Group 8">
            <a:extLst>
              <a:ext uri="{FF2B5EF4-FFF2-40B4-BE49-F238E27FC236}">
                <a16:creationId xmlns:a16="http://schemas.microsoft.com/office/drawing/2014/main" id="{E734662B-1047-43F7-9981-F75F998FAA41}"/>
              </a:ext>
            </a:extLst>
          </p:cNvPr>
          <p:cNvGrpSpPr/>
          <p:nvPr/>
        </p:nvGrpSpPr>
        <p:grpSpPr>
          <a:xfrm>
            <a:off x="8322980" y="3530518"/>
            <a:ext cx="2880000" cy="923330"/>
            <a:chOff x="3017859" y="4283314"/>
            <a:chExt cx="1890849" cy="923330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4B1D70F9-F06A-41EC-9C8A-040E64F06E10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2664AA89-CB9D-45D3-8D59-B511435C70F6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1" name="Group 11">
            <a:extLst>
              <a:ext uri="{FF2B5EF4-FFF2-40B4-BE49-F238E27FC236}">
                <a16:creationId xmlns:a16="http://schemas.microsoft.com/office/drawing/2014/main" id="{7E442F07-135E-483E-83C1-79A29D5923D1}"/>
              </a:ext>
            </a:extLst>
          </p:cNvPr>
          <p:cNvGrpSpPr/>
          <p:nvPr/>
        </p:nvGrpSpPr>
        <p:grpSpPr>
          <a:xfrm>
            <a:off x="801564" y="3530518"/>
            <a:ext cx="2880000" cy="923330"/>
            <a:chOff x="3017859" y="4283314"/>
            <a:chExt cx="1890849" cy="923330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60A8BBA5-F799-4E99-B083-F12145F36DD2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75FCBFDD-84D8-4F91-8CEC-42ACEAB14FDC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4" name="Group 14">
            <a:extLst>
              <a:ext uri="{FF2B5EF4-FFF2-40B4-BE49-F238E27FC236}">
                <a16:creationId xmlns:a16="http://schemas.microsoft.com/office/drawing/2014/main" id="{ECB82FFD-2E5A-4A89-A5C2-BE215C672B3B}"/>
              </a:ext>
            </a:extLst>
          </p:cNvPr>
          <p:cNvGrpSpPr/>
          <p:nvPr/>
        </p:nvGrpSpPr>
        <p:grpSpPr>
          <a:xfrm>
            <a:off x="7523945" y="5090783"/>
            <a:ext cx="2880000" cy="923330"/>
            <a:chOff x="3017859" y="4283314"/>
            <a:chExt cx="1890849" cy="923330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3385F84C-EC89-4DB1-B48B-211475415E00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2702E596-C990-4CB9-967E-1A272110E954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7" name="Group 17">
            <a:extLst>
              <a:ext uri="{FF2B5EF4-FFF2-40B4-BE49-F238E27FC236}">
                <a16:creationId xmlns:a16="http://schemas.microsoft.com/office/drawing/2014/main" id="{6EC15187-670A-4A42-915B-FC9833EFEE0B}"/>
              </a:ext>
            </a:extLst>
          </p:cNvPr>
          <p:cNvGrpSpPr/>
          <p:nvPr/>
        </p:nvGrpSpPr>
        <p:grpSpPr>
          <a:xfrm>
            <a:off x="2021397" y="1849678"/>
            <a:ext cx="2880000" cy="923330"/>
            <a:chOff x="3017859" y="4283314"/>
            <a:chExt cx="1890849" cy="923330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A0BC4AA5-2D82-4544-9045-1CF503D77D3A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93BD769A-7B5C-4C47-9EF9-69C14850911C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1" name="Rounded Rectangle 10">
            <a:extLst>
              <a:ext uri="{FF2B5EF4-FFF2-40B4-BE49-F238E27FC236}">
                <a16:creationId xmlns:a16="http://schemas.microsoft.com/office/drawing/2014/main" id="{A41B3793-5CC8-4A43-962B-B7D89B2D2C6B}"/>
              </a:ext>
            </a:extLst>
          </p:cNvPr>
          <p:cNvSpPr/>
          <p:nvPr/>
        </p:nvSpPr>
        <p:spPr>
          <a:xfrm>
            <a:off x="4740392" y="3926620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2" name="Round Same Side Corner Rectangle 11">
            <a:extLst>
              <a:ext uri="{FF2B5EF4-FFF2-40B4-BE49-F238E27FC236}">
                <a16:creationId xmlns:a16="http://schemas.microsoft.com/office/drawing/2014/main" id="{F79E33B9-6CD9-4954-AE00-3957E2C6020E}"/>
              </a:ext>
            </a:extLst>
          </p:cNvPr>
          <p:cNvSpPr>
            <a:spLocks noChangeAspect="1"/>
          </p:cNvSpPr>
          <p:nvPr/>
        </p:nvSpPr>
        <p:spPr>
          <a:xfrm rot="9900000">
            <a:off x="5851738" y="2658079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3" name="Block Arc 10">
            <a:extLst>
              <a:ext uri="{FF2B5EF4-FFF2-40B4-BE49-F238E27FC236}">
                <a16:creationId xmlns:a16="http://schemas.microsoft.com/office/drawing/2014/main" id="{54AAD67F-30B4-4CCC-912A-29800F4D5397}"/>
              </a:ext>
            </a:extLst>
          </p:cNvPr>
          <p:cNvSpPr/>
          <p:nvPr/>
        </p:nvSpPr>
        <p:spPr>
          <a:xfrm>
            <a:off x="7144310" y="3827903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84" name="Round Same Side Corner Rectangle 36">
            <a:extLst>
              <a:ext uri="{FF2B5EF4-FFF2-40B4-BE49-F238E27FC236}">
                <a16:creationId xmlns:a16="http://schemas.microsoft.com/office/drawing/2014/main" id="{26BF253D-DA16-4153-A7E8-2EC099AE1A83}"/>
              </a:ext>
            </a:extLst>
          </p:cNvPr>
          <p:cNvSpPr>
            <a:spLocks noChangeAspect="1"/>
          </p:cNvSpPr>
          <p:nvPr/>
        </p:nvSpPr>
        <p:spPr>
          <a:xfrm>
            <a:off x="6048030" y="5067384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63B697A1-10B1-4F24-9750-DF4B9F71A3D6}"/>
              </a:ext>
            </a:extLst>
          </p:cNvPr>
          <p:cNvSpPr txBox="1"/>
          <p:nvPr/>
        </p:nvSpPr>
        <p:spPr>
          <a:xfrm rot="3165547">
            <a:off x="5951767" y="3067035"/>
            <a:ext cx="1656185" cy="836257"/>
          </a:xfrm>
          <a:prstGeom prst="rect">
            <a:avLst/>
          </a:prstGeom>
          <a:noFill/>
        </p:spPr>
        <p:txBody>
          <a:bodyPr wrap="square" rtlCol="0" anchor="ctr">
            <a:prstTxWarp prst="textArchUp">
              <a:avLst>
                <a:gd name="adj" fmla="val 11435499"/>
              </a:avLst>
            </a:prstTxWarp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Text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580B6C5-8D68-4DA0-A5A0-F68215365DC4}"/>
              </a:ext>
            </a:extLst>
          </p:cNvPr>
          <p:cNvSpPr txBox="1"/>
          <p:nvPr/>
        </p:nvSpPr>
        <p:spPr>
          <a:xfrm rot="8105719">
            <a:off x="5845026" y="4216650"/>
            <a:ext cx="1656185" cy="836257"/>
          </a:xfrm>
          <a:prstGeom prst="rect">
            <a:avLst/>
          </a:prstGeom>
          <a:noFill/>
        </p:spPr>
        <p:txBody>
          <a:bodyPr wrap="square" rtlCol="0" anchor="ctr">
            <a:prstTxWarp prst="textArchUp">
              <a:avLst>
                <a:gd name="adj" fmla="val 11435499"/>
              </a:avLst>
            </a:prstTxWarp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Text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9AFAF633-B65E-4B65-B1CB-B0C675CF69DF}"/>
              </a:ext>
            </a:extLst>
          </p:cNvPr>
          <p:cNvSpPr txBox="1"/>
          <p:nvPr/>
        </p:nvSpPr>
        <p:spPr>
          <a:xfrm rot="13758137">
            <a:off x="4692693" y="4174959"/>
            <a:ext cx="1656185" cy="836257"/>
          </a:xfrm>
          <a:prstGeom prst="rect">
            <a:avLst/>
          </a:prstGeom>
          <a:noFill/>
        </p:spPr>
        <p:txBody>
          <a:bodyPr wrap="square" rtlCol="0" anchor="ctr">
            <a:prstTxWarp prst="textArchUp">
              <a:avLst>
                <a:gd name="adj" fmla="val 11435499"/>
              </a:avLst>
            </a:prstTxWarp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Text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813F8647-E112-4F69-932B-434C8B5100C7}"/>
              </a:ext>
            </a:extLst>
          </p:cNvPr>
          <p:cNvSpPr txBox="1"/>
          <p:nvPr/>
        </p:nvSpPr>
        <p:spPr>
          <a:xfrm rot="18981325">
            <a:off x="4758644" y="2950535"/>
            <a:ext cx="1656185" cy="836257"/>
          </a:xfrm>
          <a:prstGeom prst="rect">
            <a:avLst/>
          </a:prstGeom>
          <a:noFill/>
        </p:spPr>
        <p:txBody>
          <a:bodyPr wrap="square" rtlCol="0" anchor="ctr">
            <a:prstTxWarp prst="textArchUp">
              <a:avLst>
                <a:gd name="adj" fmla="val 11435499"/>
              </a:avLst>
            </a:prstTxWarp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Text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96" name="자유형: 도형 95">
            <a:extLst>
              <a:ext uri="{FF2B5EF4-FFF2-40B4-BE49-F238E27FC236}">
                <a16:creationId xmlns:a16="http://schemas.microsoft.com/office/drawing/2014/main" id="{20B99333-CD0D-42F8-A409-AC4EA0A7F00E}"/>
              </a:ext>
            </a:extLst>
          </p:cNvPr>
          <p:cNvSpPr/>
          <p:nvPr/>
        </p:nvSpPr>
        <p:spPr>
          <a:xfrm>
            <a:off x="5655728" y="3579617"/>
            <a:ext cx="1036337" cy="870935"/>
          </a:xfrm>
          <a:custGeom>
            <a:avLst/>
            <a:gdLst>
              <a:gd name="connsiteX0" fmla="*/ 887928 w 1381451"/>
              <a:gd name="connsiteY0" fmla="*/ 695170 h 1160968"/>
              <a:gd name="connsiteX1" fmla="*/ 902126 w 1381451"/>
              <a:gd name="connsiteY1" fmla="*/ 701461 h 1160968"/>
              <a:gd name="connsiteX2" fmla="*/ 907158 w 1381451"/>
              <a:gd name="connsiteY2" fmla="*/ 719254 h 1160968"/>
              <a:gd name="connsiteX3" fmla="*/ 907158 w 1381451"/>
              <a:gd name="connsiteY3" fmla="*/ 740461 h 1160968"/>
              <a:gd name="connsiteX4" fmla="*/ 869416 w 1381451"/>
              <a:gd name="connsiteY4" fmla="*/ 740461 h 1160968"/>
              <a:gd name="connsiteX5" fmla="*/ 869416 w 1381451"/>
              <a:gd name="connsiteY5" fmla="*/ 720871 h 1160968"/>
              <a:gd name="connsiteX6" fmla="*/ 874268 w 1381451"/>
              <a:gd name="connsiteY6" fmla="*/ 701910 h 1160968"/>
              <a:gd name="connsiteX7" fmla="*/ 887928 w 1381451"/>
              <a:gd name="connsiteY7" fmla="*/ 695170 h 1160968"/>
              <a:gd name="connsiteX8" fmla="*/ 742231 w 1381451"/>
              <a:gd name="connsiteY8" fmla="*/ 695170 h 1160968"/>
              <a:gd name="connsiteX9" fmla="*/ 756429 w 1381451"/>
              <a:gd name="connsiteY9" fmla="*/ 701461 h 1160968"/>
              <a:gd name="connsiteX10" fmla="*/ 761461 w 1381451"/>
              <a:gd name="connsiteY10" fmla="*/ 719254 h 1160968"/>
              <a:gd name="connsiteX11" fmla="*/ 761461 w 1381451"/>
              <a:gd name="connsiteY11" fmla="*/ 740461 h 1160968"/>
              <a:gd name="connsiteX12" fmla="*/ 723719 w 1381451"/>
              <a:gd name="connsiteY12" fmla="*/ 740461 h 1160968"/>
              <a:gd name="connsiteX13" fmla="*/ 723719 w 1381451"/>
              <a:gd name="connsiteY13" fmla="*/ 720871 h 1160968"/>
              <a:gd name="connsiteX14" fmla="*/ 728571 w 1381451"/>
              <a:gd name="connsiteY14" fmla="*/ 701910 h 1160968"/>
              <a:gd name="connsiteX15" fmla="*/ 742231 w 1381451"/>
              <a:gd name="connsiteY15" fmla="*/ 695170 h 1160968"/>
              <a:gd name="connsiteX16" fmla="*/ 1058246 w 1381451"/>
              <a:gd name="connsiteY16" fmla="*/ 659944 h 1160968"/>
              <a:gd name="connsiteX17" fmla="*/ 1033534 w 1381451"/>
              <a:gd name="connsiteY17" fmla="*/ 668840 h 1160968"/>
              <a:gd name="connsiteX18" fmla="*/ 1023897 w 1381451"/>
              <a:gd name="connsiteY18" fmla="*/ 679871 h 1160968"/>
              <a:gd name="connsiteX19" fmla="*/ 1020504 w 1381451"/>
              <a:gd name="connsiteY19" fmla="*/ 687113 h 1160968"/>
              <a:gd name="connsiteX20" fmla="*/ 1020504 w 1381451"/>
              <a:gd name="connsiteY20" fmla="*/ 663179 h 1160968"/>
              <a:gd name="connsiteX21" fmla="*/ 980965 w 1381451"/>
              <a:gd name="connsiteY21" fmla="*/ 663179 h 1160968"/>
              <a:gd name="connsiteX22" fmla="*/ 980965 w 1381451"/>
              <a:gd name="connsiteY22" fmla="*/ 849734 h 1160968"/>
              <a:gd name="connsiteX23" fmla="*/ 1020504 w 1381451"/>
              <a:gd name="connsiteY23" fmla="*/ 849734 h 1160968"/>
              <a:gd name="connsiteX24" fmla="*/ 1020504 w 1381451"/>
              <a:gd name="connsiteY24" fmla="*/ 719613 h 1160968"/>
              <a:gd name="connsiteX25" fmla="*/ 1025087 w 1381451"/>
              <a:gd name="connsiteY25" fmla="*/ 701820 h 1160968"/>
              <a:gd name="connsiteX26" fmla="*/ 1038836 w 1381451"/>
              <a:gd name="connsiteY26" fmla="*/ 695889 h 1160968"/>
              <a:gd name="connsiteX27" fmla="*/ 1052855 w 1381451"/>
              <a:gd name="connsiteY27" fmla="*/ 701731 h 1160968"/>
              <a:gd name="connsiteX28" fmla="*/ 1057527 w 1381451"/>
              <a:gd name="connsiteY28" fmla="*/ 719074 h 1160968"/>
              <a:gd name="connsiteX29" fmla="*/ 1057527 w 1381451"/>
              <a:gd name="connsiteY29" fmla="*/ 849734 h 1160968"/>
              <a:gd name="connsiteX30" fmla="*/ 1096887 w 1381451"/>
              <a:gd name="connsiteY30" fmla="*/ 849734 h 1160968"/>
              <a:gd name="connsiteX31" fmla="*/ 1096887 w 1381451"/>
              <a:gd name="connsiteY31" fmla="*/ 708650 h 1160968"/>
              <a:gd name="connsiteX32" fmla="*/ 1086822 w 1381451"/>
              <a:gd name="connsiteY32" fmla="*/ 672615 h 1160968"/>
              <a:gd name="connsiteX33" fmla="*/ 1058246 w 1381451"/>
              <a:gd name="connsiteY33" fmla="*/ 659944 h 1160968"/>
              <a:gd name="connsiteX34" fmla="*/ 887928 w 1381451"/>
              <a:gd name="connsiteY34" fmla="*/ 659944 h 1160968"/>
              <a:gd name="connsiteX35" fmla="*/ 857464 w 1381451"/>
              <a:gd name="connsiteY35" fmla="*/ 667313 h 1160968"/>
              <a:gd name="connsiteX36" fmla="*/ 838144 w 1381451"/>
              <a:gd name="connsiteY36" fmla="*/ 688880 h 1160968"/>
              <a:gd name="connsiteX37" fmla="*/ 831494 w 1381451"/>
              <a:gd name="connsiteY37" fmla="*/ 723028 h 1160968"/>
              <a:gd name="connsiteX38" fmla="*/ 831494 w 1381451"/>
              <a:gd name="connsiteY38" fmla="*/ 792761 h 1160968"/>
              <a:gd name="connsiteX39" fmla="*/ 838323 w 1381451"/>
              <a:gd name="connsiteY39" fmla="*/ 825021 h 1160968"/>
              <a:gd name="connsiteX40" fmla="*/ 858093 w 1381451"/>
              <a:gd name="connsiteY40" fmla="*/ 845420 h 1160968"/>
              <a:gd name="connsiteX41" fmla="*/ 889365 w 1381451"/>
              <a:gd name="connsiteY41" fmla="*/ 852429 h 1160968"/>
              <a:gd name="connsiteX42" fmla="*/ 930881 w 1381451"/>
              <a:gd name="connsiteY42" fmla="*/ 838321 h 1160968"/>
              <a:gd name="connsiteX43" fmla="*/ 945618 w 1381451"/>
              <a:gd name="connsiteY43" fmla="*/ 798512 h 1160968"/>
              <a:gd name="connsiteX44" fmla="*/ 945618 w 1381451"/>
              <a:gd name="connsiteY44" fmla="*/ 795277 h 1160968"/>
              <a:gd name="connsiteX45" fmla="*/ 907697 w 1381451"/>
              <a:gd name="connsiteY45" fmla="*/ 795097 h 1160968"/>
              <a:gd name="connsiteX46" fmla="*/ 907697 w 1381451"/>
              <a:gd name="connsiteY46" fmla="*/ 799051 h 1160968"/>
              <a:gd name="connsiteX47" fmla="*/ 902934 w 1381451"/>
              <a:gd name="connsiteY47" fmla="*/ 811901 h 1160968"/>
              <a:gd name="connsiteX48" fmla="*/ 889365 w 1381451"/>
              <a:gd name="connsiteY48" fmla="*/ 816485 h 1160968"/>
              <a:gd name="connsiteX49" fmla="*/ 874628 w 1381451"/>
              <a:gd name="connsiteY49" fmla="*/ 810554 h 1160968"/>
              <a:gd name="connsiteX50" fmla="*/ 869416 w 1381451"/>
              <a:gd name="connsiteY50" fmla="*/ 794019 h 1160968"/>
              <a:gd name="connsiteX51" fmla="*/ 869416 w 1381451"/>
              <a:gd name="connsiteY51" fmla="*/ 770834 h 1160968"/>
              <a:gd name="connsiteX52" fmla="*/ 945080 w 1381451"/>
              <a:gd name="connsiteY52" fmla="*/ 770834 h 1160968"/>
              <a:gd name="connsiteX53" fmla="*/ 945080 w 1381451"/>
              <a:gd name="connsiteY53" fmla="*/ 719793 h 1160968"/>
              <a:gd name="connsiteX54" fmla="*/ 938340 w 1381451"/>
              <a:gd name="connsiteY54" fmla="*/ 687352 h 1160968"/>
              <a:gd name="connsiteX55" fmla="*/ 918750 w 1381451"/>
              <a:gd name="connsiteY55" fmla="*/ 666953 h 1160968"/>
              <a:gd name="connsiteX56" fmla="*/ 887928 w 1381451"/>
              <a:gd name="connsiteY56" fmla="*/ 659944 h 1160968"/>
              <a:gd name="connsiteX57" fmla="*/ 742231 w 1381451"/>
              <a:gd name="connsiteY57" fmla="*/ 659944 h 1160968"/>
              <a:gd name="connsiteX58" fmla="*/ 711767 w 1381451"/>
              <a:gd name="connsiteY58" fmla="*/ 667313 h 1160968"/>
              <a:gd name="connsiteX59" fmla="*/ 692447 w 1381451"/>
              <a:gd name="connsiteY59" fmla="*/ 688880 h 1160968"/>
              <a:gd name="connsiteX60" fmla="*/ 685797 w 1381451"/>
              <a:gd name="connsiteY60" fmla="*/ 723028 h 1160968"/>
              <a:gd name="connsiteX61" fmla="*/ 685797 w 1381451"/>
              <a:gd name="connsiteY61" fmla="*/ 792761 h 1160968"/>
              <a:gd name="connsiteX62" fmla="*/ 692627 w 1381451"/>
              <a:gd name="connsiteY62" fmla="*/ 825021 h 1160968"/>
              <a:gd name="connsiteX63" fmla="*/ 712396 w 1381451"/>
              <a:gd name="connsiteY63" fmla="*/ 845420 h 1160968"/>
              <a:gd name="connsiteX64" fmla="*/ 743669 w 1381451"/>
              <a:gd name="connsiteY64" fmla="*/ 852429 h 1160968"/>
              <a:gd name="connsiteX65" fmla="*/ 785184 w 1381451"/>
              <a:gd name="connsiteY65" fmla="*/ 838321 h 1160968"/>
              <a:gd name="connsiteX66" fmla="*/ 799922 w 1381451"/>
              <a:gd name="connsiteY66" fmla="*/ 798512 h 1160968"/>
              <a:gd name="connsiteX67" fmla="*/ 799922 w 1381451"/>
              <a:gd name="connsiteY67" fmla="*/ 795277 h 1160968"/>
              <a:gd name="connsiteX68" fmla="*/ 762000 w 1381451"/>
              <a:gd name="connsiteY68" fmla="*/ 795097 h 1160968"/>
              <a:gd name="connsiteX69" fmla="*/ 762000 w 1381451"/>
              <a:gd name="connsiteY69" fmla="*/ 799051 h 1160968"/>
              <a:gd name="connsiteX70" fmla="*/ 757237 w 1381451"/>
              <a:gd name="connsiteY70" fmla="*/ 811901 h 1160968"/>
              <a:gd name="connsiteX71" fmla="*/ 743669 w 1381451"/>
              <a:gd name="connsiteY71" fmla="*/ 816485 h 1160968"/>
              <a:gd name="connsiteX72" fmla="*/ 728931 w 1381451"/>
              <a:gd name="connsiteY72" fmla="*/ 810554 h 1160968"/>
              <a:gd name="connsiteX73" fmla="*/ 723719 w 1381451"/>
              <a:gd name="connsiteY73" fmla="*/ 794019 h 1160968"/>
              <a:gd name="connsiteX74" fmla="*/ 723719 w 1381451"/>
              <a:gd name="connsiteY74" fmla="*/ 770834 h 1160968"/>
              <a:gd name="connsiteX75" fmla="*/ 799383 w 1381451"/>
              <a:gd name="connsiteY75" fmla="*/ 770834 h 1160968"/>
              <a:gd name="connsiteX76" fmla="*/ 799383 w 1381451"/>
              <a:gd name="connsiteY76" fmla="*/ 719793 h 1160968"/>
              <a:gd name="connsiteX77" fmla="*/ 792643 w 1381451"/>
              <a:gd name="connsiteY77" fmla="*/ 687352 h 1160968"/>
              <a:gd name="connsiteX78" fmla="*/ 773054 w 1381451"/>
              <a:gd name="connsiteY78" fmla="*/ 666953 h 1160968"/>
              <a:gd name="connsiteX79" fmla="*/ 742231 w 1381451"/>
              <a:gd name="connsiteY79" fmla="*/ 659944 h 1160968"/>
              <a:gd name="connsiteX80" fmla="*/ 661893 w 1381451"/>
              <a:gd name="connsiteY80" fmla="*/ 659944 h 1160968"/>
              <a:gd name="connsiteX81" fmla="*/ 632239 w 1381451"/>
              <a:gd name="connsiteY81" fmla="*/ 669380 h 1160968"/>
              <a:gd name="connsiteX82" fmla="*/ 619973 w 1381451"/>
              <a:gd name="connsiteY82" fmla="*/ 680680 h 1160968"/>
              <a:gd name="connsiteX83" fmla="*/ 613908 w 1381451"/>
              <a:gd name="connsiteY83" fmla="*/ 689945 h 1160968"/>
              <a:gd name="connsiteX84" fmla="*/ 613908 w 1381451"/>
              <a:gd name="connsiteY84" fmla="*/ 663179 h 1160968"/>
              <a:gd name="connsiteX85" fmla="*/ 574548 w 1381451"/>
              <a:gd name="connsiteY85" fmla="*/ 663179 h 1160968"/>
              <a:gd name="connsiteX86" fmla="*/ 574548 w 1381451"/>
              <a:gd name="connsiteY86" fmla="*/ 849734 h 1160968"/>
              <a:gd name="connsiteX87" fmla="*/ 613908 w 1381451"/>
              <a:gd name="connsiteY87" fmla="*/ 849734 h 1160968"/>
              <a:gd name="connsiteX88" fmla="*/ 613908 w 1381451"/>
              <a:gd name="connsiteY88" fmla="*/ 737226 h 1160968"/>
              <a:gd name="connsiteX89" fmla="*/ 624331 w 1381451"/>
              <a:gd name="connsiteY89" fmla="*/ 710357 h 1160968"/>
              <a:gd name="connsiteX90" fmla="*/ 652907 w 1381451"/>
              <a:gd name="connsiteY90" fmla="*/ 700562 h 1160968"/>
              <a:gd name="connsiteX91" fmla="*/ 657940 w 1381451"/>
              <a:gd name="connsiteY91" fmla="*/ 700562 h 1160968"/>
              <a:gd name="connsiteX92" fmla="*/ 661893 w 1381451"/>
              <a:gd name="connsiteY92" fmla="*/ 700562 h 1160968"/>
              <a:gd name="connsiteX93" fmla="*/ 1252588 w 1381451"/>
              <a:gd name="connsiteY93" fmla="*/ 588414 h 1160968"/>
              <a:gd name="connsiteX94" fmla="*/ 1381451 w 1381451"/>
              <a:gd name="connsiteY94" fmla="*/ 588414 h 1160968"/>
              <a:gd name="connsiteX95" fmla="*/ 1381451 w 1381451"/>
              <a:gd name="connsiteY95" fmla="*/ 625976 h 1160968"/>
              <a:gd name="connsiteX96" fmla="*/ 1336699 w 1381451"/>
              <a:gd name="connsiteY96" fmla="*/ 625976 h 1160968"/>
              <a:gd name="connsiteX97" fmla="*/ 1336699 w 1381451"/>
              <a:gd name="connsiteY97" fmla="*/ 849734 h 1160968"/>
              <a:gd name="connsiteX98" fmla="*/ 1297339 w 1381451"/>
              <a:gd name="connsiteY98" fmla="*/ 849734 h 1160968"/>
              <a:gd name="connsiteX99" fmla="*/ 1297339 w 1381451"/>
              <a:gd name="connsiteY99" fmla="*/ 625976 h 1160968"/>
              <a:gd name="connsiteX100" fmla="*/ 1252588 w 1381451"/>
              <a:gd name="connsiteY100" fmla="*/ 625976 h 1160968"/>
              <a:gd name="connsiteX101" fmla="*/ 1199570 w 1381451"/>
              <a:gd name="connsiteY101" fmla="*/ 588414 h 1160968"/>
              <a:gd name="connsiteX102" fmla="*/ 1238930 w 1381451"/>
              <a:gd name="connsiteY102" fmla="*/ 588414 h 1160968"/>
              <a:gd name="connsiteX103" fmla="*/ 1238930 w 1381451"/>
              <a:gd name="connsiteY103" fmla="*/ 849734 h 1160968"/>
              <a:gd name="connsiteX104" fmla="*/ 1199570 w 1381451"/>
              <a:gd name="connsiteY104" fmla="*/ 849734 h 1160968"/>
              <a:gd name="connsiteX105" fmla="*/ 475340 w 1381451"/>
              <a:gd name="connsiteY105" fmla="*/ 585718 h 1160968"/>
              <a:gd name="connsiteX106" fmla="*/ 441013 w 1381451"/>
              <a:gd name="connsiteY106" fmla="*/ 593626 h 1160968"/>
              <a:gd name="connsiteX107" fmla="*/ 419176 w 1381451"/>
              <a:gd name="connsiteY107" fmla="*/ 616631 h 1160968"/>
              <a:gd name="connsiteX108" fmla="*/ 411717 w 1381451"/>
              <a:gd name="connsiteY108" fmla="*/ 652935 h 1160968"/>
              <a:gd name="connsiteX109" fmla="*/ 411717 w 1381451"/>
              <a:gd name="connsiteY109" fmla="*/ 788807 h 1160968"/>
              <a:gd name="connsiteX110" fmla="*/ 419355 w 1381451"/>
              <a:gd name="connsiteY110" fmla="*/ 823044 h 1160968"/>
              <a:gd name="connsiteX111" fmla="*/ 441551 w 1381451"/>
              <a:gd name="connsiteY111" fmla="*/ 844881 h 1160968"/>
              <a:gd name="connsiteX112" fmla="*/ 476418 w 1381451"/>
              <a:gd name="connsiteY112" fmla="*/ 852429 h 1160968"/>
              <a:gd name="connsiteX113" fmla="*/ 510835 w 1381451"/>
              <a:gd name="connsiteY113" fmla="*/ 844522 h 1160968"/>
              <a:gd name="connsiteX114" fmla="*/ 532672 w 1381451"/>
              <a:gd name="connsiteY114" fmla="*/ 821787 h 1160968"/>
              <a:gd name="connsiteX115" fmla="*/ 540220 w 1381451"/>
              <a:gd name="connsiteY115" fmla="*/ 786111 h 1160968"/>
              <a:gd name="connsiteX116" fmla="*/ 540220 w 1381451"/>
              <a:gd name="connsiteY116" fmla="*/ 708830 h 1160968"/>
              <a:gd name="connsiteX117" fmla="*/ 475519 w 1381451"/>
              <a:gd name="connsiteY117" fmla="*/ 708830 h 1160968"/>
              <a:gd name="connsiteX118" fmla="*/ 475519 w 1381451"/>
              <a:gd name="connsiteY118" fmla="*/ 746392 h 1160968"/>
              <a:gd name="connsiteX119" fmla="*/ 501220 w 1381451"/>
              <a:gd name="connsiteY119" fmla="*/ 746392 h 1160968"/>
              <a:gd name="connsiteX120" fmla="*/ 501220 w 1381451"/>
              <a:gd name="connsiteY120" fmla="*/ 786470 h 1160968"/>
              <a:gd name="connsiteX121" fmla="*/ 498254 w 1381451"/>
              <a:gd name="connsiteY121" fmla="*/ 800938 h 1160968"/>
              <a:gd name="connsiteX122" fmla="*/ 489717 w 1381451"/>
              <a:gd name="connsiteY122" fmla="*/ 810014 h 1160968"/>
              <a:gd name="connsiteX123" fmla="*/ 476418 w 1381451"/>
              <a:gd name="connsiteY123" fmla="*/ 813069 h 1160968"/>
              <a:gd name="connsiteX124" fmla="*/ 463029 w 1381451"/>
              <a:gd name="connsiteY124" fmla="*/ 810194 h 1160968"/>
              <a:gd name="connsiteX125" fmla="*/ 454402 w 1381451"/>
              <a:gd name="connsiteY125" fmla="*/ 801837 h 1160968"/>
              <a:gd name="connsiteX126" fmla="*/ 451436 w 1381451"/>
              <a:gd name="connsiteY126" fmla="*/ 788807 h 1160968"/>
              <a:gd name="connsiteX127" fmla="*/ 451436 w 1381451"/>
              <a:gd name="connsiteY127" fmla="*/ 652935 h 1160968"/>
              <a:gd name="connsiteX128" fmla="*/ 454222 w 1381451"/>
              <a:gd name="connsiteY128" fmla="*/ 637838 h 1160968"/>
              <a:gd name="connsiteX129" fmla="*/ 462489 w 1381451"/>
              <a:gd name="connsiteY129" fmla="*/ 628223 h 1160968"/>
              <a:gd name="connsiteX130" fmla="*/ 475340 w 1381451"/>
              <a:gd name="connsiteY130" fmla="*/ 624898 h 1160968"/>
              <a:gd name="connsiteX131" fmla="*/ 487022 w 1381451"/>
              <a:gd name="connsiteY131" fmla="*/ 627953 h 1160968"/>
              <a:gd name="connsiteX132" fmla="*/ 494391 w 1381451"/>
              <a:gd name="connsiteY132" fmla="*/ 636849 h 1160968"/>
              <a:gd name="connsiteX133" fmla="*/ 496907 w 1381451"/>
              <a:gd name="connsiteY133" fmla="*/ 650958 h 1160968"/>
              <a:gd name="connsiteX134" fmla="*/ 496907 w 1381451"/>
              <a:gd name="connsiteY134" fmla="*/ 667493 h 1160968"/>
              <a:gd name="connsiteX135" fmla="*/ 538064 w 1381451"/>
              <a:gd name="connsiteY135" fmla="*/ 667493 h 1160968"/>
              <a:gd name="connsiteX136" fmla="*/ 538064 w 1381451"/>
              <a:gd name="connsiteY136" fmla="*/ 650958 h 1160968"/>
              <a:gd name="connsiteX137" fmla="*/ 530605 w 1381451"/>
              <a:gd name="connsiteY137" fmla="*/ 615732 h 1160968"/>
              <a:gd name="connsiteX138" fmla="*/ 509128 w 1381451"/>
              <a:gd name="connsiteY138" fmla="*/ 593357 h 1160968"/>
              <a:gd name="connsiteX139" fmla="*/ 475340 w 1381451"/>
              <a:gd name="connsiteY139" fmla="*/ 585718 h 1160968"/>
              <a:gd name="connsiteX140" fmla="*/ 615483 w 1381451"/>
              <a:gd name="connsiteY140" fmla="*/ 269041 h 1160968"/>
              <a:gd name="connsiteX141" fmla="*/ 697544 w 1381451"/>
              <a:gd name="connsiteY141" fmla="*/ 281986 h 1160968"/>
              <a:gd name="connsiteX142" fmla="*/ 735577 w 1381451"/>
              <a:gd name="connsiteY142" fmla="*/ 292733 h 1160968"/>
              <a:gd name="connsiteX143" fmla="*/ 566746 w 1381451"/>
              <a:gd name="connsiteY143" fmla="*/ 297589 h 1160968"/>
              <a:gd name="connsiteX144" fmla="*/ 409800 w 1381451"/>
              <a:gd name="connsiteY144" fmla="*/ 358397 h 1160968"/>
              <a:gd name="connsiteX145" fmla="*/ 421726 w 1381451"/>
              <a:gd name="connsiteY145" fmla="*/ 356487 h 1160968"/>
              <a:gd name="connsiteX146" fmla="*/ 542102 w 1381451"/>
              <a:gd name="connsiteY146" fmla="*/ 389359 h 1160968"/>
              <a:gd name="connsiteX147" fmla="*/ 628691 w 1381451"/>
              <a:gd name="connsiteY147" fmla="*/ 459777 h 1160968"/>
              <a:gd name="connsiteX148" fmla="*/ 892928 w 1381451"/>
              <a:gd name="connsiteY148" fmla="*/ 571193 h 1160968"/>
              <a:gd name="connsiteX149" fmla="*/ 1275144 w 1381451"/>
              <a:gd name="connsiteY149" fmla="*/ 444885 h 1160968"/>
              <a:gd name="connsiteX150" fmla="*/ 1282886 w 1381451"/>
              <a:gd name="connsiteY150" fmla="*/ 440577 h 1160968"/>
              <a:gd name="connsiteX151" fmla="*/ 1275470 w 1381451"/>
              <a:gd name="connsiteY151" fmla="*/ 453986 h 1160968"/>
              <a:gd name="connsiteX152" fmla="*/ 1175208 w 1381451"/>
              <a:gd name="connsiteY152" fmla="*/ 567292 h 1160968"/>
              <a:gd name="connsiteX153" fmla="*/ 1169011 w 1381451"/>
              <a:gd name="connsiteY153" fmla="*/ 580904 h 1160968"/>
              <a:gd name="connsiteX154" fmla="*/ 992906 w 1381451"/>
              <a:gd name="connsiteY154" fmla="*/ 1003469 h 1160968"/>
              <a:gd name="connsiteX155" fmla="*/ 691550 w 1381451"/>
              <a:gd name="connsiteY155" fmla="*/ 1160557 h 1160968"/>
              <a:gd name="connsiteX156" fmla="*/ 687528 w 1381451"/>
              <a:gd name="connsiteY156" fmla="*/ 1160964 h 1160968"/>
              <a:gd name="connsiteX157" fmla="*/ 681941 w 1381451"/>
              <a:gd name="connsiteY157" fmla="*/ 1160435 h 1160968"/>
              <a:gd name="connsiteX158" fmla="*/ 901543 w 1381451"/>
              <a:gd name="connsiteY158" fmla="*/ 1018666 h 1160968"/>
              <a:gd name="connsiteX159" fmla="*/ 371909 w 1381451"/>
              <a:gd name="connsiteY159" fmla="*/ 1105581 h 1160968"/>
              <a:gd name="connsiteX160" fmla="*/ 127095 w 1381451"/>
              <a:gd name="connsiteY160" fmla="*/ 655365 h 1160968"/>
              <a:gd name="connsiteX161" fmla="*/ 398036 w 1381451"/>
              <a:gd name="connsiteY161" fmla="*/ 286761 h 1160968"/>
              <a:gd name="connsiteX162" fmla="*/ 182295 w 1381451"/>
              <a:gd name="connsiteY162" fmla="*/ 742889 h 1160968"/>
              <a:gd name="connsiteX163" fmla="*/ 505105 w 1381451"/>
              <a:gd name="connsiteY163" fmla="*/ 1059888 h 1160968"/>
              <a:gd name="connsiteX164" fmla="*/ 893254 w 1381451"/>
              <a:gd name="connsiteY164" fmla="*/ 929903 h 1160968"/>
              <a:gd name="connsiteX165" fmla="*/ 816193 w 1381451"/>
              <a:gd name="connsiteY165" fmla="*/ 989532 h 1160968"/>
              <a:gd name="connsiteX166" fmla="*/ 228576 w 1381451"/>
              <a:gd name="connsiteY166" fmla="*/ 725803 h 1160968"/>
              <a:gd name="connsiteX167" fmla="*/ 387533 w 1381451"/>
              <a:gd name="connsiteY167" fmla="*/ 333753 h 1160968"/>
              <a:gd name="connsiteX168" fmla="*/ 615483 w 1381451"/>
              <a:gd name="connsiteY168" fmla="*/ 269041 h 1160968"/>
              <a:gd name="connsiteX169" fmla="*/ 385177 w 1381451"/>
              <a:gd name="connsiteY169" fmla="*/ 39548 h 1160968"/>
              <a:gd name="connsiteX170" fmla="*/ 384343 w 1381451"/>
              <a:gd name="connsiteY170" fmla="*/ 39650 h 1160968"/>
              <a:gd name="connsiteX171" fmla="*/ 384912 w 1381451"/>
              <a:gd name="connsiteY171" fmla="*/ 40219 h 1160968"/>
              <a:gd name="connsiteX172" fmla="*/ 385177 w 1381451"/>
              <a:gd name="connsiteY172" fmla="*/ 39548 h 1160968"/>
              <a:gd name="connsiteX173" fmla="*/ 570530 w 1381451"/>
              <a:gd name="connsiteY173" fmla="*/ 149 h 1160968"/>
              <a:gd name="connsiteX174" fmla="*/ 648459 w 1381451"/>
              <a:gd name="connsiteY174" fmla="*/ 3628 h 1160968"/>
              <a:gd name="connsiteX175" fmla="*/ 906846 w 1381451"/>
              <a:gd name="connsiteY175" fmla="*/ 97206 h 1160968"/>
              <a:gd name="connsiteX176" fmla="*/ 1109870 w 1381451"/>
              <a:gd name="connsiteY176" fmla="*/ 328490 h 1160968"/>
              <a:gd name="connsiteX177" fmla="*/ 1111556 w 1381451"/>
              <a:gd name="connsiteY177" fmla="*/ 332148 h 1160968"/>
              <a:gd name="connsiteX178" fmla="*/ 1110966 w 1381451"/>
              <a:gd name="connsiteY178" fmla="*/ 334565 h 1160968"/>
              <a:gd name="connsiteX179" fmla="*/ 1068708 w 1381451"/>
              <a:gd name="connsiteY179" fmla="*/ 295496 h 1160968"/>
              <a:gd name="connsiteX180" fmla="*/ 939556 w 1381451"/>
              <a:gd name="connsiteY180" fmla="*/ 184507 h 1160968"/>
              <a:gd name="connsiteX181" fmla="*/ 782528 w 1381451"/>
              <a:gd name="connsiteY181" fmla="*/ 127254 h 1160968"/>
              <a:gd name="connsiteX182" fmla="*/ 572963 w 1381451"/>
              <a:gd name="connsiteY182" fmla="*/ 193060 h 1160968"/>
              <a:gd name="connsiteX183" fmla="*/ 539095 w 1381451"/>
              <a:gd name="connsiteY183" fmla="*/ 225120 h 1160968"/>
              <a:gd name="connsiteX184" fmla="*/ 530867 w 1381451"/>
              <a:gd name="connsiteY184" fmla="*/ 230199 h 1160968"/>
              <a:gd name="connsiteX185" fmla="*/ 416952 w 1381451"/>
              <a:gd name="connsiteY185" fmla="*/ 246635 h 1160968"/>
              <a:gd name="connsiteX186" fmla="*/ 261347 w 1381451"/>
              <a:gd name="connsiteY186" fmla="*/ 323350 h 1160968"/>
              <a:gd name="connsiteX187" fmla="*/ 183534 w 1381451"/>
              <a:gd name="connsiteY187" fmla="*/ 395373 h 1160968"/>
              <a:gd name="connsiteX188" fmla="*/ 92150 w 1381451"/>
              <a:gd name="connsiteY188" fmla="*/ 561664 h 1160968"/>
              <a:gd name="connsiteX189" fmla="*/ 157062 w 1381451"/>
              <a:gd name="connsiteY189" fmla="*/ 979963 h 1160968"/>
              <a:gd name="connsiteX190" fmla="*/ 155030 w 1381451"/>
              <a:gd name="connsiteY190" fmla="*/ 982055 h 1160968"/>
              <a:gd name="connsiteX191" fmla="*/ 1761 w 1381451"/>
              <a:gd name="connsiteY191" fmla="*/ 543623 h 1160968"/>
              <a:gd name="connsiteX192" fmla="*/ 492753 w 1381451"/>
              <a:gd name="connsiteY192" fmla="*/ 7367 h 1160968"/>
              <a:gd name="connsiteX193" fmla="*/ 570530 w 1381451"/>
              <a:gd name="connsiteY193" fmla="*/ 149 h 1160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1381451" h="1160968">
                <a:moveTo>
                  <a:pt x="887928" y="695170"/>
                </a:moveTo>
                <a:cubicBezTo>
                  <a:pt x="894038" y="695170"/>
                  <a:pt x="898771" y="697267"/>
                  <a:pt x="902126" y="701461"/>
                </a:cubicBezTo>
                <a:cubicBezTo>
                  <a:pt x="905480" y="705654"/>
                  <a:pt x="907158" y="711585"/>
                  <a:pt x="907158" y="719254"/>
                </a:cubicBezTo>
                <a:lnTo>
                  <a:pt x="907158" y="740461"/>
                </a:lnTo>
                <a:lnTo>
                  <a:pt x="869416" y="740461"/>
                </a:lnTo>
                <a:lnTo>
                  <a:pt x="869416" y="720871"/>
                </a:lnTo>
                <a:cubicBezTo>
                  <a:pt x="869416" y="712724"/>
                  <a:pt x="871033" y="706403"/>
                  <a:pt x="874268" y="701910"/>
                </a:cubicBezTo>
                <a:cubicBezTo>
                  <a:pt x="877504" y="697417"/>
                  <a:pt x="882056" y="695170"/>
                  <a:pt x="887928" y="695170"/>
                </a:cubicBezTo>
                <a:close/>
                <a:moveTo>
                  <a:pt x="742231" y="695170"/>
                </a:moveTo>
                <a:cubicBezTo>
                  <a:pt x="748341" y="695170"/>
                  <a:pt x="753074" y="697267"/>
                  <a:pt x="756429" y="701461"/>
                </a:cubicBezTo>
                <a:cubicBezTo>
                  <a:pt x="759784" y="705654"/>
                  <a:pt x="761461" y="711585"/>
                  <a:pt x="761461" y="719254"/>
                </a:cubicBezTo>
                <a:lnTo>
                  <a:pt x="761461" y="740461"/>
                </a:lnTo>
                <a:lnTo>
                  <a:pt x="723719" y="740461"/>
                </a:lnTo>
                <a:lnTo>
                  <a:pt x="723719" y="720871"/>
                </a:lnTo>
                <a:cubicBezTo>
                  <a:pt x="723719" y="712724"/>
                  <a:pt x="725337" y="706403"/>
                  <a:pt x="728571" y="701910"/>
                </a:cubicBezTo>
                <a:cubicBezTo>
                  <a:pt x="731807" y="697417"/>
                  <a:pt x="736360" y="695170"/>
                  <a:pt x="742231" y="695170"/>
                </a:cubicBezTo>
                <a:close/>
                <a:moveTo>
                  <a:pt x="1058246" y="659944"/>
                </a:moveTo>
                <a:cubicBezTo>
                  <a:pt x="1049020" y="659944"/>
                  <a:pt x="1040783" y="662909"/>
                  <a:pt x="1033534" y="668840"/>
                </a:cubicBezTo>
                <a:cubicBezTo>
                  <a:pt x="1029910" y="671806"/>
                  <a:pt x="1026697" y="675483"/>
                  <a:pt x="1023897" y="679871"/>
                </a:cubicBezTo>
                <a:lnTo>
                  <a:pt x="1020504" y="687113"/>
                </a:lnTo>
                <a:lnTo>
                  <a:pt x="1020504" y="663179"/>
                </a:lnTo>
                <a:lnTo>
                  <a:pt x="980965" y="663179"/>
                </a:lnTo>
                <a:lnTo>
                  <a:pt x="980965" y="849734"/>
                </a:lnTo>
                <a:lnTo>
                  <a:pt x="1020504" y="849734"/>
                </a:lnTo>
                <a:lnTo>
                  <a:pt x="1020504" y="719613"/>
                </a:lnTo>
                <a:cubicBezTo>
                  <a:pt x="1020504" y="711705"/>
                  <a:pt x="1022031" y="705774"/>
                  <a:pt x="1025087" y="701820"/>
                </a:cubicBezTo>
                <a:cubicBezTo>
                  <a:pt x="1028142" y="697866"/>
                  <a:pt x="1032725" y="695889"/>
                  <a:pt x="1038836" y="695889"/>
                </a:cubicBezTo>
                <a:cubicBezTo>
                  <a:pt x="1045067" y="695889"/>
                  <a:pt x="1049739" y="697836"/>
                  <a:pt x="1052855" y="701731"/>
                </a:cubicBezTo>
                <a:cubicBezTo>
                  <a:pt x="1055970" y="705625"/>
                  <a:pt x="1057527" y="711406"/>
                  <a:pt x="1057527" y="719074"/>
                </a:cubicBezTo>
                <a:lnTo>
                  <a:pt x="1057527" y="849734"/>
                </a:lnTo>
                <a:lnTo>
                  <a:pt x="1096887" y="849734"/>
                </a:lnTo>
                <a:lnTo>
                  <a:pt x="1096887" y="708650"/>
                </a:lnTo>
                <a:cubicBezTo>
                  <a:pt x="1096887" y="693074"/>
                  <a:pt x="1093532" y="681062"/>
                  <a:pt x="1086822" y="672615"/>
                </a:cubicBezTo>
                <a:cubicBezTo>
                  <a:pt x="1080113" y="664168"/>
                  <a:pt x="1070587" y="659944"/>
                  <a:pt x="1058246" y="659944"/>
                </a:cubicBezTo>
                <a:close/>
                <a:moveTo>
                  <a:pt x="887928" y="659944"/>
                </a:moveTo>
                <a:cubicBezTo>
                  <a:pt x="876066" y="659944"/>
                  <a:pt x="865911" y="662401"/>
                  <a:pt x="857464" y="667313"/>
                </a:cubicBezTo>
                <a:cubicBezTo>
                  <a:pt x="849017" y="672226"/>
                  <a:pt x="842577" y="679415"/>
                  <a:pt x="838144" y="688880"/>
                </a:cubicBezTo>
                <a:cubicBezTo>
                  <a:pt x="833710" y="698345"/>
                  <a:pt x="831494" y="709728"/>
                  <a:pt x="831494" y="723028"/>
                </a:cubicBezTo>
                <a:lnTo>
                  <a:pt x="831494" y="792761"/>
                </a:lnTo>
                <a:cubicBezTo>
                  <a:pt x="831494" y="805342"/>
                  <a:pt x="833770" y="816095"/>
                  <a:pt x="838323" y="825021"/>
                </a:cubicBezTo>
                <a:cubicBezTo>
                  <a:pt x="842876" y="833948"/>
                  <a:pt x="849466" y="840748"/>
                  <a:pt x="858093" y="845420"/>
                </a:cubicBezTo>
                <a:cubicBezTo>
                  <a:pt x="866720" y="850093"/>
                  <a:pt x="877144" y="852429"/>
                  <a:pt x="889365" y="852429"/>
                </a:cubicBezTo>
                <a:cubicBezTo>
                  <a:pt x="907218" y="852429"/>
                  <a:pt x="921057" y="847727"/>
                  <a:pt x="930881" y="838321"/>
                </a:cubicBezTo>
                <a:cubicBezTo>
                  <a:pt x="940706" y="828916"/>
                  <a:pt x="945618" y="815646"/>
                  <a:pt x="945618" y="798512"/>
                </a:cubicBezTo>
                <a:lnTo>
                  <a:pt x="945618" y="795277"/>
                </a:lnTo>
                <a:lnTo>
                  <a:pt x="907697" y="795097"/>
                </a:lnTo>
                <a:lnTo>
                  <a:pt x="907697" y="799051"/>
                </a:lnTo>
                <a:cubicBezTo>
                  <a:pt x="907697" y="804563"/>
                  <a:pt x="906109" y="808846"/>
                  <a:pt x="902934" y="811901"/>
                </a:cubicBezTo>
                <a:cubicBezTo>
                  <a:pt x="899759" y="814957"/>
                  <a:pt x="895236" y="816485"/>
                  <a:pt x="889365" y="816485"/>
                </a:cubicBezTo>
                <a:cubicBezTo>
                  <a:pt x="883015" y="816485"/>
                  <a:pt x="878103" y="814507"/>
                  <a:pt x="874628" y="810554"/>
                </a:cubicBezTo>
                <a:cubicBezTo>
                  <a:pt x="871153" y="806600"/>
                  <a:pt x="869416" y="801088"/>
                  <a:pt x="869416" y="794019"/>
                </a:cubicBezTo>
                <a:lnTo>
                  <a:pt x="869416" y="770834"/>
                </a:lnTo>
                <a:lnTo>
                  <a:pt x="945080" y="770834"/>
                </a:lnTo>
                <a:lnTo>
                  <a:pt x="945080" y="719793"/>
                </a:lnTo>
                <a:cubicBezTo>
                  <a:pt x="945080" y="707092"/>
                  <a:pt x="942833" y="696279"/>
                  <a:pt x="938340" y="687352"/>
                </a:cubicBezTo>
                <a:cubicBezTo>
                  <a:pt x="933847" y="678426"/>
                  <a:pt x="927317" y="671627"/>
                  <a:pt x="918750" y="666953"/>
                </a:cubicBezTo>
                <a:cubicBezTo>
                  <a:pt x="910183" y="662281"/>
                  <a:pt x="899909" y="659944"/>
                  <a:pt x="887928" y="659944"/>
                </a:cubicBezTo>
                <a:close/>
                <a:moveTo>
                  <a:pt x="742231" y="659944"/>
                </a:moveTo>
                <a:cubicBezTo>
                  <a:pt x="730369" y="659944"/>
                  <a:pt x="720214" y="662401"/>
                  <a:pt x="711767" y="667313"/>
                </a:cubicBezTo>
                <a:cubicBezTo>
                  <a:pt x="703320" y="672226"/>
                  <a:pt x="696880" y="679415"/>
                  <a:pt x="692447" y="688880"/>
                </a:cubicBezTo>
                <a:cubicBezTo>
                  <a:pt x="688014" y="698345"/>
                  <a:pt x="685797" y="709728"/>
                  <a:pt x="685797" y="723028"/>
                </a:cubicBezTo>
                <a:lnTo>
                  <a:pt x="685797" y="792761"/>
                </a:lnTo>
                <a:cubicBezTo>
                  <a:pt x="685797" y="805342"/>
                  <a:pt x="688073" y="816095"/>
                  <a:pt x="692627" y="825021"/>
                </a:cubicBezTo>
                <a:cubicBezTo>
                  <a:pt x="697179" y="833948"/>
                  <a:pt x="703770" y="840748"/>
                  <a:pt x="712396" y="845420"/>
                </a:cubicBezTo>
                <a:cubicBezTo>
                  <a:pt x="721023" y="850093"/>
                  <a:pt x="731447" y="852429"/>
                  <a:pt x="743669" y="852429"/>
                </a:cubicBezTo>
                <a:cubicBezTo>
                  <a:pt x="761521" y="852429"/>
                  <a:pt x="775360" y="847727"/>
                  <a:pt x="785184" y="838321"/>
                </a:cubicBezTo>
                <a:cubicBezTo>
                  <a:pt x="795009" y="828916"/>
                  <a:pt x="799922" y="815646"/>
                  <a:pt x="799922" y="798512"/>
                </a:cubicBezTo>
                <a:lnTo>
                  <a:pt x="799922" y="795277"/>
                </a:lnTo>
                <a:lnTo>
                  <a:pt x="762000" y="795097"/>
                </a:lnTo>
                <a:lnTo>
                  <a:pt x="762000" y="799051"/>
                </a:lnTo>
                <a:cubicBezTo>
                  <a:pt x="762000" y="804563"/>
                  <a:pt x="760412" y="808846"/>
                  <a:pt x="757237" y="811901"/>
                </a:cubicBezTo>
                <a:cubicBezTo>
                  <a:pt x="754062" y="814957"/>
                  <a:pt x="749539" y="816485"/>
                  <a:pt x="743669" y="816485"/>
                </a:cubicBezTo>
                <a:cubicBezTo>
                  <a:pt x="737318" y="816485"/>
                  <a:pt x="732406" y="814507"/>
                  <a:pt x="728931" y="810554"/>
                </a:cubicBezTo>
                <a:cubicBezTo>
                  <a:pt x="725457" y="806600"/>
                  <a:pt x="723719" y="801088"/>
                  <a:pt x="723719" y="794019"/>
                </a:cubicBezTo>
                <a:lnTo>
                  <a:pt x="723719" y="770834"/>
                </a:lnTo>
                <a:lnTo>
                  <a:pt x="799383" y="770834"/>
                </a:lnTo>
                <a:lnTo>
                  <a:pt x="799383" y="719793"/>
                </a:lnTo>
                <a:cubicBezTo>
                  <a:pt x="799383" y="707092"/>
                  <a:pt x="797136" y="696279"/>
                  <a:pt x="792643" y="687352"/>
                </a:cubicBezTo>
                <a:cubicBezTo>
                  <a:pt x="788150" y="678426"/>
                  <a:pt x="781620" y="671627"/>
                  <a:pt x="773054" y="666953"/>
                </a:cubicBezTo>
                <a:cubicBezTo>
                  <a:pt x="764486" y="662281"/>
                  <a:pt x="754212" y="659944"/>
                  <a:pt x="742231" y="659944"/>
                </a:cubicBezTo>
                <a:close/>
                <a:moveTo>
                  <a:pt x="661893" y="659944"/>
                </a:moveTo>
                <a:cubicBezTo>
                  <a:pt x="651110" y="659944"/>
                  <a:pt x="641226" y="663090"/>
                  <a:pt x="632239" y="669380"/>
                </a:cubicBezTo>
                <a:cubicBezTo>
                  <a:pt x="627746" y="672525"/>
                  <a:pt x="623658" y="676292"/>
                  <a:pt x="619973" y="680680"/>
                </a:cubicBezTo>
                <a:lnTo>
                  <a:pt x="613908" y="689945"/>
                </a:lnTo>
                <a:lnTo>
                  <a:pt x="613908" y="663179"/>
                </a:lnTo>
                <a:lnTo>
                  <a:pt x="574548" y="663179"/>
                </a:lnTo>
                <a:lnTo>
                  <a:pt x="574548" y="849734"/>
                </a:lnTo>
                <a:lnTo>
                  <a:pt x="613908" y="849734"/>
                </a:lnTo>
                <a:lnTo>
                  <a:pt x="613908" y="737226"/>
                </a:lnTo>
                <a:cubicBezTo>
                  <a:pt x="614027" y="725843"/>
                  <a:pt x="617502" y="716887"/>
                  <a:pt x="624331" y="710357"/>
                </a:cubicBezTo>
                <a:cubicBezTo>
                  <a:pt x="631161" y="703827"/>
                  <a:pt x="640686" y="700562"/>
                  <a:pt x="652907" y="700562"/>
                </a:cubicBezTo>
                <a:cubicBezTo>
                  <a:pt x="654825" y="700562"/>
                  <a:pt x="656502" y="700562"/>
                  <a:pt x="657940" y="700562"/>
                </a:cubicBezTo>
                <a:cubicBezTo>
                  <a:pt x="659378" y="700562"/>
                  <a:pt x="660695" y="700562"/>
                  <a:pt x="661893" y="700562"/>
                </a:cubicBezTo>
                <a:close/>
                <a:moveTo>
                  <a:pt x="1252588" y="588414"/>
                </a:moveTo>
                <a:lnTo>
                  <a:pt x="1381451" y="588414"/>
                </a:lnTo>
                <a:lnTo>
                  <a:pt x="1381451" y="625976"/>
                </a:lnTo>
                <a:lnTo>
                  <a:pt x="1336699" y="625976"/>
                </a:lnTo>
                <a:lnTo>
                  <a:pt x="1336699" y="849734"/>
                </a:lnTo>
                <a:lnTo>
                  <a:pt x="1297339" y="849734"/>
                </a:lnTo>
                <a:lnTo>
                  <a:pt x="1297339" y="625976"/>
                </a:lnTo>
                <a:lnTo>
                  <a:pt x="1252588" y="625976"/>
                </a:lnTo>
                <a:close/>
                <a:moveTo>
                  <a:pt x="1199570" y="588414"/>
                </a:moveTo>
                <a:lnTo>
                  <a:pt x="1238930" y="588414"/>
                </a:lnTo>
                <a:lnTo>
                  <a:pt x="1238930" y="849734"/>
                </a:lnTo>
                <a:lnTo>
                  <a:pt x="1199570" y="849734"/>
                </a:lnTo>
                <a:close/>
                <a:moveTo>
                  <a:pt x="475340" y="585718"/>
                </a:moveTo>
                <a:cubicBezTo>
                  <a:pt x="462040" y="585718"/>
                  <a:pt x="450598" y="588354"/>
                  <a:pt x="441013" y="593626"/>
                </a:cubicBezTo>
                <a:cubicBezTo>
                  <a:pt x="431427" y="598898"/>
                  <a:pt x="424148" y="606566"/>
                  <a:pt x="419176" y="616631"/>
                </a:cubicBezTo>
                <a:cubicBezTo>
                  <a:pt x="414203" y="626695"/>
                  <a:pt x="411717" y="638797"/>
                  <a:pt x="411717" y="652935"/>
                </a:cubicBezTo>
                <a:lnTo>
                  <a:pt x="411717" y="788807"/>
                </a:lnTo>
                <a:cubicBezTo>
                  <a:pt x="411717" y="802107"/>
                  <a:pt x="414263" y="813519"/>
                  <a:pt x="419355" y="823044"/>
                </a:cubicBezTo>
                <a:cubicBezTo>
                  <a:pt x="424447" y="832570"/>
                  <a:pt x="431846" y="839848"/>
                  <a:pt x="441551" y="844881"/>
                </a:cubicBezTo>
                <a:cubicBezTo>
                  <a:pt x="451257" y="849913"/>
                  <a:pt x="462879" y="852429"/>
                  <a:pt x="476418" y="852429"/>
                </a:cubicBezTo>
                <a:cubicBezTo>
                  <a:pt x="489837" y="852429"/>
                  <a:pt x="501310" y="849793"/>
                  <a:pt x="510835" y="844522"/>
                </a:cubicBezTo>
                <a:cubicBezTo>
                  <a:pt x="520361" y="839249"/>
                  <a:pt x="527639" y="831671"/>
                  <a:pt x="532672" y="821787"/>
                </a:cubicBezTo>
                <a:cubicBezTo>
                  <a:pt x="537704" y="811901"/>
                  <a:pt x="540220" y="800010"/>
                  <a:pt x="540220" y="786111"/>
                </a:cubicBezTo>
                <a:lnTo>
                  <a:pt x="540220" y="708830"/>
                </a:lnTo>
                <a:lnTo>
                  <a:pt x="475519" y="708830"/>
                </a:lnTo>
                <a:lnTo>
                  <a:pt x="475519" y="746392"/>
                </a:lnTo>
                <a:lnTo>
                  <a:pt x="501220" y="746392"/>
                </a:lnTo>
                <a:lnTo>
                  <a:pt x="501220" y="786470"/>
                </a:lnTo>
                <a:cubicBezTo>
                  <a:pt x="501220" y="792102"/>
                  <a:pt x="500232" y="796925"/>
                  <a:pt x="498254" y="800938"/>
                </a:cubicBezTo>
                <a:cubicBezTo>
                  <a:pt x="496278" y="804952"/>
                  <a:pt x="493432" y="807977"/>
                  <a:pt x="489717" y="810014"/>
                </a:cubicBezTo>
                <a:cubicBezTo>
                  <a:pt x="486004" y="812051"/>
                  <a:pt x="481570" y="813069"/>
                  <a:pt x="476418" y="813069"/>
                </a:cubicBezTo>
                <a:cubicBezTo>
                  <a:pt x="471266" y="813069"/>
                  <a:pt x="466803" y="812111"/>
                  <a:pt x="463029" y="810194"/>
                </a:cubicBezTo>
                <a:cubicBezTo>
                  <a:pt x="459254" y="808277"/>
                  <a:pt x="456379" y="805491"/>
                  <a:pt x="454402" y="801837"/>
                </a:cubicBezTo>
                <a:cubicBezTo>
                  <a:pt x="452425" y="798182"/>
                  <a:pt x="451436" y="793839"/>
                  <a:pt x="451436" y="788807"/>
                </a:cubicBezTo>
                <a:lnTo>
                  <a:pt x="451436" y="652935"/>
                </a:lnTo>
                <a:cubicBezTo>
                  <a:pt x="451436" y="647064"/>
                  <a:pt x="452365" y="642032"/>
                  <a:pt x="454222" y="637838"/>
                </a:cubicBezTo>
                <a:cubicBezTo>
                  <a:pt x="456079" y="633644"/>
                  <a:pt x="458835" y="630440"/>
                  <a:pt x="462489" y="628223"/>
                </a:cubicBezTo>
                <a:cubicBezTo>
                  <a:pt x="466143" y="626006"/>
                  <a:pt x="470427" y="624898"/>
                  <a:pt x="475340" y="624898"/>
                </a:cubicBezTo>
                <a:cubicBezTo>
                  <a:pt x="479892" y="624898"/>
                  <a:pt x="483786" y="625917"/>
                  <a:pt x="487022" y="627953"/>
                </a:cubicBezTo>
                <a:cubicBezTo>
                  <a:pt x="490257" y="629990"/>
                  <a:pt x="492713" y="632955"/>
                  <a:pt x="494391" y="636849"/>
                </a:cubicBezTo>
                <a:cubicBezTo>
                  <a:pt x="496068" y="640744"/>
                  <a:pt x="496907" y="645447"/>
                  <a:pt x="496907" y="650958"/>
                </a:cubicBezTo>
                <a:lnTo>
                  <a:pt x="496907" y="667493"/>
                </a:lnTo>
                <a:lnTo>
                  <a:pt x="538064" y="667493"/>
                </a:lnTo>
                <a:lnTo>
                  <a:pt x="538064" y="650958"/>
                </a:lnTo>
                <a:cubicBezTo>
                  <a:pt x="538064" y="637299"/>
                  <a:pt x="535577" y="625557"/>
                  <a:pt x="530605" y="615732"/>
                </a:cubicBezTo>
                <a:cubicBezTo>
                  <a:pt x="525633" y="605908"/>
                  <a:pt x="518473" y="598449"/>
                  <a:pt x="509128" y="593357"/>
                </a:cubicBezTo>
                <a:cubicBezTo>
                  <a:pt x="499782" y="588265"/>
                  <a:pt x="488519" y="585718"/>
                  <a:pt x="475340" y="585718"/>
                </a:cubicBezTo>
                <a:close/>
                <a:moveTo>
                  <a:pt x="615483" y="269041"/>
                </a:moveTo>
                <a:cubicBezTo>
                  <a:pt x="642442" y="270677"/>
                  <a:pt x="669832" y="275058"/>
                  <a:pt x="697544" y="281986"/>
                </a:cubicBezTo>
                <a:cubicBezTo>
                  <a:pt x="710282" y="285156"/>
                  <a:pt x="722919" y="288772"/>
                  <a:pt x="735577" y="292733"/>
                </a:cubicBezTo>
                <a:cubicBezTo>
                  <a:pt x="678995" y="285196"/>
                  <a:pt x="622718" y="286700"/>
                  <a:pt x="566746" y="297589"/>
                </a:cubicBezTo>
                <a:cubicBezTo>
                  <a:pt x="510957" y="308439"/>
                  <a:pt x="458377" y="327861"/>
                  <a:pt x="409800" y="358397"/>
                </a:cubicBezTo>
                <a:cubicBezTo>
                  <a:pt x="413782" y="357747"/>
                  <a:pt x="417744" y="357076"/>
                  <a:pt x="421726" y="356487"/>
                </a:cubicBezTo>
                <a:cubicBezTo>
                  <a:pt x="466666" y="349823"/>
                  <a:pt x="505613" y="365426"/>
                  <a:pt x="542102" y="389359"/>
                </a:cubicBezTo>
                <a:cubicBezTo>
                  <a:pt x="573328" y="409859"/>
                  <a:pt x="600045" y="436047"/>
                  <a:pt x="628691" y="459777"/>
                </a:cubicBezTo>
                <a:cubicBezTo>
                  <a:pt x="705569" y="523469"/>
                  <a:pt x="793824" y="561482"/>
                  <a:pt x="892928" y="571193"/>
                </a:cubicBezTo>
                <a:cubicBezTo>
                  <a:pt x="1038457" y="585455"/>
                  <a:pt x="1165801" y="541632"/>
                  <a:pt x="1275144" y="444885"/>
                </a:cubicBezTo>
                <a:cubicBezTo>
                  <a:pt x="1277156" y="443117"/>
                  <a:pt x="1279188" y="441370"/>
                  <a:pt x="1282886" y="440577"/>
                </a:cubicBezTo>
                <a:cubicBezTo>
                  <a:pt x="1280407" y="445048"/>
                  <a:pt x="1278070" y="449598"/>
                  <a:pt x="1275470" y="453986"/>
                </a:cubicBezTo>
                <a:cubicBezTo>
                  <a:pt x="1249221" y="498094"/>
                  <a:pt x="1216328" y="536391"/>
                  <a:pt x="1175208" y="567292"/>
                </a:cubicBezTo>
                <a:cubicBezTo>
                  <a:pt x="1170128" y="571092"/>
                  <a:pt x="1169011" y="575053"/>
                  <a:pt x="1169011" y="580904"/>
                </a:cubicBezTo>
                <a:cubicBezTo>
                  <a:pt x="1168950" y="746160"/>
                  <a:pt x="1110032" y="887340"/>
                  <a:pt x="992906" y="1003469"/>
                </a:cubicBezTo>
                <a:cubicBezTo>
                  <a:pt x="908958" y="1086707"/>
                  <a:pt x="807436" y="1137803"/>
                  <a:pt x="691550" y="1160557"/>
                </a:cubicBezTo>
                <a:cubicBezTo>
                  <a:pt x="690230" y="1160821"/>
                  <a:pt x="688869" y="1160923"/>
                  <a:pt x="687528" y="1160964"/>
                </a:cubicBezTo>
                <a:cubicBezTo>
                  <a:pt x="686533" y="1161004"/>
                  <a:pt x="685557" y="1160801"/>
                  <a:pt x="681941" y="1160435"/>
                </a:cubicBezTo>
                <a:cubicBezTo>
                  <a:pt x="769952" y="1133129"/>
                  <a:pt x="842503" y="1086117"/>
                  <a:pt x="901543" y="1018666"/>
                </a:cubicBezTo>
                <a:cubicBezTo>
                  <a:pt x="760241" y="1162771"/>
                  <a:pt x="543910" y="1193714"/>
                  <a:pt x="371909" y="1105581"/>
                </a:cubicBezTo>
                <a:cubicBezTo>
                  <a:pt x="193225" y="1014014"/>
                  <a:pt x="109013" y="830290"/>
                  <a:pt x="127095" y="655365"/>
                </a:cubicBezTo>
                <a:cubicBezTo>
                  <a:pt x="148102" y="452137"/>
                  <a:pt x="291598" y="325830"/>
                  <a:pt x="398036" y="286761"/>
                </a:cubicBezTo>
                <a:cubicBezTo>
                  <a:pt x="227235" y="386210"/>
                  <a:pt x="147554" y="536675"/>
                  <a:pt x="182295" y="742889"/>
                </a:cubicBezTo>
                <a:cubicBezTo>
                  <a:pt x="225264" y="914381"/>
                  <a:pt x="332313" y="1023908"/>
                  <a:pt x="505105" y="1059888"/>
                </a:cubicBezTo>
                <a:cubicBezTo>
                  <a:pt x="657195" y="1091542"/>
                  <a:pt x="787140" y="1042131"/>
                  <a:pt x="893254" y="929903"/>
                </a:cubicBezTo>
                <a:cubicBezTo>
                  <a:pt x="869748" y="952210"/>
                  <a:pt x="844372" y="972690"/>
                  <a:pt x="816193" y="989532"/>
                </a:cubicBezTo>
                <a:cubicBezTo>
                  <a:pt x="580337" y="1130509"/>
                  <a:pt x="276442" y="997151"/>
                  <a:pt x="228576" y="725803"/>
                </a:cubicBezTo>
                <a:cubicBezTo>
                  <a:pt x="200052" y="564163"/>
                  <a:pt x="252590" y="429668"/>
                  <a:pt x="387533" y="333753"/>
                </a:cubicBezTo>
                <a:cubicBezTo>
                  <a:pt x="457625" y="283927"/>
                  <a:pt x="534609" y="264133"/>
                  <a:pt x="615483" y="269041"/>
                </a:cubicBezTo>
                <a:close/>
                <a:moveTo>
                  <a:pt x="385177" y="39548"/>
                </a:moveTo>
                <a:cubicBezTo>
                  <a:pt x="384912" y="39589"/>
                  <a:pt x="384648" y="39609"/>
                  <a:pt x="384343" y="39650"/>
                </a:cubicBezTo>
                <a:cubicBezTo>
                  <a:pt x="384547" y="39832"/>
                  <a:pt x="384730" y="40035"/>
                  <a:pt x="384912" y="40219"/>
                </a:cubicBezTo>
                <a:cubicBezTo>
                  <a:pt x="384993" y="39995"/>
                  <a:pt x="385075" y="39771"/>
                  <a:pt x="385177" y="39548"/>
                </a:cubicBezTo>
                <a:close/>
                <a:moveTo>
                  <a:pt x="570530" y="149"/>
                </a:moveTo>
                <a:cubicBezTo>
                  <a:pt x="596504" y="-445"/>
                  <a:pt x="622505" y="743"/>
                  <a:pt x="648459" y="3628"/>
                </a:cubicBezTo>
                <a:cubicBezTo>
                  <a:pt x="741957" y="14010"/>
                  <a:pt x="828404" y="44972"/>
                  <a:pt x="906846" y="97206"/>
                </a:cubicBezTo>
                <a:cubicBezTo>
                  <a:pt x="995203" y="156084"/>
                  <a:pt x="1062938" y="233186"/>
                  <a:pt x="1109870" y="328490"/>
                </a:cubicBezTo>
                <a:cubicBezTo>
                  <a:pt x="1110459" y="329689"/>
                  <a:pt x="1111048" y="330908"/>
                  <a:pt x="1111556" y="332148"/>
                </a:cubicBezTo>
                <a:cubicBezTo>
                  <a:pt x="1111658" y="332371"/>
                  <a:pt x="1111434" y="332737"/>
                  <a:pt x="1110966" y="334565"/>
                </a:cubicBezTo>
                <a:cubicBezTo>
                  <a:pt x="1096521" y="321238"/>
                  <a:pt x="1082462" y="308519"/>
                  <a:pt x="1068708" y="295496"/>
                </a:cubicBezTo>
                <a:cubicBezTo>
                  <a:pt x="1027425" y="256428"/>
                  <a:pt x="986792" y="216668"/>
                  <a:pt x="939556" y="184507"/>
                </a:cubicBezTo>
                <a:cubicBezTo>
                  <a:pt x="892015" y="152142"/>
                  <a:pt x="840228" y="131014"/>
                  <a:pt x="782528" y="127254"/>
                </a:cubicBezTo>
                <a:cubicBezTo>
                  <a:pt x="704412" y="122176"/>
                  <a:pt x="634319" y="144057"/>
                  <a:pt x="572963" y="193060"/>
                </a:cubicBezTo>
                <a:cubicBezTo>
                  <a:pt x="560773" y="202792"/>
                  <a:pt x="549619" y="213620"/>
                  <a:pt x="539095" y="225120"/>
                </a:cubicBezTo>
                <a:cubicBezTo>
                  <a:pt x="536840" y="227598"/>
                  <a:pt x="534910" y="230219"/>
                  <a:pt x="530867" y="230199"/>
                </a:cubicBezTo>
                <a:cubicBezTo>
                  <a:pt x="492082" y="230016"/>
                  <a:pt x="454415" y="237696"/>
                  <a:pt x="416952" y="246635"/>
                </a:cubicBezTo>
                <a:cubicBezTo>
                  <a:pt x="360736" y="263376"/>
                  <a:pt x="308563" y="288264"/>
                  <a:pt x="261347" y="323350"/>
                </a:cubicBezTo>
                <a:cubicBezTo>
                  <a:pt x="232781" y="344561"/>
                  <a:pt x="207528" y="369266"/>
                  <a:pt x="183534" y="395373"/>
                </a:cubicBezTo>
                <a:cubicBezTo>
                  <a:pt x="141702" y="444559"/>
                  <a:pt x="110537" y="499881"/>
                  <a:pt x="92150" y="561664"/>
                </a:cubicBezTo>
                <a:cubicBezTo>
                  <a:pt x="47677" y="711113"/>
                  <a:pt x="69944" y="850688"/>
                  <a:pt x="157062" y="979963"/>
                </a:cubicBezTo>
                <a:cubicBezTo>
                  <a:pt x="157915" y="982157"/>
                  <a:pt x="156879" y="982502"/>
                  <a:pt x="155030" y="982055"/>
                </a:cubicBezTo>
                <a:cubicBezTo>
                  <a:pt x="45910" y="863366"/>
                  <a:pt x="-10977" y="704917"/>
                  <a:pt x="1761" y="543623"/>
                </a:cubicBezTo>
                <a:cubicBezTo>
                  <a:pt x="22647" y="278958"/>
                  <a:pt x="230364" y="50418"/>
                  <a:pt x="492753" y="7367"/>
                </a:cubicBezTo>
                <a:cubicBezTo>
                  <a:pt x="518606" y="3120"/>
                  <a:pt x="544555" y="743"/>
                  <a:pt x="570530" y="149"/>
                </a:cubicBezTo>
                <a:close/>
              </a:path>
            </a:pathLst>
          </a:custGeom>
          <a:solidFill>
            <a:srgbClr val="6AAE2E"/>
          </a:solidFill>
          <a:ln w="304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5">
            <a:extLst>
              <a:ext uri="{FF2B5EF4-FFF2-40B4-BE49-F238E27FC236}">
                <a16:creationId xmlns:a16="http://schemas.microsoft.com/office/drawing/2014/main" id="{E40F8A18-FFA8-45A6-960A-4F561D506522}"/>
              </a:ext>
            </a:extLst>
          </p:cNvPr>
          <p:cNvGrpSpPr/>
          <p:nvPr/>
        </p:nvGrpSpPr>
        <p:grpSpPr>
          <a:xfrm>
            <a:off x="6713621" y="2841091"/>
            <a:ext cx="5386940" cy="1175819"/>
            <a:chOff x="6665543" y="2749602"/>
            <a:chExt cx="2777847" cy="117581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E2E8406-E476-4FCC-87EB-2286510252EB}"/>
                </a:ext>
              </a:extLst>
            </p:cNvPr>
            <p:cNvSpPr txBox="1"/>
            <p:nvPr/>
          </p:nvSpPr>
          <p:spPr>
            <a:xfrm>
              <a:off x="6665543" y="2749602"/>
              <a:ext cx="274726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Section Break  </a:t>
              </a:r>
              <a:endParaRPr lang="ko-KR" altLang="en-US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03E198C-2F62-4A3F-B8BD-60A5F8A2D261}"/>
                </a:ext>
              </a:extLst>
            </p:cNvPr>
            <p:cNvSpPr txBox="1"/>
            <p:nvPr/>
          </p:nvSpPr>
          <p:spPr>
            <a:xfrm>
              <a:off x="6696154" y="3545765"/>
              <a:ext cx="274723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 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54905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39D2FF99-6F70-4E97-B1D1-84B6816644AE}"/>
              </a:ext>
            </a:extLst>
          </p:cNvPr>
          <p:cNvSpPr/>
          <p:nvPr/>
        </p:nvSpPr>
        <p:spPr>
          <a:xfrm>
            <a:off x="0" y="1"/>
            <a:ext cx="911424" cy="685799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3" name="직사각형 1">
            <a:extLst>
              <a:ext uri="{FF2B5EF4-FFF2-40B4-BE49-F238E27FC236}">
                <a16:creationId xmlns:a16="http://schemas.microsoft.com/office/drawing/2014/main" id="{ECADEA30-EFE5-4EFF-B5EF-C44DDFD56C6A}"/>
              </a:ext>
            </a:extLst>
          </p:cNvPr>
          <p:cNvSpPr/>
          <p:nvPr/>
        </p:nvSpPr>
        <p:spPr>
          <a:xfrm>
            <a:off x="917047" y="-9525"/>
            <a:ext cx="474431" cy="6857998"/>
          </a:xfrm>
          <a:prstGeom prst="rect">
            <a:avLst/>
          </a:prstGeom>
          <a:solidFill>
            <a:schemeClr val="accent4">
              <a:lumMod val="50000"/>
              <a:alpha val="2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4" name="Oval 1">
            <a:extLst>
              <a:ext uri="{FF2B5EF4-FFF2-40B4-BE49-F238E27FC236}">
                <a16:creationId xmlns:a16="http://schemas.microsoft.com/office/drawing/2014/main" id="{2B8EF8B8-10E0-4965-A0FB-9263203836BF}"/>
              </a:ext>
            </a:extLst>
          </p:cNvPr>
          <p:cNvSpPr/>
          <p:nvPr/>
        </p:nvSpPr>
        <p:spPr>
          <a:xfrm>
            <a:off x="546432" y="2553801"/>
            <a:ext cx="720000" cy="72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직사각형 1">
            <a:extLst>
              <a:ext uri="{FF2B5EF4-FFF2-40B4-BE49-F238E27FC236}">
                <a16:creationId xmlns:a16="http://schemas.microsoft.com/office/drawing/2014/main" id="{A132FE31-960E-4CB3-B78E-56254665FEBC}"/>
              </a:ext>
            </a:extLst>
          </p:cNvPr>
          <p:cNvSpPr/>
          <p:nvPr/>
        </p:nvSpPr>
        <p:spPr>
          <a:xfrm>
            <a:off x="11856640" y="-9526"/>
            <a:ext cx="335360" cy="6867525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6" name="Oval 32">
            <a:extLst>
              <a:ext uri="{FF2B5EF4-FFF2-40B4-BE49-F238E27FC236}">
                <a16:creationId xmlns:a16="http://schemas.microsoft.com/office/drawing/2014/main" id="{BAA747FD-706D-4DF2-A6AD-63D137213AE1}"/>
              </a:ext>
            </a:extLst>
          </p:cNvPr>
          <p:cNvSpPr/>
          <p:nvPr/>
        </p:nvSpPr>
        <p:spPr>
          <a:xfrm>
            <a:off x="546432" y="3679046"/>
            <a:ext cx="720000" cy="72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7" name="Oval 33">
            <a:extLst>
              <a:ext uri="{FF2B5EF4-FFF2-40B4-BE49-F238E27FC236}">
                <a16:creationId xmlns:a16="http://schemas.microsoft.com/office/drawing/2014/main" id="{F99FBB52-F42F-4FCC-8585-D0A807B81DCC}"/>
              </a:ext>
            </a:extLst>
          </p:cNvPr>
          <p:cNvSpPr/>
          <p:nvPr/>
        </p:nvSpPr>
        <p:spPr>
          <a:xfrm>
            <a:off x="546432" y="4804291"/>
            <a:ext cx="720000" cy="72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8" name="Title 9">
            <a:extLst>
              <a:ext uri="{FF2B5EF4-FFF2-40B4-BE49-F238E27FC236}">
                <a16:creationId xmlns:a16="http://schemas.microsoft.com/office/drawing/2014/main" id="{B9DB905E-27D2-4D3B-B8DE-1CBFC761DD12}"/>
              </a:ext>
            </a:extLst>
          </p:cNvPr>
          <p:cNvSpPr txBox="1">
            <a:spLocks/>
          </p:cNvSpPr>
          <p:nvPr/>
        </p:nvSpPr>
        <p:spPr>
          <a:xfrm>
            <a:off x="911424" y="414068"/>
            <a:ext cx="6144683" cy="73714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/>
              <a:t>Images &amp; Contents</a:t>
            </a:r>
            <a:endParaRPr lang="ko-KR" altLang="en-US" dirty="0"/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1ACB92F9-8D0D-4BA4-AB8D-34D11B3638EC}"/>
              </a:ext>
            </a:extLst>
          </p:cNvPr>
          <p:cNvGrpSpPr/>
          <p:nvPr/>
        </p:nvGrpSpPr>
        <p:grpSpPr>
          <a:xfrm>
            <a:off x="1545123" y="2517590"/>
            <a:ext cx="4464000" cy="766881"/>
            <a:chOff x="1545123" y="2327090"/>
            <a:chExt cx="4464000" cy="766881"/>
          </a:xfrm>
        </p:grpSpPr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824F9691-8C79-4146-8F2D-D51103418E82}"/>
                </a:ext>
              </a:extLst>
            </p:cNvPr>
            <p:cNvSpPr/>
            <p:nvPr/>
          </p:nvSpPr>
          <p:spPr>
            <a:xfrm>
              <a:off x="1545123" y="2327090"/>
              <a:ext cx="44640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9A923FCD-6869-4DA3-86C2-FA971205424E}"/>
                </a:ext>
              </a:extLst>
            </p:cNvPr>
            <p:cNvSpPr/>
            <p:nvPr/>
          </p:nvSpPr>
          <p:spPr>
            <a:xfrm>
              <a:off x="1545123" y="2632306"/>
              <a:ext cx="44640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</a:t>
              </a:r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BD61B9F0-1201-4A48-8DFA-EEF5C2107A1C}"/>
              </a:ext>
            </a:extLst>
          </p:cNvPr>
          <p:cNvGrpSpPr/>
          <p:nvPr/>
        </p:nvGrpSpPr>
        <p:grpSpPr>
          <a:xfrm>
            <a:off x="1545123" y="3645002"/>
            <a:ext cx="4464000" cy="766881"/>
            <a:chOff x="1545123" y="2327090"/>
            <a:chExt cx="4464000" cy="766881"/>
          </a:xfrm>
        </p:grpSpPr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D46F6C96-7DB7-421D-A5EB-FE4A6D778094}"/>
                </a:ext>
              </a:extLst>
            </p:cNvPr>
            <p:cNvSpPr/>
            <p:nvPr/>
          </p:nvSpPr>
          <p:spPr>
            <a:xfrm>
              <a:off x="1545123" y="2327090"/>
              <a:ext cx="44640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D590889E-2817-4F97-A2EE-75B371D962D1}"/>
                </a:ext>
              </a:extLst>
            </p:cNvPr>
            <p:cNvSpPr/>
            <p:nvPr/>
          </p:nvSpPr>
          <p:spPr>
            <a:xfrm>
              <a:off x="1545123" y="2632306"/>
              <a:ext cx="44640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</a:t>
              </a:r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6095C7F4-1F76-4026-8A87-6F4CD4AEA3D1}"/>
              </a:ext>
            </a:extLst>
          </p:cNvPr>
          <p:cNvGrpSpPr/>
          <p:nvPr/>
        </p:nvGrpSpPr>
        <p:grpSpPr>
          <a:xfrm>
            <a:off x="1545123" y="4772413"/>
            <a:ext cx="4464000" cy="766881"/>
            <a:chOff x="1545123" y="2327090"/>
            <a:chExt cx="4464000" cy="766881"/>
          </a:xfrm>
        </p:grpSpPr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0FB7448F-851D-4B7C-9B09-4E3F1E03678A}"/>
                </a:ext>
              </a:extLst>
            </p:cNvPr>
            <p:cNvSpPr/>
            <p:nvPr/>
          </p:nvSpPr>
          <p:spPr>
            <a:xfrm>
              <a:off x="1545123" y="2327090"/>
              <a:ext cx="44640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A120733B-1451-41A3-A23C-CA1352DD889B}"/>
                </a:ext>
              </a:extLst>
            </p:cNvPr>
            <p:cNvSpPr/>
            <p:nvPr/>
          </p:nvSpPr>
          <p:spPr>
            <a:xfrm>
              <a:off x="1545123" y="2632306"/>
              <a:ext cx="44640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</a:t>
              </a:r>
            </a:p>
          </p:txBody>
        </p:sp>
      </p:grpSp>
      <p:sp>
        <p:nvSpPr>
          <p:cNvPr id="18" name="Rectangle 36">
            <a:extLst>
              <a:ext uri="{FF2B5EF4-FFF2-40B4-BE49-F238E27FC236}">
                <a16:creationId xmlns:a16="http://schemas.microsoft.com/office/drawing/2014/main" id="{D85CE67C-6DBF-4236-A379-C6484D09D20E}"/>
              </a:ext>
            </a:extLst>
          </p:cNvPr>
          <p:cNvSpPr/>
          <p:nvPr/>
        </p:nvSpPr>
        <p:spPr>
          <a:xfrm>
            <a:off x="705634" y="2741779"/>
            <a:ext cx="411575" cy="34404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9" name="Rounded Rectangle 27">
            <a:extLst>
              <a:ext uri="{FF2B5EF4-FFF2-40B4-BE49-F238E27FC236}">
                <a16:creationId xmlns:a16="http://schemas.microsoft.com/office/drawing/2014/main" id="{84F50E94-42DF-4C7B-9CE7-A7D0AD592706}"/>
              </a:ext>
            </a:extLst>
          </p:cNvPr>
          <p:cNvSpPr/>
          <p:nvPr/>
        </p:nvSpPr>
        <p:spPr>
          <a:xfrm>
            <a:off x="692169" y="4981971"/>
            <a:ext cx="425042" cy="3264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0" name="Rectangle 16">
            <a:extLst>
              <a:ext uri="{FF2B5EF4-FFF2-40B4-BE49-F238E27FC236}">
                <a16:creationId xmlns:a16="http://schemas.microsoft.com/office/drawing/2014/main" id="{A87DFF48-A250-4CF3-93EB-B6E838363083}"/>
              </a:ext>
            </a:extLst>
          </p:cNvPr>
          <p:cNvSpPr/>
          <p:nvPr/>
        </p:nvSpPr>
        <p:spPr>
          <a:xfrm>
            <a:off x="695355" y="3900662"/>
            <a:ext cx="432135" cy="28400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2" name="그림 개체 틀 21">
            <a:extLst>
              <a:ext uri="{FF2B5EF4-FFF2-40B4-BE49-F238E27FC236}">
                <a16:creationId xmlns:a16="http://schemas.microsoft.com/office/drawing/2014/main" id="{4615E39C-030A-480F-A91F-E74F937B7C0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8966BC3D-88AE-4636-8D66-159F3566BC52}"/>
              </a:ext>
            </a:extLst>
          </p:cNvPr>
          <p:cNvGrpSpPr/>
          <p:nvPr/>
        </p:nvGrpSpPr>
        <p:grpSpPr>
          <a:xfrm rot="5400000">
            <a:off x="4857697" y="-1065058"/>
            <a:ext cx="351774" cy="10067741"/>
            <a:chOff x="5706125" y="1518740"/>
            <a:chExt cx="288032" cy="479058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" name="Rectangle 1">
              <a:extLst>
                <a:ext uri="{FF2B5EF4-FFF2-40B4-BE49-F238E27FC236}">
                  <a16:creationId xmlns:a16="http://schemas.microsoft.com/office/drawing/2014/main" id="{39DFD15C-50D6-437E-AE7D-45DB9CB6345A}"/>
                </a:ext>
              </a:extLst>
            </p:cNvPr>
            <p:cNvSpPr/>
            <p:nvPr/>
          </p:nvSpPr>
          <p:spPr>
            <a:xfrm>
              <a:off x="5796136" y="1628800"/>
              <a:ext cx="108012" cy="46805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5" name="Flowchart: Extract 2">
              <a:extLst>
                <a:ext uri="{FF2B5EF4-FFF2-40B4-BE49-F238E27FC236}">
                  <a16:creationId xmlns:a16="http://schemas.microsoft.com/office/drawing/2014/main" id="{5B247E12-30BE-42C6-9F55-D9C96FF2A7EE}"/>
                </a:ext>
              </a:extLst>
            </p:cNvPr>
            <p:cNvSpPr/>
            <p:nvPr/>
          </p:nvSpPr>
          <p:spPr>
            <a:xfrm>
              <a:off x="5706125" y="1518740"/>
              <a:ext cx="288032" cy="182068"/>
            </a:xfrm>
            <a:prstGeom prst="flowChartExtra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sp>
        <p:nvSpPr>
          <p:cNvPr id="6" name="Bent Arrow 6">
            <a:extLst>
              <a:ext uri="{FF2B5EF4-FFF2-40B4-BE49-F238E27FC236}">
                <a16:creationId xmlns:a16="http://schemas.microsoft.com/office/drawing/2014/main" id="{34722D16-D552-4EDF-82F7-1A722E943F93}"/>
              </a:ext>
            </a:extLst>
          </p:cNvPr>
          <p:cNvSpPr/>
          <p:nvPr/>
        </p:nvSpPr>
        <p:spPr>
          <a:xfrm rot="5400000" flipH="1">
            <a:off x="7038484" y="1536277"/>
            <a:ext cx="699978" cy="3883658"/>
          </a:xfrm>
          <a:prstGeom prst="bentArrow">
            <a:avLst>
              <a:gd name="adj1" fmla="val 16372"/>
              <a:gd name="adj2" fmla="val 25000"/>
              <a:gd name="adj3" fmla="val 33165"/>
              <a:gd name="adj4" fmla="val 4375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7" name="Bent Arrow 40">
            <a:extLst>
              <a:ext uri="{FF2B5EF4-FFF2-40B4-BE49-F238E27FC236}">
                <a16:creationId xmlns:a16="http://schemas.microsoft.com/office/drawing/2014/main" id="{AF7D1938-EDDD-408C-9115-6EE69E82F6D4}"/>
              </a:ext>
            </a:extLst>
          </p:cNvPr>
          <p:cNvSpPr/>
          <p:nvPr/>
        </p:nvSpPr>
        <p:spPr>
          <a:xfrm rot="5400000" flipH="1">
            <a:off x="4228134" y="1761681"/>
            <a:ext cx="699978" cy="3432848"/>
          </a:xfrm>
          <a:prstGeom prst="bentArrow">
            <a:avLst>
              <a:gd name="adj1" fmla="val 17248"/>
              <a:gd name="adj2" fmla="val 25000"/>
              <a:gd name="adj3" fmla="val 33165"/>
              <a:gd name="adj4" fmla="val 4375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8" name="Bent Arrow 41">
            <a:extLst>
              <a:ext uri="{FF2B5EF4-FFF2-40B4-BE49-F238E27FC236}">
                <a16:creationId xmlns:a16="http://schemas.microsoft.com/office/drawing/2014/main" id="{39FD1A91-A050-48FD-94CB-C0F4D86B2BD9}"/>
              </a:ext>
            </a:extLst>
          </p:cNvPr>
          <p:cNvSpPr/>
          <p:nvPr/>
        </p:nvSpPr>
        <p:spPr>
          <a:xfrm rot="5400000" flipH="1">
            <a:off x="1288564" y="1839550"/>
            <a:ext cx="699978" cy="3277107"/>
          </a:xfrm>
          <a:prstGeom prst="bentArrow">
            <a:avLst>
              <a:gd name="adj1" fmla="val 17525"/>
              <a:gd name="adj2" fmla="val 25000"/>
              <a:gd name="adj3" fmla="val 33165"/>
              <a:gd name="adj4" fmla="val 4375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9" name="Bent Arrow 54">
            <a:extLst>
              <a:ext uri="{FF2B5EF4-FFF2-40B4-BE49-F238E27FC236}">
                <a16:creationId xmlns:a16="http://schemas.microsoft.com/office/drawing/2014/main" id="{7A4EF0B4-3F36-483D-9E85-A39AC4E3EFA0}"/>
              </a:ext>
            </a:extLst>
          </p:cNvPr>
          <p:cNvSpPr/>
          <p:nvPr/>
        </p:nvSpPr>
        <p:spPr>
          <a:xfrm rot="5400000">
            <a:off x="5562995" y="2270368"/>
            <a:ext cx="693283" cy="4384804"/>
          </a:xfrm>
          <a:prstGeom prst="bentArrow">
            <a:avLst>
              <a:gd name="adj1" fmla="val 17792"/>
              <a:gd name="adj2" fmla="val 25000"/>
              <a:gd name="adj3" fmla="val 33165"/>
              <a:gd name="adj4" fmla="val 4375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0" name="Bent Arrow 55">
            <a:extLst>
              <a:ext uri="{FF2B5EF4-FFF2-40B4-BE49-F238E27FC236}">
                <a16:creationId xmlns:a16="http://schemas.microsoft.com/office/drawing/2014/main" id="{CD9E64B5-13B9-4B6B-BC18-2AC094538CA6}"/>
              </a:ext>
            </a:extLst>
          </p:cNvPr>
          <p:cNvSpPr/>
          <p:nvPr/>
        </p:nvSpPr>
        <p:spPr>
          <a:xfrm rot="5400000">
            <a:off x="2900208" y="2764065"/>
            <a:ext cx="693283" cy="3397413"/>
          </a:xfrm>
          <a:prstGeom prst="bentArrow">
            <a:avLst>
              <a:gd name="adj1" fmla="val 17660"/>
              <a:gd name="adj2" fmla="val 25000"/>
              <a:gd name="adj3" fmla="val 33165"/>
              <a:gd name="adj4" fmla="val 4375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ECF3D933-2726-422E-96E7-4202FD22CE03}"/>
              </a:ext>
            </a:extLst>
          </p:cNvPr>
          <p:cNvGrpSpPr/>
          <p:nvPr/>
        </p:nvGrpSpPr>
        <p:grpSpPr>
          <a:xfrm>
            <a:off x="2271836" y="1925616"/>
            <a:ext cx="1731166" cy="1058322"/>
            <a:chOff x="896617" y="2120536"/>
            <a:chExt cx="1731166" cy="105832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15D01AB-0BBA-4B96-AF45-50060843E676}"/>
                </a:ext>
              </a:extLst>
            </p:cNvPr>
            <p:cNvSpPr txBox="1"/>
            <p:nvPr/>
          </p:nvSpPr>
          <p:spPr>
            <a:xfrm>
              <a:off x="899592" y="2120536"/>
              <a:ext cx="172819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41AA26B-E48F-486C-A18E-3167245ED410}"/>
                </a:ext>
              </a:extLst>
            </p:cNvPr>
            <p:cNvSpPr txBox="1"/>
            <p:nvPr/>
          </p:nvSpPr>
          <p:spPr>
            <a:xfrm>
              <a:off x="896617" y="2347861"/>
              <a:ext cx="17281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5" name="타원 14">
            <a:extLst>
              <a:ext uri="{FF2B5EF4-FFF2-40B4-BE49-F238E27FC236}">
                <a16:creationId xmlns:a16="http://schemas.microsoft.com/office/drawing/2014/main" id="{22875CCB-A91E-4400-B6F2-C829EF82939A}"/>
              </a:ext>
            </a:extLst>
          </p:cNvPr>
          <p:cNvSpPr/>
          <p:nvPr/>
        </p:nvSpPr>
        <p:spPr>
          <a:xfrm>
            <a:off x="1548143" y="1935002"/>
            <a:ext cx="651849" cy="6518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Bent Arrow 41">
            <a:extLst>
              <a:ext uri="{FF2B5EF4-FFF2-40B4-BE49-F238E27FC236}">
                <a16:creationId xmlns:a16="http://schemas.microsoft.com/office/drawing/2014/main" id="{CAE44E47-3B2F-46FA-AB92-AF7D82E4F52A}"/>
              </a:ext>
            </a:extLst>
          </p:cNvPr>
          <p:cNvSpPr/>
          <p:nvPr/>
        </p:nvSpPr>
        <p:spPr>
          <a:xfrm rot="16200000" flipH="1" flipV="1">
            <a:off x="607724" y="3508405"/>
            <a:ext cx="699978" cy="1915424"/>
          </a:xfrm>
          <a:prstGeom prst="bentArrow">
            <a:avLst>
              <a:gd name="adj1" fmla="val 17792"/>
              <a:gd name="adj2" fmla="val 25000"/>
              <a:gd name="adj3" fmla="val 33165"/>
              <a:gd name="adj4" fmla="val 4375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B632F51C-1C38-4E98-B8DF-F31A2D4C0BD3}"/>
              </a:ext>
            </a:extLst>
          </p:cNvPr>
          <p:cNvGrpSpPr/>
          <p:nvPr/>
        </p:nvGrpSpPr>
        <p:grpSpPr>
          <a:xfrm>
            <a:off x="5592263" y="1925616"/>
            <a:ext cx="1731166" cy="1058322"/>
            <a:chOff x="896617" y="2120536"/>
            <a:chExt cx="1731166" cy="105832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E7B0B01-55C4-4B99-BBFE-67E55A940EE7}"/>
                </a:ext>
              </a:extLst>
            </p:cNvPr>
            <p:cNvSpPr txBox="1"/>
            <p:nvPr/>
          </p:nvSpPr>
          <p:spPr>
            <a:xfrm>
              <a:off x="899592" y="2120536"/>
              <a:ext cx="172819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279DA0A-B759-46AE-9A7B-7DB98E2F66F0}"/>
                </a:ext>
              </a:extLst>
            </p:cNvPr>
            <p:cNvSpPr txBox="1"/>
            <p:nvPr/>
          </p:nvSpPr>
          <p:spPr>
            <a:xfrm>
              <a:off x="896617" y="2347861"/>
              <a:ext cx="17281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0" name="타원 19">
            <a:extLst>
              <a:ext uri="{FF2B5EF4-FFF2-40B4-BE49-F238E27FC236}">
                <a16:creationId xmlns:a16="http://schemas.microsoft.com/office/drawing/2014/main" id="{2844AA43-7B88-4454-A01F-1386386CD9E7}"/>
              </a:ext>
            </a:extLst>
          </p:cNvPr>
          <p:cNvSpPr/>
          <p:nvPr/>
        </p:nvSpPr>
        <p:spPr>
          <a:xfrm>
            <a:off x="4868570" y="1935002"/>
            <a:ext cx="651849" cy="65184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B81A82BD-48A1-4CEE-922C-587B03D55EC1}"/>
              </a:ext>
            </a:extLst>
          </p:cNvPr>
          <p:cNvGrpSpPr/>
          <p:nvPr/>
        </p:nvGrpSpPr>
        <p:grpSpPr>
          <a:xfrm>
            <a:off x="8912690" y="1925616"/>
            <a:ext cx="1731166" cy="1058322"/>
            <a:chOff x="896617" y="2120536"/>
            <a:chExt cx="1731166" cy="105832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D6381F7-499A-43BA-AC52-EC908C599483}"/>
                </a:ext>
              </a:extLst>
            </p:cNvPr>
            <p:cNvSpPr txBox="1"/>
            <p:nvPr/>
          </p:nvSpPr>
          <p:spPr>
            <a:xfrm>
              <a:off x="899592" y="2120536"/>
              <a:ext cx="172819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DF2D0F9-F4F8-4748-A085-E04B6C865FBA}"/>
                </a:ext>
              </a:extLst>
            </p:cNvPr>
            <p:cNvSpPr txBox="1"/>
            <p:nvPr/>
          </p:nvSpPr>
          <p:spPr>
            <a:xfrm>
              <a:off x="896617" y="2347861"/>
              <a:ext cx="17281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4" name="타원 23">
            <a:extLst>
              <a:ext uri="{FF2B5EF4-FFF2-40B4-BE49-F238E27FC236}">
                <a16:creationId xmlns:a16="http://schemas.microsoft.com/office/drawing/2014/main" id="{85022C92-F384-44AF-A289-20AD525240F3}"/>
              </a:ext>
            </a:extLst>
          </p:cNvPr>
          <p:cNvSpPr/>
          <p:nvPr/>
        </p:nvSpPr>
        <p:spPr>
          <a:xfrm>
            <a:off x="8188997" y="1935002"/>
            <a:ext cx="651849" cy="6518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06F53433-B6A7-4747-9989-B08B7FB500C0}"/>
              </a:ext>
            </a:extLst>
          </p:cNvPr>
          <p:cNvGrpSpPr/>
          <p:nvPr/>
        </p:nvGrpSpPr>
        <p:grpSpPr>
          <a:xfrm>
            <a:off x="1545941" y="5002286"/>
            <a:ext cx="1731166" cy="1058322"/>
            <a:chOff x="896617" y="2120536"/>
            <a:chExt cx="1731166" cy="105832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1566C9E-C560-41AA-9BF2-0B597CC3352F}"/>
                </a:ext>
              </a:extLst>
            </p:cNvPr>
            <p:cNvSpPr txBox="1"/>
            <p:nvPr/>
          </p:nvSpPr>
          <p:spPr>
            <a:xfrm>
              <a:off x="899592" y="2120536"/>
              <a:ext cx="172819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3D09E07-D061-4F21-B77B-1668854A3891}"/>
                </a:ext>
              </a:extLst>
            </p:cNvPr>
            <p:cNvSpPr txBox="1"/>
            <p:nvPr/>
          </p:nvSpPr>
          <p:spPr>
            <a:xfrm>
              <a:off x="896617" y="2347861"/>
              <a:ext cx="17281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8" name="타원 27">
            <a:extLst>
              <a:ext uri="{FF2B5EF4-FFF2-40B4-BE49-F238E27FC236}">
                <a16:creationId xmlns:a16="http://schemas.microsoft.com/office/drawing/2014/main" id="{3195845C-F12E-4AA6-8066-D452C4F9795D}"/>
              </a:ext>
            </a:extLst>
          </p:cNvPr>
          <p:cNvSpPr/>
          <p:nvPr/>
        </p:nvSpPr>
        <p:spPr>
          <a:xfrm>
            <a:off x="822248" y="5011672"/>
            <a:ext cx="651849" cy="65184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AA009B96-10A1-4852-B900-4D9A7DBBB7AA}"/>
              </a:ext>
            </a:extLst>
          </p:cNvPr>
          <p:cNvGrpSpPr/>
          <p:nvPr/>
        </p:nvGrpSpPr>
        <p:grpSpPr>
          <a:xfrm>
            <a:off x="4866368" y="5002286"/>
            <a:ext cx="1731166" cy="1058322"/>
            <a:chOff x="896617" y="2120536"/>
            <a:chExt cx="1731166" cy="1058322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2E834E7-C686-45DD-AB0D-F9E51547D142}"/>
                </a:ext>
              </a:extLst>
            </p:cNvPr>
            <p:cNvSpPr txBox="1"/>
            <p:nvPr/>
          </p:nvSpPr>
          <p:spPr>
            <a:xfrm>
              <a:off x="899592" y="2120536"/>
              <a:ext cx="172819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58128D1-A2CF-4585-A947-C3D9BFBFAAD0}"/>
                </a:ext>
              </a:extLst>
            </p:cNvPr>
            <p:cNvSpPr txBox="1"/>
            <p:nvPr/>
          </p:nvSpPr>
          <p:spPr>
            <a:xfrm>
              <a:off x="896617" y="2347861"/>
              <a:ext cx="17281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2" name="타원 31">
            <a:extLst>
              <a:ext uri="{FF2B5EF4-FFF2-40B4-BE49-F238E27FC236}">
                <a16:creationId xmlns:a16="http://schemas.microsoft.com/office/drawing/2014/main" id="{DE5C65DE-8777-49A3-9BDD-EE917FE0D0DF}"/>
              </a:ext>
            </a:extLst>
          </p:cNvPr>
          <p:cNvSpPr/>
          <p:nvPr/>
        </p:nvSpPr>
        <p:spPr>
          <a:xfrm>
            <a:off x="4142675" y="5011672"/>
            <a:ext cx="651849" cy="65184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D9CA9E22-6C94-468D-AE33-1AD462FFC124}"/>
              </a:ext>
            </a:extLst>
          </p:cNvPr>
          <p:cNvGrpSpPr/>
          <p:nvPr/>
        </p:nvGrpSpPr>
        <p:grpSpPr>
          <a:xfrm>
            <a:off x="8186795" y="5002286"/>
            <a:ext cx="1731166" cy="1058322"/>
            <a:chOff x="896617" y="2120536"/>
            <a:chExt cx="1731166" cy="1058322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CAD454B-E309-4110-BD12-D8187495D257}"/>
                </a:ext>
              </a:extLst>
            </p:cNvPr>
            <p:cNvSpPr txBox="1"/>
            <p:nvPr/>
          </p:nvSpPr>
          <p:spPr>
            <a:xfrm>
              <a:off x="899592" y="2120536"/>
              <a:ext cx="172819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A8FD03A-093B-4AE6-8479-9F93D84DF820}"/>
                </a:ext>
              </a:extLst>
            </p:cNvPr>
            <p:cNvSpPr txBox="1"/>
            <p:nvPr/>
          </p:nvSpPr>
          <p:spPr>
            <a:xfrm>
              <a:off x="896617" y="2347861"/>
              <a:ext cx="17281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6" name="타원 35">
            <a:extLst>
              <a:ext uri="{FF2B5EF4-FFF2-40B4-BE49-F238E27FC236}">
                <a16:creationId xmlns:a16="http://schemas.microsoft.com/office/drawing/2014/main" id="{9FB85C0C-DA46-435C-B416-4CD24BFE814A}"/>
              </a:ext>
            </a:extLst>
          </p:cNvPr>
          <p:cNvSpPr/>
          <p:nvPr/>
        </p:nvSpPr>
        <p:spPr>
          <a:xfrm>
            <a:off x="7463102" y="5011672"/>
            <a:ext cx="651849" cy="65184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Rounded Rectangle 10">
            <a:extLst>
              <a:ext uri="{FF2B5EF4-FFF2-40B4-BE49-F238E27FC236}">
                <a16:creationId xmlns:a16="http://schemas.microsoft.com/office/drawing/2014/main" id="{ACA30B2A-5D94-4DAE-84CF-19211E832748}"/>
              </a:ext>
            </a:extLst>
          </p:cNvPr>
          <p:cNvSpPr/>
          <p:nvPr/>
        </p:nvSpPr>
        <p:spPr>
          <a:xfrm>
            <a:off x="1055554" y="5212431"/>
            <a:ext cx="195999" cy="25938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ounded Rectangle 6">
            <a:extLst>
              <a:ext uri="{FF2B5EF4-FFF2-40B4-BE49-F238E27FC236}">
                <a16:creationId xmlns:a16="http://schemas.microsoft.com/office/drawing/2014/main" id="{9DD4921D-085C-45D7-8DDE-8C7901252293}"/>
              </a:ext>
            </a:extLst>
          </p:cNvPr>
          <p:cNvSpPr/>
          <p:nvPr/>
        </p:nvSpPr>
        <p:spPr>
          <a:xfrm>
            <a:off x="1743660" y="2143002"/>
            <a:ext cx="266821" cy="27127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ectangle 16">
            <a:extLst>
              <a:ext uri="{FF2B5EF4-FFF2-40B4-BE49-F238E27FC236}">
                <a16:creationId xmlns:a16="http://schemas.microsoft.com/office/drawing/2014/main" id="{49DD8202-D849-452F-802D-7934282B3C3D}"/>
              </a:ext>
            </a:extLst>
          </p:cNvPr>
          <p:cNvSpPr/>
          <p:nvPr/>
        </p:nvSpPr>
        <p:spPr>
          <a:xfrm rot="2700000">
            <a:off x="4363608" y="5169476"/>
            <a:ext cx="205068" cy="36764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ectangle 9">
            <a:extLst>
              <a:ext uri="{FF2B5EF4-FFF2-40B4-BE49-F238E27FC236}">
                <a16:creationId xmlns:a16="http://schemas.microsoft.com/office/drawing/2014/main" id="{5657D644-9A6B-405A-B91B-9A45A4FFABFA}"/>
              </a:ext>
            </a:extLst>
          </p:cNvPr>
          <p:cNvSpPr/>
          <p:nvPr/>
        </p:nvSpPr>
        <p:spPr>
          <a:xfrm>
            <a:off x="5065888" y="2136885"/>
            <a:ext cx="254069" cy="23783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Oval 7">
            <a:extLst>
              <a:ext uri="{FF2B5EF4-FFF2-40B4-BE49-F238E27FC236}">
                <a16:creationId xmlns:a16="http://schemas.microsoft.com/office/drawing/2014/main" id="{770A35DD-61E4-47EA-ADE8-CDB6CC99DE57}"/>
              </a:ext>
            </a:extLst>
          </p:cNvPr>
          <p:cNvSpPr/>
          <p:nvPr/>
        </p:nvSpPr>
        <p:spPr>
          <a:xfrm>
            <a:off x="8393489" y="2123123"/>
            <a:ext cx="278604" cy="27860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Donut 24">
            <a:extLst>
              <a:ext uri="{FF2B5EF4-FFF2-40B4-BE49-F238E27FC236}">
                <a16:creationId xmlns:a16="http://schemas.microsoft.com/office/drawing/2014/main" id="{1049BF04-8BE5-468D-9560-D672BF99142E}"/>
              </a:ext>
            </a:extLst>
          </p:cNvPr>
          <p:cNvSpPr/>
          <p:nvPr/>
        </p:nvSpPr>
        <p:spPr>
          <a:xfrm>
            <a:off x="7649336" y="5183967"/>
            <a:ext cx="304776" cy="307257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3" name="자유형: 도형 42">
            <a:extLst>
              <a:ext uri="{FF2B5EF4-FFF2-40B4-BE49-F238E27FC236}">
                <a16:creationId xmlns:a16="http://schemas.microsoft.com/office/drawing/2014/main" id="{2C308022-2DFE-4329-A6D6-0951298B59BA}"/>
              </a:ext>
            </a:extLst>
          </p:cNvPr>
          <p:cNvSpPr/>
          <p:nvPr/>
        </p:nvSpPr>
        <p:spPr>
          <a:xfrm>
            <a:off x="10239234" y="3395921"/>
            <a:ext cx="1363381" cy="1145782"/>
          </a:xfrm>
          <a:custGeom>
            <a:avLst/>
            <a:gdLst>
              <a:gd name="connsiteX0" fmla="*/ 887928 w 1381451"/>
              <a:gd name="connsiteY0" fmla="*/ 695170 h 1160968"/>
              <a:gd name="connsiteX1" fmla="*/ 902126 w 1381451"/>
              <a:gd name="connsiteY1" fmla="*/ 701461 h 1160968"/>
              <a:gd name="connsiteX2" fmla="*/ 907158 w 1381451"/>
              <a:gd name="connsiteY2" fmla="*/ 719254 h 1160968"/>
              <a:gd name="connsiteX3" fmla="*/ 907158 w 1381451"/>
              <a:gd name="connsiteY3" fmla="*/ 740461 h 1160968"/>
              <a:gd name="connsiteX4" fmla="*/ 869416 w 1381451"/>
              <a:gd name="connsiteY4" fmla="*/ 740461 h 1160968"/>
              <a:gd name="connsiteX5" fmla="*/ 869416 w 1381451"/>
              <a:gd name="connsiteY5" fmla="*/ 720871 h 1160968"/>
              <a:gd name="connsiteX6" fmla="*/ 874268 w 1381451"/>
              <a:gd name="connsiteY6" fmla="*/ 701910 h 1160968"/>
              <a:gd name="connsiteX7" fmla="*/ 887928 w 1381451"/>
              <a:gd name="connsiteY7" fmla="*/ 695170 h 1160968"/>
              <a:gd name="connsiteX8" fmla="*/ 742231 w 1381451"/>
              <a:gd name="connsiteY8" fmla="*/ 695170 h 1160968"/>
              <a:gd name="connsiteX9" fmla="*/ 756429 w 1381451"/>
              <a:gd name="connsiteY9" fmla="*/ 701461 h 1160968"/>
              <a:gd name="connsiteX10" fmla="*/ 761461 w 1381451"/>
              <a:gd name="connsiteY10" fmla="*/ 719254 h 1160968"/>
              <a:gd name="connsiteX11" fmla="*/ 761461 w 1381451"/>
              <a:gd name="connsiteY11" fmla="*/ 740461 h 1160968"/>
              <a:gd name="connsiteX12" fmla="*/ 723719 w 1381451"/>
              <a:gd name="connsiteY12" fmla="*/ 740461 h 1160968"/>
              <a:gd name="connsiteX13" fmla="*/ 723719 w 1381451"/>
              <a:gd name="connsiteY13" fmla="*/ 720871 h 1160968"/>
              <a:gd name="connsiteX14" fmla="*/ 728571 w 1381451"/>
              <a:gd name="connsiteY14" fmla="*/ 701910 h 1160968"/>
              <a:gd name="connsiteX15" fmla="*/ 742231 w 1381451"/>
              <a:gd name="connsiteY15" fmla="*/ 695170 h 1160968"/>
              <a:gd name="connsiteX16" fmla="*/ 1058246 w 1381451"/>
              <a:gd name="connsiteY16" fmla="*/ 659944 h 1160968"/>
              <a:gd name="connsiteX17" fmla="*/ 1033534 w 1381451"/>
              <a:gd name="connsiteY17" fmla="*/ 668840 h 1160968"/>
              <a:gd name="connsiteX18" fmla="*/ 1023897 w 1381451"/>
              <a:gd name="connsiteY18" fmla="*/ 679871 h 1160968"/>
              <a:gd name="connsiteX19" fmla="*/ 1020504 w 1381451"/>
              <a:gd name="connsiteY19" fmla="*/ 687113 h 1160968"/>
              <a:gd name="connsiteX20" fmla="*/ 1020504 w 1381451"/>
              <a:gd name="connsiteY20" fmla="*/ 663179 h 1160968"/>
              <a:gd name="connsiteX21" fmla="*/ 980965 w 1381451"/>
              <a:gd name="connsiteY21" fmla="*/ 663179 h 1160968"/>
              <a:gd name="connsiteX22" fmla="*/ 980965 w 1381451"/>
              <a:gd name="connsiteY22" fmla="*/ 849734 h 1160968"/>
              <a:gd name="connsiteX23" fmla="*/ 1020504 w 1381451"/>
              <a:gd name="connsiteY23" fmla="*/ 849734 h 1160968"/>
              <a:gd name="connsiteX24" fmla="*/ 1020504 w 1381451"/>
              <a:gd name="connsiteY24" fmla="*/ 719613 h 1160968"/>
              <a:gd name="connsiteX25" fmla="*/ 1025087 w 1381451"/>
              <a:gd name="connsiteY25" fmla="*/ 701820 h 1160968"/>
              <a:gd name="connsiteX26" fmla="*/ 1038836 w 1381451"/>
              <a:gd name="connsiteY26" fmla="*/ 695889 h 1160968"/>
              <a:gd name="connsiteX27" fmla="*/ 1052855 w 1381451"/>
              <a:gd name="connsiteY27" fmla="*/ 701731 h 1160968"/>
              <a:gd name="connsiteX28" fmla="*/ 1057527 w 1381451"/>
              <a:gd name="connsiteY28" fmla="*/ 719074 h 1160968"/>
              <a:gd name="connsiteX29" fmla="*/ 1057527 w 1381451"/>
              <a:gd name="connsiteY29" fmla="*/ 849734 h 1160968"/>
              <a:gd name="connsiteX30" fmla="*/ 1096887 w 1381451"/>
              <a:gd name="connsiteY30" fmla="*/ 849734 h 1160968"/>
              <a:gd name="connsiteX31" fmla="*/ 1096887 w 1381451"/>
              <a:gd name="connsiteY31" fmla="*/ 708650 h 1160968"/>
              <a:gd name="connsiteX32" fmla="*/ 1086822 w 1381451"/>
              <a:gd name="connsiteY32" fmla="*/ 672615 h 1160968"/>
              <a:gd name="connsiteX33" fmla="*/ 1058246 w 1381451"/>
              <a:gd name="connsiteY33" fmla="*/ 659944 h 1160968"/>
              <a:gd name="connsiteX34" fmla="*/ 887928 w 1381451"/>
              <a:gd name="connsiteY34" fmla="*/ 659944 h 1160968"/>
              <a:gd name="connsiteX35" fmla="*/ 857464 w 1381451"/>
              <a:gd name="connsiteY35" fmla="*/ 667313 h 1160968"/>
              <a:gd name="connsiteX36" fmla="*/ 838144 w 1381451"/>
              <a:gd name="connsiteY36" fmla="*/ 688880 h 1160968"/>
              <a:gd name="connsiteX37" fmla="*/ 831494 w 1381451"/>
              <a:gd name="connsiteY37" fmla="*/ 723028 h 1160968"/>
              <a:gd name="connsiteX38" fmla="*/ 831494 w 1381451"/>
              <a:gd name="connsiteY38" fmla="*/ 792761 h 1160968"/>
              <a:gd name="connsiteX39" fmla="*/ 838323 w 1381451"/>
              <a:gd name="connsiteY39" fmla="*/ 825021 h 1160968"/>
              <a:gd name="connsiteX40" fmla="*/ 858093 w 1381451"/>
              <a:gd name="connsiteY40" fmla="*/ 845420 h 1160968"/>
              <a:gd name="connsiteX41" fmla="*/ 889365 w 1381451"/>
              <a:gd name="connsiteY41" fmla="*/ 852429 h 1160968"/>
              <a:gd name="connsiteX42" fmla="*/ 930881 w 1381451"/>
              <a:gd name="connsiteY42" fmla="*/ 838321 h 1160968"/>
              <a:gd name="connsiteX43" fmla="*/ 945618 w 1381451"/>
              <a:gd name="connsiteY43" fmla="*/ 798512 h 1160968"/>
              <a:gd name="connsiteX44" fmla="*/ 945618 w 1381451"/>
              <a:gd name="connsiteY44" fmla="*/ 795277 h 1160968"/>
              <a:gd name="connsiteX45" fmla="*/ 907697 w 1381451"/>
              <a:gd name="connsiteY45" fmla="*/ 795097 h 1160968"/>
              <a:gd name="connsiteX46" fmla="*/ 907697 w 1381451"/>
              <a:gd name="connsiteY46" fmla="*/ 799051 h 1160968"/>
              <a:gd name="connsiteX47" fmla="*/ 902934 w 1381451"/>
              <a:gd name="connsiteY47" fmla="*/ 811901 h 1160968"/>
              <a:gd name="connsiteX48" fmla="*/ 889365 w 1381451"/>
              <a:gd name="connsiteY48" fmla="*/ 816485 h 1160968"/>
              <a:gd name="connsiteX49" fmla="*/ 874628 w 1381451"/>
              <a:gd name="connsiteY49" fmla="*/ 810554 h 1160968"/>
              <a:gd name="connsiteX50" fmla="*/ 869416 w 1381451"/>
              <a:gd name="connsiteY50" fmla="*/ 794019 h 1160968"/>
              <a:gd name="connsiteX51" fmla="*/ 869416 w 1381451"/>
              <a:gd name="connsiteY51" fmla="*/ 770834 h 1160968"/>
              <a:gd name="connsiteX52" fmla="*/ 945080 w 1381451"/>
              <a:gd name="connsiteY52" fmla="*/ 770834 h 1160968"/>
              <a:gd name="connsiteX53" fmla="*/ 945080 w 1381451"/>
              <a:gd name="connsiteY53" fmla="*/ 719793 h 1160968"/>
              <a:gd name="connsiteX54" fmla="*/ 938340 w 1381451"/>
              <a:gd name="connsiteY54" fmla="*/ 687352 h 1160968"/>
              <a:gd name="connsiteX55" fmla="*/ 918750 w 1381451"/>
              <a:gd name="connsiteY55" fmla="*/ 666953 h 1160968"/>
              <a:gd name="connsiteX56" fmla="*/ 887928 w 1381451"/>
              <a:gd name="connsiteY56" fmla="*/ 659944 h 1160968"/>
              <a:gd name="connsiteX57" fmla="*/ 742231 w 1381451"/>
              <a:gd name="connsiteY57" fmla="*/ 659944 h 1160968"/>
              <a:gd name="connsiteX58" fmla="*/ 711767 w 1381451"/>
              <a:gd name="connsiteY58" fmla="*/ 667313 h 1160968"/>
              <a:gd name="connsiteX59" fmla="*/ 692447 w 1381451"/>
              <a:gd name="connsiteY59" fmla="*/ 688880 h 1160968"/>
              <a:gd name="connsiteX60" fmla="*/ 685797 w 1381451"/>
              <a:gd name="connsiteY60" fmla="*/ 723028 h 1160968"/>
              <a:gd name="connsiteX61" fmla="*/ 685797 w 1381451"/>
              <a:gd name="connsiteY61" fmla="*/ 792761 h 1160968"/>
              <a:gd name="connsiteX62" fmla="*/ 692627 w 1381451"/>
              <a:gd name="connsiteY62" fmla="*/ 825021 h 1160968"/>
              <a:gd name="connsiteX63" fmla="*/ 712396 w 1381451"/>
              <a:gd name="connsiteY63" fmla="*/ 845420 h 1160968"/>
              <a:gd name="connsiteX64" fmla="*/ 743669 w 1381451"/>
              <a:gd name="connsiteY64" fmla="*/ 852429 h 1160968"/>
              <a:gd name="connsiteX65" fmla="*/ 785184 w 1381451"/>
              <a:gd name="connsiteY65" fmla="*/ 838321 h 1160968"/>
              <a:gd name="connsiteX66" fmla="*/ 799922 w 1381451"/>
              <a:gd name="connsiteY66" fmla="*/ 798512 h 1160968"/>
              <a:gd name="connsiteX67" fmla="*/ 799922 w 1381451"/>
              <a:gd name="connsiteY67" fmla="*/ 795277 h 1160968"/>
              <a:gd name="connsiteX68" fmla="*/ 762000 w 1381451"/>
              <a:gd name="connsiteY68" fmla="*/ 795097 h 1160968"/>
              <a:gd name="connsiteX69" fmla="*/ 762000 w 1381451"/>
              <a:gd name="connsiteY69" fmla="*/ 799051 h 1160968"/>
              <a:gd name="connsiteX70" fmla="*/ 757237 w 1381451"/>
              <a:gd name="connsiteY70" fmla="*/ 811901 h 1160968"/>
              <a:gd name="connsiteX71" fmla="*/ 743669 w 1381451"/>
              <a:gd name="connsiteY71" fmla="*/ 816485 h 1160968"/>
              <a:gd name="connsiteX72" fmla="*/ 728931 w 1381451"/>
              <a:gd name="connsiteY72" fmla="*/ 810554 h 1160968"/>
              <a:gd name="connsiteX73" fmla="*/ 723719 w 1381451"/>
              <a:gd name="connsiteY73" fmla="*/ 794019 h 1160968"/>
              <a:gd name="connsiteX74" fmla="*/ 723719 w 1381451"/>
              <a:gd name="connsiteY74" fmla="*/ 770834 h 1160968"/>
              <a:gd name="connsiteX75" fmla="*/ 799383 w 1381451"/>
              <a:gd name="connsiteY75" fmla="*/ 770834 h 1160968"/>
              <a:gd name="connsiteX76" fmla="*/ 799383 w 1381451"/>
              <a:gd name="connsiteY76" fmla="*/ 719793 h 1160968"/>
              <a:gd name="connsiteX77" fmla="*/ 792643 w 1381451"/>
              <a:gd name="connsiteY77" fmla="*/ 687352 h 1160968"/>
              <a:gd name="connsiteX78" fmla="*/ 773054 w 1381451"/>
              <a:gd name="connsiteY78" fmla="*/ 666953 h 1160968"/>
              <a:gd name="connsiteX79" fmla="*/ 742231 w 1381451"/>
              <a:gd name="connsiteY79" fmla="*/ 659944 h 1160968"/>
              <a:gd name="connsiteX80" fmla="*/ 661893 w 1381451"/>
              <a:gd name="connsiteY80" fmla="*/ 659944 h 1160968"/>
              <a:gd name="connsiteX81" fmla="*/ 632239 w 1381451"/>
              <a:gd name="connsiteY81" fmla="*/ 669380 h 1160968"/>
              <a:gd name="connsiteX82" fmla="*/ 619973 w 1381451"/>
              <a:gd name="connsiteY82" fmla="*/ 680680 h 1160968"/>
              <a:gd name="connsiteX83" fmla="*/ 613908 w 1381451"/>
              <a:gd name="connsiteY83" fmla="*/ 689945 h 1160968"/>
              <a:gd name="connsiteX84" fmla="*/ 613908 w 1381451"/>
              <a:gd name="connsiteY84" fmla="*/ 663179 h 1160968"/>
              <a:gd name="connsiteX85" fmla="*/ 574548 w 1381451"/>
              <a:gd name="connsiteY85" fmla="*/ 663179 h 1160968"/>
              <a:gd name="connsiteX86" fmla="*/ 574548 w 1381451"/>
              <a:gd name="connsiteY86" fmla="*/ 849734 h 1160968"/>
              <a:gd name="connsiteX87" fmla="*/ 613908 w 1381451"/>
              <a:gd name="connsiteY87" fmla="*/ 849734 h 1160968"/>
              <a:gd name="connsiteX88" fmla="*/ 613908 w 1381451"/>
              <a:gd name="connsiteY88" fmla="*/ 737226 h 1160968"/>
              <a:gd name="connsiteX89" fmla="*/ 624331 w 1381451"/>
              <a:gd name="connsiteY89" fmla="*/ 710357 h 1160968"/>
              <a:gd name="connsiteX90" fmla="*/ 652907 w 1381451"/>
              <a:gd name="connsiteY90" fmla="*/ 700562 h 1160968"/>
              <a:gd name="connsiteX91" fmla="*/ 657940 w 1381451"/>
              <a:gd name="connsiteY91" fmla="*/ 700562 h 1160968"/>
              <a:gd name="connsiteX92" fmla="*/ 661893 w 1381451"/>
              <a:gd name="connsiteY92" fmla="*/ 700562 h 1160968"/>
              <a:gd name="connsiteX93" fmla="*/ 1252588 w 1381451"/>
              <a:gd name="connsiteY93" fmla="*/ 588414 h 1160968"/>
              <a:gd name="connsiteX94" fmla="*/ 1381451 w 1381451"/>
              <a:gd name="connsiteY94" fmla="*/ 588414 h 1160968"/>
              <a:gd name="connsiteX95" fmla="*/ 1381451 w 1381451"/>
              <a:gd name="connsiteY95" fmla="*/ 625976 h 1160968"/>
              <a:gd name="connsiteX96" fmla="*/ 1336699 w 1381451"/>
              <a:gd name="connsiteY96" fmla="*/ 625976 h 1160968"/>
              <a:gd name="connsiteX97" fmla="*/ 1336699 w 1381451"/>
              <a:gd name="connsiteY97" fmla="*/ 849734 h 1160968"/>
              <a:gd name="connsiteX98" fmla="*/ 1297339 w 1381451"/>
              <a:gd name="connsiteY98" fmla="*/ 849734 h 1160968"/>
              <a:gd name="connsiteX99" fmla="*/ 1297339 w 1381451"/>
              <a:gd name="connsiteY99" fmla="*/ 625976 h 1160968"/>
              <a:gd name="connsiteX100" fmla="*/ 1252588 w 1381451"/>
              <a:gd name="connsiteY100" fmla="*/ 625976 h 1160968"/>
              <a:gd name="connsiteX101" fmla="*/ 1199570 w 1381451"/>
              <a:gd name="connsiteY101" fmla="*/ 588414 h 1160968"/>
              <a:gd name="connsiteX102" fmla="*/ 1238930 w 1381451"/>
              <a:gd name="connsiteY102" fmla="*/ 588414 h 1160968"/>
              <a:gd name="connsiteX103" fmla="*/ 1238930 w 1381451"/>
              <a:gd name="connsiteY103" fmla="*/ 849734 h 1160968"/>
              <a:gd name="connsiteX104" fmla="*/ 1199570 w 1381451"/>
              <a:gd name="connsiteY104" fmla="*/ 849734 h 1160968"/>
              <a:gd name="connsiteX105" fmla="*/ 475340 w 1381451"/>
              <a:gd name="connsiteY105" fmla="*/ 585718 h 1160968"/>
              <a:gd name="connsiteX106" fmla="*/ 441013 w 1381451"/>
              <a:gd name="connsiteY106" fmla="*/ 593626 h 1160968"/>
              <a:gd name="connsiteX107" fmla="*/ 419176 w 1381451"/>
              <a:gd name="connsiteY107" fmla="*/ 616631 h 1160968"/>
              <a:gd name="connsiteX108" fmla="*/ 411717 w 1381451"/>
              <a:gd name="connsiteY108" fmla="*/ 652935 h 1160968"/>
              <a:gd name="connsiteX109" fmla="*/ 411717 w 1381451"/>
              <a:gd name="connsiteY109" fmla="*/ 788807 h 1160968"/>
              <a:gd name="connsiteX110" fmla="*/ 419355 w 1381451"/>
              <a:gd name="connsiteY110" fmla="*/ 823044 h 1160968"/>
              <a:gd name="connsiteX111" fmla="*/ 441551 w 1381451"/>
              <a:gd name="connsiteY111" fmla="*/ 844881 h 1160968"/>
              <a:gd name="connsiteX112" fmla="*/ 476418 w 1381451"/>
              <a:gd name="connsiteY112" fmla="*/ 852429 h 1160968"/>
              <a:gd name="connsiteX113" fmla="*/ 510835 w 1381451"/>
              <a:gd name="connsiteY113" fmla="*/ 844522 h 1160968"/>
              <a:gd name="connsiteX114" fmla="*/ 532672 w 1381451"/>
              <a:gd name="connsiteY114" fmla="*/ 821787 h 1160968"/>
              <a:gd name="connsiteX115" fmla="*/ 540220 w 1381451"/>
              <a:gd name="connsiteY115" fmla="*/ 786111 h 1160968"/>
              <a:gd name="connsiteX116" fmla="*/ 540220 w 1381451"/>
              <a:gd name="connsiteY116" fmla="*/ 708830 h 1160968"/>
              <a:gd name="connsiteX117" fmla="*/ 475519 w 1381451"/>
              <a:gd name="connsiteY117" fmla="*/ 708830 h 1160968"/>
              <a:gd name="connsiteX118" fmla="*/ 475519 w 1381451"/>
              <a:gd name="connsiteY118" fmla="*/ 746392 h 1160968"/>
              <a:gd name="connsiteX119" fmla="*/ 501220 w 1381451"/>
              <a:gd name="connsiteY119" fmla="*/ 746392 h 1160968"/>
              <a:gd name="connsiteX120" fmla="*/ 501220 w 1381451"/>
              <a:gd name="connsiteY120" fmla="*/ 786470 h 1160968"/>
              <a:gd name="connsiteX121" fmla="*/ 498254 w 1381451"/>
              <a:gd name="connsiteY121" fmla="*/ 800938 h 1160968"/>
              <a:gd name="connsiteX122" fmla="*/ 489717 w 1381451"/>
              <a:gd name="connsiteY122" fmla="*/ 810014 h 1160968"/>
              <a:gd name="connsiteX123" fmla="*/ 476418 w 1381451"/>
              <a:gd name="connsiteY123" fmla="*/ 813069 h 1160968"/>
              <a:gd name="connsiteX124" fmla="*/ 463029 w 1381451"/>
              <a:gd name="connsiteY124" fmla="*/ 810194 h 1160968"/>
              <a:gd name="connsiteX125" fmla="*/ 454402 w 1381451"/>
              <a:gd name="connsiteY125" fmla="*/ 801837 h 1160968"/>
              <a:gd name="connsiteX126" fmla="*/ 451436 w 1381451"/>
              <a:gd name="connsiteY126" fmla="*/ 788807 h 1160968"/>
              <a:gd name="connsiteX127" fmla="*/ 451436 w 1381451"/>
              <a:gd name="connsiteY127" fmla="*/ 652935 h 1160968"/>
              <a:gd name="connsiteX128" fmla="*/ 454222 w 1381451"/>
              <a:gd name="connsiteY128" fmla="*/ 637838 h 1160968"/>
              <a:gd name="connsiteX129" fmla="*/ 462489 w 1381451"/>
              <a:gd name="connsiteY129" fmla="*/ 628223 h 1160968"/>
              <a:gd name="connsiteX130" fmla="*/ 475340 w 1381451"/>
              <a:gd name="connsiteY130" fmla="*/ 624898 h 1160968"/>
              <a:gd name="connsiteX131" fmla="*/ 487022 w 1381451"/>
              <a:gd name="connsiteY131" fmla="*/ 627953 h 1160968"/>
              <a:gd name="connsiteX132" fmla="*/ 494391 w 1381451"/>
              <a:gd name="connsiteY132" fmla="*/ 636849 h 1160968"/>
              <a:gd name="connsiteX133" fmla="*/ 496907 w 1381451"/>
              <a:gd name="connsiteY133" fmla="*/ 650958 h 1160968"/>
              <a:gd name="connsiteX134" fmla="*/ 496907 w 1381451"/>
              <a:gd name="connsiteY134" fmla="*/ 667493 h 1160968"/>
              <a:gd name="connsiteX135" fmla="*/ 538064 w 1381451"/>
              <a:gd name="connsiteY135" fmla="*/ 667493 h 1160968"/>
              <a:gd name="connsiteX136" fmla="*/ 538064 w 1381451"/>
              <a:gd name="connsiteY136" fmla="*/ 650958 h 1160968"/>
              <a:gd name="connsiteX137" fmla="*/ 530605 w 1381451"/>
              <a:gd name="connsiteY137" fmla="*/ 615732 h 1160968"/>
              <a:gd name="connsiteX138" fmla="*/ 509128 w 1381451"/>
              <a:gd name="connsiteY138" fmla="*/ 593357 h 1160968"/>
              <a:gd name="connsiteX139" fmla="*/ 475340 w 1381451"/>
              <a:gd name="connsiteY139" fmla="*/ 585718 h 1160968"/>
              <a:gd name="connsiteX140" fmla="*/ 615483 w 1381451"/>
              <a:gd name="connsiteY140" fmla="*/ 269041 h 1160968"/>
              <a:gd name="connsiteX141" fmla="*/ 697544 w 1381451"/>
              <a:gd name="connsiteY141" fmla="*/ 281986 h 1160968"/>
              <a:gd name="connsiteX142" fmla="*/ 735577 w 1381451"/>
              <a:gd name="connsiteY142" fmla="*/ 292733 h 1160968"/>
              <a:gd name="connsiteX143" fmla="*/ 566746 w 1381451"/>
              <a:gd name="connsiteY143" fmla="*/ 297589 h 1160968"/>
              <a:gd name="connsiteX144" fmla="*/ 409800 w 1381451"/>
              <a:gd name="connsiteY144" fmla="*/ 358397 h 1160968"/>
              <a:gd name="connsiteX145" fmla="*/ 421726 w 1381451"/>
              <a:gd name="connsiteY145" fmla="*/ 356487 h 1160968"/>
              <a:gd name="connsiteX146" fmla="*/ 542102 w 1381451"/>
              <a:gd name="connsiteY146" fmla="*/ 389359 h 1160968"/>
              <a:gd name="connsiteX147" fmla="*/ 628691 w 1381451"/>
              <a:gd name="connsiteY147" fmla="*/ 459777 h 1160968"/>
              <a:gd name="connsiteX148" fmla="*/ 892928 w 1381451"/>
              <a:gd name="connsiteY148" fmla="*/ 571193 h 1160968"/>
              <a:gd name="connsiteX149" fmla="*/ 1275144 w 1381451"/>
              <a:gd name="connsiteY149" fmla="*/ 444885 h 1160968"/>
              <a:gd name="connsiteX150" fmla="*/ 1282886 w 1381451"/>
              <a:gd name="connsiteY150" fmla="*/ 440577 h 1160968"/>
              <a:gd name="connsiteX151" fmla="*/ 1275470 w 1381451"/>
              <a:gd name="connsiteY151" fmla="*/ 453986 h 1160968"/>
              <a:gd name="connsiteX152" fmla="*/ 1175208 w 1381451"/>
              <a:gd name="connsiteY152" fmla="*/ 567292 h 1160968"/>
              <a:gd name="connsiteX153" fmla="*/ 1169011 w 1381451"/>
              <a:gd name="connsiteY153" fmla="*/ 580904 h 1160968"/>
              <a:gd name="connsiteX154" fmla="*/ 992906 w 1381451"/>
              <a:gd name="connsiteY154" fmla="*/ 1003469 h 1160968"/>
              <a:gd name="connsiteX155" fmla="*/ 691550 w 1381451"/>
              <a:gd name="connsiteY155" fmla="*/ 1160557 h 1160968"/>
              <a:gd name="connsiteX156" fmla="*/ 687528 w 1381451"/>
              <a:gd name="connsiteY156" fmla="*/ 1160964 h 1160968"/>
              <a:gd name="connsiteX157" fmla="*/ 681941 w 1381451"/>
              <a:gd name="connsiteY157" fmla="*/ 1160435 h 1160968"/>
              <a:gd name="connsiteX158" fmla="*/ 901543 w 1381451"/>
              <a:gd name="connsiteY158" fmla="*/ 1018666 h 1160968"/>
              <a:gd name="connsiteX159" fmla="*/ 371909 w 1381451"/>
              <a:gd name="connsiteY159" fmla="*/ 1105581 h 1160968"/>
              <a:gd name="connsiteX160" fmla="*/ 127095 w 1381451"/>
              <a:gd name="connsiteY160" fmla="*/ 655365 h 1160968"/>
              <a:gd name="connsiteX161" fmla="*/ 398036 w 1381451"/>
              <a:gd name="connsiteY161" fmla="*/ 286761 h 1160968"/>
              <a:gd name="connsiteX162" fmla="*/ 182295 w 1381451"/>
              <a:gd name="connsiteY162" fmla="*/ 742889 h 1160968"/>
              <a:gd name="connsiteX163" fmla="*/ 505105 w 1381451"/>
              <a:gd name="connsiteY163" fmla="*/ 1059888 h 1160968"/>
              <a:gd name="connsiteX164" fmla="*/ 893254 w 1381451"/>
              <a:gd name="connsiteY164" fmla="*/ 929903 h 1160968"/>
              <a:gd name="connsiteX165" fmla="*/ 816193 w 1381451"/>
              <a:gd name="connsiteY165" fmla="*/ 989532 h 1160968"/>
              <a:gd name="connsiteX166" fmla="*/ 228576 w 1381451"/>
              <a:gd name="connsiteY166" fmla="*/ 725803 h 1160968"/>
              <a:gd name="connsiteX167" fmla="*/ 387533 w 1381451"/>
              <a:gd name="connsiteY167" fmla="*/ 333753 h 1160968"/>
              <a:gd name="connsiteX168" fmla="*/ 615483 w 1381451"/>
              <a:gd name="connsiteY168" fmla="*/ 269041 h 1160968"/>
              <a:gd name="connsiteX169" fmla="*/ 385177 w 1381451"/>
              <a:gd name="connsiteY169" fmla="*/ 39548 h 1160968"/>
              <a:gd name="connsiteX170" fmla="*/ 384343 w 1381451"/>
              <a:gd name="connsiteY170" fmla="*/ 39650 h 1160968"/>
              <a:gd name="connsiteX171" fmla="*/ 384912 w 1381451"/>
              <a:gd name="connsiteY171" fmla="*/ 40219 h 1160968"/>
              <a:gd name="connsiteX172" fmla="*/ 385177 w 1381451"/>
              <a:gd name="connsiteY172" fmla="*/ 39548 h 1160968"/>
              <a:gd name="connsiteX173" fmla="*/ 570530 w 1381451"/>
              <a:gd name="connsiteY173" fmla="*/ 149 h 1160968"/>
              <a:gd name="connsiteX174" fmla="*/ 648459 w 1381451"/>
              <a:gd name="connsiteY174" fmla="*/ 3628 h 1160968"/>
              <a:gd name="connsiteX175" fmla="*/ 906846 w 1381451"/>
              <a:gd name="connsiteY175" fmla="*/ 97206 h 1160968"/>
              <a:gd name="connsiteX176" fmla="*/ 1109870 w 1381451"/>
              <a:gd name="connsiteY176" fmla="*/ 328490 h 1160968"/>
              <a:gd name="connsiteX177" fmla="*/ 1111556 w 1381451"/>
              <a:gd name="connsiteY177" fmla="*/ 332148 h 1160968"/>
              <a:gd name="connsiteX178" fmla="*/ 1110966 w 1381451"/>
              <a:gd name="connsiteY178" fmla="*/ 334565 h 1160968"/>
              <a:gd name="connsiteX179" fmla="*/ 1068708 w 1381451"/>
              <a:gd name="connsiteY179" fmla="*/ 295496 h 1160968"/>
              <a:gd name="connsiteX180" fmla="*/ 939556 w 1381451"/>
              <a:gd name="connsiteY180" fmla="*/ 184507 h 1160968"/>
              <a:gd name="connsiteX181" fmla="*/ 782528 w 1381451"/>
              <a:gd name="connsiteY181" fmla="*/ 127254 h 1160968"/>
              <a:gd name="connsiteX182" fmla="*/ 572963 w 1381451"/>
              <a:gd name="connsiteY182" fmla="*/ 193060 h 1160968"/>
              <a:gd name="connsiteX183" fmla="*/ 539095 w 1381451"/>
              <a:gd name="connsiteY183" fmla="*/ 225120 h 1160968"/>
              <a:gd name="connsiteX184" fmla="*/ 530867 w 1381451"/>
              <a:gd name="connsiteY184" fmla="*/ 230199 h 1160968"/>
              <a:gd name="connsiteX185" fmla="*/ 416952 w 1381451"/>
              <a:gd name="connsiteY185" fmla="*/ 246635 h 1160968"/>
              <a:gd name="connsiteX186" fmla="*/ 261347 w 1381451"/>
              <a:gd name="connsiteY186" fmla="*/ 323350 h 1160968"/>
              <a:gd name="connsiteX187" fmla="*/ 183534 w 1381451"/>
              <a:gd name="connsiteY187" fmla="*/ 395373 h 1160968"/>
              <a:gd name="connsiteX188" fmla="*/ 92150 w 1381451"/>
              <a:gd name="connsiteY188" fmla="*/ 561664 h 1160968"/>
              <a:gd name="connsiteX189" fmla="*/ 157062 w 1381451"/>
              <a:gd name="connsiteY189" fmla="*/ 979963 h 1160968"/>
              <a:gd name="connsiteX190" fmla="*/ 155030 w 1381451"/>
              <a:gd name="connsiteY190" fmla="*/ 982055 h 1160968"/>
              <a:gd name="connsiteX191" fmla="*/ 1761 w 1381451"/>
              <a:gd name="connsiteY191" fmla="*/ 543623 h 1160968"/>
              <a:gd name="connsiteX192" fmla="*/ 492753 w 1381451"/>
              <a:gd name="connsiteY192" fmla="*/ 7367 h 1160968"/>
              <a:gd name="connsiteX193" fmla="*/ 570530 w 1381451"/>
              <a:gd name="connsiteY193" fmla="*/ 149 h 1160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1381451" h="1160968">
                <a:moveTo>
                  <a:pt x="887928" y="695170"/>
                </a:moveTo>
                <a:cubicBezTo>
                  <a:pt x="894038" y="695170"/>
                  <a:pt x="898771" y="697267"/>
                  <a:pt x="902126" y="701461"/>
                </a:cubicBezTo>
                <a:cubicBezTo>
                  <a:pt x="905480" y="705654"/>
                  <a:pt x="907158" y="711585"/>
                  <a:pt x="907158" y="719254"/>
                </a:cubicBezTo>
                <a:lnTo>
                  <a:pt x="907158" y="740461"/>
                </a:lnTo>
                <a:lnTo>
                  <a:pt x="869416" y="740461"/>
                </a:lnTo>
                <a:lnTo>
                  <a:pt x="869416" y="720871"/>
                </a:lnTo>
                <a:cubicBezTo>
                  <a:pt x="869416" y="712724"/>
                  <a:pt x="871033" y="706403"/>
                  <a:pt x="874268" y="701910"/>
                </a:cubicBezTo>
                <a:cubicBezTo>
                  <a:pt x="877504" y="697417"/>
                  <a:pt x="882056" y="695170"/>
                  <a:pt x="887928" y="695170"/>
                </a:cubicBezTo>
                <a:close/>
                <a:moveTo>
                  <a:pt x="742231" y="695170"/>
                </a:moveTo>
                <a:cubicBezTo>
                  <a:pt x="748341" y="695170"/>
                  <a:pt x="753074" y="697267"/>
                  <a:pt x="756429" y="701461"/>
                </a:cubicBezTo>
                <a:cubicBezTo>
                  <a:pt x="759784" y="705654"/>
                  <a:pt x="761461" y="711585"/>
                  <a:pt x="761461" y="719254"/>
                </a:cubicBezTo>
                <a:lnTo>
                  <a:pt x="761461" y="740461"/>
                </a:lnTo>
                <a:lnTo>
                  <a:pt x="723719" y="740461"/>
                </a:lnTo>
                <a:lnTo>
                  <a:pt x="723719" y="720871"/>
                </a:lnTo>
                <a:cubicBezTo>
                  <a:pt x="723719" y="712724"/>
                  <a:pt x="725337" y="706403"/>
                  <a:pt x="728571" y="701910"/>
                </a:cubicBezTo>
                <a:cubicBezTo>
                  <a:pt x="731807" y="697417"/>
                  <a:pt x="736360" y="695170"/>
                  <a:pt x="742231" y="695170"/>
                </a:cubicBezTo>
                <a:close/>
                <a:moveTo>
                  <a:pt x="1058246" y="659944"/>
                </a:moveTo>
                <a:cubicBezTo>
                  <a:pt x="1049020" y="659944"/>
                  <a:pt x="1040783" y="662909"/>
                  <a:pt x="1033534" y="668840"/>
                </a:cubicBezTo>
                <a:cubicBezTo>
                  <a:pt x="1029910" y="671806"/>
                  <a:pt x="1026697" y="675483"/>
                  <a:pt x="1023897" y="679871"/>
                </a:cubicBezTo>
                <a:lnTo>
                  <a:pt x="1020504" y="687113"/>
                </a:lnTo>
                <a:lnTo>
                  <a:pt x="1020504" y="663179"/>
                </a:lnTo>
                <a:lnTo>
                  <a:pt x="980965" y="663179"/>
                </a:lnTo>
                <a:lnTo>
                  <a:pt x="980965" y="849734"/>
                </a:lnTo>
                <a:lnTo>
                  <a:pt x="1020504" y="849734"/>
                </a:lnTo>
                <a:lnTo>
                  <a:pt x="1020504" y="719613"/>
                </a:lnTo>
                <a:cubicBezTo>
                  <a:pt x="1020504" y="711705"/>
                  <a:pt x="1022031" y="705774"/>
                  <a:pt x="1025087" y="701820"/>
                </a:cubicBezTo>
                <a:cubicBezTo>
                  <a:pt x="1028142" y="697866"/>
                  <a:pt x="1032725" y="695889"/>
                  <a:pt x="1038836" y="695889"/>
                </a:cubicBezTo>
                <a:cubicBezTo>
                  <a:pt x="1045067" y="695889"/>
                  <a:pt x="1049739" y="697836"/>
                  <a:pt x="1052855" y="701731"/>
                </a:cubicBezTo>
                <a:cubicBezTo>
                  <a:pt x="1055970" y="705625"/>
                  <a:pt x="1057527" y="711406"/>
                  <a:pt x="1057527" y="719074"/>
                </a:cubicBezTo>
                <a:lnTo>
                  <a:pt x="1057527" y="849734"/>
                </a:lnTo>
                <a:lnTo>
                  <a:pt x="1096887" y="849734"/>
                </a:lnTo>
                <a:lnTo>
                  <a:pt x="1096887" y="708650"/>
                </a:lnTo>
                <a:cubicBezTo>
                  <a:pt x="1096887" y="693074"/>
                  <a:pt x="1093532" y="681062"/>
                  <a:pt x="1086822" y="672615"/>
                </a:cubicBezTo>
                <a:cubicBezTo>
                  <a:pt x="1080113" y="664168"/>
                  <a:pt x="1070587" y="659944"/>
                  <a:pt x="1058246" y="659944"/>
                </a:cubicBezTo>
                <a:close/>
                <a:moveTo>
                  <a:pt x="887928" y="659944"/>
                </a:moveTo>
                <a:cubicBezTo>
                  <a:pt x="876066" y="659944"/>
                  <a:pt x="865911" y="662401"/>
                  <a:pt x="857464" y="667313"/>
                </a:cubicBezTo>
                <a:cubicBezTo>
                  <a:pt x="849017" y="672226"/>
                  <a:pt x="842577" y="679415"/>
                  <a:pt x="838144" y="688880"/>
                </a:cubicBezTo>
                <a:cubicBezTo>
                  <a:pt x="833710" y="698345"/>
                  <a:pt x="831494" y="709728"/>
                  <a:pt x="831494" y="723028"/>
                </a:cubicBezTo>
                <a:lnTo>
                  <a:pt x="831494" y="792761"/>
                </a:lnTo>
                <a:cubicBezTo>
                  <a:pt x="831494" y="805342"/>
                  <a:pt x="833770" y="816095"/>
                  <a:pt x="838323" y="825021"/>
                </a:cubicBezTo>
                <a:cubicBezTo>
                  <a:pt x="842876" y="833948"/>
                  <a:pt x="849466" y="840748"/>
                  <a:pt x="858093" y="845420"/>
                </a:cubicBezTo>
                <a:cubicBezTo>
                  <a:pt x="866720" y="850093"/>
                  <a:pt x="877144" y="852429"/>
                  <a:pt x="889365" y="852429"/>
                </a:cubicBezTo>
                <a:cubicBezTo>
                  <a:pt x="907218" y="852429"/>
                  <a:pt x="921057" y="847727"/>
                  <a:pt x="930881" y="838321"/>
                </a:cubicBezTo>
                <a:cubicBezTo>
                  <a:pt x="940706" y="828916"/>
                  <a:pt x="945618" y="815646"/>
                  <a:pt x="945618" y="798512"/>
                </a:cubicBezTo>
                <a:lnTo>
                  <a:pt x="945618" y="795277"/>
                </a:lnTo>
                <a:lnTo>
                  <a:pt x="907697" y="795097"/>
                </a:lnTo>
                <a:lnTo>
                  <a:pt x="907697" y="799051"/>
                </a:lnTo>
                <a:cubicBezTo>
                  <a:pt x="907697" y="804563"/>
                  <a:pt x="906109" y="808846"/>
                  <a:pt x="902934" y="811901"/>
                </a:cubicBezTo>
                <a:cubicBezTo>
                  <a:pt x="899759" y="814957"/>
                  <a:pt x="895236" y="816485"/>
                  <a:pt x="889365" y="816485"/>
                </a:cubicBezTo>
                <a:cubicBezTo>
                  <a:pt x="883015" y="816485"/>
                  <a:pt x="878103" y="814507"/>
                  <a:pt x="874628" y="810554"/>
                </a:cubicBezTo>
                <a:cubicBezTo>
                  <a:pt x="871153" y="806600"/>
                  <a:pt x="869416" y="801088"/>
                  <a:pt x="869416" y="794019"/>
                </a:cubicBezTo>
                <a:lnTo>
                  <a:pt x="869416" y="770834"/>
                </a:lnTo>
                <a:lnTo>
                  <a:pt x="945080" y="770834"/>
                </a:lnTo>
                <a:lnTo>
                  <a:pt x="945080" y="719793"/>
                </a:lnTo>
                <a:cubicBezTo>
                  <a:pt x="945080" y="707092"/>
                  <a:pt x="942833" y="696279"/>
                  <a:pt x="938340" y="687352"/>
                </a:cubicBezTo>
                <a:cubicBezTo>
                  <a:pt x="933847" y="678426"/>
                  <a:pt x="927317" y="671627"/>
                  <a:pt x="918750" y="666953"/>
                </a:cubicBezTo>
                <a:cubicBezTo>
                  <a:pt x="910183" y="662281"/>
                  <a:pt x="899909" y="659944"/>
                  <a:pt x="887928" y="659944"/>
                </a:cubicBezTo>
                <a:close/>
                <a:moveTo>
                  <a:pt x="742231" y="659944"/>
                </a:moveTo>
                <a:cubicBezTo>
                  <a:pt x="730369" y="659944"/>
                  <a:pt x="720214" y="662401"/>
                  <a:pt x="711767" y="667313"/>
                </a:cubicBezTo>
                <a:cubicBezTo>
                  <a:pt x="703320" y="672226"/>
                  <a:pt x="696880" y="679415"/>
                  <a:pt x="692447" y="688880"/>
                </a:cubicBezTo>
                <a:cubicBezTo>
                  <a:pt x="688014" y="698345"/>
                  <a:pt x="685797" y="709728"/>
                  <a:pt x="685797" y="723028"/>
                </a:cubicBezTo>
                <a:lnTo>
                  <a:pt x="685797" y="792761"/>
                </a:lnTo>
                <a:cubicBezTo>
                  <a:pt x="685797" y="805342"/>
                  <a:pt x="688073" y="816095"/>
                  <a:pt x="692627" y="825021"/>
                </a:cubicBezTo>
                <a:cubicBezTo>
                  <a:pt x="697179" y="833948"/>
                  <a:pt x="703770" y="840748"/>
                  <a:pt x="712396" y="845420"/>
                </a:cubicBezTo>
                <a:cubicBezTo>
                  <a:pt x="721023" y="850093"/>
                  <a:pt x="731447" y="852429"/>
                  <a:pt x="743669" y="852429"/>
                </a:cubicBezTo>
                <a:cubicBezTo>
                  <a:pt x="761521" y="852429"/>
                  <a:pt x="775360" y="847727"/>
                  <a:pt x="785184" y="838321"/>
                </a:cubicBezTo>
                <a:cubicBezTo>
                  <a:pt x="795009" y="828916"/>
                  <a:pt x="799922" y="815646"/>
                  <a:pt x="799922" y="798512"/>
                </a:cubicBezTo>
                <a:lnTo>
                  <a:pt x="799922" y="795277"/>
                </a:lnTo>
                <a:lnTo>
                  <a:pt x="762000" y="795097"/>
                </a:lnTo>
                <a:lnTo>
                  <a:pt x="762000" y="799051"/>
                </a:lnTo>
                <a:cubicBezTo>
                  <a:pt x="762000" y="804563"/>
                  <a:pt x="760412" y="808846"/>
                  <a:pt x="757237" y="811901"/>
                </a:cubicBezTo>
                <a:cubicBezTo>
                  <a:pt x="754062" y="814957"/>
                  <a:pt x="749539" y="816485"/>
                  <a:pt x="743669" y="816485"/>
                </a:cubicBezTo>
                <a:cubicBezTo>
                  <a:pt x="737318" y="816485"/>
                  <a:pt x="732406" y="814507"/>
                  <a:pt x="728931" y="810554"/>
                </a:cubicBezTo>
                <a:cubicBezTo>
                  <a:pt x="725457" y="806600"/>
                  <a:pt x="723719" y="801088"/>
                  <a:pt x="723719" y="794019"/>
                </a:cubicBezTo>
                <a:lnTo>
                  <a:pt x="723719" y="770834"/>
                </a:lnTo>
                <a:lnTo>
                  <a:pt x="799383" y="770834"/>
                </a:lnTo>
                <a:lnTo>
                  <a:pt x="799383" y="719793"/>
                </a:lnTo>
                <a:cubicBezTo>
                  <a:pt x="799383" y="707092"/>
                  <a:pt x="797136" y="696279"/>
                  <a:pt x="792643" y="687352"/>
                </a:cubicBezTo>
                <a:cubicBezTo>
                  <a:pt x="788150" y="678426"/>
                  <a:pt x="781620" y="671627"/>
                  <a:pt x="773054" y="666953"/>
                </a:cubicBezTo>
                <a:cubicBezTo>
                  <a:pt x="764486" y="662281"/>
                  <a:pt x="754212" y="659944"/>
                  <a:pt x="742231" y="659944"/>
                </a:cubicBezTo>
                <a:close/>
                <a:moveTo>
                  <a:pt x="661893" y="659944"/>
                </a:moveTo>
                <a:cubicBezTo>
                  <a:pt x="651110" y="659944"/>
                  <a:pt x="641226" y="663090"/>
                  <a:pt x="632239" y="669380"/>
                </a:cubicBezTo>
                <a:cubicBezTo>
                  <a:pt x="627746" y="672525"/>
                  <a:pt x="623658" y="676292"/>
                  <a:pt x="619973" y="680680"/>
                </a:cubicBezTo>
                <a:lnTo>
                  <a:pt x="613908" y="689945"/>
                </a:lnTo>
                <a:lnTo>
                  <a:pt x="613908" y="663179"/>
                </a:lnTo>
                <a:lnTo>
                  <a:pt x="574548" y="663179"/>
                </a:lnTo>
                <a:lnTo>
                  <a:pt x="574548" y="849734"/>
                </a:lnTo>
                <a:lnTo>
                  <a:pt x="613908" y="849734"/>
                </a:lnTo>
                <a:lnTo>
                  <a:pt x="613908" y="737226"/>
                </a:lnTo>
                <a:cubicBezTo>
                  <a:pt x="614027" y="725843"/>
                  <a:pt x="617502" y="716887"/>
                  <a:pt x="624331" y="710357"/>
                </a:cubicBezTo>
                <a:cubicBezTo>
                  <a:pt x="631161" y="703827"/>
                  <a:pt x="640686" y="700562"/>
                  <a:pt x="652907" y="700562"/>
                </a:cubicBezTo>
                <a:cubicBezTo>
                  <a:pt x="654825" y="700562"/>
                  <a:pt x="656502" y="700562"/>
                  <a:pt x="657940" y="700562"/>
                </a:cubicBezTo>
                <a:cubicBezTo>
                  <a:pt x="659378" y="700562"/>
                  <a:pt x="660695" y="700562"/>
                  <a:pt x="661893" y="700562"/>
                </a:cubicBezTo>
                <a:close/>
                <a:moveTo>
                  <a:pt x="1252588" y="588414"/>
                </a:moveTo>
                <a:lnTo>
                  <a:pt x="1381451" y="588414"/>
                </a:lnTo>
                <a:lnTo>
                  <a:pt x="1381451" y="625976"/>
                </a:lnTo>
                <a:lnTo>
                  <a:pt x="1336699" y="625976"/>
                </a:lnTo>
                <a:lnTo>
                  <a:pt x="1336699" y="849734"/>
                </a:lnTo>
                <a:lnTo>
                  <a:pt x="1297339" y="849734"/>
                </a:lnTo>
                <a:lnTo>
                  <a:pt x="1297339" y="625976"/>
                </a:lnTo>
                <a:lnTo>
                  <a:pt x="1252588" y="625976"/>
                </a:lnTo>
                <a:close/>
                <a:moveTo>
                  <a:pt x="1199570" y="588414"/>
                </a:moveTo>
                <a:lnTo>
                  <a:pt x="1238930" y="588414"/>
                </a:lnTo>
                <a:lnTo>
                  <a:pt x="1238930" y="849734"/>
                </a:lnTo>
                <a:lnTo>
                  <a:pt x="1199570" y="849734"/>
                </a:lnTo>
                <a:close/>
                <a:moveTo>
                  <a:pt x="475340" y="585718"/>
                </a:moveTo>
                <a:cubicBezTo>
                  <a:pt x="462040" y="585718"/>
                  <a:pt x="450598" y="588354"/>
                  <a:pt x="441013" y="593626"/>
                </a:cubicBezTo>
                <a:cubicBezTo>
                  <a:pt x="431427" y="598898"/>
                  <a:pt x="424148" y="606566"/>
                  <a:pt x="419176" y="616631"/>
                </a:cubicBezTo>
                <a:cubicBezTo>
                  <a:pt x="414203" y="626695"/>
                  <a:pt x="411717" y="638797"/>
                  <a:pt x="411717" y="652935"/>
                </a:cubicBezTo>
                <a:lnTo>
                  <a:pt x="411717" y="788807"/>
                </a:lnTo>
                <a:cubicBezTo>
                  <a:pt x="411717" y="802107"/>
                  <a:pt x="414263" y="813519"/>
                  <a:pt x="419355" y="823044"/>
                </a:cubicBezTo>
                <a:cubicBezTo>
                  <a:pt x="424447" y="832570"/>
                  <a:pt x="431846" y="839848"/>
                  <a:pt x="441551" y="844881"/>
                </a:cubicBezTo>
                <a:cubicBezTo>
                  <a:pt x="451257" y="849913"/>
                  <a:pt x="462879" y="852429"/>
                  <a:pt x="476418" y="852429"/>
                </a:cubicBezTo>
                <a:cubicBezTo>
                  <a:pt x="489837" y="852429"/>
                  <a:pt x="501310" y="849793"/>
                  <a:pt x="510835" y="844522"/>
                </a:cubicBezTo>
                <a:cubicBezTo>
                  <a:pt x="520361" y="839249"/>
                  <a:pt x="527639" y="831671"/>
                  <a:pt x="532672" y="821787"/>
                </a:cubicBezTo>
                <a:cubicBezTo>
                  <a:pt x="537704" y="811901"/>
                  <a:pt x="540220" y="800010"/>
                  <a:pt x="540220" y="786111"/>
                </a:cubicBezTo>
                <a:lnTo>
                  <a:pt x="540220" y="708830"/>
                </a:lnTo>
                <a:lnTo>
                  <a:pt x="475519" y="708830"/>
                </a:lnTo>
                <a:lnTo>
                  <a:pt x="475519" y="746392"/>
                </a:lnTo>
                <a:lnTo>
                  <a:pt x="501220" y="746392"/>
                </a:lnTo>
                <a:lnTo>
                  <a:pt x="501220" y="786470"/>
                </a:lnTo>
                <a:cubicBezTo>
                  <a:pt x="501220" y="792102"/>
                  <a:pt x="500232" y="796925"/>
                  <a:pt x="498254" y="800938"/>
                </a:cubicBezTo>
                <a:cubicBezTo>
                  <a:pt x="496278" y="804952"/>
                  <a:pt x="493432" y="807977"/>
                  <a:pt x="489717" y="810014"/>
                </a:cubicBezTo>
                <a:cubicBezTo>
                  <a:pt x="486004" y="812051"/>
                  <a:pt x="481570" y="813069"/>
                  <a:pt x="476418" y="813069"/>
                </a:cubicBezTo>
                <a:cubicBezTo>
                  <a:pt x="471266" y="813069"/>
                  <a:pt x="466803" y="812111"/>
                  <a:pt x="463029" y="810194"/>
                </a:cubicBezTo>
                <a:cubicBezTo>
                  <a:pt x="459254" y="808277"/>
                  <a:pt x="456379" y="805491"/>
                  <a:pt x="454402" y="801837"/>
                </a:cubicBezTo>
                <a:cubicBezTo>
                  <a:pt x="452425" y="798182"/>
                  <a:pt x="451436" y="793839"/>
                  <a:pt x="451436" y="788807"/>
                </a:cubicBezTo>
                <a:lnTo>
                  <a:pt x="451436" y="652935"/>
                </a:lnTo>
                <a:cubicBezTo>
                  <a:pt x="451436" y="647064"/>
                  <a:pt x="452365" y="642032"/>
                  <a:pt x="454222" y="637838"/>
                </a:cubicBezTo>
                <a:cubicBezTo>
                  <a:pt x="456079" y="633644"/>
                  <a:pt x="458835" y="630440"/>
                  <a:pt x="462489" y="628223"/>
                </a:cubicBezTo>
                <a:cubicBezTo>
                  <a:pt x="466143" y="626006"/>
                  <a:pt x="470427" y="624898"/>
                  <a:pt x="475340" y="624898"/>
                </a:cubicBezTo>
                <a:cubicBezTo>
                  <a:pt x="479892" y="624898"/>
                  <a:pt x="483786" y="625917"/>
                  <a:pt x="487022" y="627953"/>
                </a:cubicBezTo>
                <a:cubicBezTo>
                  <a:pt x="490257" y="629990"/>
                  <a:pt x="492713" y="632955"/>
                  <a:pt x="494391" y="636849"/>
                </a:cubicBezTo>
                <a:cubicBezTo>
                  <a:pt x="496068" y="640744"/>
                  <a:pt x="496907" y="645447"/>
                  <a:pt x="496907" y="650958"/>
                </a:cubicBezTo>
                <a:lnTo>
                  <a:pt x="496907" y="667493"/>
                </a:lnTo>
                <a:lnTo>
                  <a:pt x="538064" y="667493"/>
                </a:lnTo>
                <a:lnTo>
                  <a:pt x="538064" y="650958"/>
                </a:lnTo>
                <a:cubicBezTo>
                  <a:pt x="538064" y="637299"/>
                  <a:pt x="535577" y="625557"/>
                  <a:pt x="530605" y="615732"/>
                </a:cubicBezTo>
                <a:cubicBezTo>
                  <a:pt x="525633" y="605908"/>
                  <a:pt x="518473" y="598449"/>
                  <a:pt x="509128" y="593357"/>
                </a:cubicBezTo>
                <a:cubicBezTo>
                  <a:pt x="499782" y="588265"/>
                  <a:pt x="488519" y="585718"/>
                  <a:pt x="475340" y="585718"/>
                </a:cubicBezTo>
                <a:close/>
                <a:moveTo>
                  <a:pt x="615483" y="269041"/>
                </a:moveTo>
                <a:cubicBezTo>
                  <a:pt x="642442" y="270677"/>
                  <a:pt x="669832" y="275058"/>
                  <a:pt x="697544" y="281986"/>
                </a:cubicBezTo>
                <a:cubicBezTo>
                  <a:pt x="710282" y="285156"/>
                  <a:pt x="722919" y="288772"/>
                  <a:pt x="735577" y="292733"/>
                </a:cubicBezTo>
                <a:cubicBezTo>
                  <a:pt x="678995" y="285196"/>
                  <a:pt x="622718" y="286700"/>
                  <a:pt x="566746" y="297589"/>
                </a:cubicBezTo>
                <a:cubicBezTo>
                  <a:pt x="510957" y="308439"/>
                  <a:pt x="458377" y="327861"/>
                  <a:pt x="409800" y="358397"/>
                </a:cubicBezTo>
                <a:cubicBezTo>
                  <a:pt x="413782" y="357747"/>
                  <a:pt x="417744" y="357076"/>
                  <a:pt x="421726" y="356487"/>
                </a:cubicBezTo>
                <a:cubicBezTo>
                  <a:pt x="466666" y="349823"/>
                  <a:pt x="505613" y="365426"/>
                  <a:pt x="542102" y="389359"/>
                </a:cubicBezTo>
                <a:cubicBezTo>
                  <a:pt x="573328" y="409859"/>
                  <a:pt x="600045" y="436047"/>
                  <a:pt x="628691" y="459777"/>
                </a:cubicBezTo>
                <a:cubicBezTo>
                  <a:pt x="705569" y="523469"/>
                  <a:pt x="793824" y="561482"/>
                  <a:pt x="892928" y="571193"/>
                </a:cubicBezTo>
                <a:cubicBezTo>
                  <a:pt x="1038457" y="585455"/>
                  <a:pt x="1165801" y="541632"/>
                  <a:pt x="1275144" y="444885"/>
                </a:cubicBezTo>
                <a:cubicBezTo>
                  <a:pt x="1277156" y="443117"/>
                  <a:pt x="1279188" y="441370"/>
                  <a:pt x="1282886" y="440577"/>
                </a:cubicBezTo>
                <a:cubicBezTo>
                  <a:pt x="1280407" y="445048"/>
                  <a:pt x="1278070" y="449598"/>
                  <a:pt x="1275470" y="453986"/>
                </a:cubicBezTo>
                <a:cubicBezTo>
                  <a:pt x="1249221" y="498094"/>
                  <a:pt x="1216328" y="536391"/>
                  <a:pt x="1175208" y="567292"/>
                </a:cubicBezTo>
                <a:cubicBezTo>
                  <a:pt x="1170128" y="571092"/>
                  <a:pt x="1169011" y="575053"/>
                  <a:pt x="1169011" y="580904"/>
                </a:cubicBezTo>
                <a:cubicBezTo>
                  <a:pt x="1168950" y="746160"/>
                  <a:pt x="1110032" y="887340"/>
                  <a:pt x="992906" y="1003469"/>
                </a:cubicBezTo>
                <a:cubicBezTo>
                  <a:pt x="908958" y="1086707"/>
                  <a:pt x="807436" y="1137803"/>
                  <a:pt x="691550" y="1160557"/>
                </a:cubicBezTo>
                <a:cubicBezTo>
                  <a:pt x="690230" y="1160821"/>
                  <a:pt x="688869" y="1160923"/>
                  <a:pt x="687528" y="1160964"/>
                </a:cubicBezTo>
                <a:cubicBezTo>
                  <a:pt x="686533" y="1161004"/>
                  <a:pt x="685557" y="1160801"/>
                  <a:pt x="681941" y="1160435"/>
                </a:cubicBezTo>
                <a:cubicBezTo>
                  <a:pt x="769952" y="1133129"/>
                  <a:pt x="842503" y="1086117"/>
                  <a:pt x="901543" y="1018666"/>
                </a:cubicBezTo>
                <a:cubicBezTo>
                  <a:pt x="760241" y="1162771"/>
                  <a:pt x="543910" y="1193714"/>
                  <a:pt x="371909" y="1105581"/>
                </a:cubicBezTo>
                <a:cubicBezTo>
                  <a:pt x="193225" y="1014014"/>
                  <a:pt x="109013" y="830290"/>
                  <a:pt x="127095" y="655365"/>
                </a:cubicBezTo>
                <a:cubicBezTo>
                  <a:pt x="148102" y="452137"/>
                  <a:pt x="291598" y="325830"/>
                  <a:pt x="398036" y="286761"/>
                </a:cubicBezTo>
                <a:cubicBezTo>
                  <a:pt x="227235" y="386210"/>
                  <a:pt x="147554" y="536675"/>
                  <a:pt x="182295" y="742889"/>
                </a:cubicBezTo>
                <a:cubicBezTo>
                  <a:pt x="225264" y="914381"/>
                  <a:pt x="332313" y="1023908"/>
                  <a:pt x="505105" y="1059888"/>
                </a:cubicBezTo>
                <a:cubicBezTo>
                  <a:pt x="657195" y="1091542"/>
                  <a:pt x="787140" y="1042131"/>
                  <a:pt x="893254" y="929903"/>
                </a:cubicBezTo>
                <a:cubicBezTo>
                  <a:pt x="869748" y="952210"/>
                  <a:pt x="844372" y="972690"/>
                  <a:pt x="816193" y="989532"/>
                </a:cubicBezTo>
                <a:cubicBezTo>
                  <a:pt x="580337" y="1130509"/>
                  <a:pt x="276442" y="997151"/>
                  <a:pt x="228576" y="725803"/>
                </a:cubicBezTo>
                <a:cubicBezTo>
                  <a:pt x="200052" y="564163"/>
                  <a:pt x="252590" y="429668"/>
                  <a:pt x="387533" y="333753"/>
                </a:cubicBezTo>
                <a:cubicBezTo>
                  <a:pt x="457625" y="283927"/>
                  <a:pt x="534609" y="264133"/>
                  <a:pt x="615483" y="269041"/>
                </a:cubicBezTo>
                <a:close/>
                <a:moveTo>
                  <a:pt x="385177" y="39548"/>
                </a:moveTo>
                <a:cubicBezTo>
                  <a:pt x="384912" y="39589"/>
                  <a:pt x="384648" y="39609"/>
                  <a:pt x="384343" y="39650"/>
                </a:cubicBezTo>
                <a:cubicBezTo>
                  <a:pt x="384547" y="39832"/>
                  <a:pt x="384730" y="40035"/>
                  <a:pt x="384912" y="40219"/>
                </a:cubicBezTo>
                <a:cubicBezTo>
                  <a:pt x="384993" y="39995"/>
                  <a:pt x="385075" y="39771"/>
                  <a:pt x="385177" y="39548"/>
                </a:cubicBezTo>
                <a:close/>
                <a:moveTo>
                  <a:pt x="570530" y="149"/>
                </a:moveTo>
                <a:cubicBezTo>
                  <a:pt x="596504" y="-445"/>
                  <a:pt x="622505" y="743"/>
                  <a:pt x="648459" y="3628"/>
                </a:cubicBezTo>
                <a:cubicBezTo>
                  <a:pt x="741957" y="14010"/>
                  <a:pt x="828404" y="44972"/>
                  <a:pt x="906846" y="97206"/>
                </a:cubicBezTo>
                <a:cubicBezTo>
                  <a:pt x="995203" y="156084"/>
                  <a:pt x="1062938" y="233186"/>
                  <a:pt x="1109870" y="328490"/>
                </a:cubicBezTo>
                <a:cubicBezTo>
                  <a:pt x="1110459" y="329689"/>
                  <a:pt x="1111048" y="330908"/>
                  <a:pt x="1111556" y="332148"/>
                </a:cubicBezTo>
                <a:cubicBezTo>
                  <a:pt x="1111658" y="332371"/>
                  <a:pt x="1111434" y="332737"/>
                  <a:pt x="1110966" y="334565"/>
                </a:cubicBezTo>
                <a:cubicBezTo>
                  <a:pt x="1096521" y="321238"/>
                  <a:pt x="1082462" y="308519"/>
                  <a:pt x="1068708" y="295496"/>
                </a:cubicBezTo>
                <a:cubicBezTo>
                  <a:pt x="1027425" y="256428"/>
                  <a:pt x="986792" y="216668"/>
                  <a:pt x="939556" y="184507"/>
                </a:cubicBezTo>
                <a:cubicBezTo>
                  <a:pt x="892015" y="152142"/>
                  <a:pt x="840228" y="131014"/>
                  <a:pt x="782528" y="127254"/>
                </a:cubicBezTo>
                <a:cubicBezTo>
                  <a:pt x="704412" y="122176"/>
                  <a:pt x="634319" y="144057"/>
                  <a:pt x="572963" y="193060"/>
                </a:cubicBezTo>
                <a:cubicBezTo>
                  <a:pt x="560773" y="202792"/>
                  <a:pt x="549619" y="213620"/>
                  <a:pt x="539095" y="225120"/>
                </a:cubicBezTo>
                <a:cubicBezTo>
                  <a:pt x="536840" y="227598"/>
                  <a:pt x="534910" y="230219"/>
                  <a:pt x="530867" y="230199"/>
                </a:cubicBezTo>
                <a:cubicBezTo>
                  <a:pt x="492082" y="230016"/>
                  <a:pt x="454415" y="237696"/>
                  <a:pt x="416952" y="246635"/>
                </a:cubicBezTo>
                <a:cubicBezTo>
                  <a:pt x="360736" y="263376"/>
                  <a:pt x="308563" y="288264"/>
                  <a:pt x="261347" y="323350"/>
                </a:cubicBezTo>
                <a:cubicBezTo>
                  <a:pt x="232781" y="344561"/>
                  <a:pt x="207528" y="369266"/>
                  <a:pt x="183534" y="395373"/>
                </a:cubicBezTo>
                <a:cubicBezTo>
                  <a:pt x="141702" y="444559"/>
                  <a:pt x="110537" y="499881"/>
                  <a:pt x="92150" y="561664"/>
                </a:cubicBezTo>
                <a:cubicBezTo>
                  <a:pt x="47677" y="711113"/>
                  <a:pt x="69944" y="850688"/>
                  <a:pt x="157062" y="979963"/>
                </a:cubicBezTo>
                <a:cubicBezTo>
                  <a:pt x="157915" y="982157"/>
                  <a:pt x="156879" y="982502"/>
                  <a:pt x="155030" y="982055"/>
                </a:cubicBezTo>
                <a:cubicBezTo>
                  <a:pt x="45910" y="863366"/>
                  <a:pt x="-10977" y="704917"/>
                  <a:pt x="1761" y="543623"/>
                </a:cubicBezTo>
                <a:cubicBezTo>
                  <a:pt x="22647" y="278958"/>
                  <a:pt x="230364" y="50418"/>
                  <a:pt x="492753" y="7367"/>
                </a:cubicBezTo>
                <a:cubicBezTo>
                  <a:pt x="518606" y="3120"/>
                  <a:pt x="544555" y="743"/>
                  <a:pt x="570530" y="149"/>
                </a:cubicBezTo>
                <a:close/>
              </a:path>
            </a:pathLst>
          </a:custGeom>
          <a:solidFill>
            <a:srgbClr val="6AAE2E"/>
          </a:solidFill>
          <a:ln w="304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>
            <a:extLst>
              <a:ext uri="{FF2B5EF4-FFF2-40B4-BE49-F238E27FC236}">
                <a16:creationId xmlns:a16="http://schemas.microsoft.com/office/drawing/2014/main" id="{F4678D3C-263D-4385-A7A7-2C4A7E2302B1}"/>
              </a:ext>
            </a:extLst>
          </p:cNvPr>
          <p:cNvSpPr/>
          <p:nvPr/>
        </p:nvSpPr>
        <p:spPr>
          <a:xfrm>
            <a:off x="8209648" y="3632585"/>
            <a:ext cx="720080" cy="720080"/>
          </a:xfrm>
          <a:prstGeom prst="ellipse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956E6E6-8237-4F79-AE3D-4CF22F511E99}"/>
              </a:ext>
            </a:extLst>
          </p:cNvPr>
          <p:cNvSpPr/>
          <p:nvPr/>
        </p:nvSpPr>
        <p:spPr>
          <a:xfrm>
            <a:off x="10219423" y="3632585"/>
            <a:ext cx="720080" cy="720080"/>
          </a:xfrm>
          <a:prstGeom prst="ellipse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8" name="Oval 21">
            <a:extLst>
              <a:ext uri="{FF2B5EF4-FFF2-40B4-BE49-F238E27FC236}">
                <a16:creationId xmlns:a16="http://schemas.microsoft.com/office/drawing/2014/main" id="{0BDFC538-0653-468B-BD28-C159C123EB8B}"/>
              </a:ext>
            </a:extLst>
          </p:cNvPr>
          <p:cNvSpPr/>
          <p:nvPr/>
        </p:nvSpPr>
        <p:spPr>
          <a:xfrm>
            <a:off x="6199873" y="3632585"/>
            <a:ext cx="720080" cy="720080"/>
          </a:xfrm>
          <a:prstGeom prst="ellipse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30">
            <a:extLst>
              <a:ext uri="{FF2B5EF4-FFF2-40B4-BE49-F238E27FC236}">
                <a16:creationId xmlns:a16="http://schemas.microsoft.com/office/drawing/2014/main" id="{829A03F4-8795-447F-9E07-95987C3F21CE}"/>
              </a:ext>
            </a:extLst>
          </p:cNvPr>
          <p:cNvGrpSpPr/>
          <p:nvPr/>
        </p:nvGrpSpPr>
        <p:grpSpPr>
          <a:xfrm>
            <a:off x="932114" y="1948838"/>
            <a:ext cx="4181796" cy="3969974"/>
            <a:chOff x="7136241" y="-9"/>
            <a:chExt cx="4879303" cy="4632151"/>
          </a:xfrm>
        </p:grpSpPr>
        <p:sp>
          <p:nvSpPr>
            <p:cNvPr id="4" name="Graphic 63">
              <a:extLst>
                <a:ext uri="{FF2B5EF4-FFF2-40B4-BE49-F238E27FC236}">
                  <a16:creationId xmlns:a16="http://schemas.microsoft.com/office/drawing/2014/main" id="{B035DA5B-F3D2-4CA6-90D8-51F77F87BD98}"/>
                </a:ext>
              </a:extLst>
            </p:cNvPr>
            <p:cNvSpPr/>
            <p:nvPr/>
          </p:nvSpPr>
          <p:spPr>
            <a:xfrm>
              <a:off x="7136241" y="1560771"/>
              <a:ext cx="2437872" cy="3070393"/>
            </a:xfrm>
            <a:custGeom>
              <a:avLst/>
              <a:gdLst>
                <a:gd name="connsiteX0" fmla="*/ 1805352 w 2437872"/>
                <a:gd name="connsiteY0" fmla="*/ 1535197 h 3070393"/>
                <a:gd name="connsiteX1" fmla="*/ 2437873 w 2437872"/>
                <a:gd name="connsiteY1" fmla="*/ 293431 h 3070393"/>
                <a:gd name="connsiteX2" fmla="*/ 1535197 w 2437872"/>
                <a:gd name="connsiteY2" fmla="*/ 0 h 3070393"/>
                <a:gd name="connsiteX3" fmla="*/ 0 w 2437872"/>
                <a:gd name="connsiteY3" fmla="*/ 1535197 h 3070393"/>
                <a:gd name="connsiteX4" fmla="*/ 1535197 w 2437872"/>
                <a:gd name="connsiteY4" fmla="*/ 3070394 h 3070393"/>
                <a:gd name="connsiteX5" fmla="*/ 2437873 w 2437872"/>
                <a:gd name="connsiteY5" fmla="*/ 2776963 h 3070393"/>
                <a:gd name="connsiteX6" fmla="*/ 1805352 w 2437872"/>
                <a:gd name="connsiteY6" fmla="*/ 1535197 h 307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37872" h="3070393">
                  <a:moveTo>
                    <a:pt x="1805352" y="1535197"/>
                  </a:moveTo>
                  <a:cubicBezTo>
                    <a:pt x="1805352" y="1024732"/>
                    <a:pt x="2054531" y="572549"/>
                    <a:pt x="2437873" y="293431"/>
                  </a:cubicBezTo>
                  <a:cubicBezTo>
                    <a:pt x="2184517" y="108916"/>
                    <a:pt x="1872597" y="0"/>
                    <a:pt x="1535197" y="0"/>
                  </a:cubicBezTo>
                  <a:cubicBezTo>
                    <a:pt x="687331" y="0"/>
                    <a:pt x="0" y="687331"/>
                    <a:pt x="0" y="1535197"/>
                  </a:cubicBezTo>
                  <a:cubicBezTo>
                    <a:pt x="0" y="2383063"/>
                    <a:pt x="687331" y="3070394"/>
                    <a:pt x="1535197" y="3070394"/>
                  </a:cubicBezTo>
                  <a:cubicBezTo>
                    <a:pt x="1872597" y="3070394"/>
                    <a:pt x="2184517" y="2961478"/>
                    <a:pt x="2437873" y="2776963"/>
                  </a:cubicBezTo>
                  <a:cubicBezTo>
                    <a:pt x="2054531" y="2497798"/>
                    <a:pt x="1805352" y="2045662"/>
                    <a:pt x="1805352" y="1535197"/>
                  </a:cubicBezTo>
                  <a:close/>
                </a:path>
              </a:pathLst>
            </a:custGeom>
            <a:solidFill>
              <a:schemeClr val="accent2"/>
            </a:solidFill>
            <a:ln w="46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Graphic 63">
              <a:extLst>
                <a:ext uri="{FF2B5EF4-FFF2-40B4-BE49-F238E27FC236}">
                  <a16:creationId xmlns:a16="http://schemas.microsoft.com/office/drawing/2014/main" id="{B54FCF21-286A-4168-BA42-EC4F3D3D80E3}"/>
                </a:ext>
              </a:extLst>
            </p:cNvPr>
            <p:cNvSpPr/>
            <p:nvPr/>
          </p:nvSpPr>
          <p:spPr>
            <a:xfrm>
              <a:off x="8851118" y="2934213"/>
              <a:ext cx="723839" cy="1583624"/>
            </a:xfrm>
            <a:custGeom>
              <a:avLst/>
              <a:gdLst>
                <a:gd name="connsiteX0" fmla="*/ 91319 w 723839"/>
                <a:gd name="connsiteY0" fmla="*/ 163116 h 1583624"/>
                <a:gd name="connsiteX1" fmla="*/ 99953 w 723839"/>
                <a:gd name="connsiteY1" fmla="*/ 0 h 1583624"/>
                <a:gd name="connsiteX2" fmla="*/ 0 w 723839"/>
                <a:gd name="connsiteY2" fmla="*/ 545707 h 1583624"/>
                <a:gd name="connsiteX3" fmla="*/ 404130 w 723839"/>
                <a:gd name="connsiteY3" fmla="*/ 1583625 h 1583624"/>
                <a:gd name="connsiteX4" fmla="*/ 723840 w 723839"/>
                <a:gd name="connsiteY4" fmla="*/ 1404882 h 1583624"/>
                <a:gd name="connsiteX5" fmla="*/ 91319 w 723839"/>
                <a:gd name="connsiteY5" fmla="*/ 163116 h 158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3839" h="1583624">
                  <a:moveTo>
                    <a:pt x="91319" y="163116"/>
                  </a:moveTo>
                  <a:cubicBezTo>
                    <a:pt x="91319" y="108024"/>
                    <a:pt x="94275" y="53590"/>
                    <a:pt x="99953" y="0"/>
                  </a:cubicBezTo>
                  <a:cubicBezTo>
                    <a:pt x="35429" y="169592"/>
                    <a:pt x="0" y="353496"/>
                    <a:pt x="0" y="545707"/>
                  </a:cubicBezTo>
                  <a:cubicBezTo>
                    <a:pt x="0" y="945942"/>
                    <a:pt x="153215" y="1310326"/>
                    <a:pt x="404130" y="1583625"/>
                  </a:cubicBezTo>
                  <a:cubicBezTo>
                    <a:pt x="518255" y="1536745"/>
                    <a:pt x="625435" y="1476539"/>
                    <a:pt x="723840" y="1404882"/>
                  </a:cubicBezTo>
                  <a:cubicBezTo>
                    <a:pt x="340545" y="1125764"/>
                    <a:pt x="91319" y="673581"/>
                    <a:pt x="91319" y="163116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 w="46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Graphic 63">
              <a:extLst>
                <a:ext uri="{FF2B5EF4-FFF2-40B4-BE49-F238E27FC236}">
                  <a16:creationId xmlns:a16="http://schemas.microsoft.com/office/drawing/2014/main" id="{0C55EC34-2F1B-45EA-9B78-51C1C2816AB8}"/>
                </a:ext>
              </a:extLst>
            </p:cNvPr>
            <p:cNvSpPr/>
            <p:nvPr/>
          </p:nvSpPr>
          <p:spPr>
            <a:xfrm>
              <a:off x="8944803" y="1690804"/>
              <a:ext cx="3070741" cy="2941338"/>
            </a:xfrm>
            <a:custGeom>
              <a:avLst/>
              <a:gdLst>
                <a:gd name="connsiteX0" fmla="*/ 1398997 w 3070741"/>
                <a:gd name="connsiteY0" fmla="*/ 1172644 h 2941338"/>
                <a:gd name="connsiteX1" fmla="*/ 7770 w 3070741"/>
                <a:gd name="connsiteY1" fmla="*/ 1253122 h 2941338"/>
                <a:gd name="connsiteX2" fmla="*/ 209882 w 3070741"/>
                <a:gd name="connsiteY2" fmla="*/ 2180529 h 2941338"/>
                <a:gd name="connsiteX3" fmla="*/ 2309932 w 3070741"/>
                <a:gd name="connsiteY3" fmla="*/ 2731351 h 2941338"/>
                <a:gd name="connsiteX4" fmla="*/ 2860754 w 3070741"/>
                <a:gd name="connsiteY4" fmla="*/ 631301 h 2941338"/>
                <a:gd name="connsiteX5" fmla="*/ 2151978 w 3070741"/>
                <a:gd name="connsiteY5" fmla="*/ 0 h 2941338"/>
                <a:gd name="connsiteX6" fmla="*/ 1398997 w 3070741"/>
                <a:gd name="connsiteY6" fmla="*/ 1172644 h 2941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70741" h="2941338">
                  <a:moveTo>
                    <a:pt x="1398997" y="1172644"/>
                  </a:moveTo>
                  <a:cubicBezTo>
                    <a:pt x="958264" y="1430223"/>
                    <a:pt x="442168" y="1443221"/>
                    <a:pt x="7770" y="1253122"/>
                  </a:cubicBezTo>
                  <a:cubicBezTo>
                    <a:pt x="-23670" y="1564948"/>
                    <a:pt x="39633" y="1889210"/>
                    <a:pt x="209882" y="2180529"/>
                  </a:cubicBezTo>
                  <a:cubicBezTo>
                    <a:pt x="637710" y="2912534"/>
                    <a:pt x="1577927" y="3159132"/>
                    <a:pt x="2309932" y="2731351"/>
                  </a:cubicBezTo>
                  <a:cubicBezTo>
                    <a:pt x="3041937" y="2303523"/>
                    <a:pt x="3288534" y="1363306"/>
                    <a:pt x="2860754" y="631301"/>
                  </a:cubicBezTo>
                  <a:cubicBezTo>
                    <a:pt x="2690505" y="339982"/>
                    <a:pt x="2439073" y="125669"/>
                    <a:pt x="2151978" y="0"/>
                  </a:cubicBezTo>
                  <a:cubicBezTo>
                    <a:pt x="2104348" y="471798"/>
                    <a:pt x="1839683" y="915112"/>
                    <a:pt x="1398997" y="1172644"/>
                  </a:cubicBezTo>
                  <a:close/>
                </a:path>
              </a:pathLst>
            </a:custGeom>
            <a:solidFill>
              <a:schemeClr val="accent3"/>
            </a:solidFill>
            <a:ln w="46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Graphic 63">
              <a:extLst>
                <a:ext uri="{FF2B5EF4-FFF2-40B4-BE49-F238E27FC236}">
                  <a16:creationId xmlns:a16="http://schemas.microsoft.com/office/drawing/2014/main" id="{2DBF8A82-2E3D-46E8-99C3-1F2F03311608}"/>
                </a:ext>
              </a:extLst>
            </p:cNvPr>
            <p:cNvSpPr/>
            <p:nvPr/>
          </p:nvSpPr>
          <p:spPr>
            <a:xfrm>
              <a:off x="10199360" y="1689350"/>
              <a:ext cx="1213751" cy="1247491"/>
            </a:xfrm>
            <a:custGeom>
              <a:avLst/>
              <a:gdLst>
                <a:gd name="connsiteX0" fmla="*/ 145190 w 1213751"/>
                <a:gd name="connsiteY0" fmla="*/ 1172644 h 1247491"/>
                <a:gd name="connsiteX1" fmla="*/ 0 w 1213751"/>
                <a:gd name="connsiteY1" fmla="*/ 1247491 h 1247491"/>
                <a:gd name="connsiteX2" fmla="*/ 521587 w 1213751"/>
                <a:gd name="connsiteY2" fmla="*/ 1058425 h 1247491"/>
                <a:gd name="connsiteX3" fmla="*/ 1213751 w 1213751"/>
                <a:gd name="connsiteY3" fmla="*/ 185829 h 1247491"/>
                <a:gd name="connsiteX4" fmla="*/ 898124 w 1213751"/>
                <a:gd name="connsiteY4" fmla="*/ 0 h 1247491"/>
                <a:gd name="connsiteX5" fmla="*/ 145190 w 1213751"/>
                <a:gd name="connsiteY5" fmla="*/ 1172644 h 1247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3751" h="1247491">
                  <a:moveTo>
                    <a:pt x="145190" y="1172644"/>
                  </a:moveTo>
                  <a:cubicBezTo>
                    <a:pt x="97607" y="1200424"/>
                    <a:pt x="49132" y="1225342"/>
                    <a:pt x="0" y="1247491"/>
                  </a:cubicBezTo>
                  <a:cubicBezTo>
                    <a:pt x="178977" y="1217646"/>
                    <a:pt x="355608" y="1155422"/>
                    <a:pt x="521587" y="1058425"/>
                  </a:cubicBezTo>
                  <a:cubicBezTo>
                    <a:pt x="867106" y="856501"/>
                    <a:pt x="1104412" y="540357"/>
                    <a:pt x="1213751" y="185829"/>
                  </a:cubicBezTo>
                  <a:cubicBezTo>
                    <a:pt x="1115675" y="110981"/>
                    <a:pt x="1009621" y="48803"/>
                    <a:pt x="898124" y="0"/>
                  </a:cubicBezTo>
                  <a:cubicBezTo>
                    <a:pt x="850541" y="471798"/>
                    <a:pt x="585876" y="915112"/>
                    <a:pt x="145190" y="1172644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 w="46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Graphic 63">
              <a:extLst>
                <a:ext uri="{FF2B5EF4-FFF2-40B4-BE49-F238E27FC236}">
                  <a16:creationId xmlns:a16="http://schemas.microsoft.com/office/drawing/2014/main" id="{EA05DCAB-A2F7-4ADC-8C78-D9D3CA940C24}"/>
                </a:ext>
              </a:extLst>
            </p:cNvPr>
            <p:cNvSpPr/>
            <p:nvPr/>
          </p:nvSpPr>
          <p:spPr>
            <a:xfrm>
              <a:off x="8040449" y="-9"/>
              <a:ext cx="3070795" cy="2937742"/>
            </a:xfrm>
            <a:custGeom>
              <a:avLst/>
              <a:gdLst>
                <a:gd name="connsiteX0" fmla="*/ 1400393 w 3070795"/>
                <a:gd name="connsiteY0" fmla="*/ 1769463 h 2937742"/>
                <a:gd name="connsiteX1" fmla="*/ 2160084 w 3070795"/>
                <a:gd name="connsiteY1" fmla="*/ 2937743 h 2937742"/>
                <a:gd name="connsiteX2" fmla="*/ 2865247 w 3070795"/>
                <a:gd name="connsiteY2" fmla="*/ 2302359 h 2937742"/>
                <a:gd name="connsiteX3" fmla="*/ 2302318 w 3070795"/>
                <a:gd name="connsiteY3" fmla="*/ 205547 h 2937742"/>
                <a:gd name="connsiteX4" fmla="*/ 205459 w 3070795"/>
                <a:gd name="connsiteY4" fmla="*/ 768523 h 2937742"/>
                <a:gd name="connsiteX5" fmla="*/ 8697 w 3070795"/>
                <a:gd name="connsiteY5" fmla="*/ 1697056 h 2937742"/>
                <a:gd name="connsiteX6" fmla="*/ 1400393 w 3070795"/>
                <a:gd name="connsiteY6" fmla="*/ 1769463 h 2937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70795" h="2937742">
                  <a:moveTo>
                    <a:pt x="1400393" y="1769463"/>
                  </a:moveTo>
                  <a:cubicBezTo>
                    <a:pt x="1842580" y="2024508"/>
                    <a:pt x="2109779" y="2466273"/>
                    <a:pt x="2160084" y="2937743"/>
                  </a:cubicBezTo>
                  <a:cubicBezTo>
                    <a:pt x="2446476" y="2810431"/>
                    <a:pt x="2696687" y="2594664"/>
                    <a:pt x="2865247" y="2302359"/>
                  </a:cubicBezTo>
                  <a:cubicBezTo>
                    <a:pt x="3288805" y="1567867"/>
                    <a:pt x="3036763" y="629105"/>
                    <a:pt x="2302318" y="205547"/>
                  </a:cubicBezTo>
                  <a:cubicBezTo>
                    <a:pt x="1567873" y="-218011"/>
                    <a:pt x="629064" y="34031"/>
                    <a:pt x="205459" y="768523"/>
                  </a:cubicBezTo>
                  <a:cubicBezTo>
                    <a:pt x="36900" y="1060781"/>
                    <a:pt x="-24574" y="1385417"/>
                    <a:pt x="8697" y="1697056"/>
                  </a:cubicBezTo>
                  <a:cubicBezTo>
                    <a:pt x="442015" y="1504423"/>
                    <a:pt x="958205" y="1514465"/>
                    <a:pt x="1400393" y="1769463"/>
                  </a:cubicBezTo>
                  <a:close/>
                </a:path>
              </a:pathLst>
            </a:custGeom>
            <a:solidFill>
              <a:schemeClr val="accent1"/>
            </a:solidFill>
            <a:ln w="46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Graphic 63">
              <a:extLst>
                <a:ext uri="{FF2B5EF4-FFF2-40B4-BE49-F238E27FC236}">
                  <a16:creationId xmlns:a16="http://schemas.microsoft.com/office/drawing/2014/main" id="{389D07A7-0ED8-4FF8-8209-CDD5F3DC1177}"/>
                </a:ext>
              </a:extLst>
            </p:cNvPr>
            <p:cNvSpPr/>
            <p:nvPr/>
          </p:nvSpPr>
          <p:spPr>
            <a:xfrm>
              <a:off x="8038837" y="1293836"/>
              <a:ext cx="1537341" cy="564683"/>
            </a:xfrm>
            <a:custGeom>
              <a:avLst/>
              <a:gdLst>
                <a:gd name="connsiteX0" fmla="*/ 1400363 w 1537341"/>
                <a:gd name="connsiteY0" fmla="*/ 475711 h 564683"/>
                <a:gd name="connsiteX1" fmla="*/ 1537341 w 1537341"/>
                <a:gd name="connsiteY1" fmla="*/ 564683 h 564683"/>
                <a:gd name="connsiteX2" fmla="*/ 1114535 w 1537341"/>
                <a:gd name="connsiteY2" fmla="*/ 205509 h 564683"/>
                <a:gd name="connsiteX3" fmla="*/ 13548 w 1537341"/>
                <a:gd name="connsiteY3" fmla="*/ 37043 h 564683"/>
                <a:gd name="connsiteX4" fmla="*/ 8667 w 1537341"/>
                <a:gd name="connsiteY4" fmla="*/ 403303 h 564683"/>
                <a:gd name="connsiteX5" fmla="*/ 1400363 w 1537341"/>
                <a:gd name="connsiteY5" fmla="*/ 475711 h 564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37341" h="564683">
                  <a:moveTo>
                    <a:pt x="1400363" y="475711"/>
                  </a:moveTo>
                  <a:cubicBezTo>
                    <a:pt x="1448087" y="503257"/>
                    <a:pt x="1493747" y="533008"/>
                    <a:pt x="1537341" y="564683"/>
                  </a:cubicBezTo>
                  <a:cubicBezTo>
                    <a:pt x="1422653" y="424092"/>
                    <a:pt x="1281076" y="301520"/>
                    <a:pt x="1114535" y="205509"/>
                  </a:cubicBezTo>
                  <a:cubicBezTo>
                    <a:pt x="767842" y="5555"/>
                    <a:pt x="375632" y="-43764"/>
                    <a:pt x="13548" y="37043"/>
                  </a:cubicBezTo>
                  <a:cubicBezTo>
                    <a:pt x="-2830" y="159333"/>
                    <a:pt x="-4237" y="282280"/>
                    <a:pt x="8667" y="403303"/>
                  </a:cubicBezTo>
                  <a:cubicBezTo>
                    <a:pt x="441986" y="210670"/>
                    <a:pt x="958176" y="220713"/>
                    <a:pt x="1400363" y="475711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 w="46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0" name="Freeform: Shape 34">
            <a:extLst>
              <a:ext uri="{FF2B5EF4-FFF2-40B4-BE49-F238E27FC236}">
                <a16:creationId xmlns:a16="http://schemas.microsoft.com/office/drawing/2014/main" id="{6CC1AB96-62C9-49CF-B597-EEA39DF3D905}"/>
              </a:ext>
            </a:extLst>
          </p:cNvPr>
          <p:cNvSpPr/>
          <p:nvPr/>
        </p:nvSpPr>
        <p:spPr>
          <a:xfrm>
            <a:off x="2214869" y="3507291"/>
            <a:ext cx="319328" cy="256584"/>
          </a:xfrm>
          <a:custGeom>
            <a:avLst/>
            <a:gdLst/>
            <a:ahLst/>
            <a:cxnLst/>
            <a:rect l="l" t="t" r="r" b="b"/>
            <a:pathLst>
              <a:path w="372591" h="299381">
                <a:moveTo>
                  <a:pt x="95194" y="46597"/>
                </a:moveTo>
                <a:cubicBezTo>
                  <a:pt x="88394" y="46597"/>
                  <a:pt x="82328" y="48763"/>
                  <a:pt x="76995" y="53096"/>
                </a:cubicBezTo>
                <a:cubicBezTo>
                  <a:pt x="71662" y="57429"/>
                  <a:pt x="67529" y="65196"/>
                  <a:pt x="64596" y="76395"/>
                </a:cubicBezTo>
                <a:cubicBezTo>
                  <a:pt x="60729" y="90927"/>
                  <a:pt x="58796" y="115393"/>
                  <a:pt x="58796" y="149790"/>
                </a:cubicBezTo>
                <a:cubicBezTo>
                  <a:pt x="58796" y="184188"/>
                  <a:pt x="60529" y="207820"/>
                  <a:pt x="63996" y="220686"/>
                </a:cubicBezTo>
                <a:cubicBezTo>
                  <a:pt x="67462" y="233552"/>
                  <a:pt x="71829" y="242118"/>
                  <a:pt x="77095" y="246385"/>
                </a:cubicBezTo>
                <a:cubicBezTo>
                  <a:pt x="82361" y="250651"/>
                  <a:pt x="88394" y="252784"/>
                  <a:pt x="95194" y="252784"/>
                </a:cubicBezTo>
                <a:cubicBezTo>
                  <a:pt x="101993" y="252784"/>
                  <a:pt x="108060" y="250618"/>
                  <a:pt x="113393" y="246285"/>
                </a:cubicBezTo>
                <a:cubicBezTo>
                  <a:pt x="118726" y="241951"/>
                  <a:pt x="122859" y="234185"/>
                  <a:pt x="125792" y="222986"/>
                </a:cubicBezTo>
                <a:cubicBezTo>
                  <a:pt x="129658" y="208587"/>
                  <a:pt x="131592" y="184188"/>
                  <a:pt x="131592" y="149790"/>
                </a:cubicBezTo>
                <a:cubicBezTo>
                  <a:pt x="131592" y="115393"/>
                  <a:pt x="129858" y="91761"/>
                  <a:pt x="126392" y="78895"/>
                </a:cubicBezTo>
                <a:cubicBezTo>
                  <a:pt x="122926" y="66029"/>
                  <a:pt x="118559" y="57429"/>
                  <a:pt x="113293" y="53096"/>
                </a:cubicBezTo>
                <a:cubicBezTo>
                  <a:pt x="108026" y="48763"/>
                  <a:pt x="101993" y="46597"/>
                  <a:pt x="95194" y="46597"/>
                </a:cubicBezTo>
                <a:close/>
                <a:moveTo>
                  <a:pt x="326994" y="0"/>
                </a:moveTo>
                <a:lnTo>
                  <a:pt x="372591" y="0"/>
                </a:lnTo>
                <a:lnTo>
                  <a:pt x="372591" y="294382"/>
                </a:lnTo>
                <a:lnTo>
                  <a:pt x="316394" y="294382"/>
                </a:lnTo>
                <a:lnTo>
                  <a:pt x="316394" y="82595"/>
                </a:lnTo>
                <a:cubicBezTo>
                  <a:pt x="295862" y="101793"/>
                  <a:pt x="271664" y="115993"/>
                  <a:pt x="243799" y="125192"/>
                </a:cubicBezTo>
                <a:lnTo>
                  <a:pt x="243799" y="74195"/>
                </a:lnTo>
                <a:cubicBezTo>
                  <a:pt x="258465" y="69395"/>
                  <a:pt x="274397" y="60296"/>
                  <a:pt x="291596" y="46897"/>
                </a:cubicBezTo>
                <a:cubicBezTo>
                  <a:pt x="308795" y="33498"/>
                  <a:pt x="320594" y="17865"/>
                  <a:pt x="326994" y="0"/>
                </a:cubicBezTo>
                <a:close/>
                <a:moveTo>
                  <a:pt x="95194" y="0"/>
                </a:moveTo>
                <a:cubicBezTo>
                  <a:pt x="123592" y="0"/>
                  <a:pt x="145791" y="10132"/>
                  <a:pt x="161790" y="30398"/>
                </a:cubicBezTo>
                <a:cubicBezTo>
                  <a:pt x="180855" y="54396"/>
                  <a:pt x="190388" y="94194"/>
                  <a:pt x="190388" y="149790"/>
                </a:cubicBezTo>
                <a:cubicBezTo>
                  <a:pt x="190388" y="205254"/>
                  <a:pt x="180789" y="245118"/>
                  <a:pt x="161590" y="269383"/>
                </a:cubicBezTo>
                <a:cubicBezTo>
                  <a:pt x="145724" y="289382"/>
                  <a:pt x="123592" y="299381"/>
                  <a:pt x="95194" y="299381"/>
                </a:cubicBezTo>
                <a:cubicBezTo>
                  <a:pt x="66662" y="299381"/>
                  <a:pt x="43664" y="288415"/>
                  <a:pt x="26198" y="266483"/>
                </a:cubicBezTo>
                <a:cubicBezTo>
                  <a:pt x="8733" y="244551"/>
                  <a:pt x="0" y="205454"/>
                  <a:pt x="0" y="149190"/>
                </a:cubicBezTo>
                <a:cubicBezTo>
                  <a:pt x="0" y="93994"/>
                  <a:pt x="9599" y="54263"/>
                  <a:pt x="28798" y="29998"/>
                </a:cubicBezTo>
                <a:cubicBezTo>
                  <a:pt x="44664" y="9999"/>
                  <a:pt x="66796" y="0"/>
                  <a:pt x="9519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45">
            <a:extLst>
              <a:ext uri="{FF2B5EF4-FFF2-40B4-BE49-F238E27FC236}">
                <a16:creationId xmlns:a16="http://schemas.microsoft.com/office/drawing/2014/main" id="{0859C1B1-D273-4D2F-A302-ABE75E6C964B}"/>
              </a:ext>
            </a:extLst>
          </p:cNvPr>
          <p:cNvSpPr/>
          <p:nvPr/>
        </p:nvSpPr>
        <p:spPr>
          <a:xfrm>
            <a:off x="3556205" y="3694892"/>
            <a:ext cx="358751" cy="256584"/>
          </a:xfrm>
          <a:custGeom>
            <a:avLst/>
            <a:gdLst/>
            <a:ahLst/>
            <a:cxnLst/>
            <a:rect l="l" t="t" r="r" b="b"/>
            <a:pathLst>
              <a:path w="418589" h="299381">
                <a:moveTo>
                  <a:pt x="95195" y="46597"/>
                </a:moveTo>
                <a:cubicBezTo>
                  <a:pt x="88395" y="46597"/>
                  <a:pt x="82329" y="48763"/>
                  <a:pt x="76996" y="53096"/>
                </a:cubicBezTo>
                <a:cubicBezTo>
                  <a:pt x="71663" y="57429"/>
                  <a:pt x="67530" y="65196"/>
                  <a:pt x="64597" y="76395"/>
                </a:cubicBezTo>
                <a:cubicBezTo>
                  <a:pt x="60730" y="90927"/>
                  <a:pt x="58797" y="115393"/>
                  <a:pt x="58797" y="149791"/>
                </a:cubicBezTo>
                <a:cubicBezTo>
                  <a:pt x="58797" y="184188"/>
                  <a:pt x="60530" y="207820"/>
                  <a:pt x="63997" y="220686"/>
                </a:cubicBezTo>
                <a:cubicBezTo>
                  <a:pt x="67463" y="233552"/>
                  <a:pt x="71829" y="242118"/>
                  <a:pt x="77096" y="246385"/>
                </a:cubicBezTo>
                <a:cubicBezTo>
                  <a:pt x="82362" y="250651"/>
                  <a:pt x="88395" y="252784"/>
                  <a:pt x="95195" y="252784"/>
                </a:cubicBezTo>
                <a:cubicBezTo>
                  <a:pt x="101994" y="252784"/>
                  <a:pt x="108061" y="250618"/>
                  <a:pt x="113394" y="246285"/>
                </a:cubicBezTo>
                <a:cubicBezTo>
                  <a:pt x="118727" y="241952"/>
                  <a:pt x="122860" y="234185"/>
                  <a:pt x="125793" y="222986"/>
                </a:cubicBezTo>
                <a:cubicBezTo>
                  <a:pt x="129659" y="208587"/>
                  <a:pt x="131592" y="184188"/>
                  <a:pt x="131592" y="149791"/>
                </a:cubicBezTo>
                <a:cubicBezTo>
                  <a:pt x="131592" y="115393"/>
                  <a:pt x="129859" y="91761"/>
                  <a:pt x="126393" y="78895"/>
                </a:cubicBezTo>
                <a:cubicBezTo>
                  <a:pt x="122926" y="66029"/>
                  <a:pt x="118560" y="57429"/>
                  <a:pt x="113294" y="53096"/>
                </a:cubicBezTo>
                <a:cubicBezTo>
                  <a:pt x="108027" y="48763"/>
                  <a:pt x="101994" y="46597"/>
                  <a:pt x="95195" y="46597"/>
                </a:cubicBezTo>
                <a:close/>
                <a:moveTo>
                  <a:pt x="325595" y="0"/>
                </a:moveTo>
                <a:cubicBezTo>
                  <a:pt x="354526" y="0"/>
                  <a:pt x="377258" y="7799"/>
                  <a:pt x="393790" y="23398"/>
                </a:cubicBezTo>
                <a:cubicBezTo>
                  <a:pt x="410323" y="38997"/>
                  <a:pt x="418589" y="58396"/>
                  <a:pt x="418589" y="81595"/>
                </a:cubicBezTo>
                <a:cubicBezTo>
                  <a:pt x="418589" y="94794"/>
                  <a:pt x="416222" y="107360"/>
                  <a:pt x="411489" y="119292"/>
                </a:cubicBezTo>
                <a:cubicBezTo>
                  <a:pt x="406756" y="131225"/>
                  <a:pt x="399257" y="143724"/>
                  <a:pt x="388991" y="156790"/>
                </a:cubicBezTo>
                <a:cubicBezTo>
                  <a:pt x="382191" y="165456"/>
                  <a:pt x="369925" y="177922"/>
                  <a:pt x="352193" y="194188"/>
                </a:cubicBezTo>
                <a:cubicBezTo>
                  <a:pt x="334461" y="210454"/>
                  <a:pt x="323228" y="221253"/>
                  <a:pt x="318495" y="226586"/>
                </a:cubicBezTo>
                <a:cubicBezTo>
                  <a:pt x="313762" y="231919"/>
                  <a:pt x="309929" y="237119"/>
                  <a:pt x="306996" y="242185"/>
                </a:cubicBezTo>
                <a:lnTo>
                  <a:pt x="418589" y="242185"/>
                </a:lnTo>
                <a:lnTo>
                  <a:pt x="418589" y="294382"/>
                </a:lnTo>
                <a:lnTo>
                  <a:pt x="221601" y="294382"/>
                </a:lnTo>
                <a:cubicBezTo>
                  <a:pt x="223734" y="274650"/>
                  <a:pt x="230134" y="255951"/>
                  <a:pt x="240800" y="238285"/>
                </a:cubicBezTo>
                <a:cubicBezTo>
                  <a:pt x="251466" y="220620"/>
                  <a:pt x="272531" y="197188"/>
                  <a:pt x="303996" y="167989"/>
                </a:cubicBezTo>
                <a:cubicBezTo>
                  <a:pt x="329328" y="144391"/>
                  <a:pt x="344860" y="128392"/>
                  <a:pt x="350593" y="119992"/>
                </a:cubicBezTo>
                <a:cubicBezTo>
                  <a:pt x="358326" y="108393"/>
                  <a:pt x="362192" y="96927"/>
                  <a:pt x="362192" y="85594"/>
                </a:cubicBezTo>
                <a:cubicBezTo>
                  <a:pt x="362192" y="73062"/>
                  <a:pt x="358826" y="63429"/>
                  <a:pt x="352093" y="56696"/>
                </a:cubicBezTo>
                <a:cubicBezTo>
                  <a:pt x="345360" y="49963"/>
                  <a:pt x="336061" y="46597"/>
                  <a:pt x="324195" y="46597"/>
                </a:cubicBezTo>
                <a:cubicBezTo>
                  <a:pt x="312462" y="46597"/>
                  <a:pt x="303129" y="50130"/>
                  <a:pt x="296196" y="57196"/>
                </a:cubicBezTo>
                <a:cubicBezTo>
                  <a:pt x="289263" y="64262"/>
                  <a:pt x="285264" y="75995"/>
                  <a:pt x="284197" y="92394"/>
                </a:cubicBezTo>
                <a:lnTo>
                  <a:pt x="228200" y="86794"/>
                </a:lnTo>
                <a:cubicBezTo>
                  <a:pt x="231534" y="55863"/>
                  <a:pt x="242000" y="33664"/>
                  <a:pt x="259599" y="20198"/>
                </a:cubicBezTo>
                <a:cubicBezTo>
                  <a:pt x="277198" y="6733"/>
                  <a:pt x="299196" y="0"/>
                  <a:pt x="325595" y="0"/>
                </a:cubicBezTo>
                <a:close/>
                <a:moveTo>
                  <a:pt x="95195" y="0"/>
                </a:moveTo>
                <a:cubicBezTo>
                  <a:pt x="123593" y="0"/>
                  <a:pt x="145792" y="10132"/>
                  <a:pt x="161791" y="30398"/>
                </a:cubicBezTo>
                <a:cubicBezTo>
                  <a:pt x="180856" y="54396"/>
                  <a:pt x="190389" y="94194"/>
                  <a:pt x="190389" y="149791"/>
                </a:cubicBezTo>
                <a:cubicBezTo>
                  <a:pt x="190389" y="205254"/>
                  <a:pt x="180789" y="245118"/>
                  <a:pt x="161591" y="269383"/>
                </a:cubicBezTo>
                <a:cubicBezTo>
                  <a:pt x="145725" y="289382"/>
                  <a:pt x="123593" y="299381"/>
                  <a:pt x="95195" y="299381"/>
                </a:cubicBezTo>
                <a:cubicBezTo>
                  <a:pt x="66663" y="299381"/>
                  <a:pt x="43664" y="288415"/>
                  <a:pt x="26199" y="266483"/>
                </a:cubicBezTo>
                <a:cubicBezTo>
                  <a:pt x="8733" y="244551"/>
                  <a:pt x="0" y="205454"/>
                  <a:pt x="0" y="149191"/>
                </a:cubicBezTo>
                <a:cubicBezTo>
                  <a:pt x="0" y="93994"/>
                  <a:pt x="9600" y="54263"/>
                  <a:pt x="28799" y="29998"/>
                </a:cubicBezTo>
                <a:cubicBezTo>
                  <a:pt x="44664" y="9999"/>
                  <a:pt x="66796" y="0"/>
                  <a:pt x="9519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52">
            <a:extLst>
              <a:ext uri="{FF2B5EF4-FFF2-40B4-BE49-F238E27FC236}">
                <a16:creationId xmlns:a16="http://schemas.microsoft.com/office/drawing/2014/main" id="{BDF4AF2A-C156-42A6-9D1B-B606991F96B9}"/>
              </a:ext>
            </a:extLst>
          </p:cNvPr>
          <p:cNvSpPr/>
          <p:nvPr/>
        </p:nvSpPr>
        <p:spPr>
          <a:xfrm>
            <a:off x="2739486" y="4766925"/>
            <a:ext cx="361321" cy="256584"/>
          </a:xfrm>
          <a:custGeom>
            <a:avLst/>
            <a:gdLst/>
            <a:ahLst/>
            <a:cxnLst/>
            <a:rect l="l" t="t" r="r" b="b"/>
            <a:pathLst>
              <a:path w="421588" h="299381">
                <a:moveTo>
                  <a:pt x="95194" y="46597"/>
                </a:moveTo>
                <a:cubicBezTo>
                  <a:pt x="88394" y="46597"/>
                  <a:pt x="82328" y="48763"/>
                  <a:pt x="76995" y="53096"/>
                </a:cubicBezTo>
                <a:cubicBezTo>
                  <a:pt x="71662" y="57430"/>
                  <a:pt x="67529" y="65196"/>
                  <a:pt x="64596" y="76395"/>
                </a:cubicBezTo>
                <a:cubicBezTo>
                  <a:pt x="60729" y="90927"/>
                  <a:pt x="58796" y="115393"/>
                  <a:pt x="58796" y="149791"/>
                </a:cubicBezTo>
                <a:cubicBezTo>
                  <a:pt x="58796" y="184188"/>
                  <a:pt x="60529" y="207820"/>
                  <a:pt x="63996" y="220686"/>
                </a:cubicBezTo>
                <a:cubicBezTo>
                  <a:pt x="67462" y="233552"/>
                  <a:pt x="71829" y="242118"/>
                  <a:pt x="77095" y="246385"/>
                </a:cubicBezTo>
                <a:cubicBezTo>
                  <a:pt x="82361" y="250651"/>
                  <a:pt x="88394" y="252784"/>
                  <a:pt x="95194" y="252784"/>
                </a:cubicBezTo>
                <a:cubicBezTo>
                  <a:pt x="101993" y="252784"/>
                  <a:pt x="108060" y="250618"/>
                  <a:pt x="113393" y="246285"/>
                </a:cubicBezTo>
                <a:cubicBezTo>
                  <a:pt x="118726" y="241952"/>
                  <a:pt x="122859" y="234185"/>
                  <a:pt x="125792" y="222986"/>
                </a:cubicBezTo>
                <a:cubicBezTo>
                  <a:pt x="129658" y="208587"/>
                  <a:pt x="131592" y="184188"/>
                  <a:pt x="131592" y="149791"/>
                </a:cubicBezTo>
                <a:cubicBezTo>
                  <a:pt x="131592" y="115393"/>
                  <a:pt x="129858" y="91761"/>
                  <a:pt x="126392" y="78895"/>
                </a:cubicBezTo>
                <a:cubicBezTo>
                  <a:pt x="122926" y="66029"/>
                  <a:pt x="118559" y="57430"/>
                  <a:pt x="113293" y="53096"/>
                </a:cubicBezTo>
                <a:cubicBezTo>
                  <a:pt x="108026" y="48763"/>
                  <a:pt x="101993" y="46597"/>
                  <a:pt x="95194" y="46597"/>
                </a:cubicBezTo>
                <a:close/>
                <a:moveTo>
                  <a:pt x="321394" y="0"/>
                </a:moveTo>
                <a:cubicBezTo>
                  <a:pt x="348992" y="0"/>
                  <a:pt x="371124" y="8799"/>
                  <a:pt x="387790" y="26398"/>
                </a:cubicBezTo>
                <a:cubicBezTo>
                  <a:pt x="401522" y="40797"/>
                  <a:pt x="408389" y="57063"/>
                  <a:pt x="408389" y="75195"/>
                </a:cubicBezTo>
                <a:cubicBezTo>
                  <a:pt x="408389" y="100927"/>
                  <a:pt x="394323" y="121459"/>
                  <a:pt x="366191" y="136791"/>
                </a:cubicBezTo>
                <a:cubicBezTo>
                  <a:pt x="382990" y="140391"/>
                  <a:pt x="396423" y="148457"/>
                  <a:pt x="406489" y="160990"/>
                </a:cubicBezTo>
                <a:cubicBezTo>
                  <a:pt x="416555" y="173522"/>
                  <a:pt x="421588" y="188655"/>
                  <a:pt x="421588" y="206387"/>
                </a:cubicBezTo>
                <a:cubicBezTo>
                  <a:pt x="421588" y="232119"/>
                  <a:pt x="412188" y="254051"/>
                  <a:pt x="393390" y="272183"/>
                </a:cubicBezTo>
                <a:cubicBezTo>
                  <a:pt x="374591" y="290315"/>
                  <a:pt x="351192" y="299381"/>
                  <a:pt x="323194" y="299381"/>
                </a:cubicBezTo>
                <a:cubicBezTo>
                  <a:pt x="296662" y="299381"/>
                  <a:pt x="274664" y="291749"/>
                  <a:pt x="257198" y="276483"/>
                </a:cubicBezTo>
                <a:cubicBezTo>
                  <a:pt x="239732" y="261217"/>
                  <a:pt x="229600" y="241252"/>
                  <a:pt x="226800" y="216586"/>
                </a:cubicBezTo>
                <a:lnTo>
                  <a:pt x="281196" y="209987"/>
                </a:lnTo>
                <a:cubicBezTo>
                  <a:pt x="282930" y="223853"/>
                  <a:pt x="287596" y="234452"/>
                  <a:pt x="295196" y="241785"/>
                </a:cubicBezTo>
                <a:cubicBezTo>
                  <a:pt x="302795" y="249118"/>
                  <a:pt x="311995" y="252784"/>
                  <a:pt x="322794" y="252784"/>
                </a:cubicBezTo>
                <a:cubicBezTo>
                  <a:pt x="334393" y="252784"/>
                  <a:pt x="344159" y="248385"/>
                  <a:pt x="352092" y="239585"/>
                </a:cubicBezTo>
                <a:cubicBezTo>
                  <a:pt x="360025" y="230786"/>
                  <a:pt x="363991" y="218920"/>
                  <a:pt x="363991" y="203987"/>
                </a:cubicBezTo>
                <a:cubicBezTo>
                  <a:pt x="363991" y="189855"/>
                  <a:pt x="360192" y="178655"/>
                  <a:pt x="352592" y="170389"/>
                </a:cubicBezTo>
                <a:cubicBezTo>
                  <a:pt x="344993" y="162123"/>
                  <a:pt x="335726" y="157990"/>
                  <a:pt x="324794" y="157990"/>
                </a:cubicBezTo>
                <a:cubicBezTo>
                  <a:pt x="317594" y="157990"/>
                  <a:pt x="308995" y="159390"/>
                  <a:pt x="298995" y="162190"/>
                </a:cubicBezTo>
                <a:lnTo>
                  <a:pt x="305195" y="116393"/>
                </a:lnTo>
                <a:cubicBezTo>
                  <a:pt x="320394" y="116793"/>
                  <a:pt x="331993" y="113493"/>
                  <a:pt x="339993" y="106493"/>
                </a:cubicBezTo>
                <a:cubicBezTo>
                  <a:pt x="347992" y="99494"/>
                  <a:pt x="351992" y="90194"/>
                  <a:pt x="351992" y="78595"/>
                </a:cubicBezTo>
                <a:cubicBezTo>
                  <a:pt x="351992" y="68729"/>
                  <a:pt x="349059" y="60863"/>
                  <a:pt x="343193" y="54996"/>
                </a:cubicBezTo>
                <a:cubicBezTo>
                  <a:pt x="337326" y="49130"/>
                  <a:pt x="329527" y="46197"/>
                  <a:pt x="319794" y="46197"/>
                </a:cubicBezTo>
                <a:cubicBezTo>
                  <a:pt x="310195" y="46197"/>
                  <a:pt x="301995" y="49530"/>
                  <a:pt x="295196" y="56196"/>
                </a:cubicBezTo>
                <a:cubicBezTo>
                  <a:pt x="288396" y="62863"/>
                  <a:pt x="284263" y="72595"/>
                  <a:pt x="282796" y="85394"/>
                </a:cubicBezTo>
                <a:lnTo>
                  <a:pt x="231000" y="76595"/>
                </a:lnTo>
                <a:cubicBezTo>
                  <a:pt x="234599" y="58863"/>
                  <a:pt x="240032" y="44697"/>
                  <a:pt x="247299" y="34098"/>
                </a:cubicBezTo>
                <a:cubicBezTo>
                  <a:pt x="254565" y="23498"/>
                  <a:pt x="264697" y="15165"/>
                  <a:pt x="277697" y="9099"/>
                </a:cubicBezTo>
                <a:cubicBezTo>
                  <a:pt x="290696" y="3033"/>
                  <a:pt x="305262" y="0"/>
                  <a:pt x="321394" y="0"/>
                </a:cubicBezTo>
                <a:close/>
                <a:moveTo>
                  <a:pt x="95194" y="0"/>
                </a:moveTo>
                <a:cubicBezTo>
                  <a:pt x="123592" y="0"/>
                  <a:pt x="145791" y="10132"/>
                  <a:pt x="161790" y="30398"/>
                </a:cubicBezTo>
                <a:cubicBezTo>
                  <a:pt x="180855" y="54396"/>
                  <a:pt x="190388" y="94194"/>
                  <a:pt x="190388" y="149791"/>
                </a:cubicBezTo>
                <a:cubicBezTo>
                  <a:pt x="190388" y="205254"/>
                  <a:pt x="180789" y="245118"/>
                  <a:pt x="161590" y="269383"/>
                </a:cubicBezTo>
                <a:cubicBezTo>
                  <a:pt x="145724" y="289382"/>
                  <a:pt x="123592" y="299381"/>
                  <a:pt x="95194" y="299381"/>
                </a:cubicBezTo>
                <a:cubicBezTo>
                  <a:pt x="66662" y="299381"/>
                  <a:pt x="43664" y="288415"/>
                  <a:pt x="26198" y="266483"/>
                </a:cubicBezTo>
                <a:cubicBezTo>
                  <a:pt x="8733" y="244551"/>
                  <a:pt x="0" y="205454"/>
                  <a:pt x="0" y="149191"/>
                </a:cubicBezTo>
                <a:cubicBezTo>
                  <a:pt x="0" y="93994"/>
                  <a:pt x="9599" y="54263"/>
                  <a:pt x="28798" y="29998"/>
                </a:cubicBezTo>
                <a:cubicBezTo>
                  <a:pt x="44664" y="9999"/>
                  <a:pt x="66796" y="0"/>
                  <a:pt x="9519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D82482C4-C289-4480-9066-1029E0FEC360}"/>
              </a:ext>
            </a:extLst>
          </p:cNvPr>
          <p:cNvSpPr/>
          <p:nvPr/>
        </p:nvSpPr>
        <p:spPr>
          <a:xfrm rot="2700000">
            <a:off x="4503418" y="3957606"/>
            <a:ext cx="309086" cy="554132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" name="Round Same Side Corner Rectangle 36">
            <a:extLst>
              <a:ext uri="{FF2B5EF4-FFF2-40B4-BE49-F238E27FC236}">
                <a16:creationId xmlns:a16="http://schemas.microsoft.com/office/drawing/2014/main" id="{3AEDDC4E-CAB1-42D5-8153-649596CC9295}"/>
              </a:ext>
            </a:extLst>
          </p:cNvPr>
          <p:cNvSpPr>
            <a:spLocks noChangeAspect="1"/>
          </p:cNvSpPr>
          <p:nvPr/>
        </p:nvSpPr>
        <p:spPr>
          <a:xfrm>
            <a:off x="1840070" y="5326293"/>
            <a:ext cx="460284" cy="363908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5" name="Oval 21">
            <a:extLst>
              <a:ext uri="{FF2B5EF4-FFF2-40B4-BE49-F238E27FC236}">
                <a16:creationId xmlns:a16="http://schemas.microsoft.com/office/drawing/2014/main" id="{A4B60058-507F-48FE-92A0-BCC7F5DAD517}"/>
              </a:ext>
            </a:extLst>
          </p:cNvPr>
          <p:cNvSpPr>
            <a:spLocks noChangeAspect="1"/>
          </p:cNvSpPr>
          <p:nvPr/>
        </p:nvSpPr>
        <p:spPr>
          <a:xfrm>
            <a:off x="2021981" y="2512863"/>
            <a:ext cx="412252" cy="4156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C34270-F386-4EAA-A4FE-61B350894CE0}"/>
              </a:ext>
            </a:extLst>
          </p:cNvPr>
          <p:cNvSpPr txBox="1"/>
          <p:nvPr/>
        </p:nvSpPr>
        <p:spPr>
          <a:xfrm>
            <a:off x="5672157" y="1687228"/>
            <a:ext cx="5769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4AD686A-8F3F-4B52-8046-DD96F79069E5}"/>
              </a:ext>
            </a:extLst>
          </p:cNvPr>
          <p:cNvSpPr txBox="1"/>
          <p:nvPr/>
        </p:nvSpPr>
        <p:spPr>
          <a:xfrm>
            <a:off x="5672157" y="2210578"/>
            <a:ext cx="5798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I hope and I believe that this Template will your Time, Money and Reputation.</a:t>
            </a:r>
          </a:p>
        </p:txBody>
      </p:sp>
      <p:sp>
        <p:nvSpPr>
          <p:cNvPr id="18" name="자유형 8">
            <a:extLst>
              <a:ext uri="{FF2B5EF4-FFF2-40B4-BE49-F238E27FC236}">
                <a16:creationId xmlns:a16="http://schemas.microsoft.com/office/drawing/2014/main" id="{5205BB54-0342-40E3-B92C-DADB8F7BD7E2}"/>
              </a:ext>
            </a:extLst>
          </p:cNvPr>
          <p:cNvSpPr/>
          <p:nvPr/>
        </p:nvSpPr>
        <p:spPr>
          <a:xfrm>
            <a:off x="5692297" y="3294081"/>
            <a:ext cx="5749677" cy="89442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254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49D744C-8458-4036-A458-F67477BC0D84}"/>
              </a:ext>
            </a:extLst>
          </p:cNvPr>
          <p:cNvSpPr txBox="1"/>
          <p:nvPr/>
        </p:nvSpPr>
        <p:spPr>
          <a:xfrm>
            <a:off x="7489949" y="3132721"/>
            <a:ext cx="215437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2" name="Group 29">
            <a:extLst>
              <a:ext uri="{FF2B5EF4-FFF2-40B4-BE49-F238E27FC236}">
                <a16:creationId xmlns:a16="http://schemas.microsoft.com/office/drawing/2014/main" id="{3D7DADE4-CFF5-4AA9-A177-7DF9A3DF70E9}"/>
              </a:ext>
            </a:extLst>
          </p:cNvPr>
          <p:cNvGrpSpPr/>
          <p:nvPr/>
        </p:nvGrpSpPr>
        <p:grpSpPr>
          <a:xfrm>
            <a:off x="7681930" y="4439533"/>
            <a:ext cx="1775516" cy="1694684"/>
            <a:chOff x="3736410" y="4379961"/>
            <a:chExt cx="1454320" cy="169468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D86218A-EDE9-4526-BDD3-2B3564DA5225}"/>
                </a:ext>
              </a:extLst>
            </p:cNvPr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106B584-FE6E-4FC0-90BC-8CCE6B5BE6BE}"/>
                </a:ext>
              </a:extLst>
            </p:cNvPr>
            <p:cNvSpPr txBox="1"/>
            <p:nvPr/>
          </p:nvSpPr>
          <p:spPr>
            <a:xfrm>
              <a:off x="3736410" y="4689650"/>
              <a:ext cx="14543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30">
            <a:extLst>
              <a:ext uri="{FF2B5EF4-FFF2-40B4-BE49-F238E27FC236}">
                <a16:creationId xmlns:a16="http://schemas.microsoft.com/office/drawing/2014/main" id="{7461A7C5-E3A9-4D84-9213-59308F0399E8}"/>
              </a:ext>
            </a:extLst>
          </p:cNvPr>
          <p:cNvGrpSpPr/>
          <p:nvPr/>
        </p:nvGrpSpPr>
        <p:grpSpPr>
          <a:xfrm>
            <a:off x="9691705" y="4439533"/>
            <a:ext cx="1775516" cy="1694684"/>
            <a:chOff x="3736410" y="4379961"/>
            <a:chExt cx="1454320" cy="169468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1B3F537-07AB-4CED-A148-F1C45379DCC9}"/>
                </a:ext>
              </a:extLst>
            </p:cNvPr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503DD45-219A-499E-B7CA-47B4112E14A1}"/>
                </a:ext>
              </a:extLst>
            </p:cNvPr>
            <p:cNvSpPr txBox="1"/>
            <p:nvPr/>
          </p:nvSpPr>
          <p:spPr>
            <a:xfrm>
              <a:off x="3736410" y="4689650"/>
              <a:ext cx="14543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33">
            <a:extLst>
              <a:ext uri="{FF2B5EF4-FFF2-40B4-BE49-F238E27FC236}">
                <a16:creationId xmlns:a16="http://schemas.microsoft.com/office/drawing/2014/main" id="{17DE3987-6D40-4789-A539-8D0AB872AB0E}"/>
              </a:ext>
            </a:extLst>
          </p:cNvPr>
          <p:cNvGrpSpPr/>
          <p:nvPr/>
        </p:nvGrpSpPr>
        <p:grpSpPr>
          <a:xfrm>
            <a:off x="5672155" y="4439533"/>
            <a:ext cx="1775516" cy="1694684"/>
            <a:chOff x="3736410" y="4379961"/>
            <a:chExt cx="1454320" cy="1694684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E1A0EBE-4651-45AE-90EA-D7012A8718DF}"/>
                </a:ext>
              </a:extLst>
            </p:cNvPr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1341405-4C7A-47AA-BF0A-AA5F75D296B7}"/>
                </a:ext>
              </a:extLst>
            </p:cNvPr>
            <p:cNvSpPr txBox="1"/>
            <p:nvPr/>
          </p:nvSpPr>
          <p:spPr>
            <a:xfrm>
              <a:off x="3736410" y="4689650"/>
              <a:ext cx="14543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2" name="Rectangle 16">
            <a:extLst>
              <a:ext uri="{FF2B5EF4-FFF2-40B4-BE49-F238E27FC236}">
                <a16:creationId xmlns:a16="http://schemas.microsoft.com/office/drawing/2014/main" id="{1606DDE3-E651-4FC5-BB0F-AD65AB972F35}"/>
              </a:ext>
            </a:extLst>
          </p:cNvPr>
          <p:cNvSpPr/>
          <p:nvPr/>
        </p:nvSpPr>
        <p:spPr>
          <a:xfrm rot="2700000">
            <a:off x="10424921" y="3715560"/>
            <a:ext cx="309086" cy="554132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ound Same Side Corner Rectangle 36">
            <a:extLst>
              <a:ext uri="{FF2B5EF4-FFF2-40B4-BE49-F238E27FC236}">
                <a16:creationId xmlns:a16="http://schemas.microsoft.com/office/drawing/2014/main" id="{21F8CE77-46FB-40D5-A998-2F807A253D80}"/>
              </a:ext>
            </a:extLst>
          </p:cNvPr>
          <p:cNvSpPr>
            <a:spLocks noChangeAspect="1"/>
          </p:cNvSpPr>
          <p:nvPr/>
        </p:nvSpPr>
        <p:spPr>
          <a:xfrm>
            <a:off x="8336993" y="3784778"/>
            <a:ext cx="460284" cy="363908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Oval 21">
            <a:extLst>
              <a:ext uri="{FF2B5EF4-FFF2-40B4-BE49-F238E27FC236}">
                <a16:creationId xmlns:a16="http://schemas.microsoft.com/office/drawing/2014/main" id="{B1693D10-C703-45AE-9287-EDE361F737E5}"/>
              </a:ext>
            </a:extLst>
          </p:cNvPr>
          <p:cNvSpPr>
            <a:spLocks noChangeAspect="1"/>
          </p:cNvSpPr>
          <p:nvPr/>
        </p:nvSpPr>
        <p:spPr>
          <a:xfrm>
            <a:off x="6353787" y="3784778"/>
            <a:ext cx="412252" cy="4156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B59F317-0214-4895-AB77-E47DB4DEE68E}"/>
              </a:ext>
            </a:extLst>
          </p:cNvPr>
          <p:cNvSpPr txBox="1"/>
          <p:nvPr/>
        </p:nvSpPr>
        <p:spPr>
          <a:xfrm>
            <a:off x="3978689" y="1915142"/>
            <a:ext cx="3109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F733DC-0763-47DC-B649-B8A7A0E34313}"/>
              </a:ext>
            </a:extLst>
          </p:cNvPr>
          <p:cNvSpPr txBox="1"/>
          <p:nvPr/>
        </p:nvSpPr>
        <p:spPr>
          <a:xfrm>
            <a:off x="7959634" y="4163783"/>
            <a:ext cx="2150616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38E23E-686C-4CFA-8292-A09641D66600}"/>
              </a:ext>
            </a:extLst>
          </p:cNvPr>
          <p:cNvSpPr txBox="1"/>
          <p:nvPr/>
        </p:nvSpPr>
        <p:spPr>
          <a:xfrm>
            <a:off x="7959634" y="5127263"/>
            <a:ext cx="2150616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B8E475-4EF4-4894-89BF-F392432B6189}"/>
              </a:ext>
            </a:extLst>
          </p:cNvPr>
          <p:cNvSpPr txBox="1"/>
          <p:nvPr/>
        </p:nvSpPr>
        <p:spPr>
          <a:xfrm>
            <a:off x="7959634" y="4806103"/>
            <a:ext cx="2150616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Simple Portfolio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3F4ACB-6D56-4E63-83AE-B0FECBE2CAB6}"/>
              </a:ext>
            </a:extLst>
          </p:cNvPr>
          <p:cNvSpPr txBox="1"/>
          <p:nvPr/>
        </p:nvSpPr>
        <p:spPr>
          <a:xfrm>
            <a:off x="7959634" y="4484943"/>
            <a:ext cx="2150616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Portfolio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654A58-1BB4-4C18-8910-93353898C6E1}"/>
              </a:ext>
            </a:extLst>
          </p:cNvPr>
          <p:cNvSpPr txBox="1"/>
          <p:nvPr/>
        </p:nvSpPr>
        <p:spPr>
          <a:xfrm>
            <a:off x="2719707" y="473675"/>
            <a:ext cx="4368669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800" dirty="0">
                <a:solidFill>
                  <a:schemeClr val="accent2"/>
                </a:solidFill>
                <a:cs typeface="Arial" pitchFamily="34" charset="0"/>
              </a:rPr>
              <a:t>ALLPPT</a:t>
            </a:r>
            <a:r>
              <a:rPr lang="en-GB" altLang="ko-KR" sz="2800" dirty="0">
                <a:cs typeface="Arial" pitchFamily="34" charset="0"/>
              </a:rPr>
              <a:t> </a:t>
            </a:r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0" name="Group 8">
            <a:extLst>
              <a:ext uri="{FF2B5EF4-FFF2-40B4-BE49-F238E27FC236}">
                <a16:creationId xmlns:a16="http://schemas.microsoft.com/office/drawing/2014/main" id="{C839D8CC-C379-4831-B8EE-73CAB9EB232A}"/>
              </a:ext>
            </a:extLst>
          </p:cNvPr>
          <p:cNvGrpSpPr/>
          <p:nvPr/>
        </p:nvGrpSpPr>
        <p:grpSpPr>
          <a:xfrm>
            <a:off x="670515" y="5151303"/>
            <a:ext cx="4233526" cy="1337280"/>
            <a:chOff x="4651035" y="1881101"/>
            <a:chExt cx="4233526" cy="156966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9596D17-1229-47AB-AEC9-80F7E1F9BF9A}"/>
                </a:ext>
              </a:extLst>
            </p:cNvPr>
            <p:cNvSpPr txBox="1"/>
            <p:nvPr/>
          </p:nvSpPr>
          <p:spPr>
            <a:xfrm>
              <a:off x="5526261" y="2001612"/>
              <a:ext cx="33583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WESOME</a:t>
              </a:r>
              <a:endParaRPr lang="en-US" altLang="ko-KR" sz="4800" b="1" dirty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01121CE-9E93-46FB-838B-7F77A04663DC}"/>
                </a:ext>
              </a:extLst>
            </p:cNvPr>
            <p:cNvSpPr txBox="1"/>
            <p:nvPr/>
          </p:nvSpPr>
          <p:spPr>
            <a:xfrm>
              <a:off x="5526261" y="2720888"/>
              <a:ext cx="3358300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3200" dirty="0">
                  <a:solidFill>
                    <a:schemeClr val="bg1"/>
                  </a:solidFill>
                  <a:cs typeface="Arial" pitchFamily="34" charset="0"/>
                </a:rPr>
                <a:t>PRESENTATION</a:t>
              </a:r>
              <a:endParaRPr lang="ko-KR" altLang="en-US" sz="3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8382E4B-8B75-42CF-B217-B27F812C67DC}"/>
                </a:ext>
              </a:extLst>
            </p:cNvPr>
            <p:cNvSpPr txBox="1"/>
            <p:nvPr/>
          </p:nvSpPr>
          <p:spPr>
            <a:xfrm>
              <a:off x="4651035" y="1881101"/>
              <a:ext cx="1021196" cy="156966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9600" b="1" dirty="0">
                  <a:solidFill>
                    <a:schemeClr val="bg1"/>
                  </a:solidFill>
                  <a:cs typeface="Arial" pitchFamily="34" charset="0"/>
                </a:rPr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13">
            <a:extLst>
              <a:ext uri="{FF2B5EF4-FFF2-40B4-BE49-F238E27FC236}">
                <a16:creationId xmlns:a16="http://schemas.microsoft.com/office/drawing/2014/main" id="{B1D9B151-1CA8-46A5-AFFB-970EE727BE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017037"/>
              </p:ext>
            </p:extLst>
          </p:nvPr>
        </p:nvGraphicFramePr>
        <p:xfrm>
          <a:off x="836647" y="3429000"/>
          <a:ext cx="7640604" cy="2876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34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34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34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34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7343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7343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10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0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0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0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0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0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직사각형 34">
            <a:extLst>
              <a:ext uri="{FF2B5EF4-FFF2-40B4-BE49-F238E27FC236}">
                <a16:creationId xmlns:a16="http://schemas.microsoft.com/office/drawing/2014/main" id="{4878DA17-73EE-4D53-B694-BFA957B3EF09}"/>
              </a:ext>
            </a:extLst>
          </p:cNvPr>
          <p:cNvSpPr/>
          <p:nvPr/>
        </p:nvSpPr>
        <p:spPr>
          <a:xfrm>
            <a:off x="836648" y="1464676"/>
            <a:ext cx="4099071" cy="333524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2800" dirty="0">
                <a:solidFill>
                  <a:schemeClr val="accent3"/>
                </a:solidFill>
              </a:rPr>
              <a:t>SIMPLE </a:t>
            </a:r>
            <a:r>
              <a:rPr lang="en-US" altLang="ko-KR" sz="2800" dirty="0">
                <a:solidFill>
                  <a:schemeClr val="accent1"/>
                </a:solidFill>
              </a:rPr>
              <a:t>PORTFOLIO</a:t>
            </a:r>
          </a:p>
        </p:txBody>
      </p:sp>
      <p:sp>
        <p:nvSpPr>
          <p:cNvPr id="5" name="직사각형 35">
            <a:extLst>
              <a:ext uri="{FF2B5EF4-FFF2-40B4-BE49-F238E27FC236}">
                <a16:creationId xmlns:a16="http://schemas.microsoft.com/office/drawing/2014/main" id="{A453F3CE-E764-499C-9D4A-6E59386A7691}"/>
              </a:ext>
            </a:extLst>
          </p:cNvPr>
          <p:cNvSpPr/>
          <p:nvPr/>
        </p:nvSpPr>
        <p:spPr>
          <a:xfrm>
            <a:off x="836647" y="1835136"/>
            <a:ext cx="4099071" cy="333524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2800" dirty="0">
                <a:solidFill>
                  <a:schemeClr val="accent6"/>
                </a:solidFill>
              </a:rPr>
              <a:t>PRESENTATION</a:t>
            </a:r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834E70FA-4B19-4F44-9084-1842DB1C04E6}"/>
              </a:ext>
            </a:extLst>
          </p:cNvPr>
          <p:cNvSpPr txBox="1">
            <a:spLocks/>
          </p:cNvSpPr>
          <p:nvPr/>
        </p:nvSpPr>
        <p:spPr>
          <a:xfrm>
            <a:off x="836647" y="2205596"/>
            <a:ext cx="7516778" cy="994804"/>
          </a:xfrm>
          <a:prstGeom prst="rect">
            <a:avLst/>
          </a:prstGeom>
        </p:spPr>
        <p:txBody>
          <a:bodyPr lIns="0" anchor="t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12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Time.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You can simply impress your audience and add a unique zing and appeal to your Presentations.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Time.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You can simply impress your audience and add a unique zing and appeal to your Presentations.  </a:t>
            </a:r>
          </a:p>
          <a:p>
            <a:pPr algn="l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7" name="직사각형 1">
            <a:extLst>
              <a:ext uri="{FF2B5EF4-FFF2-40B4-BE49-F238E27FC236}">
                <a16:creationId xmlns:a16="http://schemas.microsoft.com/office/drawing/2014/main" id="{BBF739FD-04A6-4AFA-AE72-5D8460C54193}"/>
              </a:ext>
            </a:extLst>
          </p:cNvPr>
          <p:cNvSpPr/>
          <p:nvPr/>
        </p:nvSpPr>
        <p:spPr>
          <a:xfrm>
            <a:off x="8958022" y="3352302"/>
            <a:ext cx="809926" cy="360040"/>
          </a:xfrm>
          <a:prstGeom prst="rect">
            <a:avLst/>
          </a:prstGeom>
          <a:solidFill>
            <a:schemeClr val="accent3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1400" b="1" dirty="0">
                <a:cs typeface="Arial" pitchFamily="34" charset="0"/>
              </a:rPr>
              <a:t>30%</a:t>
            </a:r>
            <a:endParaRPr lang="ko-KR" altLang="en-US" sz="1400" b="1" dirty="0">
              <a:cs typeface="Arial" pitchFamily="34" charset="0"/>
            </a:endParaRPr>
          </a:p>
        </p:txBody>
      </p:sp>
      <p:sp>
        <p:nvSpPr>
          <p:cNvPr id="8" name="직사각형 1">
            <a:extLst>
              <a:ext uri="{FF2B5EF4-FFF2-40B4-BE49-F238E27FC236}">
                <a16:creationId xmlns:a16="http://schemas.microsoft.com/office/drawing/2014/main" id="{87A31209-E343-4AD2-AA72-5EDCAA7D3F72}"/>
              </a:ext>
            </a:extLst>
          </p:cNvPr>
          <p:cNvSpPr/>
          <p:nvPr/>
        </p:nvSpPr>
        <p:spPr>
          <a:xfrm>
            <a:off x="8958022" y="1603861"/>
            <a:ext cx="809926" cy="36004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10%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직사각형 1">
            <a:extLst>
              <a:ext uri="{FF2B5EF4-FFF2-40B4-BE49-F238E27FC236}">
                <a16:creationId xmlns:a16="http://schemas.microsoft.com/office/drawing/2014/main" id="{D6129B81-124D-4734-B51F-8B59407EEB4F}"/>
              </a:ext>
            </a:extLst>
          </p:cNvPr>
          <p:cNvSpPr/>
          <p:nvPr/>
        </p:nvSpPr>
        <p:spPr>
          <a:xfrm>
            <a:off x="8958022" y="5100743"/>
            <a:ext cx="809926" cy="3600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30%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0" name="그룹 44">
            <a:extLst>
              <a:ext uri="{FF2B5EF4-FFF2-40B4-BE49-F238E27FC236}">
                <a16:creationId xmlns:a16="http://schemas.microsoft.com/office/drawing/2014/main" id="{56C9E8FD-0459-48F6-B867-1D53FF6A5E0D}"/>
              </a:ext>
            </a:extLst>
          </p:cNvPr>
          <p:cNvGrpSpPr/>
          <p:nvPr/>
        </p:nvGrpSpPr>
        <p:grpSpPr>
          <a:xfrm>
            <a:off x="8958022" y="1965929"/>
            <a:ext cx="2691053" cy="857836"/>
            <a:chOff x="809000" y="2175122"/>
            <a:chExt cx="3024000" cy="85783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9D57568-0D96-49A1-A539-DEF9AC6ACE66}"/>
                </a:ext>
              </a:extLst>
            </p:cNvPr>
            <p:cNvSpPr txBox="1"/>
            <p:nvPr/>
          </p:nvSpPr>
          <p:spPr>
            <a:xfrm>
              <a:off x="809000" y="2386627"/>
              <a:ext cx="302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8688EB3-9459-4882-B91B-11D0117D38F7}"/>
                </a:ext>
              </a:extLst>
            </p:cNvPr>
            <p:cNvSpPr txBox="1"/>
            <p:nvPr/>
          </p:nvSpPr>
          <p:spPr>
            <a:xfrm>
              <a:off x="809000" y="2175122"/>
              <a:ext cx="3024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그룹 43">
            <a:extLst>
              <a:ext uri="{FF2B5EF4-FFF2-40B4-BE49-F238E27FC236}">
                <a16:creationId xmlns:a16="http://schemas.microsoft.com/office/drawing/2014/main" id="{97C8A3D2-E9F4-4B4B-ADE6-745713E6BF82}"/>
              </a:ext>
            </a:extLst>
          </p:cNvPr>
          <p:cNvGrpSpPr/>
          <p:nvPr/>
        </p:nvGrpSpPr>
        <p:grpSpPr>
          <a:xfrm>
            <a:off x="8958022" y="3714370"/>
            <a:ext cx="2691053" cy="857836"/>
            <a:chOff x="809000" y="3618211"/>
            <a:chExt cx="3024000" cy="85783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367B2DB-B6E3-4081-BF69-69667B1ADA3E}"/>
                </a:ext>
              </a:extLst>
            </p:cNvPr>
            <p:cNvSpPr txBox="1"/>
            <p:nvPr/>
          </p:nvSpPr>
          <p:spPr>
            <a:xfrm>
              <a:off x="809000" y="3829716"/>
              <a:ext cx="302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614356F-0393-465E-9BD3-28DFB03AB77C}"/>
                </a:ext>
              </a:extLst>
            </p:cNvPr>
            <p:cNvSpPr txBox="1"/>
            <p:nvPr/>
          </p:nvSpPr>
          <p:spPr>
            <a:xfrm>
              <a:off x="809000" y="3618211"/>
              <a:ext cx="3024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그룹 42">
            <a:extLst>
              <a:ext uri="{FF2B5EF4-FFF2-40B4-BE49-F238E27FC236}">
                <a16:creationId xmlns:a16="http://schemas.microsoft.com/office/drawing/2014/main" id="{F6EF9BDA-2113-4F6E-9D0A-F1CA0ACB7F0D}"/>
              </a:ext>
            </a:extLst>
          </p:cNvPr>
          <p:cNvGrpSpPr/>
          <p:nvPr/>
        </p:nvGrpSpPr>
        <p:grpSpPr>
          <a:xfrm>
            <a:off x="8958022" y="5462811"/>
            <a:ext cx="2691053" cy="857836"/>
            <a:chOff x="809000" y="5061300"/>
            <a:chExt cx="3024000" cy="85783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F70B592-28C2-4B3C-9897-7265B8384BCB}"/>
                </a:ext>
              </a:extLst>
            </p:cNvPr>
            <p:cNvSpPr txBox="1"/>
            <p:nvPr/>
          </p:nvSpPr>
          <p:spPr>
            <a:xfrm>
              <a:off x="809000" y="5272805"/>
              <a:ext cx="302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602EFCE-8053-4617-B603-10FC25CDEABA}"/>
                </a:ext>
              </a:extLst>
            </p:cNvPr>
            <p:cNvSpPr txBox="1"/>
            <p:nvPr/>
          </p:nvSpPr>
          <p:spPr>
            <a:xfrm>
              <a:off x="809000" y="5061300"/>
              <a:ext cx="3024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그룹 71">
            <a:extLst>
              <a:ext uri="{FF2B5EF4-FFF2-40B4-BE49-F238E27FC236}">
                <a16:creationId xmlns:a16="http://schemas.microsoft.com/office/drawing/2014/main" id="{80E6CF9C-5F7A-4156-B4B5-43775B37BC44}"/>
              </a:ext>
            </a:extLst>
          </p:cNvPr>
          <p:cNvGrpSpPr/>
          <p:nvPr/>
        </p:nvGrpSpPr>
        <p:grpSpPr>
          <a:xfrm flipH="1">
            <a:off x="7483333" y="2603162"/>
            <a:ext cx="3067130" cy="3068341"/>
            <a:chOff x="5567768" y="2693555"/>
            <a:chExt cx="3067130" cy="3068341"/>
          </a:xfrm>
        </p:grpSpPr>
        <p:grpSp>
          <p:nvGrpSpPr>
            <p:cNvPr id="3" name="Group 25">
              <a:extLst>
                <a:ext uri="{FF2B5EF4-FFF2-40B4-BE49-F238E27FC236}">
                  <a16:creationId xmlns:a16="http://schemas.microsoft.com/office/drawing/2014/main" id="{CC63FEC7-0955-481E-BDF7-6D1C5751D70F}"/>
                </a:ext>
              </a:extLst>
            </p:cNvPr>
            <p:cNvGrpSpPr/>
            <p:nvPr/>
          </p:nvGrpSpPr>
          <p:grpSpPr>
            <a:xfrm flipH="1">
              <a:off x="7540338" y="4218011"/>
              <a:ext cx="775734" cy="1091694"/>
              <a:chOff x="3788971" y="4207622"/>
              <a:chExt cx="925747" cy="1302807"/>
            </a:xfrm>
          </p:grpSpPr>
          <p:sp>
            <p:nvSpPr>
              <p:cNvPr id="4" name="Freeform: Shape 23">
                <a:extLst>
                  <a:ext uri="{FF2B5EF4-FFF2-40B4-BE49-F238E27FC236}">
                    <a16:creationId xmlns:a16="http://schemas.microsoft.com/office/drawing/2014/main" id="{8BA70288-229B-45FF-964F-F3ABC60DCEE5}"/>
                  </a:ext>
                </a:extLst>
              </p:cNvPr>
              <p:cNvSpPr/>
              <p:nvPr/>
            </p:nvSpPr>
            <p:spPr>
              <a:xfrm>
                <a:off x="3935602" y="4207622"/>
                <a:ext cx="779116" cy="1302807"/>
              </a:xfrm>
              <a:custGeom>
                <a:avLst/>
                <a:gdLst>
                  <a:gd name="connsiteX0" fmla="*/ 76027 w 1005786"/>
                  <a:gd name="connsiteY0" fmla="*/ 1512598 h 1681837"/>
                  <a:gd name="connsiteX1" fmla="*/ 89121 w 1005786"/>
                  <a:gd name="connsiteY1" fmla="*/ 1490092 h 1681837"/>
                  <a:gd name="connsiteX2" fmla="*/ 48530 w 1005786"/>
                  <a:gd name="connsiteY2" fmla="*/ 1224529 h 1681837"/>
                  <a:gd name="connsiteX3" fmla="*/ 0 w 1005786"/>
                  <a:gd name="connsiteY3" fmla="*/ 1159222 h 1681837"/>
                  <a:gd name="connsiteX4" fmla="*/ 24306 w 1005786"/>
                  <a:gd name="connsiteY4" fmla="*/ 1120513 h 1681837"/>
                  <a:gd name="connsiteX5" fmla="*/ 224235 w 1005786"/>
                  <a:gd name="connsiteY5" fmla="*/ 771311 h 1681837"/>
                  <a:gd name="connsiteX6" fmla="*/ 363850 w 1005786"/>
                  <a:gd name="connsiteY6" fmla="*/ 489299 h 1681837"/>
                  <a:gd name="connsiteX7" fmla="*/ 416799 w 1005786"/>
                  <a:gd name="connsiteY7" fmla="*/ 389538 h 1681837"/>
                  <a:gd name="connsiteX8" fmla="*/ 429484 w 1005786"/>
                  <a:gd name="connsiteY8" fmla="*/ 374071 h 1681837"/>
                  <a:gd name="connsiteX9" fmla="*/ 589723 w 1005786"/>
                  <a:gd name="connsiteY9" fmla="*/ 128476 h 1681837"/>
                  <a:gd name="connsiteX10" fmla="*/ 765265 w 1005786"/>
                  <a:gd name="connsiteY10" fmla="*/ 5883 h 1681837"/>
                  <a:gd name="connsiteX11" fmla="*/ 965848 w 1005786"/>
                  <a:gd name="connsiteY11" fmla="*/ 61697 h 1681837"/>
                  <a:gd name="connsiteX12" fmla="*/ 1005785 w 1005786"/>
                  <a:gd name="connsiteY12" fmla="*/ 141161 h 1681837"/>
                  <a:gd name="connsiteX13" fmla="*/ 996292 w 1005786"/>
                  <a:gd name="connsiteY13" fmla="*/ 166122 h 1681837"/>
                  <a:gd name="connsiteX14" fmla="*/ 853731 w 1005786"/>
                  <a:gd name="connsiteY14" fmla="*/ 443961 h 1681837"/>
                  <a:gd name="connsiteX15" fmla="*/ 783187 w 1005786"/>
                  <a:gd name="connsiteY15" fmla="*/ 598470 h 1681837"/>
                  <a:gd name="connsiteX16" fmla="*/ 553141 w 1005786"/>
                  <a:gd name="connsiteY16" fmla="*/ 1083768 h 1681837"/>
                  <a:gd name="connsiteX17" fmla="*/ 272274 w 1005786"/>
                  <a:gd name="connsiteY17" fmla="*/ 1539850 h 1681837"/>
                  <a:gd name="connsiteX18" fmla="*/ 160402 w 1005786"/>
                  <a:gd name="connsiteY18" fmla="*/ 1669889 h 1681837"/>
                  <a:gd name="connsiteX19" fmla="*/ 144280 w 1005786"/>
                  <a:gd name="connsiteY19" fmla="*/ 1681838 h 1681837"/>
                  <a:gd name="connsiteX20" fmla="*/ 76027 w 1005786"/>
                  <a:gd name="connsiteY20" fmla="*/ 1512598 h 1681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005786" h="1681837">
                    <a:moveTo>
                      <a:pt x="76027" y="1512598"/>
                    </a:moveTo>
                    <a:cubicBezTo>
                      <a:pt x="85521" y="1508097"/>
                      <a:pt x="86421" y="1498358"/>
                      <a:pt x="89121" y="1490092"/>
                    </a:cubicBezTo>
                    <a:cubicBezTo>
                      <a:pt x="120220" y="1394833"/>
                      <a:pt x="106634" y="1306203"/>
                      <a:pt x="48530" y="1224529"/>
                    </a:cubicBezTo>
                    <a:cubicBezTo>
                      <a:pt x="32817" y="1202432"/>
                      <a:pt x="16204" y="1180991"/>
                      <a:pt x="0" y="1159222"/>
                    </a:cubicBezTo>
                    <a:cubicBezTo>
                      <a:pt x="3437" y="1143428"/>
                      <a:pt x="15795" y="1133116"/>
                      <a:pt x="24306" y="1120513"/>
                    </a:cubicBezTo>
                    <a:cubicBezTo>
                      <a:pt x="99187" y="1008805"/>
                      <a:pt x="165312" y="892104"/>
                      <a:pt x="224235" y="771311"/>
                    </a:cubicBezTo>
                    <a:cubicBezTo>
                      <a:pt x="270228" y="677034"/>
                      <a:pt x="319167" y="584230"/>
                      <a:pt x="363850" y="489299"/>
                    </a:cubicBezTo>
                    <a:cubicBezTo>
                      <a:pt x="379809" y="455418"/>
                      <a:pt x="396831" y="421619"/>
                      <a:pt x="416799" y="389538"/>
                    </a:cubicBezTo>
                    <a:cubicBezTo>
                      <a:pt x="425228" y="387820"/>
                      <a:pt x="426210" y="379800"/>
                      <a:pt x="429484" y="374071"/>
                    </a:cubicBezTo>
                    <a:cubicBezTo>
                      <a:pt x="477032" y="288387"/>
                      <a:pt x="525971" y="203522"/>
                      <a:pt x="589723" y="128476"/>
                    </a:cubicBezTo>
                    <a:cubicBezTo>
                      <a:pt x="637352" y="72417"/>
                      <a:pt x="689810" y="21269"/>
                      <a:pt x="765265" y="5883"/>
                    </a:cubicBezTo>
                    <a:cubicBezTo>
                      <a:pt x="840801" y="-9502"/>
                      <a:pt x="910035" y="4001"/>
                      <a:pt x="965848" y="61697"/>
                    </a:cubicBezTo>
                    <a:cubicBezTo>
                      <a:pt x="987290" y="83875"/>
                      <a:pt x="999402" y="111209"/>
                      <a:pt x="1005785" y="141161"/>
                    </a:cubicBezTo>
                    <a:cubicBezTo>
                      <a:pt x="1005867" y="150736"/>
                      <a:pt x="1001202" y="158265"/>
                      <a:pt x="996292" y="166122"/>
                    </a:cubicBezTo>
                    <a:cubicBezTo>
                      <a:pt x="940479" y="254425"/>
                      <a:pt x="897187" y="349274"/>
                      <a:pt x="853731" y="443961"/>
                    </a:cubicBezTo>
                    <a:cubicBezTo>
                      <a:pt x="830080" y="495437"/>
                      <a:pt x="807002" y="547076"/>
                      <a:pt x="783187" y="598470"/>
                    </a:cubicBezTo>
                    <a:cubicBezTo>
                      <a:pt x="708060" y="761000"/>
                      <a:pt x="634815" y="924430"/>
                      <a:pt x="553141" y="1083768"/>
                    </a:cubicBezTo>
                    <a:cubicBezTo>
                      <a:pt x="471467" y="1243106"/>
                      <a:pt x="381691" y="1397534"/>
                      <a:pt x="272274" y="1539850"/>
                    </a:cubicBezTo>
                    <a:cubicBezTo>
                      <a:pt x="237411" y="1585188"/>
                      <a:pt x="200257" y="1628725"/>
                      <a:pt x="160402" y="1669889"/>
                    </a:cubicBezTo>
                    <a:cubicBezTo>
                      <a:pt x="156228" y="1674227"/>
                      <a:pt x="152873" y="1680038"/>
                      <a:pt x="144280" y="1681838"/>
                    </a:cubicBezTo>
                    <a:cubicBezTo>
                      <a:pt x="143789" y="1616286"/>
                      <a:pt x="131840" y="1555398"/>
                      <a:pt x="76027" y="1512598"/>
                    </a:cubicBezTo>
                    <a:close/>
                  </a:path>
                </a:pathLst>
              </a:custGeom>
              <a:solidFill>
                <a:srgbClr val="DB9F78"/>
              </a:solidFill>
              <a:ln w="81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" name="Freeform: Shape 24">
                <a:extLst>
                  <a:ext uri="{FF2B5EF4-FFF2-40B4-BE49-F238E27FC236}">
                    <a16:creationId xmlns:a16="http://schemas.microsoft.com/office/drawing/2014/main" id="{1F41044C-29EB-46AB-A812-6F2D08360B70}"/>
                  </a:ext>
                </a:extLst>
              </p:cNvPr>
              <p:cNvSpPr/>
              <p:nvPr/>
            </p:nvSpPr>
            <p:spPr>
              <a:xfrm>
                <a:off x="3788971" y="4410791"/>
                <a:ext cx="469483" cy="694866"/>
              </a:xfrm>
              <a:custGeom>
                <a:avLst/>
                <a:gdLst>
                  <a:gd name="connsiteX0" fmla="*/ 606008 w 606071"/>
                  <a:gd name="connsiteY0" fmla="*/ 127342 h 897026"/>
                  <a:gd name="connsiteX1" fmla="*/ 598397 w 606071"/>
                  <a:gd name="connsiteY1" fmla="*/ 150912 h 897026"/>
                  <a:gd name="connsiteX2" fmla="*/ 530063 w 606071"/>
                  <a:gd name="connsiteY2" fmla="*/ 287663 h 897026"/>
                  <a:gd name="connsiteX3" fmla="*/ 377763 w 606071"/>
                  <a:gd name="connsiteY3" fmla="*/ 591526 h 897026"/>
                  <a:gd name="connsiteX4" fmla="*/ 198129 w 606071"/>
                  <a:gd name="connsiteY4" fmla="*/ 888433 h 897026"/>
                  <a:gd name="connsiteX5" fmla="*/ 189373 w 606071"/>
                  <a:gd name="connsiteY5" fmla="*/ 897026 h 897026"/>
                  <a:gd name="connsiteX6" fmla="*/ 0 w 606071"/>
                  <a:gd name="connsiteY6" fmla="*/ 787200 h 897026"/>
                  <a:gd name="connsiteX7" fmla="*/ 216461 w 606071"/>
                  <a:gd name="connsiteY7" fmla="*/ 235368 h 897026"/>
                  <a:gd name="connsiteX8" fmla="*/ 314257 w 606071"/>
                  <a:gd name="connsiteY8" fmla="*/ 70302 h 897026"/>
                  <a:gd name="connsiteX9" fmla="*/ 461155 w 606071"/>
                  <a:gd name="connsiteY9" fmla="*/ 3 h 897026"/>
                  <a:gd name="connsiteX10" fmla="*/ 584158 w 606071"/>
                  <a:gd name="connsiteY10" fmla="*/ 73166 h 897026"/>
                  <a:gd name="connsiteX11" fmla="*/ 606008 w 606071"/>
                  <a:gd name="connsiteY11" fmla="*/ 127342 h 897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06071" h="897026">
                    <a:moveTo>
                      <a:pt x="606008" y="127342"/>
                    </a:moveTo>
                    <a:cubicBezTo>
                      <a:pt x="606663" y="136263"/>
                      <a:pt x="602080" y="143465"/>
                      <a:pt x="598397" y="150912"/>
                    </a:cubicBezTo>
                    <a:cubicBezTo>
                      <a:pt x="575565" y="196495"/>
                      <a:pt x="552814" y="242079"/>
                      <a:pt x="530063" y="287663"/>
                    </a:cubicBezTo>
                    <a:cubicBezTo>
                      <a:pt x="479405" y="389060"/>
                      <a:pt x="429975" y="491029"/>
                      <a:pt x="377763" y="591526"/>
                    </a:cubicBezTo>
                    <a:cubicBezTo>
                      <a:pt x="324323" y="694314"/>
                      <a:pt x="266054" y="794320"/>
                      <a:pt x="198129" y="888433"/>
                    </a:cubicBezTo>
                    <a:cubicBezTo>
                      <a:pt x="195756" y="891707"/>
                      <a:pt x="192319" y="894162"/>
                      <a:pt x="189373" y="897026"/>
                    </a:cubicBezTo>
                    <a:cubicBezTo>
                      <a:pt x="137160" y="841622"/>
                      <a:pt x="64406" y="821572"/>
                      <a:pt x="0" y="787200"/>
                    </a:cubicBezTo>
                    <a:cubicBezTo>
                      <a:pt x="82656" y="607403"/>
                      <a:pt x="143543" y="419012"/>
                      <a:pt x="216461" y="235368"/>
                    </a:cubicBezTo>
                    <a:cubicBezTo>
                      <a:pt x="240275" y="175381"/>
                      <a:pt x="269164" y="117767"/>
                      <a:pt x="314257" y="70302"/>
                    </a:cubicBezTo>
                    <a:cubicBezTo>
                      <a:pt x="354111" y="28319"/>
                      <a:pt x="400759" y="330"/>
                      <a:pt x="461155" y="3"/>
                    </a:cubicBezTo>
                    <a:cubicBezTo>
                      <a:pt x="517296" y="-324"/>
                      <a:pt x="556906" y="25945"/>
                      <a:pt x="584158" y="73166"/>
                    </a:cubicBezTo>
                    <a:cubicBezTo>
                      <a:pt x="593814" y="90025"/>
                      <a:pt x="601261" y="108192"/>
                      <a:pt x="606008" y="127342"/>
                    </a:cubicBezTo>
                    <a:close/>
                  </a:path>
                </a:pathLst>
              </a:custGeom>
              <a:solidFill>
                <a:srgbClr val="D39064"/>
              </a:solidFill>
              <a:ln w="81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0" name="자유형: 도형 49">
              <a:extLst>
                <a:ext uri="{FF2B5EF4-FFF2-40B4-BE49-F238E27FC236}">
                  <a16:creationId xmlns:a16="http://schemas.microsoft.com/office/drawing/2014/main" id="{824C8066-A469-4CC5-9CC7-7248A2E50C05}"/>
                </a:ext>
              </a:extLst>
            </p:cNvPr>
            <p:cNvSpPr/>
            <p:nvPr/>
          </p:nvSpPr>
          <p:spPr>
            <a:xfrm>
              <a:off x="5567768" y="2693555"/>
              <a:ext cx="3063338" cy="3063338"/>
            </a:xfrm>
            <a:custGeom>
              <a:avLst/>
              <a:gdLst>
                <a:gd name="connsiteX0" fmla="*/ 5996511 w 5996510"/>
                <a:gd name="connsiteY0" fmla="*/ 2998255 h 5996510"/>
                <a:gd name="connsiteX1" fmla="*/ 2998255 w 5996510"/>
                <a:gd name="connsiteY1" fmla="*/ 5996511 h 5996510"/>
                <a:gd name="connsiteX2" fmla="*/ 0 w 5996510"/>
                <a:gd name="connsiteY2" fmla="*/ 2998255 h 5996510"/>
                <a:gd name="connsiteX3" fmla="*/ 2998255 w 5996510"/>
                <a:gd name="connsiteY3" fmla="*/ 0 h 5996510"/>
                <a:gd name="connsiteX4" fmla="*/ 5996511 w 5996510"/>
                <a:gd name="connsiteY4" fmla="*/ 2998255 h 599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96510" h="5996510">
                  <a:moveTo>
                    <a:pt x="5996511" y="2998255"/>
                  </a:moveTo>
                  <a:cubicBezTo>
                    <a:pt x="5996511" y="4654146"/>
                    <a:pt x="4654146" y="5996511"/>
                    <a:pt x="2998255" y="5996511"/>
                  </a:cubicBezTo>
                  <a:cubicBezTo>
                    <a:pt x="1342365" y="5996511"/>
                    <a:pt x="0" y="4654146"/>
                    <a:pt x="0" y="2998255"/>
                  </a:cubicBezTo>
                  <a:cubicBezTo>
                    <a:pt x="0" y="1342365"/>
                    <a:pt x="1342365" y="0"/>
                    <a:pt x="2998255" y="0"/>
                  </a:cubicBezTo>
                  <a:cubicBezTo>
                    <a:pt x="4654146" y="0"/>
                    <a:pt x="5996511" y="1342365"/>
                    <a:pt x="5996511" y="2998255"/>
                  </a:cubicBezTo>
                  <a:close/>
                </a:path>
              </a:pathLst>
            </a:custGeom>
            <a:solidFill>
              <a:srgbClr val="36C0D7"/>
            </a:solidFill>
            <a:ln w="67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1" name="자유형: 도형 50">
              <a:extLst>
                <a:ext uri="{FF2B5EF4-FFF2-40B4-BE49-F238E27FC236}">
                  <a16:creationId xmlns:a16="http://schemas.microsoft.com/office/drawing/2014/main" id="{E3A6979E-CCEF-4894-BB3E-4ECAB1BA6884}"/>
                </a:ext>
              </a:extLst>
            </p:cNvPr>
            <p:cNvSpPr/>
            <p:nvPr/>
          </p:nvSpPr>
          <p:spPr>
            <a:xfrm>
              <a:off x="7786427" y="3154580"/>
              <a:ext cx="848471" cy="2039025"/>
            </a:xfrm>
            <a:custGeom>
              <a:avLst/>
              <a:gdLst>
                <a:gd name="connsiteX0" fmla="*/ 988627 w 1660889"/>
                <a:gd name="connsiteY0" fmla="*/ 3991410 h 3991410"/>
                <a:gd name="connsiteX1" fmla="*/ 934970 w 1660889"/>
                <a:gd name="connsiteY1" fmla="*/ 3885590 h 3991410"/>
                <a:gd name="connsiteX2" fmla="*/ 903834 w 1660889"/>
                <a:gd name="connsiteY2" fmla="*/ 3486455 h 3991410"/>
                <a:gd name="connsiteX3" fmla="*/ 920657 w 1660889"/>
                <a:gd name="connsiteY3" fmla="*/ 3196059 h 3991410"/>
                <a:gd name="connsiteX4" fmla="*/ 846244 w 1660889"/>
                <a:gd name="connsiteY4" fmla="*/ 3116965 h 3991410"/>
                <a:gd name="connsiteX5" fmla="*/ 627344 w 1660889"/>
                <a:gd name="connsiteY5" fmla="*/ 3132092 h 3991410"/>
                <a:gd name="connsiteX6" fmla="*/ 218306 w 1660889"/>
                <a:gd name="connsiteY6" fmla="*/ 3182492 h 3991410"/>
                <a:gd name="connsiteX7" fmla="*/ 78364 w 1660889"/>
                <a:gd name="connsiteY7" fmla="*/ 3164584 h 3991410"/>
                <a:gd name="connsiteX8" fmla="*/ 16 w 1660889"/>
                <a:gd name="connsiteY8" fmla="*/ 3053540 h 3991410"/>
                <a:gd name="connsiteX9" fmla="*/ 46957 w 1660889"/>
                <a:gd name="connsiteY9" fmla="*/ 2847122 h 3991410"/>
                <a:gd name="connsiteX10" fmla="*/ 144299 w 1660889"/>
                <a:gd name="connsiteY10" fmla="*/ 2507817 h 3991410"/>
                <a:gd name="connsiteX11" fmla="*/ 151354 w 1660889"/>
                <a:gd name="connsiteY11" fmla="*/ 2355801 h 3991410"/>
                <a:gd name="connsiteX12" fmla="*/ 319514 w 1660889"/>
                <a:gd name="connsiteY12" fmla="*/ 2055976 h 3991410"/>
                <a:gd name="connsiteX13" fmla="*/ 697009 w 1660889"/>
                <a:gd name="connsiteY13" fmla="*/ 1588804 h 3991410"/>
                <a:gd name="connsiteX14" fmla="*/ 763418 w 1660889"/>
                <a:gd name="connsiteY14" fmla="*/ 1155481 h 3991410"/>
                <a:gd name="connsiteX15" fmla="*/ 680593 w 1660889"/>
                <a:gd name="connsiteY15" fmla="*/ 801253 h 3991410"/>
                <a:gd name="connsiteX16" fmla="*/ 652374 w 1660889"/>
                <a:gd name="connsiteY16" fmla="*/ 392080 h 3991410"/>
                <a:gd name="connsiteX17" fmla="*/ 776850 w 1660889"/>
                <a:gd name="connsiteY17" fmla="*/ 20215 h 3991410"/>
                <a:gd name="connsiteX18" fmla="*/ 797607 w 1660889"/>
                <a:gd name="connsiteY18" fmla="*/ 0 h 3991410"/>
                <a:gd name="connsiteX19" fmla="*/ 988627 w 1660889"/>
                <a:gd name="connsiteY19" fmla="*/ 3991410 h 3991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0889" h="3991410">
                  <a:moveTo>
                    <a:pt x="988627" y="3991410"/>
                  </a:moveTo>
                  <a:cubicBezTo>
                    <a:pt x="954642" y="3964413"/>
                    <a:pt x="947316" y="3923170"/>
                    <a:pt x="934970" y="3885590"/>
                  </a:cubicBezTo>
                  <a:cubicBezTo>
                    <a:pt x="892303" y="3755349"/>
                    <a:pt x="897526" y="3620698"/>
                    <a:pt x="903834" y="3486455"/>
                  </a:cubicBezTo>
                  <a:cubicBezTo>
                    <a:pt x="908379" y="3389589"/>
                    <a:pt x="916655" y="3292926"/>
                    <a:pt x="920657" y="3196059"/>
                  </a:cubicBezTo>
                  <a:cubicBezTo>
                    <a:pt x="922828" y="3142538"/>
                    <a:pt x="900104" y="3120153"/>
                    <a:pt x="846244" y="3116965"/>
                  </a:cubicBezTo>
                  <a:cubicBezTo>
                    <a:pt x="772711" y="3112555"/>
                    <a:pt x="700197" y="3124087"/>
                    <a:pt x="627344" y="3132092"/>
                  </a:cubicBezTo>
                  <a:cubicBezTo>
                    <a:pt x="490727" y="3147083"/>
                    <a:pt x="356212" y="3178965"/>
                    <a:pt x="218306" y="3182492"/>
                  </a:cubicBezTo>
                  <a:cubicBezTo>
                    <a:pt x="171093" y="3183713"/>
                    <a:pt x="123609" y="3182628"/>
                    <a:pt x="78364" y="3164584"/>
                  </a:cubicBezTo>
                  <a:cubicBezTo>
                    <a:pt x="30135" y="3145319"/>
                    <a:pt x="559" y="3105297"/>
                    <a:pt x="16" y="3053540"/>
                  </a:cubicBezTo>
                  <a:cubicBezTo>
                    <a:pt x="-730" y="2981161"/>
                    <a:pt x="24029" y="2914209"/>
                    <a:pt x="46957" y="2847122"/>
                  </a:cubicBezTo>
                  <a:cubicBezTo>
                    <a:pt x="85012" y="2735603"/>
                    <a:pt x="128290" y="2625305"/>
                    <a:pt x="144299" y="2507817"/>
                  </a:cubicBezTo>
                  <a:cubicBezTo>
                    <a:pt x="151150" y="2457755"/>
                    <a:pt x="148369" y="2406473"/>
                    <a:pt x="151354" y="2355801"/>
                  </a:cubicBezTo>
                  <a:cubicBezTo>
                    <a:pt x="158680" y="2228681"/>
                    <a:pt x="224072" y="2134391"/>
                    <a:pt x="319514" y="2055976"/>
                  </a:cubicBezTo>
                  <a:cubicBezTo>
                    <a:pt x="477363" y="1926345"/>
                    <a:pt x="603059" y="1769852"/>
                    <a:pt x="697009" y="1588804"/>
                  </a:cubicBezTo>
                  <a:cubicBezTo>
                    <a:pt x="767692" y="1452526"/>
                    <a:pt x="788042" y="1307226"/>
                    <a:pt x="763418" y="1155481"/>
                  </a:cubicBezTo>
                  <a:cubicBezTo>
                    <a:pt x="743950" y="1035483"/>
                    <a:pt x="709219" y="919081"/>
                    <a:pt x="680593" y="801253"/>
                  </a:cubicBezTo>
                  <a:cubicBezTo>
                    <a:pt x="647897" y="666671"/>
                    <a:pt x="633652" y="529579"/>
                    <a:pt x="652374" y="392080"/>
                  </a:cubicBezTo>
                  <a:cubicBezTo>
                    <a:pt x="670215" y="261093"/>
                    <a:pt x="712475" y="136482"/>
                    <a:pt x="776850" y="20215"/>
                  </a:cubicBezTo>
                  <a:cubicBezTo>
                    <a:pt x="781326" y="12142"/>
                    <a:pt x="784854" y="678"/>
                    <a:pt x="797607" y="0"/>
                  </a:cubicBezTo>
                  <a:cubicBezTo>
                    <a:pt x="1871348" y="1096059"/>
                    <a:pt x="1953156" y="2806760"/>
                    <a:pt x="988627" y="3991410"/>
                  </a:cubicBezTo>
                  <a:close/>
                </a:path>
              </a:pathLst>
            </a:custGeom>
            <a:solidFill>
              <a:srgbClr val="00A942"/>
            </a:solidFill>
            <a:ln w="67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2" name="자유형: 도형 51">
              <a:extLst>
                <a:ext uri="{FF2B5EF4-FFF2-40B4-BE49-F238E27FC236}">
                  <a16:creationId xmlns:a16="http://schemas.microsoft.com/office/drawing/2014/main" id="{84023F8F-FA70-4470-86B8-500C7B1B5A6D}"/>
                </a:ext>
              </a:extLst>
            </p:cNvPr>
            <p:cNvSpPr/>
            <p:nvPr/>
          </p:nvSpPr>
          <p:spPr>
            <a:xfrm>
              <a:off x="7034809" y="5275718"/>
              <a:ext cx="990699" cy="486178"/>
            </a:xfrm>
            <a:custGeom>
              <a:avLst/>
              <a:gdLst>
                <a:gd name="connsiteX0" fmla="*/ 0 w 1939301"/>
                <a:gd name="connsiteY0" fmla="*/ 936477 h 951697"/>
                <a:gd name="connsiteX1" fmla="*/ 172433 w 1939301"/>
                <a:gd name="connsiteY1" fmla="*/ 720630 h 951697"/>
                <a:gd name="connsiteX2" fmla="*/ 362504 w 1939301"/>
                <a:gd name="connsiteY2" fmla="*/ 601446 h 951697"/>
                <a:gd name="connsiteX3" fmla="*/ 772152 w 1939301"/>
                <a:gd name="connsiteY3" fmla="*/ 297143 h 951697"/>
                <a:gd name="connsiteX4" fmla="*/ 983183 w 1939301"/>
                <a:gd name="connsiteY4" fmla="*/ 78515 h 951697"/>
                <a:gd name="connsiteX5" fmla="*/ 1229895 w 1939301"/>
                <a:gd name="connsiteY5" fmla="*/ 4847 h 951697"/>
                <a:gd name="connsiteX6" fmla="*/ 1593213 w 1939301"/>
                <a:gd name="connsiteY6" fmla="*/ 63049 h 951697"/>
                <a:gd name="connsiteX7" fmla="*/ 1835516 w 1939301"/>
                <a:gd name="connsiteY7" fmla="*/ 120843 h 951697"/>
                <a:gd name="connsiteX8" fmla="*/ 1937945 w 1939301"/>
                <a:gd name="connsiteY8" fmla="*/ 266415 h 951697"/>
                <a:gd name="connsiteX9" fmla="*/ 1939301 w 1939301"/>
                <a:gd name="connsiteY9" fmla="*/ 320478 h 951697"/>
                <a:gd name="connsiteX10" fmla="*/ 1788778 w 1939301"/>
                <a:gd name="connsiteY10" fmla="*/ 433489 h 951697"/>
                <a:gd name="connsiteX11" fmla="*/ 1664710 w 1939301"/>
                <a:gd name="connsiteY11" fmla="*/ 515297 h 951697"/>
                <a:gd name="connsiteX12" fmla="*/ 1411283 w 1939301"/>
                <a:gd name="connsiteY12" fmla="*/ 649540 h 951697"/>
                <a:gd name="connsiteX13" fmla="*/ 1178545 w 1939301"/>
                <a:gd name="connsiteY13" fmla="*/ 748781 h 951697"/>
                <a:gd name="connsiteX14" fmla="*/ 1158669 w 1939301"/>
                <a:gd name="connsiteY14" fmla="*/ 760991 h 951697"/>
                <a:gd name="connsiteX15" fmla="*/ 1127602 w 1939301"/>
                <a:gd name="connsiteY15" fmla="*/ 785140 h 951697"/>
                <a:gd name="connsiteX16" fmla="*/ 924575 w 1939301"/>
                <a:gd name="connsiteY16" fmla="*/ 848157 h 951697"/>
                <a:gd name="connsiteX17" fmla="*/ 627870 w 1939301"/>
                <a:gd name="connsiteY17" fmla="*/ 912125 h 951697"/>
                <a:gd name="connsiteX18" fmla="*/ 494576 w 1939301"/>
                <a:gd name="connsiteY18" fmla="*/ 930847 h 951697"/>
                <a:gd name="connsiteX19" fmla="*/ 330826 w 1939301"/>
                <a:gd name="connsiteY19" fmla="*/ 949705 h 951697"/>
                <a:gd name="connsiteX20" fmla="*/ 49790 w 1939301"/>
                <a:gd name="connsiteY20" fmla="*/ 950587 h 951697"/>
                <a:gd name="connsiteX21" fmla="*/ 0 w 1939301"/>
                <a:gd name="connsiteY21" fmla="*/ 936477 h 95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939301" h="951697">
                  <a:moveTo>
                    <a:pt x="0" y="936477"/>
                  </a:moveTo>
                  <a:cubicBezTo>
                    <a:pt x="57387" y="864438"/>
                    <a:pt x="113622" y="791516"/>
                    <a:pt x="172433" y="720630"/>
                  </a:cubicBezTo>
                  <a:cubicBezTo>
                    <a:pt x="222291" y="660529"/>
                    <a:pt x="295416" y="634617"/>
                    <a:pt x="362504" y="601446"/>
                  </a:cubicBezTo>
                  <a:cubicBezTo>
                    <a:pt x="517708" y="524658"/>
                    <a:pt x="649848" y="417955"/>
                    <a:pt x="772152" y="297143"/>
                  </a:cubicBezTo>
                  <a:cubicBezTo>
                    <a:pt x="844260" y="225918"/>
                    <a:pt x="914196" y="152386"/>
                    <a:pt x="983183" y="78515"/>
                  </a:cubicBezTo>
                  <a:cubicBezTo>
                    <a:pt x="1053934" y="2812"/>
                    <a:pt x="1137234" y="-8584"/>
                    <a:pt x="1229895" y="4847"/>
                  </a:cubicBezTo>
                  <a:cubicBezTo>
                    <a:pt x="1351250" y="22484"/>
                    <a:pt x="1472401" y="42156"/>
                    <a:pt x="1593213" y="63049"/>
                  </a:cubicBezTo>
                  <a:cubicBezTo>
                    <a:pt x="1675021" y="77226"/>
                    <a:pt x="1757575" y="87944"/>
                    <a:pt x="1835516" y="120843"/>
                  </a:cubicBezTo>
                  <a:cubicBezTo>
                    <a:pt x="1906470" y="150758"/>
                    <a:pt x="1937266" y="190509"/>
                    <a:pt x="1937945" y="266415"/>
                  </a:cubicBezTo>
                  <a:cubicBezTo>
                    <a:pt x="1938080" y="284458"/>
                    <a:pt x="1938826" y="302435"/>
                    <a:pt x="1939301" y="320478"/>
                  </a:cubicBezTo>
                  <a:cubicBezTo>
                    <a:pt x="1895074" y="366062"/>
                    <a:pt x="1839789" y="396995"/>
                    <a:pt x="1788778" y="433489"/>
                  </a:cubicBezTo>
                  <a:cubicBezTo>
                    <a:pt x="1748485" y="462251"/>
                    <a:pt x="1706156" y="488096"/>
                    <a:pt x="1664710" y="515297"/>
                  </a:cubicBezTo>
                  <a:cubicBezTo>
                    <a:pt x="1580461" y="560474"/>
                    <a:pt x="1497907" y="608772"/>
                    <a:pt x="1411283" y="649540"/>
                  </a:cubicBezTo>
                  <a:cubicBezTo>
                    <a:pt x="1334902" y="685492"/>
                    <a:pt x="1258182" y="720562"/>
                    <a:pt x="1178545" y="748781"/>
                  </a:cubicBezTo>
                  <a:cubicBezTo>
                    <a:pt x="1171422" y="751291"/>
                    <a:pt x="1165317" y="756853"/>
                    <a:pt x="1158669" y="760991"/>
                  </a:cubicBezTo>
                  <a:cubicBezTo>
                    <a:pt x="1152090" y="773880"/>
                    <a:pt x="1141372" y="781477"/>
                    <a:pt x="1127602" y="785140"/>
                  </a:cubicBezTo>
                  <a:cubicBezTo>
                    <a:pt x="1059022" y="803387"/>
                    <a:pt x="993223" y="831199"/>
                    <a:pt x="924575" y="848157"/>
                  </a:cubicBezTo>
                  <a:cubicBezTo>
                    <a:pt x="826487" y="872374"/>
                    <a:pt x="728942" y="899236"/>
                    <a:pt x="627870" y="912125"/>
                  </a:cubicBezTo>
                  <a:cubicBezTo>
                    <a:pt x="583642" y="917755"/>
                    <a:pt x="538872" y="923792"/>
                    <a:pt x="494576" y="930847"/>
                  </a:cubicBezTo>
                  <a:cubicBezTo>
                    <a:pt x="440445" y="939462"/>
                    <a:pt x="385500" y="947602"/>
                    <a:pt x="330826" y="949705"/>
                  </a:cubicBezTo>
                  <a:cubicBezTo>
                    <a:pt x="237283" y="953368"/>
                    <a:pt x="143469" y="950926"/>
                    <a:pt x="49790" y="950587"/>
                  </a:cubicBezTo>
                  <a:cubicBezTo>
                    <a:pt x="32221" y="950383"/>
                    <a:pt x="13160" y="953436"/>
                    <a:pt x="0" y="936477"/>
                  </a:cubicBezTo>
                  <a:close/>
                </a:path>
              </a:pathLst>
            </a:custGeom>
            <a:solidFill>
              <a:srgbClr val="00A942"/>
            </a:solidFill>
            <a:ln w="67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3" name="자유형: 도형 52">
              <a:extLst>
                <a:ext uri="{FF2B5EF4-FFF2-40B4-BE49-F238E27FC236}">
                  <a16:creationId xmlns:a16="http://schemas.microsoft.com/office/drawing/2014/main" id="{4A1AFC82-89A0-4083-B616-A1774C303D35}"/>
                </a:ext>
              </a:extLst>
            </p:cNvPr>
            <p:cNvSpPr/>
            <p:nvPr/>
          </p:nvSpPr>
          <p:spPr>
            <a:xfrm>
              <a:off x="5607653" y="2885104"/>
              <a:ext cx="1130648" cy="2411443"/>
            </a:xfrm>
            <a:custGeom>
              <a:avLst/>
              <a:gdLst>
                <a:gd name="connsiteX0" fmla="*/ 2135138 w 2213254"/>
                <a:gd name="connsiteY0" fmla="*/ 2777891 h 4720420"/>
                <a:gd name="connsiteX1" fmla="*/ 1911761 w 2213254"/>
                <a:gd name="connsiteY1" fmla="*/ 2511304 h 4720420"/>
                <a:gd name="connsiteX2" fmla="*/ 1758253 w 2213254"/>
                <a:gd name="connsiteY2" fmla="*/ 2178986 h 4720420"/>
                <a:gd name="connsiteX3" fmla="*/ 1579782 w 2213254"/>
                <a:gd name="connsiteY3" fmla="*/ 1829302 h 4720420"/>
                <a:gd name="connsiteX4" fmla="*/ 1564723 w 2213254"/>
                <a:gd name="connsiteY4" fmla="*/ 1562987 h 4720420"/>
                <a:gd name="connsiteX5" fmla="*/ 1638119 w 2213254"/>
                <a:gd name="connsiteY5" fmla="*/ 1324687 h 4720420"/>
                <a:gd name="connsiteX6" fmla="*/ 1709887 w 2213254"/>
                <a:gd name="connsiteY6" fmla="*/ 1019706 h 4720420"/>
                <a:gd name="connsiteX7" fmla="*/ 1739260 w 2213254"/>
                <a:gd name="connsiteY7" fmla="*/ 798839 h 4720420"/>
                <a:gd name="connsiteX8" fmla="*/ 1754251 w 2213254"/>
                <a:gd name="connsiteY8" fmla="*/ 485107 h 4720420"/>
                <a:gd name="connsiteX9" fmla="*/ 1721623 w 2213254"/>
                <a:gd name="connsiteY9" fmla="*/ 307043 h 4720420"/>
                <a:gd name="connsiteX10" fmla="*/ 1653789 w 2213254"/>
                <a:gd name="connsiteY10" fmla="*/ 203054 h 4720420"/>
                <a:gd name="connsiteX11" fmla="*/ 1648973 w 2213254"/>
                <a:gd name="connsiteY11" fmla="*/ 200341 h 4720420"/>
                <a:gd name="connsiteX12" fmla="*/ 1628555 w 2213254"/>
                <a:gd name="connsiteY12" fmla="*/ 163304 h 4720420"/>
                <a:gd name="connsiteX13" fmla="*/ 1490377 w 2213254"/>
                <a:gd name="connsiteY13" fmla="*/ 8982 h 4720420"/>
                <a:gd name="connsiteX14" fmla="*/ 1476743 w 2213254"/>
                <a:gd name="connsiteY14" fmla="*/ 95 h 4720420"/>
                <a:gd name="connsiteX15" fmla="*/ 1438959 w 2213254"/>
                <a:gd name="connsiteY15" fmla="*/ 12984 h 4720420"/>
                <a:gd name="connsiteX16" fmla="*/ 904835 w 2213254"/>
                <a:gd name="connsiteY16" fmla="*/ 396448 h 4720420"/>
                <a:gd name="connsiteX17" fmla="*/ 873632 w 2213254"/>
                <a:gd name="connsiteY17" fmla="*/ 438912 h 4720420"/>
                <a:gd name="connsiteX18" fmla="*/ 845074 w 2213254"/>
                <a:gd name="connsiteY18" fmla="*/ 467199 h 4720420"/>
                <a:gd name="connsiteX19" fmla="*/ 124475 w 2213254"/>
                <a:gd name="connsiteY19" fmla="*/ 1543383 h 4720420"/>
                <a:gd name="connsiteX20" fmla="*/ 0 w 2213254"/>
                <a:gd name="connsiteY20" fmla="*/ 1950046 h 4720420"/>
                <a:gd name="connsiteX21" fmla="*/ 23403 w 2213254"/>
                <a:gd name="connsiteY21" fmla="*/ 1955677 h 4720420"/>
                <a:gd name="connsiteX22" fmla="*/ 217747 w 2213254"/>
                <a:gd name="connsiteY22" fmla="*/ 1804679 h 4720420"/>
                <a:gd name="connsiteX23" fmla="*/ 435222 w 2213254"/>
                <a:gd name="connsiteY23" fmla="*/ 1617796 h 4720420"/>
                <a:gd name="connsiteX24" fmla="*/ 499189 w 2213254"/>
                <a:gd name="connsiteY24" fmla="*/ 1536192 h 4720420"/>
                <a:gd name="connsiteX25" fmla="*/ 570957 w 2213254"/>
                <a:gd name="connsiteY25" fmla="*/ 1291109 h 4720420"/>
                <a:gd name="connsiteX26" fmla="*/ 621901 w 2213254"/>
                <a:gd name="connsiteY26" fmla="*/ 1134616 h 4720420"/>
                <a:gd name="connsiteX27" fmla="*/ 720327 w 2213254"/>
                <a:gd name="connsiteY27" fmla="*/ 1111824 h 4720420"/>
                <a:gd name="connsiteX28" fmla="*/ 832050 w 2213254"/>
                <a:gd name="connsiteY28" fmla="*/ 1218798 h 4720420"/>
                <a:gd name="connsiteX29" fmla="*/ 896695 w 2213254"/>
                <a:gd name="connsiteY29" fmla="*/ 1292058 h 4720420"/>
                <a:gd name="connsiteX30" fmla="*/ 915146 w 2213254"/>
                <a:gd name="connsiteY30" fmla="*/ 1319599 h 4720420"/>
                <a:gd name="connsiteX31" fmla="*/ 1050068 w 2213254"/>
                <a:gd name="connsiteY31" fmla="*/ 1457370 h 4720420"/>
                <a:gd name="connsiteX32" fmla="*/ 1170269 w 2213254"/>
                <a:gd name="connsiteY32" fmla="*/ 1603348 h 4720420"/>
                <a:gd name="connsiteX33" fmla="*/ 1171897 w 2213254"/>
                <a:gd name="connsiteY33" fmla="*/ 1804950 h 4720420"/>
                <a:gd name="connsiteX34" fmla="*/ 1072860 w 2213254"/>
                <a:gd name="connsiteY34" fmla="*/ 1910092 h 4720420"/>
                <a:gd name="connsiteX35" fmla="*/ 645846 w 2213254"/>
                <a:gd name="connsiteY35" fmla="*/ 2258148 h 4720420"/>
                <a:gd name="connsiteX36" fmla="*/ 624275 w 2213254"/>
                <a:gd name="connsiteY36" fmla="*/ 2295999 h 4720420"/>
                <a:gd name="connsiteX37" fmla="*/ 596531 w 2213254"/>
                <a:gd name="connsiteY37" fmla="*/ 2342669 h 4720420"/>
                <a:gd name="connsiteX38" fmla="*/ 582896 w 2213254"/>
                <a:gd name="connsiteY38" fmla="*/ 2411384 h 4720420"/>
                <a:gd name="connsiteX39" fmla="*/ 583032 w 2213254"/>
                <a:gd name="connsiteY39" fmla="*/ 2562993 h 4720420"/>
                <a:gd name="connsiteX40" fmla="*/ 596531 w 2213254"/>
                <a:gd name="connsiteY40" fmla="*/ 2655722 h 4720420"/>
                <a:gd name="connsiteX41" fmla="*/ 622715 w 2213254"/>
                <a:gd name="connsiteY41" fmla="*/ 2729389 h 4720420"/>
                <a:gd name="connsiteX42" fmla="*/ 621426 w 2213254"/>
                <a:gd name="connsiteY42" fmla="*/ 2774499 h 4720420"/>
                <a:gd name="connsiteX43" fmla="*/ 654393 w 2213254"/>
                <a:gd name="connsiteY43" fmla="*/ 2877539 h 4720420"/>
                <a:gd name="connsiteX44" fmla="*/ 707032 w 2213254"/>
                <a:gd name="connsiteY44" fmla="*/ 3066252 h 4720420"/>
                <a:gd name="connsiteX45" fmla="*/ 853689 w 2213254"/>
                <a:gd name="connsiteY45" fmla="*/ 3203480 h 4720420"/>
                <a:gd name="connsiteX46" fmla="*/ 926610 w 2213254"/>
                <a:gd name="connsiteY46" fmla="*/ 3230478 h 4720420"/>
                <a:gd name="connsiteX47" fmla="*/ 1002991 w 2213254"/>
                <a:gd name="connsiteY47" fmla="*/ 3304688 h 4720420"/>
                <a:gd name="connsiteX48" fmla="*/ 1045659 w 2213254"/>
                <a:gd name="connsiteY48" fmla="*/ 3411391 h 4720420"/>
                <a:gd name="connsiteX49" fmla="*/ 1038265 w 2213254"/>
                <a:gd name="connsiteY49" fmla="*/ 3793363 h 4720420"/>
                <a:gd name="connsiteX50" fmla="*/ 957407 w 2213254"/>
                <a:gd name="connsiteY50" fmla="*/ 4083488 h 4720420"/>
                <a:gd name="connsiteX51" fmla="*/ 955643 w 2213254"/>
                <a:gd name="connsiteY51" fmla="*/ 4125545 h 4720420"/>
                <a:gd name="connsiteX52" fmla="*/ 955914 w 2213254"/>
                <a:gd name="connsiteY52" fmla="*/ 4139315 h 4720420"/>
                <a:gd name="connsiteX53" fmla="*/ 955914 w 2213254"/>
                <a:gd name="connsiteY53" fmla="*/ 4139315 h 4720420"/>
                <a:gd name="connsiteX54" fmla="*/ 892151 w 2213254"/>
                <a:gd name="connsiteY54" fmla="*/ 4354892 h 4720420"/>
                <a:gd name="connsiteX55" fmla="*/ 938074 w 2213254"/>
                <a:gd name="connsiteY55" fmla="*/ 4637080 h 4720420"/>
                <a:gd name="connsiteX56" fmla="*/ 1219788 w 2213254"/>
                <a:gd name="connsiteY56" fmla="*/ 4639319 h 4720420"/>
                <a:gd name="connsiteX57" fmla="*/ 1219178 w 2213254"/>
                <a:gd name="connsiteY57" fmla="*/ 4612999 h 4720420"/>
                <a:gd name="connsiteX58" fmla="*/ 1219178 w 2213254"/>
                <a:gd name="connsiteY58" fmla="*/ 4612999 h 4720420"/>
                <a:gd name="connsiteX59" fmla="*/ 1220534 w 2213254"/>
                <a:gd name="connsiteY59" fmla="*/ 4575826 h 4720420"/>
                <a:gd name="connsiteX60" fmla="*/ 1302342 w 2213254"/>
                <a:gd name="connsiteY60" fmla="*/ 4404885 h 4720420"/>
                <a:gd name="connsiteX61" fmla="*/ 1494922 w 2213254"/>
                <a:gd name="connsiteY61" fmla="*/ 4235708 h 4720420"/>
                <a:gd name="connsiteX62" fmla="*/ 1839925 w 2213254"/>
                <a:gd name="connsiteY62" fmla="*/ 3825584 h 4720420"/>
                <a:gd name="connsiteX63" fmla="*/ 1942218 w 2213254"/>
                <a:gd name="connsiteY63" fmla="*/ 3668074 h 4720420"/>
                <a:gd name="connsiteX64" fmla="*/ 2075987 w 2213254"/>
                <a:gd name="connsiteY64" fmla="*/ 3289358 h 4720420"/>
                <a:gd name="connsiteX65" fmla="*/ 2202022 w 2213254"/>
                <a:gd name="connsiteY65" fmla="*/ 2951749 h 4720420"/>
                <a:gd name="connsiteX66" fmla="*/ 2135138 w 2213254"/>
                <a:gd name="connsiteY66" fmla="*/ 2777891 h 4720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2213254" h="4720420">
                  <a:moveTo>
                    <a:pt x="2135138" y="2777891"/>
                  </a:moveTo>
                  <a:cubicBezTo>
                    <a:pt x="2020159" y="2722199"/>
                    <a:pt x="1954021" y="2626961"/>
                    <a:pt x="1911761" y="2511304"/>
                  </a:cubicBezTo>
                  <a:cubicBezTo>
                    <a:pt x="1869704" y="2396190"/>
                    <a:pt x="1832667" y="2277141"/>
                    <a:pt x="1758253" y="2178986"/>
                  </a:cubicBezTo>
                  <a:cubicBezTo>
                    <a:pt x="1677192" y="2072080"/>
                    <a:pt x="1623942" y="1953710"/>
                    <a:pt x="1579782" y="1829302"/>
                  </a:cubicBezTo>
                  <a:cubicBezTo>
                    <a:pt x="1548714" y="1741865"/>
                    <a:pt x="1543898" y="1651849"/>
                    <a:pt x="1564723" y="1562987"/>
                  </a:cubicBezTo>
                  <a:cubicBezTo>
                    <a:pt x="1583649" y="1482264"/>
                    <a:pt x="1613224" y="1403984"/>
                    <a:pt x="1638119" y="1324687"/>
                  </a:cubicBezTo>
                  <a:cubicBezTo>
                    <a:pt x="1669526" y="1224767"/>
                    <a:pt x="1693336" y="1123152"/>
                    <a:pt x="1709887" y="1019706"/>
                  </a:cubicBezTo>
                  <a:cubicBezTo>
                    <a:pt x="1721623" y="946309"/>
                    <a:pt x="1731255" y="872777"/>
                    <a:pt x="1739260" y="798839"/>
                  </a:cubicBezTo>
                  <a:cubicBezTo>
                    <a:pt x="1750588" y="694307"/>
                    <a:pt x="1757371" y="589843"/>
                    <a:pt x="1754251" y="485107"/>
                  </a:cubicBezTo>
                  <a:cubicBezTo>
                    <a:pt x="1752487" y="424803"/>
                    <a:pt x="1746925" y="364295"/>
                    <a:pt x="1721623" y="307043"/>
                  </a:cubicBezTo>
                  <a:cubicBezTo>
                    <a:pt x="1704461" y="268175"/>
                    <a:pt x="1676920" y="237310"/>
                    <a:pt x="1653789" y="203054"/>
                  </a:cubicBezTo>
                  <a:cubicBezTo>
                    <a:pt x="1653246" y="199255"/>
                    <a:pt x="1651550" y="198577"/>
                    <a:pt x="1648973" y="200341"/>
                  </a:cubicBezTo>
                  <a:cubicBezTo>
                    <a:pt x="1649651" y="184196"/>
                    <a:pt x="1638933" y="173750"/>
                    <a:pt x="1628555" y="163304"/>
                  </a:cubicBezTo>
                  <a:cubicBezTo>
                    <a:pt x="1579850" y="114192"/>
                    <a:pt x="1528568" y="67454"/>
                    <a:pt x="1490377" y="8982"/>
                  </a:cubicBezTo>
                  <a:cubicBezTo>
                    <a:pt x="1487189" y="4165"/>
                    <a:pt x="1482508" y="1181"/>
                    <a:pt x="1476743" y="95"/>
                  </a:cubicBezTo>
                  <a:cubicBezTo>
                    <a:pt x="1462294" y="-922"/>
                    <a:pt x="1450694" y="6404"/>
                    <a:pt x="1438959" y="12984"/>
                  </a:cubicBezTo>
                  <a:cubicBezTo>
                    <a:pt x="1246379" y="120568"/>
                    <a:pt x="1068383" y="248435"/>
                    <a:pt x="904835" y="396448"/>
                  </a:cubicBezTo>
                  <a:cubicBezTo>
                    <a:pt x="891879" y="408184"/>
                    <a:pt x="875870" y="418834"/>
                    <a:pt x="873632" y="438912"/>
                  </a:cubicBezTo>
                  <a:cubicBezTo>
                    <a:pt x="864135" y="448341"/>
                    <a:pt x="854774" y="457974"/>
                    <a:pt x="845074" y="467199"/>
                  </a:cubicBezTo>
                  <a:cubicBezTo>
                    <a:pt x="526526" y="773401"/>
                    <a:pt x="285648" y="1131903"/>
                    <a:pt x="124475" y="1543383"/>
                  </a:cubicBezTo>
                  <a:cubicBezTo>
                    <a:pt x="72650" y="1675591"/>
                    <a:pt x="28965" y="1810648"/>
                    <a:pt x="0" y="1950046"/>
                  </a:cubicBezTo>
                  <a:cubicBezTo>
                    <a:pt x="1425" y="1977519"/>
                    <a:pt x="15805" y="1960018"/>
                    <a:pt x="23403" y="1955677"/>
                  </a:cubicBezTo>
                  <a:cubicBezTo>
                    <a:pt x="95171" y="1914366"/>
                    <a:pt x="156221" y="1859149"/>
                    <a:pt x="217747" y="1804679"/>
                  </a:cubicBezTo>
                  <a:cubicBezTo>
                    <a:pt x="289379" y="1741390"/>
                    <a:pt x="357281" y="1673692"/>
                    <a:pt x="435222" y="1617796"/>
                  </a:cubicBezTo>
                  <a:cubicBezTo>
                    <a:pt x="464594" y="1596700"/>
                    <a:pt x="484808" y="1568346"/>
                    <a:pt x="499189" y="1536192"/>
                  </a:cubicBezTo>
                  <a:cubicBezTo>
                    <a:pt x="534259" y="1457844"/>
                    <a:pt x="551557" y="1374205"/>
                    <a:pt x="570957" y="1291109"/>
                  </a:cubicBezTo>
                  <a:cubicBezTo>
                    <a:pt x="583439" y="1237656"/>
                    <a:pt x="592257" y="1182439"/>
                    <a:pt x="621901" y="1134616"/>
                  </a:cubicBezTo>
                  <a:cubicBezTo>
                    <a:pt x="649984" y="1089303"/>
                    <a:pt x="674336" y="1085979"/>
                    <a:pt x="720327" y="1111824"/>
                  </a:cubicBezTo>
                  <a:cubicBezTo>
                    <a:pt x="767269" y="1138211"/>
                    <a:pt x="792774" y="1185356"/>
                    <a:pt x="832050" y="1218798"/>
                  </a:cubicBezTo>
                  <a:cubicBezTo>
                    <a:pt x="852332" y="1244303"/>
                    <a:pt x="881501" y="1262076"/>
                    <a:pt x="896695" y="1292058"/>
                  </a:cubicBezTo>
                  <a:cubicBezTo>
                    <a:pt x="898120" y="1304404"/>
                    <a:pt x="907752" y="1311323"/>
                    <a:pt x="915146" y="1319599"/>
                  </a:cubicBezTo>
                  <a:cubicBezTo>
                    <a:pt x="958153" y="1367490"/>
                    <a:pt x="1005297" y="1411310"/>
                    <a:pt x="1050068" y="1457370"/>
                  </a:cubicBezTo>
                  <a:cubicBezTo>
                    <a:pt x="1094160" y="1502750"/>
                    <a:pt x="1137302" y="1548877"/>
                    <a:pt x="1170269" y="1603348"/>
                  </a:cubicBezTo>
                  <a:cubicBezTo>
                    <a:pt x="1210563" y="1670096"/>
                    <a:pt x="1212123" y="1736574"/>
                    <a:pt x="1171897" y="1804950"/>
                  </a:cubicBezTo>
                  <a:cubicBezTo>
                    <a:pt x="1146595" y="1847957"/>
                    <a:pt x="1112136" y="1881399"/>
                    <a:pt x="1072860" y="1910092"/>
                  </a:cubicBezTo>
                  <a:cubicBezTo>
                    <a:pt x="924439" y="2018694"/>
                    <a:pt x="775409" y="2126482"/>
                    <a:pt x="645846" y="2258148"/>
                  </a:cubicBezTo>
                  <a:cubicBezTo>
                    <a:pt x="635332" y="2268798"/>
                    <a:pt x="618238" y="2275853"/>
                    <a:pt x="624275" y="2295999"/>
                  </a:cubicBezTo>
                  <a:cubicBezTo>
                    <a:pt x="622443" y="2315942"/>
                    <a:pt x="599176" y="2323200"/>
                    <a:pt x="596531" y="2342669"/>
                  </a:cubicBezTo>
                  <a:cubicBezTo>
                    <a:pt x="586966" y="2364579"/>
                    <a:pt x="582625" y="2387304"/>
                    <a:pt x="582896" y="2411384"/>
                  </a:cubicBezTo>
                  <a:cubicBezTo>
                    <a:pt x="583507" y="2461921"/>
                    <a:pt x="583167" y="2512457"/>
                    <a:pt x="583032" y="2562993"/>
                  </a:cubicBezTo>
                  <a:cubicBezTo>
                    <a:pt x="582964" y="2594604"/>
                    <a:pt x="587509" y="2625468"/>
                    <a:pt x="596531" y="2655722"/>
                  </a:cubicBezTo>
                  <a:cubicBezTo>
                    <a:pt x="605281" y="2680278"/>
                    <a:pt x="613964" y="2704834"/>
                    <a:pt x="622715" y="2729389"/>
                  </a:cubicBezTo>
                  <a:cubicBezTo>
                    <a:pt x="611318" y="2744109"/>
                    <a:pt x="616474" y="2759372"/>
                    <a:pt x="621426" y="2774499"/>
                  </a:cubicBezTo>
                  <a:cubicBezTo>
                    <a:pt x="632618" y="2808755"/>
                    <a:pt x="645846" y="2842333"/>
                    <a:pt x="654393" y="2877539"/>
                  </a:cubicBezTo>
                  <a:cubicBezTo>
                    <a:pt x="669927" y="2941031"/>
                    <a:pt x="681187" y="3005812"/>
                    <a:pt x="707032" y="3066252"/>
                  </a:cubicBezTo>
                  <a:cubicBezTo>
                    <a:pt x="735726" y="3133272"/>
                    <a:pt x="776697" y="3187336"/>
                    <a:pt x="853689" y="3203480"/>
                  </a:cubicBezTo>
                  <a:cubicBezTo>
                    <a:pt x="879059" y="3208771"/>
                    <a:pt x="903004" y="3219285"/>
                    <a:pt x="926610" y="3230478"/>
                  </a:cubicBezTo>
                  <a:cubicBezTo>
                    <a:pt x="960731" y="3246622"/>
                    <a:pt x="986372" y="3271992"/>
                    <a:pt x="1002991" y="3304688"/>
                  </a:cubicBezTo>
                  <a:cubicBezTo>
                    <a:pt x="1020356" y="3338741"/>
                    <a:pt x="1035619" y="3374015"/>
                    <a:pt x="1045659" y="3411391"/>
                  </a:cubicBezTo>
                  <a:cubicBezTo>
                    <a:pt x="1080254" y="3539529"/>
                    <a:pt x="1065263" y="3666785"/>
                    <a:pt x="1038265" y="3793363"/>
                  </a:cubicBezTo>
                  <a:cubicBezTo>
                    <a:pt x="1017304" y="3891587"/>
                    <a:pt x="986575" y="3987368"/>
                    <a:pt x="957407" y="4083488"/>
                  </a:cubicBezTo>
                  <a:cubicBezTo>
                    <a:pt x="953269" y="4097191"/>
                    <a:pt x="945536" y="4111097"/>
                    <a:pt x="955643" y="4125545"/>
                  </a:cubicBezTo>
                  <a:cubicBezTo>
                    <a:pt x="955711" y="4130158"/>
                    <a:pt x="955779" y="4134703"/>
                    <a:pt x="955914" y="4139315"/>
                  </a:cubicBezTo>
                  <a:cubicBezTo>
                    <a:pt x="955914" y="4139315"/>
                    <a:pt x="955914" y="4139315"/>
                    <a:pt x="955914" y="4139315"/>
                  </a:cubicBezTo>
                  <a:cubicBezTo>
                    <a:pt x="932512" y="4210541"/>
                    <a:pt x="908838" y="4281699"/>
                    <a:pt x="892151" y="4354892"/>
                  </a:cubicBezTo>
                  <a:cubicBezTo>
                    <a:pt x="869291" y="4455218"/>
                    <a:pt x="874649" y="4550389"/>
                    <a:pt x="938074" y="4637080"/>
                  </a:cubicBezTo>
                  <a:cubicBezTo>
                    <a:pt x="1018525" y="4747039"/>
                    <a:pt x="1151411" y="4748599"/>
                    <a:pt x="1219788" y="4639319"/>
                  </a:cubicBezTo>
                  <a:cubicBezTo>
                    <a:pt x="1219585" y="4630568"/>
                    <a:pt x="1219381" y="4621750"/>
                    <a:pt x="1219178" y="4612999"/>
                  </a:cubicBezTo>
                  <a:cubicBezTo>
                    <a:pt x="1219178" y="4612999"/>
                    <a:pt x="1219178" y="4612999"/>
                    <a:pt x="1219178" y="4612999"/>
                  </a:cubicBezTo>
                  <a:cubicBezTo>
                    <a:pt x="1219652" y="4600586"/>
                    <a:pt x="1221280" y="4588104"/>
                    <a:pt x="1220534" y="4575826"/>
                  </a:cubicBezTo>
                  <a:cubicBezTo>
                    <a:pt x="1215989" y="4503448"/>
                    <a:pt x="1243598" y="4448502"/>
                    <a:pt x="1302342" y="4404885"/>
                  </a:cubicBezTo>
                  <a:cubicBezTo>
                    <a:pt x="1370990" y="4353874"/>
                    <a:pt x="1434550" y="4296690"/>
                    <a:pt x="1494922" y="4235708"/>
                  </a:cubicBezTo>
                  <a:cubicBezTo>
                    <a:pt x="1621093" y="4108248"/>
                    <a:pt x="1727592" y="3964508"/>
                    <a:pt x="1839925" y="3825584"/>
                  </a:cubicBezTo>
                  <a:cubicBezTo>
                    <a:pt x="1879268" y="3776947"/>
                    <a:pt x="1922750" y="3729871"/>
                    <a:pt x="1942218" y="3668074"/>
                  </a:cubicBezTo>
                  <a:cubicBezTo>
                    <a:pt x="1982512" y="3540275"/>
                    <a:pt x="2024365" y="3413154"/>
                    <a:pt x="2075987" y="3289358"/>
                  </a:cubicBezTo>
                  <a:cubicBezTo>
                    <a:pt x="2122249" y="3178449"/>
                    <a:pt x="2173939" y="3069033"/>
                    <a:pt x="2202022" y="2951749"/>
                  </a:cubicBezTo>
                  <a:cubicBezTo>
                    <a:pt x="2227392" y="2846132"/>
                    <a:pt x="2211722" y="2814996"/>
                    <a:pt x="2135138" y="2777891"/>
                  </a:cubicBezTo>
                  <a:close/>
                </a:path>
              </a:pathLst>
            </a:custGeom>
            <a:solidFill>
              <a:srgbClr val="2AAA65"/>
            </a:solidFill>
            <a:ln w="67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4" name="자유형: 도형 53">
              <a:extLst>
                <a:ext uri="{FF2B5EF4-FFF2-40B4-BE49-F238E27FC236}">
                  <a16:creationId xmlns:a16="http://schemas.microsoft.com/office/drawing/2014/main" id="{AF5536EA-0AB4-4F1C-A35A-365DC5B26B75}"/>
                </a:ext>
              </a:extLst>
            </p:cNvPr>
            <p:cNvSpPr/>
            <p:nvPr/>
          </p:nvSpPr>
          <p:spPr>
            <a:xfrm>
              <a:off x="5567768" y="2693555"/>
              <a:ext cx="1342913" cy="2947908"/>
            </a:xfrm>
            <a:custGeom>
              <a:avLst/>
              <a:gdLst>
                <a:gd name="connsiteX0" fmla="*/ 698688 w 2628764"/>
                <a:gd name="connsiteY0" fmla="*/ 3124901 h 5770555"/>
                <a:gd name="connsiteX1" fmla="*/ 2628765 w 2628764"/>
                <a:gd name="connsiteY1" fmla="*/ 0 h 5770555"/>
                <a:gd name="connsiteX2" fmla="*/ 0 w 2628764"/>
                <a:gd name="connsiteY2" fmla="*/ 2975667 h 5770555"/>
                <a:gd name="connsiteX3" fmla="*/ 1910676 w 2628764"/>
                <a:gd name="connsiteY3" fmla="*/ 5770556 h 5770555"/>
                <a:gd name="connsiteX4" fmla="*/ 698688 w 2628764"/>
                <a:gd name="connsiteY4" fmla="*/ 3124901 h 5770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28764" h="5770555">
                  <a:moveTo>
                    <a:pt x="698688" y="3124901"/>
                  </a:moveTo>
                  <a:cubicBezTo>
                    <a:pt x="698688" y="1757507"/>
                    <a:pt x="1484272" y="573671"/>
                    <a:pt x="2628765" y="0"/>
                  </a:cubicBezTo>
                  <a:cubicBezTo>
                    <a:pt x="1147206" y="182134"/>
                    <a:pt x="0" y="1444928"/>
                    <a:pt x="0" y="2975667"/>
                  </a:cubicBezTo>
                  <a:cubicBezTo>
                    <a:pt x="0" y="4247958"/>
                    <a:pt x="792435" y="5335063"/>
                    <a:pt x="1910676" y="5770556"/>
                  </a:cubicBezTo>
                  <a:cubicBezTo>
                    <a:pt x="1168506" y="5129933"/>
                    <a:pt x="698688" y="4182295"/>
                    <a:pt x="698688" y="3124901"/>
                  </a:cubicBezTo>
                  <a:close/>
                </a:path>
              </a:pathLst>
            </a:custGeom>
            <a:solidFill>
              <a:srgbClr val="030000">
                <a:alpha val="19000"/>
              </a:srgbClr>
            </a:solidFill>
            <a:ln w="67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5" name="자유형: 도형 54">
              <a:extLst>
                <a:ext uri="{FF2B5EF4-FFF2-40B4-BE49-F238E27FC236}">
                  <a16:creationId xmlns:a16="http://schemas.microsoft.com/office/drawing/2014/main" id="{69F0A652-41A5-490B-A2B0-42F5B71DA29C}"/>
                </a:ext>
              </a:extLst>
            </p:cNvPr>
            <p:cNvSpPr/>
            <p:nvPr/>
          </p:nvSpPr>
          <p:spPr>
            <a:xfrm rot="20746236">
              <a:off x="6561693" y="3396133"/>
              <a:ext cx="207360" cy="450482"/>
            </a:xfrm>
            <a:custGeom>
              <a:avLst/>
              <a:gdLst>
                <a:gd name="connsiteX0" fmla="*/ 405910 w 405909"/>
                <a:gd name="connsiteY0" fmla="*/ 440911 h 881822"/>
                <a:gd name="connsiteX1" fmla="*/ 202955 w 405909"/>
                <a:gd name="connsiteY1" fmla="*/ 881822 h 881822"/>
                <a:gd name="connsiteX2" fmla="*/ 0 w 405909"/>
                <a:gd name="connsiteY2" fmla="*/ 440911 h 881822"/>
                <a:gd name="connsiteX3" fmla="*/ 202955 w 405909"/>
                <a:gd name="connsiteY3" fmla="*/ 0 h 881822"/>
                <a:gd name="connsiteX4" fmla="*/ 405910 w 405909"/>
                <a:gd name="connsiteY4" fmla="*/ 440911 h 881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909" h="881822">
                  <a:moveTo>
                    <a:pt x="405910" y="440911"/>
                  </a:moveTo>
                  <a:cubicBezTo>
                    <a:pt x="405910" y="684419"/>
                    <a:pt x="315044" y="881822"/>
                    <a:pt x="202955" y="881822"/>
                  </a:cubicBezTo>
                  <a:cubicBezTo>
                    <a:pt x="90866" y="881822"/>
                    <a:pt x="0" y="684419"/>
                    <a:pt x="0" y="440911"/>
                  </a:cubicBezTo>
                  <a:cubicBezTo>
                    <a:pt x="0" y="197403"/>
                    <a:pt x="90866" y="0"/>
                    <a:pt x="202955" y="0"/>
                  </a:cubicBezTo>
                  <a:cubicBezTo>
                    <a:pt x="315044" y="0"/>
                    <a:pt x="405910" y="197403"/>
                    <a:pt x="405910" y="440911"/>
                  </a:cubicBezTo>
                  <a:close/>
                </a:path>
              </a:pathLst>
            </a:custGeom>
            <a:solidFill>
              <a:srgbClr val="3B351D"/>
            </a:solidFill>
            <a:ln w="67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6" name="자유형: 도형 55">
              <a:extLst>
                <a:ext uri="{FF2B5EF4-FFF2-40B4-BE49-F238E27FC236}">
                  <a16:creationId xmlns:a16="http://schemas.microsoft.com/office/drawing/2014/main" id="{EDE99FF5-EA43-4E3E-8F0E-FC1B12570A59}"/>
                </a:ext>
              </a:extLst>
            </p:cNvPr>
            <p:cNvSpPr/>
            <p:nvPr/>
          </p:nvSpPr>
          <p:spPr>
            <a:xfrm rot="20746236">
              <a:off x="6559133" y="3421912"/>
              <a:ext cx="103056" cy="223854"/>
            </a:xfrm>
            <a:custGeom>
              <a:avLst/>
              <a:gdLst>
                <a:gd name="connsiteX0" fmla="*/ 201734 w 201733"/>
                <a:gd name="connsiteY0" fmla="*/ 219099 h 438197"/>
                <a:gd name="connsiteX1" fmla="*/ 100867 w 201733"/>
                <a:gd name="connsiteY1" fmla="*/ 438198 h 438197"/>
                <a:gd name="connsiteX2" fmla="*/ 0 w 201733"/>
                <a:gd name="connsiteY2" fmla="*/ 219099 h 438197"/>
                <a:gd name="connsiteX3" fmla="*/ 100867 w 201733"/>
                <a:gd name="connsiteY3" fmla="*/ 0 h 438197"/>
                <a:gd name="connsiteX4" fmla="*/ 201734 w 201733"/>
                <a:gd name="connsiteY4" fmla="*/ 219099 h 438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733" h="438197">
                  <a:moveTo>
                    <a:pt x="201734" y="219099"/>
                  </a:moveTo>
                  <a:cubicBezTo>
                    <a:pt x="201734" y="340104"/>
                    <a:pt x="156574" y="438198"/>
                    <a:pt x="100867" y="438198"/>
                  </a:cubicBezTo>
                  <a:cubicBezTo>
                    <a:pt x="45160" y="438198"/>
                    <a:pt x="0" y="340104"/>
                    <a:pt x="0" y="219099"/>
                  </a:cubicBezTo>
                  <a:cubicBezTo>
                    <a:pt x="0" y="98094"/>
                    <a:pt x="45160" y="0"/>
                    <a:pt x="100867" y="0"/>
                  </a:cubicBezTo>
                  <a:cubicBezTo>
                    <a:pt x="156574" y="0"/>
                    <a:pt x="201734" y="98094"/>
                    <a:pt x="201734" y="219099"/>
                  </a:cubicBezTo>
                  <a:close/>
                </a:path>
              </a:pathLst>
            </a:custGeom>
            <a:solidFill>
              <a:srgbClr val="FEFEFD"/>
            </a:solidFill>
            <a:ln w="67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7" name="자유형: 도형 56">
              <a:extLst>
                <a:ext uri="{FF2B5EF4-FFF2-40B4-BE49-F238E27FC236}">
                  <a16:creationId xmlns:a16="http://schemas.microsoft.com/office/drawing/2014/main" id="{CF082B64-E01E-4937-BB98-4D488B4E8883}"/>
                </a:ext>
              </a:extLst>
            </p:cNvPr>
            <p:cNvSpPr/>
            <p:nvPr/>
          </p:nvSpPr>
          <p:spPr>
            <a:xfrm rot="20746236">
              <a:off x="7528498" y="3205550"/>
              <a:ext cx="207360" cy="450482"/>
            </a:xfrm>
            <a:custGeom>
              <a:avLst/>
              <a:gdLst>
                <a:gd name="connsiteX0" fmla="*/ 405909 w 405909"/>
                <a:gd name="connsiteY0" fmla="*/ 440911 h 881822"/>
                <a:gd name="connsiteX1" fmla="*/ 202955 w 405909"/>
                <a:gd name="connsiteY1" fmla="*/ 881822 h 881822"/>
                <a:gd name="connsiteX2" fmla="*/ 0 w 405909"/>
                <a:gd name="connsiteY2" fmla="*/ 440911 h 881822"/>
                <a:gd name="connsiteX3" fmla="*/ 202955 w 405909"/>
                <a:gd name="connsiteY3" fmla="*/ 0 h 881822"/>
                <a:gd name="connsiteX4" fmla="*/ 405909 w 405909"/>
                <a:gd name="connsiteY4" fmla="*/ 440911 h 881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909" h="881822">
                  <a:moveTo>
                    <a:pt x="405909" y="440911"/>
                  </a:moveTo>
                  <a:cubicBezTo>
                    <a:pt x="405909" y="684419"/>
                    <a:pt x="315044" y="881822"/>
                    <a:pt x="202955" y="881822"/>
                  </a:cubicBezTo>
                  <a:cubicBezTo>
                    <a:pt x="90866" y="881822"/>
                    <a:pt x="0" y="684419"/>
                    <a:pt x="0" y="440911"/>
                  </a:cubicBezTo>
                  <a:cubicBezTo>
                    <a:pt x="0" y="197403"/>
                    <a:pt x="90866" y="0"/>
                    <a:pt x="202955" y="0"/>
                  </a:cubicBezTo>
                  <a:cubicBezTo>
                    <a:pt x="315044" y="0"/>
                    <a:pt x="405909" y="197403"/>
                    <a:pt x="405909" y="440911"/>
                  </a:cubicBezTo>
                  <a:close/>
                </a:path>
              </a:pathLst>
            </a:custGeom>
            <a:solidFill>
              <a:srgbClr val="3B351D"/>
            </a:solidFill>
            <a:ln w="67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8" name="자유형: 도형 57">
              <a:extLst>
                <a:ext uri="{FF2B5EF4-FFF2-40B4-BE49-F238E27FC236}">
                  <a16:creationId xmlns:a16="http://schemas.microsoft.com/office/drawing/2014/main" id="{7FE61D94-D4B6-435D-9D93-66CCB103790F}"/>
                </a:ext>
              </a:extLst>
            </p:cNvPr>
            <p:cNvSpPr/>
            <p:nvPr/>
          </p:nvSpPr>
          <p:spPr>
            <a:xfrm rot="20746236">
              <a:off x="7525939" y="3231329"/>
              <a:ext cx="103056" cy="223854"/>
            </a:xfrm>
            <a:custGeom>
              <a:avLst/>
              <a:gdLst>
                <a:gd name="connsiteX0" fmla="*/ 201734 w 201733"/>
                <a:gd name="connsiteY0" fmla="*/ 219099 h 438197"/>
                <a:gd name="connsiteX1" fmla="*/ 100867 w 201733"/>
                <a:gd name="connsiteY1" fmla="*/ 438198 h 438197"/>
                <a:gd name="connsiteX2" fmla="*/ 0 w 201733"/>
                <a:gd name="connsiteY2" fmla="*/ 219099 h 438197"/>
                <a:gd name="connsiteX3" fmla="*/ 100867 w 201733"/>
                <a:gd name="connsiteY3" fmla="*/ 0 h 438197"/>
                <a:gd name="connsiteX4" fmla="*/ 201734 w 201733"/>
                <a:gd name="connsiteY4" fmla="*/ 219099 h 438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733" h="438197">
                  <a:moveTo>
                    <a:pt x="201734" y="219099"/>
                  </a:moveTo>
                  <a:cubicBezTo>
                    <a:pt x="201734" y="340104"/>
                    <a:pt x="156574" y="438198"/>
                    <a:pt x="100867" y="438198"/>
                  </a:cubicBezTo>
                  <a:cubicBezTo>
                    <a:pt x="45160" y="438198"/>
                    <a:pt x="0" y="340104"/>
                    <a:pt x="0" y="219099"/>
                  </a:cubicBezTo>
                  <a:cubicBezTo>
                    <a:pt x="0" y="98094"/>
                    <a:pt x="45160" y="0"/>
                    <a:pt x="100867" y="0"/>
                  </a:cubicBezTo>
                  <a:cubicBezTo>
                    <a:pt x="156574" y="0"/>
                    <a:pt x="201734" y="98094"/>
                    <a:pt x="201734" y="219099"/>
                  </a:cubicBezTo>
                  <a:close/>
                </a:path>
              </a:pathLst>
            </a:custGeom>
            <a:solidFill>
              <a:srgbClr val="FEFEFD"/>
            </a:solidFill>
            <a:ln w="67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9" name="자유형: 도형 58">
              <a:extLst>
                <a:ext uri="{FF2B5EF4-FFF2-40B4-BE49-F238E27FC236}">
                  <a16:creationId xmlns:a16="http://schemas.microsoft.com/office/drawing/2014/main" id="{E5F8BD73-EE9F-4484-96AC-5BD037680EB5}"/>
                </a:ext>
              </a:extLst>
            </p:cNvPr>
            <p:cNvSpPr/>
            <p:nvPr/>
          </p:nvSpPr>
          <p:spPr>
            <a:xfrm>
              <a:off x="6997396" y="4039168"/>
              <a:ext cx="578591" cy="428869"/>
            </a:xfrm>
            <a:custGeom>
              <a:avLst/>
              <a:gdLst>
                <a:gd name="connsiteX0" fmla="*/ 1132597 w 1132596"/>
                <a:gd name="connsiteY0" fmla="*/ 152496 h 839514"/>
                <a:gd name="connsiteX1" fmla="*/ 1003441 w 1132596"/>
                <a:gd name="connsiteY1" fmla="*/ 503740 h 839514"/>
                <a:gd name="connsiteX2" fmla="*/ 748115 w 1132596"/>
                <a:gd name="connsiteY2" fmla="*/ 772226 h 839514"/>
                <a:gd name="connsiteX3" fmla="*/ 523788 w 1132596"/>
                <a:gd name="connsiteY3" fmla="*/ 835312 h 839514"/>
                <a:gd name="connsiteX4" fmla="*/ 371094 w 1132596"/>
                <a:gd name="connsiteY4" fmla="*/ 781180 h 839514"/>
                <a:gd name="connsiteX5" fmla="*/ 83615 w 1132596"/>
                <a:gd name="connsiteY5" fmla="*/ 607458 h 839514"/>
                <a:gd name="connsiteX6" fmla="*/ 37352 w 1132596"/>
                <a:gd name="connsiteY6" fmla="*/ 549596 h 839514"/>
                <a:gd name="connsiteX7" fmla="*/ 2553 w 1132596"/>
                <a:gd name="connsiteY7" fmla="*/ 458359 h 839514"/>
                <a:gd name="connsiteX8" fmla="*/ 98470 w 1132596"/>
                <a:gd name="connsiteY8" fmla="*/ 315501 h 839514"/>
                <a:gd name="connsiteX9" fmla="*/ 229457 w 1132596"/>
                <a:gd name="connsiteY9" fmla="*/ 353284 h 839514"/>
                <a:gd name="connsiteX10" fmla="*/ 269615 w 1132596"/>
                <a:gd name="connsiteY10" fmla="*/ 460801 h 839514"/>
                <a:gd name="connsiteX11" fmla="*/ 576427 w 1132596"/>
                <a:gd name="connsiteY11" fmla="*/ 675291 h 839514"/>
                <a:gd name="connsiteX12" fmla="*/ 713316 w 1132596"/>
                <a:gd name="connsiteY12" fmla="*/ 602235 h 839514"/>
                <a:gd name="connsiteX13" fmla="*/ 957585 w 1132596"/>
                <a:gd name="connsiteY13" fmla="*/ 186006 h 839514"/>
                <a:gd name="connsiteX14" fmla="*/ 963080 w 1132596"/>
                <a:gd name="connsiteY14" fmla="*/ 102435 h 839514"/>
                <a:gd name="connsiteX15" fmla="*/ 1025691 w 1132596"/>
                <a:gd name="connsiteY15" fmla="*/ 1769 h 839514"/>
                <a:gd name="connsiteX16" fmla="*/ 1125542 w 1132596"/>
                <a:gd name="connsiteY16" fmla="*/ 70960 h 839514"/>
                <a:gd name="connsiteX17" fmla="*/ 1132597 w 1132596"/>
                <a:gd name="connsiteY17" fmla="*/ 152496 h 839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32596" h="839514">
                  <a:moveTo>
                    <a:pt x="1132597" y="152496"/>
                  </a:moveTo>
                  <a:cubicBezTo>
                    <a:pt x="1123371" y="276632"/>
                    <a:pt x="1090811" y="399140"/>
                    <a:pt x="1003441" y="503740"/>
                  </a:cubicBezTo>
                  <a:cubicBezTo>
                    <a:pt x="923940" y="598843"/>
                    <a:pt x="850137" y="698762"/>
                    <a:pt x="748115" y="772226"/>
                  </a:cubicBezTo>
                  <a:cubicBezTo>
                    <a:pt x="680959" y="820660"/>
                    <a:pt x="608038" y="851117"/>
                    <a:pt x="523788" y="835312"/>
                  </a:cubicBezTo>
                  <a:cubicBezTo>
                    <a:pt x="470539" y="825340"/>
                    <a:pt x="420952" y="802005"/>
                    <a:pt x="371094" y="781180"/>
                  </a:cubicBezTo>
                  <a:cubicBezTo>
                    <a:pt x="266834" y="737495"/>
                    <a:pt x="165287" y="688858"/>
                    <a:pt x="83615" y="607458"/>
                  </a:cubicBezTo>
                  <a:cubicBezTo>
                    <a:pt x="65910" y="589821"/>
                    <a:pt x="49630" y="571167"/>
                    <a:pt x="37352" y="549596"/>
                  </a:cubicBezTo>
                  <a:cubicBezTo>
                    <a:pt x="21004" y="520902"/>
                    <a:pt x="-8911" y="494108"/>
                    <a:pt x="2553" y="458359"/>
                  </a:cubicBezTo>
                  <a:cubicBezTo>
                    <a:pt x="20461" y="402396"/>
                    <a:pt x="45153" y="347858"/>
                    <a:pt x="98470" y="315501"/>
                  </a:cubicBezTo>
                  <a:cubicBezTo>
                    <a:pt x="143241" y="288367"/>
                    <a:pt x="204427" y="307361"/>
                    <a:pt x="229457" y="353284"/>
                  </a:cubicBezTo>
                  <a:cubicBezTo>
                    <a:pt x="247908" y="387201"/>
                    <a:pt x="257812" y="424374"/>
                    <a:pt x="269615" y="460801"/>
                  </a:cubicBezTo>
                  <a:cubicBezTo>
                    <a:pt x="305228" y="571031"/>
                    <a:pt x="449374" y="687298"/>
                    <a:pt x="576427" y="675291"/>
                  </a:cubicBezTo>
                  <a:cubicBezTo>
                    <a:pt x="633747" y="669865"/>
                    <a:pt x="676821" y="641035"/>
                    <a:pt x="713316" y="602235"/>
                  </a:cubicBezTo>
                  <a:cubicBezTo>
                    <a:pt x="826259" y="482305"/>
                    <a:pt x="907253" y="342838"/>
                    <a:pt x="957585" y="186006"/>
                  </a:cubicBezTo>
                  <a:cubicBezTo>
                    <a:pt x="966133" y="159415"/>
                    <a:pt x="967828" y="131332"/>
                    <a:pt x="963080" y="102435"/>
                  </a:cubicBezTo>
                  <a:cubicBezTo>
                    <a:pt x="954736" y="51831"/>
                    <a:pt x="982006" y="10317"/>
                    <a:pt x="1025691" y="1769"/>
                  </a:cubicBezTo>
                  <a:cubicBezTo>
                    <a:pt x="1072564" y="-7456"/>
                    <a:pt x="1111568" y="19949"/>
                    <a:pt x="1125542" y="70960"/>
                  </a:cubicBezTo>
                  <a:cubicBezTo>
                    <a:pt x="1132122" y="95312"/>
                    <a:pt x="1131783" y="120072"/>
                    <a:pt x="1132597" y="152496"/>
                  </a:cubicBezTo>
                  <a:close/>
                </a:path>
              </a:pathLst>
            </a:custGeom>
            <a:solidFill>
              <a:srgbClr val="3B351D"/>
            </a:solidFill>
            <a:ln w="67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0" name="자유형: 도형 59">
              <a:extLst>
                <a:ext uri="{FF2B5EF4-FFF2-40B4-BE49-F238E27FC236}">
                  <a16:creationId xmlns:a16="http://schemas.microsoft.com/office/drawing/2014/main" id="{727CA39D-850C-45B6-958A-E5F881781408}"/>
                </a:ext>
              </a:extLst>
            </p:cNvPr>
            <p:cNvSpPr/>
            <p:nvPr/>
          </p:nvSpPr>
          <p:spPr>
            <a:xfrm>
              <a:off x="7913292" y="3711977"/>
              <a:ext cx="97195" cy="191423"/>
            </a:xfrm>
            <a:custGeom>
              <a:avLst/>
              <a:gdLst>
                <a:gd name="connsiteX0" fmla="*/ 6258 w 190261"/>
                <a:gd name="connsiteY0" fmla="*/ 374712 h 374712"/>
                <a:gd name="connsiteX1" fmla="*/ 17586 w 190261"/>
                <a:gd name="connsiteY1" fmla="*/ 295143 h 374712"/>
                <a:gd name="connsiteX2" fmla="*/ 154271 w 190261"/>
                <a:gd name="connsiteY2" fmla="*/ 20620 h 374712"/>
                <a:gd name="connsiteX3" fmla="*/ 181609 w 190261"/>
                <a:gd name="connsiteY3" fmla="*/ 1559 h 374712"/>
                <a:gd name="connsiteX4" fmla="*/ 180795 w 190261"/>
                <a:gd name="connsiteY4" fmla="*/ 31948 h 374712"/>
                <a:gd name="connsiteX5" fmla="*/ 28440 w 190261"/>
                <a:gd name="connsiteY5" fmla="*/ 353820 h 374712"/>
                <a:gd name="connsiteX6" fmla="*/ 6258 w 190261"/>
                <a:gd name="connsiteY6" fmla="*/ 374712 h 374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261" h="374712">
                  <a:moveTo>
                    <a:pt x="6258" y="374712"/>
                  </a:moveTo>
                  <a:cubicBezTo>
                    <a:pt x="-9819" y="343238"/>
                    <a:pt x="9175" y="318885"/>
                    <a:pt x="17586" y="295143"/>
                  </a:cubicBezTo>
                  <a:cubicBezTo>
                    <a:pt x="51842" y="198209"/>
                    <a:pt x="98987" y="107244"/>
                    <a:pt x="154271" y="20620"/>
                  </a:cubicBezTo>
                  <a:cubicBezTo>
                    <a:pt x="159902" y="11801"/>
                    <a:pt x="166753" y="-5225"/>
                    <a:pt x="181609" y="1559"/>
                  </a:cubicBezTo>
                  <a:cubicBezTo>
                    <a:pt x="200059" y="9902"/>
                    <a:pt x="183711" y="21434"/>
                    <a:pt x="180795" y="31948"/>
                  </a:cubicBezTo>
                  <a:cubicBezTo>
                    <a:pt x="148506" y="148012"/>
                    <a:pt x="90372" y="251797"/>
                    <a:pt x="28440" y="353820"/>
                  </a:cubicBezTo>
                  <a:cubicBezTo>
                    <a:pt x="23013" y="362706"/>
                    <a:pt x="16230" y="368472"/>
                    <a:pt x="6258" y="374712"/>
                  </a:cubicBezTo>
                  <a:close/>
                </a:path>
              </a:pathLst>
            </a:custGeom>
            <a:solidFill>
              <a:srgbClr val="F08B84"/>
            </a:solidFill>
            <a:ln w="67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1" name="자유형: 도형 60">
              <a:extLst>
                <a:ext uri="{FF2B5EF4-FFF2-40B4-BE49-F238E27FC236}">
                  <a16:creationId xmlns:a16="http://schemas.microsoft.com/office/drawing/2014/main" id="{0FA17D03-0EB9-43B5-8FA0-BD0FDE3C560F}"/>
                </a:ext>
              </a:extLst>
            </p:cNvPr>
            <p:cNvSpPr/>
            <p:nvPr/>
          </p:nvSpPr>
          <p:spPr>
            <a:xfrm>
              <a:off x="8030729" y="3686264"/>
              <a:ext cx="95481" cy="190673"/>
            </a:xfrm>
            <a:custGeom>
              <a:avLst/>
              <a:gdLst>
                <a:gd name="connsiteX0" fmla="*/ 186904 w 186904"/>
                <a:gd name="connsiteY0" fmla="*/ 0 h 373244"/>
                <a:gd name="connsiteX1" fmla="*/ 148374 w 186904"/>
                <a:gd name="connsiteY1" fmla="*/ 138652 h 373244"/>
                <a:gd name="connsiteX2" fmla="*/ 56867 w 186904"/>
                <a:gd name="connsiteY2" fmla="*/ 318751 h 373244"/>
                <a:gd name="connsiteX3" fmla="*/ 34210 w 186904"/>
                <a:gd name="connsiteY3" fmla="*/ 351515 h 373244"/>
                <a:gd name="connsiteX4" fmla="*/ 7890 w 186904"/>
                <a:gd name="connsiteY4" fmla="*/ 372204 h 373244"/>
                <a:gd name="connsiteX5" fmla="*/ 5584 w 186904"/>
                <a:gd name="connsiteY5" fmla="*/ 335574 h 373244"/>
                <a:gd name="connsiteX6" fmla="*/ 90648 w 186904"/>
                <a:gd name="connsiteY6" fmla="*/ 141569 h 373244"/>
                <a:gd name="connsiteX7" fmla="*/ 186904 w 186904"/>
                <a:gd name="connsiteY7" fmla="*/ 0 h 373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904" h="373244">
                  <a:moveTo>
                    <a:pt x="186904" y="0"/>
                  </a:moveTo>
                  <a:cubicBezTo>
                    <a:pt x="186972" y="50129"/>
                    <a:pt x="168250" y="95103"/>
                    <a:pt x="148374" y="138652"/>
                  </a:cubicBezTo>
                  <a:cubicBezTo>
                    <a:pt x="120427" y="199839"/>
                    <a:pt x="88002" y="258990"/>
                    <a:pt x="56867" y="318751"/>
                  </a:cubicBezTo>
                  <a:cubicBezTo>
                    <a:pt x="50761" y="330419"/>
                    <a:pt x="42214" y="340933"/>
                    <a:pt x="34210" y="351515"/>
                  </a:cubicBezTo>
                  <a:cubicBezTo>
                    <a:pt x="27087" y="360944"/>
                    <a:pt x="18540" y="377563"/>
                    <a:pt x="7890" y="372204"/>
                  </a:cubicBezTo>
                  <a:cubicBezTo>
                    <a:pt x="-5473" y="365557"/>
                    <a:pt x="1243" y="347241"/>
                    <a:pt x="5584" y="335574"/>
                  </a:cubicBezTo>
                  <a:cubicBezTo>
                    <a:pt x="30343" y="269368"/>
                    <a:pt x="59376" y="205130"/>
                    <a:pt x="90648" y="141569"/>
                  </a:cubicBezTo>
                  <a:cubicBezTo>
                    <a:pt x="116153" y="89744"/>
                    <a:pt x="144372" y="41040"/>
                    <a:pt x="186904" y="0"/>
                  </a:cubicBezTo>
                  <a:close/>
                </a:path>
              </a:pathLst>
            </a:custGeom>
            <a:solidFill>
              <a:srgbClr val="EF8C87"/>
            </a:solidFill>
            <a:ln w="67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2" name="자유형: 도형 61">
              <a:extLst>
                <a:ext uri="{FF2B5EF4-FFF2-40B4-BE49-F238E27FC236}">
                  <a16:creationId xmlns:a16="http://schemas.microsoft.com/office/drawing/2014/main" id="{B2CFB8E9-44AF-45CE-A2F5-CA1200F710C6}"/>
                </a:ext>
              </a:extLst>
            </p:cNvPr>
            <p:cNvSpPr/>
            <p:nvPr/>
          </p:nvSpPr>
          <p:spPr>
            <a:xfrm>
              <a:off x="7864544" y="3718842"/>
              <a:ext cx="96398" cy="186881"/>
            </a:xfrm>
            <a:custGeom>
              <a:avLst/>
              <a:gdLst>
                <a:gd name="connsiteX0" fmla="*/ 0 w 188700"/>
                <a:gd name="connsiteY0" fmla="*/ 339160 h 365822"/>
                <a:gd name="connsiteX1" fmla="*/ 43007 w 188700"/>
                <a:gd name="connsiteY1" fmla="*/ 231779 h 365822"/>
                <a:gd name="connsiteX2" fmla="*/ 152084 w 188700"/>
                <a:gd name="connsiteY2" fmla="*/ 24818 h 365822"/>
                <a:gd name="connsiteX3" fmla="*/ 162123 w 188700"/>
                <a:gd name="connsiteY3" fmla="*/ 11794 h 365822"/>
                <a:gd name="connsiteX4" fmla="*/ 183287 w 188700"/>
                <a:gd name="connsiteY4" fmla="*/ 2161 h 365822"/>
                <a:gd name="connsiteX5" fmla="*/ 184508 w 188700"/>
                <a:gd name="connsiteY5" fmla="*/ 22579 h 365822"/>
                <a:gd name="connsiteX6" fmla="*/ 136210 w 188700"/>
                <a:gd name="connsiteY6" fmla="*/ 152956 h 365822"/>
                <a:gd name="connsiteX7" fmla="*/ 30050 w 188700"/>
                <a:gd name="connsiteY7" fmla="*/ 351302 h 365822"/>
                <a:gd name="connsiteX8" fmla="*/ 10040 w 188700"/>
                <a:gd name="connsiteY8" fmla="*/ 365547 h 365822"/>
                <a:gd name="connsiteX9" fmla="*/ 0 w 188700"/>
                <a:gd name="connsiteY9" fmla="*/ 339160 h 365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8700" h="365822">
                  <a:moveTo>
                    <a:pt x="0" y="339160"/>
                  </a:moveTo>
                  <a:cubicBezTo>
                    <a:pt x="13499" y="305243"/>
                    <a:pt x="26455" y="267663"/>
                    <a:pt x="43007" y="231779"/>
                  </a:cubicBezTo>
                  <a:cubicBezTo>
                    <a:pt x="75635" y="160892"/>
                    <a:pt x="107449" y="89463"/>
                    <a:pt x="152084" y="24818"/>
                  </a:cubicBezTo>
                  <a:cubicBezTo>
                    <a:pt x="155204" y="20341"/>
                    <a:pt x="159477" y="16542"/>
                    <a:pt x="162123" y="11794"/>
                  </a:cubicBezTo>
                  <a:cubicBezTo>
                    <a:pt x="166939" y="3043"/>
                    <a:pt x="172637" y="-3605"/>
                    <a:pt x="183287" y="2161"/>
                  </a:cubicBezTo>
                  <a:cubicBezTo>
                    <a:pt x="193733" y="7859"/>
                    <a:pt x="186136" y="15457"/>
                    <a:pt x="184508" y="22579"/>
                  </a:cubicBezTo>
                  <a:cubicBezTo>
                    <a:pt x="174197" y="68163"/>
                    <a:pt x="156493" y="111374"/>
                    <a:pt x="136210" y="152956"/>
                  </a:cubicBezTo>
                  <a:cubicBezTo>
                    <a:pt x="103379" y="220315"/>
                    <a:pt x="73600" y="289505"/>
                    <a:pt x="30050" y="351302"/>
                  </a:cubicBezTo>
                  <a:cubicBezTo>
                    <a:pt x="24556" y="359171"/>
                    <a:pt x="20418" y="367446"/>
                    <a:pt x="10040" y="365547"/>
                  </a:cubicBezTo>
                  <a:cubicBezTo>
                    <a:pt x="-3663" y="362902"/>
                    <a:pt x="3731" y="351031"/>
                    <a:pt x="0" y="339160"/>
                  </a:cubicBezTo>
                  <a:close/>
                </a:path>
              </a:pathLst>
            </a:custGeom>
            <a:solidFill>
              <a:srgbClr val="F18A87"/>
            </a:solidFill>
            <a:ln w="67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3" name="자유형: 도형 62">
              <a:extLst>
                <a:ext uri="{FF2B5EF4-FFF2-40B4-BE49-F238E27FC236}">
                  <a16:creationId xmlns:a16="http://schemas.microsoft.com/office/drawing/2014/main" id="{15E82F6C-25B4-48C3-B7EF-DA27D6C736D9}"/>
                </a:ext>
              </a:extLst>
            </p:cNvPr>
            <p:cNvSpPr/>
            <p:nvPr/>
          </p:nvSpPr>
          <p:spPr>
            <a:xfrm>
              <a:off x="7982884" y="3685917"/>
              <a:ext cx="95943" cy="190747"/>
            </a:xfrm>
            <a:custGeom>
              <a:avLst/>
              <a:gdLst>
                <a:gd name="connsiteX0" fmla="*/ 187695 w 187810"/>
                <a:gd name="connsiteY0" fmla="*/ 0 h 373389"/>
                <a:gd name="connsiteX1" fmla="*/ 161172 w 187810"/>
                <a:gd name="connsiteY1" fmla="*/ 99377 h 373389"/>
                <a:gd name="connsiteX2" fmla="*/ 40971 w 187810"/>
                <a:gd name="connsiteY2" fmla="*/ 341272 h 373389"/>
                <a:gd name="connsiteX3" fmla="*/ 37918 w 187810"/>
                <a:gd name="connsiteY3" fmla="*/ 347173 h 373389"/>
                <a:gd name="connsiteX4" fmla="*/ 7054 w 187810"/>
                <a:gd name="connsiteY4" fmla="*/ 372136 h 373389"/>
                <a:gd name="connsiteX5" fmla="*/ 8410 w 187810"/>
                <a:gd name="connsiteY5" fmla="*/ 331029 h 373389"/>
                <a:gd name="connsiteX6" fmla="*/ 84181 w 187810"/>
                <a:gd name="connsiteY6" fmla="*/ 147674 h 373389"/>
                <a:gd name="connsiteX7" fmla="*/ 162868 w 187810"/>
                <a:gd name="connsiteY7" fmla="*/ 17840 h 373389"/>
                <a:gd name="connsiteX8" fmla="*/ 187695 w 187810"/>
                <a:gd name="connsiteY8" fmla="*/ 0 h 373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7810" h="373389">
                  <a:moveTo>
                    <a:pt x="187695" y="0"/>
                  </a:moveTo>
                  <a:cubicBezTo>
                    <a:pt x="189323" y="36902"/>
                    <a:pt x="173382" y="68309"/>
                    <a:pt x="161172" y="99377"/>
                  </a:cubicBezTo>
                  <a:cubicBezTo>
                    <a:pt x="128205" y="183355"/>
                    <a:pt x="88047" y="264077"/>
                    <a:pt x="40971" y="341272"/>
                  </a:cubicBezTo>
                  <a:cubicBezTo>
                    <a:pt x="39818" y="343171"/>
                    <a:pt x="39546" y="346088"/>
                    <a:pt x="37918" y="347173"/>
                  </a:cubicBezTo>
                  <a:cubicBezTo>
                    <a:pt x="26387" y="354974"/>
                    <a:pt x="20146" y="379123"/>
                    <a:pt x="7054" y="372136"/>
                  </a:cubicBezTo>
                  <a:cubicBezTo>
                    <a:pt x="-7734" y="364200"/>
                    <a:pt x="4748" y="346020"/>
                    <a:pt x="8410" y="331029"/>
                  </a:cubicBezTo>
                  <a:cubicBezTo>
                    <a:pt x="24216" y="265841"/>
                    <a:pt x="56573" y="207571"/>
                    <a:pt x="84181" y="147674"/>
                  </a:cubicBezTo>
                  <a:cubicBezTo>
                    <a:pt x="105277" y="102022"/>
                    <a:pt x="131732" y="58201"/>
                    <a:pt x="162868" y="17840"/>
                  </a:cubicBezTo>
                  <a:cubicBezTo>
                    <a:pt x="169177" y="9632"/>
                    <a:pt x="175621" y="3392"/>
                    <a:pt x="187695" y="0"/>
                  </a:cubicBezTo>
                  <a:close/>
                </a:path>
              </a:pathLst>
            </a:custGeom>
            <a:solidFill>
              <a:srgbClr val="F08B85"/>
            </a:solidFill>
            <a:ln w="67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4" name="자유형: 도형 63">
              <a:extLst>
                <a:ext uri="{FF2B5EF4-FFF2-40B4-BE49-F238E27FC236}">
                  <a16:creationId xmlns:a16="http://schemas.microsoft.com/office/drawing/2014/main" id="{813DB1C2-37D4-40D0-8732-5F83D53B3D50}"/>
                </a:ext>
              </a:extLst>
            </p:cNvPr>
            <p:cNvSpPr/>
            <p:nvPr/>
          </p:nvSpPr>
          <p:spPr>
            <a:xfrm>
              <a:off x="8094294" y="3712281"/>
              <a:ext cx="60257" cy="116407"/>
            </a:xfrm>
            <a:custGeom>
              <a:avLst/>
              <a:gdLst>
                <a:gd name="connsiteX0" fmla="*/ 3867 w 117954"/>
                <a:gd name="connsiteY0" fmla="*/ 227868 h 227868"/>
                <a:gd name="connsiteX1" fmla="*/ 18383 w 117954"/>
                <a:gd name="connsiteY1" fmla="*/ 155083 h 227868"/>
                <a:gd name="connsiteX2" fmla="*/ 93950 w 117954"/>
                <a:gd name="connsiteY2" fmla="*/ 12360 h 227868"/>
                <a:gd name="connsiteX3" fmla="*/ 110637 w 117954"/>
                <a:gd name="connsiteY3" fmla="*/ 761 h 227868"/>
                <a:gd name="connsiteX4" fmla="*/ 113418 w 117954"/>
                <a:gd name="connsiteY4" fmla="*/ 19415 h 227868"/>
                <a:gd name="connsiteX5" fmla="*/ 49790 w 117954"/>
                <a:gd name="connsiteY5" fmla="*/ 163494 h 227868"/>
                <a:gd name="connsiteX6" fmla="*/ 3867 w 117954"/>
                <a:gd name="connsiteY6" fmla="*/ 227868 h 227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954" h="227868">
                  <a:moveTo>
                    <a:pt x="3867" y="227868"/>
                  </a:moveTo>
                  <a:cubicBezTo>
                    <a:pt x="-7733" y="197953"/>
                    <a:pt x="9633" y="175161"/>
                    <a:pt x="18383" y="155083"/>
                  </a:cubicBezTo>
                  <a:cubicBezTo>
                    <a:pt x="39819" y="105971"/>
                    <a:pt x="60711" y="55706"/>
                    <a:pt x="93950" y="12360"/>
                  </a:cubicBezTo>
                  <a:cubicBezTo>
                    <a:pt x="98767" y="6052"/>
                    <a:pt x="100191" y="-2631"/>
                    <a:pt x="110637" y="761"/>
                  </a:cubicBezTo>
                  <a:cubicBezTo>
                    <a:pt x="123526" y="4898"/>
                    <a:pt x="115996" y="12564"/>
                    <a:pt x="113418" y="19415"/>
                  </a:cubicBezTo>
                  <a:cubicBezTo>
                    <a:pt x="95103" y="68730"/>
                    <a:pt x="78145" y="118452"/>
                    <a:pt x="49790" y="163494"/>
                  </a:cubicBezTo>
                  <a:cubicBezTo>
                    <a:pt x="36088" y="185065"/>
                    <a:pt x="31747" y="213013"/>
                    <a:pt x="3867" y="227868"/>
                  </a:cubicBezTo>
                  <a:close/>
                </a:path>
              </a:pathLst>
            </a:custGeom>
            <a:solidFill>
              <a:srgbClr val="DD908D"/>
            </a:solidFill>
            <a:ln w="67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5" name="자유형: 도형 64">
              <a:extLst>
                <a:ext uri="{FF2B5EF4-FFF2-40B4-BE49-F238E27FC236}">
                  <a16:creationId xmlns:a16="http://schemas.microsoft.com/office/drawing/2014/main" id="{B641398C-8933-4C9F-A7B2-E9FF34F2C62B}"/>
                </a:ext>
              </a:extLst>
            </p:cNvPr>
            <p:cNvSpPr/>
            <p:nvPr/>
          </p:nvSpPr>
          <p:spPr>
            <a:xfrm>
              <a:off x="7840668" y="3749402"/>
              <a:ext cx="56588" cy="113350"/>
            </a:xfrm>
            <a:custGeom>
              <a:avLst/>
              <a:gdLst>
                <a:gd name="connsiteX0" fmla="*/ 110772 w 110772"/>
                <a:gd name="connsiteY0" fmla="*/ 0 h 221884"/>
                <a:gd name="connsiteX1" fmla="*/ 0 w 110772"/>
                <a:gd name="connsiteY1" fmla="*/ 221885 h 221884"/>
                <a:gd name="connsiteX2" fmla="*/ 110772 w 110772"/>
                <a:gd name="connsiteY2" fmla="*/ 0 h 221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0772" h="221884">
                  <a:moveTo>
                    <a:pt x="110772" y="0"/>
                  </a:moveTo>
                  <a:cubicBezTo>
                    <a:pt x="89066" y="81943"/>
                    <a:pt x="59355" y="159410"/>
                    <a:pt x="0" y="221885"/>
                  </a:cubicBezTo>
                  <a:cubicBezTo>
                    <a:pt x="19875" y="139331"/>
                    <a:pt x="52910" y="63289"/>
                    <a:pt x="110772" y="0"/>
                  </a:cubicBezTo>
                  <a:close/>
                </a:path>
              </a:pathLst>
            </a:custGeom>
            <a:solidFill>
              <a:srgbClr val="E0908C"/>
            </a:solidFill>
            <a:ln w="67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6" name="자유형: 도형 65">
              <a:extLst>
                <a:ext uri="{FF2B5EF4-FFF2-40B4-BE49-F238E27FC236}">
                  <a16:creationId xmlns:a16="http://schemas.microsoft.com/office/drawing/2014/main" id="{465F77AC-1C53-4BA1-8A04-542261AC6C10}"/>
                </a:ext>
              </a:extLst>
            </p:cNvPr>
            <p:cNvSpPr/>
            <p:nvPr/>
          </p:nvSpPr>
          <p:spPr>
            <a:xfrm>
              <a:off x="6284555" y="4087275"/>
              <a:ext cx="98117" cy="193431"/>
            </a:xfrm>
            <a:custGeom>
              <a:avLst/>
              <a:gdLst>
                <a:gd name="connsiteX0" fmla="*/ 841 w 192065"/>
                <a:gd name="connsiteY0" fmla="*/ 362156 h 378643"/>
                <a:gd name="connsiteX1" fmla="*/ 57617 w 192065"/>
                <a:gd name="connsiteY1" fmla="*/ 208716 h 378643"/>
                <a:gd name="connsiteX2" fmla="*/ 163913 w 192065"/>
                <a:gd name="connsiteY2" fmla="*/ 16339 h 378643"/>
                <a:gd name="connsiteX3" fmla="*/ 186095 w 192065"/>
                <a:gd name="connsiteY3" fmla="*/ 1823 h 378643"/>
                <a:gd name="connsiteX4" fmla="*/ 187180 w 192065"/>
                <a:gd name="connsiteY4" fmla="*/ 29227 h 378643"/>
                <a:gd name="connsiteX5" fmla="*/ 41948 w 192065"/>
                <a:gd name="connsiteY5" fmla="*/ 343977 h 378643"/>
                <a:gd name="connsiteX6" fmla="*/ 20648 w 192065"/>
                <a:gd name="connsiteY6" fmla="*/ 369550 h 378643"/>
                <a:gd name="connsiteX7" fmla="*/ 4504 w 192065"/>
                <a:gd name="connsiteY7" fmla="*/ 377419 h 378643"/>
                <a:gd name="connsiteX8" fmla="*/ 841 w 192065"/>
                <a:gd name="connsiteY8" fmla="*/ 362156 h 378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2065" h="378643">
                  <a:moveTo>
                    <a:pt x="841" y="362156"/>
                  </a:moveTo>
                  <a:cubicBezTo>
                    <a:pt x="13322" y="308635"/>
                    <a:pt x="34825" y="258574"/>
                    <a:pt x="57617" y="208716"/>
                  </a:cubicBezTo>
                  <a:cubicBezTo>
                    <a:pt x="88211" y="141832"/>
                    <a:pt x="121449" y="76576"/>
                    <a:pt x="163913" y="16339"/>
                  </a:cubicBezTo>
                  <a:cubicBezTo>
                    <a:pt x="169408" y="8538"/>
                    <a:pt x="174020" y="-4893"/>
                    <a:pt x="186095" y="1823"/>
                  </a:cubicBezTo>
                  <a:cubicBezTo>
                    <a:pt x="197084" y="7995"/>
                    <a:pt x="190097" y="19595"/>
                    <a:pt x="187180" y="29227"/>
                  </a:cubicBezTo>
                  <a:cubicBezTo>
                    <a:pt x="153874" y="141085"/>
                    <a:pt x="99878" y="243515"/>
                    <a:pt x="41948" y="343977"/>
                  </a:cubicBezTo>
                  <a:cubicBezTo>
                    <a:pt x="36453" y="353473"/>
                    <a:pt x="27703" y="361003"/>
                    <a:pt x="20648" y="369550"/>
                  </a:cubicBezTo>
                  <a:cubicBezTo>
                    <a:pt x="16374" y="374773"/>
                    <a:pt x="12237" y="381421"/>
                    <a:pt x="4504" y="377419"/>
                  </a:cubicBezTo>
                  <a:cubicBezTo>
                    <a:pt x="-1262" y="374366"/>
                    <a:pt x="-245" y="367922"/>
                    <a:pt x="841" y="362156"/>
                  </a:cubicBezTo>
                  <a:close/>
                </a:path>
              </a:pathLst>
            </a:custGeom>
            <a:solidFill>
              <a:srgbClr val="F08C82"/>
            </a:solidFill>
            <a:ln w="67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7" name="자유형: 도형 66">
              <a:extLst>
                <a:ext uri="{FF2B5EF4-FFF2-40B4-BE49-F238E27FC236}">
                  <a16:creationId xmlns:a16="http://schemas.microsoft.com/office/drawing/2014/main" id="{31A93CC0-6A57-430B-9610-E99C8EE5D673}"/>
                </a:ext>
              </a:extLst>
            </p:cNvPr>
            <p:cNvSpPr/>
            <p:nvPr/>
          </p:nvSpPr>
          <p:spPr>
            <a:xfrm>
              <a:off x="6235191" y="4094582"/>
              <a:ext cx="96074" cy="193792"/>
            </a:xfrm>
            <a:custGeom>
              <a:avLst/>
              <a:gdLst>
                <a:gd name="connsiteX0" fmla="*/ 187960 w 188066"/>
                <a:gd name="connsiteY0" fmla="*/ 0 h 379349"/>
                <a:gd name="connsiteX1" fmla="*/ 155196 w 188066"/>
                <a:gd name="connsiteY1" fmla="*/ 120202 h 379349"/>
                <a:gd name="connsiteX2" fmla="*/ 33298 w 188066"/>
                <a:gd name="connsiteY2" fmla="*/ 354228 h 379349"/>
                <a:gd name="connsiteX3" fmla="*/ 21360 w 188066"/>
                <a:gd name="connsiteY3" fmla="*/ 370169 h 379349"/>
                <a:gd name="connsiteX4" fmla="*/ 5080 w 188066"/>
                <a:gd name="connsiteY4" fmla="*/ 378106 h 379349"/>
                <a:gd name="connsiteX5" fmla="*/ 1213 w 188066"/>
                <a:gd name="connsiteY5" fmla="*/ 359859 h 379349"/>
                <a:gd name="connsiteX6" fmla="*/ 36690 w 188066"/>
                <a:gd name="connsiteY6" fmla="*/ 254852 h 379349"/>
                <a:gd name="connsiteX7" fmla="*/ 146445 w 188066"/>
                <a:gd name="connsiteY7" fmla="*/ 40293 h 379349"/>
                <a:gd name="connsiteX8" fmla="*/ 187960 w 188066"/>
                <a:gd name="connsiteY8" fmla="*/ 0 h 379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8066" h="379349">
                  <a:moveTo>
                    <a:pt x="187960" y="0"/>
                  </a:moveTo>
                  <a:cubicBezTo>
                    <a:pt x="189655" y="45110"/>
                    <a:pt x="170865" y="82486"/>
                    <a:pt x="155196" y="120202"/>
                  </a:cubicBezTo>
                  <a:cubicBezTo>
                    <a:pt x="121347" y="201670"/>
                    <a:pt x="83699" y="281307"/>
                    <a:pt x="33298" y="354228"/>
                  </a:cubicBezTo>
                  <a:cubicBezTo>
                    <a:pt x="29500" y="359655"/>
                    <a:pt x="25498" y="364946"/>
                    <a:pt x="21360" y="370169"/>
                  </a:cubicBezTo>
                  <a:cubicBezTo>
                    <a:pt x="17222" y="375393"/>
                    <a:pt x="12609" y="382176"/>
                    <a:pt x="5080" y="378106"/>
                  </a:cubicBezTo>
                  <a:cubicBezTo>
                    <a:pt x="-1975" y="374307"/>
                    <a:pt x="-8" y="366506"/>
                    <a:pt x="1213" y="359859"/>
                  </a:cubicBezTo>
                  <a:cubicBezTo>
                    <a:pt x="7861" y="323160"/>
                    <a:pt x="22106" y="288565"/>
                    <a:pt x="36690" y="254852"/>
                  </a:cubicBezTo>
                  <a:cubicBezTo>
                    <a:pt x="68640" y="181116"/>
                    <a:pt x="103913" y="108602"/>
                    <a:pt x="146445" y="40293"/>
                  </a:cubicBezTo>
                  <a:cubicBezTo>
                    <a:pt x="155739" y="25370"/>
                    <a:pt x="165167" y="6716"/>
                    <a:pt x="187960" y="0"/>
                  </a:cubicBezTo>
                  <a:close/>
                </a:path>
              </a:pathLst>
            </a:custGeom>
            <a:solidFill>
              <a:srgbClr val="F08C82"/>
            </a:solidFill>
            <a:ln w="67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8" name="자유형: 도형 67">
              <a:extLst>
                <a:ext uri="{FF2B5EF4-FFF2-40B4-BE49-F238E27FC236}">
                  <a16:creationId xmlns:a16="http://schemas.microsoft.com/office/drawing/2014/main" id="{17C21221-0ED0-4E00-B3C1-1B80C153E385}"/>
                </a:ext>
              </a:extLst>
            </p:cNvPr>
            <p:cNvSpPr/>
            <p:nvPr/>
          </p:nvSpPr>
          <p:spPr>
            <a:xfrm>
              <a:off x="6404318" y="4065062"/>
              <a:ext cx="96982" cy="196998"/>
            </a:xfrm>
            <a:custGeom>
              <a:avLst/>
              <a:gdLst>
                <a:gd name="connsiteX0" fmla="*/ 2194 w 189843"/>
                <a:gd name="connsiteY0" fmla="*/ 385626 h 385625"/>
                <a:gd name="connsiteX1" fmla="*/ 27903 w 189843"/>
                <a:gd name="connsiteY1" fmla="*/ 271801 h 385625"/>
                <a:gd name="connsiteX2" fmla="*/ 158212 w 189843"/>
                <a:gd name="connsiteY2" fmla="*/ 20409 h 385625"/>
                <a:gd name="connsiteX3" fmla="*/ 182225 w 189843"/>
                <a:gd name="connsiteY3" fmla="*/ 1144 h 385625"/>
                <a:gd name="connsiteX4" fmla="*/ 182428 w 189843"/>
                <a:gd name="connsiteY4" fmla="*/ 33297 h 385625"/>
                <a:gd name="connsiteX5" fmla="*/ 37603 w 189843"/>
                <a:gd name="connsiteY5" fmla="*/ 344654 h 385625"/>
                <a:gd name="connsiteX6" fmla="*/ 2194 w 189843"/>
                <a:gd name="connsiteY6" fmla="*/ 385626 h 385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843" h="385625">
                  <a:moveTo>
                    <a:pt x="2194" y="385626"/>
                  </a:moveTo>
                  <a:cubicBezTo>
                    <a:pt x="-6964" y="337260"/>
                    <a:pt x="14675" y="304836"/>
                    <a:pt x="27903" y="271801"/>
                  </a:cubicBezTo>
                  <a:cubicBezTo>
                    <a:pt x="63041" y="183888"/>
                    <a:pt x="102113" y="97603"/>
                    <a:pt x="158212" y="20409"/>
                  </a:cubicBezTo>
                  <a:cubicBezTo>
                    <a:pt x="164520" y="11658"/>
                    <a:pt x="170150" y="-4419"/>
                    <a:pt x="182225" y="1144"/>
                  </a:cubicBezTo>
                  <a:cubicBezTo>
                    <a:pt x="197420" y="8198"/>
                    <a:pt x="185752" y="22511"/>
                    <a:pt x="182428" y="33297"/>
                  </a:cubicBezTo>
                  <a:cubicBezTo>
                    <a:pt x="148376" y="143662"/>
                    <a:pt x="98247" y="246702"/>
                    <a:pt x="37603" y="344654"/>
                  </a:cubicBezTo>
                  <a:cubicBezTo>
                    <a:pt x="29734" y="357407"/>
                    <a:pt x="17864" y="367717"/>
                    <a:pt x="2194" y="385626"/>
                  </a:cubicBezTo>
                  <a:close/>
                </a:path>
              </a:pathLst>
            </a:custGeom>
            <a:solidFill>
              <a:srgbClr val="ED8D82"/>
            </a:solidFill>
            <a:ln w="67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9" name="자유형: 도형 68">
              <a:extLst>
                <a:ext uri="{FF2B5EF4-FFF2-40B4-BE49-F238E27FC236}">
                  <a16:creationId xmlns:a16="http://schemas.microsoft.com/office/drawing/2014/main" id="{39C70362-2C24-4195-9EB9-82E8E4FFD341}"/>
                </a:ext>
              </a:extLst>
            </p:cNvPr>
            <p:cNvSpPr/>
            <p:nvPr/>
          </p:nvSpPr>
          <p:spPr>
            <a:xfrm>
              <a:off x="6354102" y="4064933"/>
              <a:ext cx="98212" cy="193402"/>
            </a:xfrm>
            <a:custGeom>
              <a:avLst/>
              <a:gdLst>
                <a:gd name="connsiteX0" fmla="*/ 1725 w 192250"/>
                <a:gd name="connsiteY0" fmla="*/ 355489 h 378586"/>
                <a:gd name="connsiteX1" fmla="*/ 44189 w 192250"/>
                <a:gd name="connsiteY1" fmla="*/ 237051 h 378586"/>
                <a:gd name="connsiteX2" fmla="*/ 160931 w 192250"/>
                <a:gd name="connsiteY2" fmla="*/ 19643 h 378586"/>
                <a:gd name="connsiteX3" fmla="*/ 185148 w 192250"/>
                <a:gd name="connsiteY3" fmla="*/ 1464 h 378586"/>
                <a:gd name="connsiteX4" fmla="*/ 184876 w 192250"/>
                <a:gd name="connsiteY4" fmla="*/ 30836 h 378586"/>
                <a:gd name="connsiteX5" fmla="*/ 38762 w 192250"/>
                <a:gd name="connsiteY5" fmla="*/ 348569 h 378586"/>
                <a:gd name="connsiteX6" fmla="*/ 21329 w 192250"/>
                <a:gd name="connsiteY6" fmla="*/ 368648 h 378586"/>
                <a:gd name="connsiteX7" fmla="*/ 5252 w 192250"/>
                <a:gd name="connsiteY7" fmla="*/ 377738 h 378586"/>
                <a:gd name="connsiteX8" fmla="*/ 1725 w 192250"/>
                <a:gd name="connsiteY8" fmla="*/ 355489 h 378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2250" h="378586">
                  <a:moveTo>
                    <a:pt x="1725" y="355489"/>
                  </a:moveTo>
                  <a:cubicBezTo>
                    <a:pt x="8576" y="316484"/>
                    <a:pt x="27163" y="277005"/>
                    <a:pt x="44189" y="237051"/>
                  </a:cubicBezTo>
                  <a:cubicBezTo>
                    <a:pt x="76614" y="161077"/>
                    <a:pt x="114329" y="87952"/>
                    <a:pt x="160931" y="19643"/>
                  </a:cubicBezTo>
                  <a:cubicBezTo>
                    <a:pt x="166765" y="11096"/>
                    <a:pt x="171581" y="-4913"/>
                    <a:pt x="185148" y="1464"/>
                  </a:cubicBezTo>
                  <a:cubicBezTo>
                    <a:pt x="199936" y="8383"/>
                    <a:pt x="187454" y="21475"/>
                    <a:pt x="184876" y="30836"/>
                  </a:cubicBezTo>
                  <a:cubicBezTo>
                    <a:pt x="153062" y="144458"/>
                    <a:pt x="96828" y="246954"/>
                    <a:pt x="38762" y="348569"/>
                  </a:cubicBezTo>
                  <a:cubicBezTo>
                    <a:pt x="34421" y="356099"/>
                    <a:pt x="27434" y="362204"/>
                    <a:pt x="21329" y="368648"/>
                  </a:cubicBezTo>
                  <a:cubicBezTo>
                    <a:pt x="16920" y="373261"/>
                    <a:pt x="13460" y="381197"/>
                    <a:pt x="5252" y="377738"/>
                  </a:cubicBezTo>
                  <a:cubicBezTo>
                    <a:pt x="-3227" y="374075"/>
                    <a:pt x="911" y="366342"/>
                    <a:pt x="1725" y="355489"/>
                  </a:cubicBezTo>
                  <a:close/>
                </a:path>
              </a:pathLst>
            </a:custGeom>
            <a:solidFill>
              <a:srgbClr val="EE8C82"/>
            </a:solidFill>
            <a:ln w="67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0" name="자유형: 도형 69">
              <a:extLst>
                <a:ext uri="{FF2B5EF4-FFF2-40B4-BE49-F238E27FC236}">
                  <a16:creationId xmlns:a16="http://schemas.microsoft.com/office/drawing/2014/main" id="{1F6177C4-2D7A-4974-BBF1-3D15563F6C36}"/>
                </a:ext>
              </a:extLst>
            </p:cNvPr>
            <p:cNvSpPr/>
            <p:nvPr/>
          </p:nvSpPr>
          <p:spPr>
            <a:xfrm>
              <a:off x="6467745" y="4088517"/>
              <a:ext cx="56138" cy="118826"/>
            </a:xfrm>
            <a:custGeom>
              <a:avLst/>
              <a:gdLst>
                <a:gd name="connsiteX0" fmla="*/ 0 w 109890"/>
                <a:gd name="connsiteY0" fmla="*/ 232602 h 232602"/>
                <a:gd name="connsiteX1" fmla="*/ 109891 w 109890"/>
                <a:gd name="connsiteY1" fmla="*/ 0 h 232602"/>
                <a:gd name="connsiteX2" fmla="*/ 0 w 109890"/>
                <a:gd name="connsiteY2" fmla="*/ 232602 h 232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890" h="232602">
                  <a:moveTo>
                    <a:pt x="0" y="232602"/>
                  </a:moveTo>
                  <a:cubicBezTo>
                    <a:pt x="15941" y="145368"/>
                    <a:pt x="53589" y="68309"/>
                    <a:pt x="109891" y="0"/>
                  </a:cubicBezTo>
                  <a:cubicBezTo>
                    <a:pt x="94832" y="87438"/>
                    <a:pt x="54945" y="163480"/>
                    <a:pt x="0" y="232602"/>
                  </a:cubicBezTo>
                  <a:close/>
                </a:path>
              </a:pathLst>
            </a:custGeom>
            <a:solidFill>
              <a:srgbClr val="DE927F"/>
            </a:solidFill>
            <a:ln w="67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1" name="자유형: 도형 70">
              <a:extLst>
                <a:ext uri="{FF2B5EF4-FFF2-40B4-BE49-F238E27FC236}">
                  <a16:creationId xmlns:a16="http://schemas.microsoft.com/office/drawing/2014/main" id="{EFD6127C-8D0F-44CE-AA62-011D5E86713D}"/>
                </a:ext>
              </a:extLst>
            </p:cNvPr>
            <p:cNvSpPr/>
            <p:nvPr/>
          </p:nvSpPr>
          <p:spPr>
            <a:xfrm>
              <a:off x="6213044" y="4124903"/>
              <a:ext cx="60434" cy="122949"/>
            </a:xfrm>
            <a:custGeom>
              <a:avLst/>
              <a:gdLst>
                <a:gd name="connsiteX0" fmla="*/ 474 w 118301"/>
                <a:gd name="connsiteY0" fmla="*/ 240675 h 240674"/>
                <a:gd name="connsiteX1" fmla="*/ 118301 w 118301"/>
                <a:gd name="connsiteY1" fmla="*/ 0 h 240674"/>
                <a:gd name="connsiteX2" fmla="*/ 474 w 118301"/>
                <a:gd name="connsiteY2" fmla="*/ 240675 h 240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301" h="240674">
                  <a:moveTo>
                    <a:pt x="474" y="240675"/>
                  </a:moveTo>
                  <a:cubicBezTo>
                    <a:pt x="-6920" y="186069"/>
                    <a:pt x="74006" y="21911"/>
                    <a:pt x="118301" y="0"/>
                  </a:cubicBezTo>
                  <a:cubicBezTo>
                    <a:pt x="91575" y="87574"/>
                    <a:pt x="56844" y="165786"/>
                    <a:pt x="474" y="240675"/>
                  </a:cubicBezTo>
                  <a:close/>
                </a:path>
              </a:pathLst>
            </a:custGeom>
            <a:solidFill>
              <a:srgbClr val="DC937F"/>
            </a:solidFill>
            <a:ln w="67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6" name="Group 17">
            <a:extLst>
              <a:ext uri="{FF2B5EF4-FFF2-40B4-BE49-F238E27FC236}">
                <a16:creationId xmlns:a16="http://schemas.microsoft.com/office/drawing/2014/main" id="{32C80B19-E554-4BC1-AFA1-0FE2026778F3}"/>
              </a:ext>
            </a:extLst>
          </p:cNvPr>
          <p:cNvGrpSpPr/>
          <p:nvPr/>
        </p:nvGrpSpPr>
        <p:grpSpPr>
          <a:xfrm flipH="1">
            <a:off x="9207550" y="1063756"/>
            <a:ext cx="1467006" cy="2204854"/>
            <a:chOff x="2225389" y="1694816"/>
            <a:chExt cx="2056377" cy="3090656"/>
          </a:xfrm>
        </p:grpSpPr>
        <p:sp>
          <p:nvSpPr>
            <p:cNvPr id="7" name="Freeform: Shape 3">
              <a:extLst>
                <a:ext uri="{FF2B5EF4-FFF2-40B4-BE49-F238E27FC236}">
                  <a16:creationId xmlns:a16="http://schemas.microsoft.com/office/drawing/2014/main" id="{BFA2D2FB-9981-4D18-B45D-F60ACD289875}"/>
                </a:ext>
              </a:extLst>
            </p:cNvPr>
            <p:cNvSpPr/>
            <p:nvPr/>
          </p:nvSpPr>
          <p:spPr>
            <a:xfrm>
              <a:off x="2229066" y="1694816"/>
              <a:ext cx="2050055" cy="3090656"/>
            </a:xfrm>
            <a:custGeom>
              <a:avLst/>
              <a:gdLst>
                <a:gd name="connsiteX0" fmla="*/ 2545595 w 2646483"/>
                <a:gd name="connsiteY0" fmla="*/ 709670 h 3989829"/>
                <a:gd name="connsiteX1" fmla="*/ 2528410 w 2646483"/>
                <a:gd name="connsiteY1" fmla="*/ 658030 h 3989829"/>
                <a:gd name="connsiteX2" fmla="*/ 2514251 w 2646483"/>
                <a:gd name="connsiteY2" fmla="*/ 655330 h 3989829"/>
                <a:gd name="connsiteX3" fmla="*/ 2502222 w 2646483"/>
                <a:gd name="connsiteY3" fmla="*/ 692893 h 3989829"/>
                <a:gd name="connsiteX4" fmla="*/ 2440679 w 2646483"/>
                <a:gd name="connsiteY4" fmla="*/ 861806 h 3989829"/>
                <a:gd name="connsiteX5" fmla="*/ 2241487 w 2646483"/>
                <a:gd name="connsiteY5" fmla="*/ 1083832 h 3989829"/>
                <a:gd name="connsiteX6" fmla="*/ 1851775 w 2646483"/>
                <a:gd name="connsiteY6" fmla="*/ 1372555 h 3989829"/>
                <a:gd name="connsiteX7" fmla="*/ 1474749 w 2646483"/>
                <a:gd name="connsiteY7" fmla="*/ 1711773 h 3989829"/>
                <a:gd name="connsiteX8" fmla="*/ 1153209 w 2646483"/>
                <a:gd name="connsiteY8" fmla="*/ 2321545 h 3989829"/>
                <a:gd name="connsiteX9" fmla="*/ 1138560 w 2646483"/>
                <a:gd name="connsiteY9" fmla="*/ 2370894 h 3989829"/>
                <a:gd name="connsiteX10" fmla="*/ 1136186 w 2646483"/>
                <a:gd name="connsiteY10" fmla="*/ 2370157 h 3989829"/>
                <a:gd name="connsiteX11" fmla="*/ 1138805 w 2646483"/>
                <a:gd name="connsiteY11" fmla="*/ 2159098 h 3989829"/>
                <a:gd name="connsiteX12" fmla="*/ 1152963 w 2646483"/>
                <a:gd name="connsiteY12" fmla="*/ 1352178 h 3989829"/>
                <a:gd name="connsiteX13" fmla="*/ 1198956 w 2646483"/>
                <a:gd name="connsiteY13" fmla="*/ 1231631 h 3989829"/>
                <a:gd name="connsiteX14" fmla="*/ 1227026 w 2646483"/>
                <a:gd name="connsiteY14" fmla="*/ 1203315 h 3989829"/>
                <a:gd name="connsiteX15" fmla="*/ 1358867 w 2646483"/>
                <a:gd name="connsiteY15" fmla="*/ 1127942 h 3989829"/>
                <a:gd name="connsiteX16" fmla="*/ 1617965 w 2646483"/>
                <a:gd name="connsiteY16" fmla="*/ 1030801 h 3989829"/>
                <a:gd name="connsiteX17" fmla="*/ 1989836 w 2646483"/>
                <a:gd name="connsiteY17" fmla="*/ 458674 h 3989829"/>
                <a:gd name="connsiteX18" fmla="*/ 1949326 w 2646483"/>
                <a:gd name="connsiteY18" fmla="*/ 100634 h 3989829"/>
                <a:gd name="connsiteX19" fmla="*/ 1926248 w 2646483"/>
                <a:gd name="connsiteY19" fmla="*/ 9221 h 3989829"/>
                <a:gd name="connsiteX20" fmla="*/ 1917573 w 2646483"/>
                <a:gd name="connsiteY20" fmla="*/ 301 h 3989829"/>
                <a:gd name="connsiteX21" fmla="*/ 1914136 w 2646483"/>
                <a:gd name="connsiteY21" fmla="*/ 9303 h 3989829"/>
                <a:gd name="connsiteX22" fmla="*/ 1911353 w 2646483"/>
                <a:gd name="connsiteY22" fmla="*/ 14949 h 3989829"/>
                <a:gd name="connsiteX23" fmla="*/ 1757007 w 2646483"/>
                <a:gd name="connsiteY23" fmla="*/ 247041 h 3989829"/>
                <a:gd name="connsiteX24" fmla="*/ 1496027 w 2646483"/>
                <a:gd name="connsiteY24" fmla="*/ 441651 h 3989829"/>
                <a:gd name="connsiteX25" fmla="*/ 1200511 w 2646483"/>
                <a:gd name="connsiteY25" fmla="*/ 806484 h 3989829"/>
                <a:gd name="connsiteX26" fmla="*/ 1098623 w 2646483"/>
                <a:gd name="connsiteY26" fmla="*/ 1332455 h 3989829"/>
                <a:gd name="connsiteX27" fmla="*/ 1095595 w 2646483"/>
                <a:gd name="connsiteY27" fmla="*/ 1872256 h 3989829"/>
                <a:gd name="connsiteX28" fmla="*/ 1089784 w 2646483"/>
                <a:gd name="connsiteY28" fmla="*/ 1866691 h 3989829"/>
                <a:gd name="connsiteX29" fmla="*/ 926682 w 2646483"/>
                <a:gd name="connsiteY29" fmla="*/ 1480827 h 3989829"/>
                <a:gd name="connsiteX30" fmla="*/ 655308 w 2646483"/>
                <a:gd name="connsiteY30" fmla="*/ 1216818 h 3989829"/>
                <a:gd name="connsiteX31" fmla="*/ 393591 w 2646483"/>
                <a:gd name="connsiteY31" fmla="*/ 1019835 h 3989829"/>
                <a:gd name="connsiteX32" fmla="*/ 280000 w 2646483"/>
                <a:gd name="connsiteY32" fmla="*/ 854032 h 3989829"/>
                <a:gd name="connsiteX33" fmla="*/ 261996 w 2646483"/>
                <a:gd name="connsiteY33" fmla="*/ 794126 h 3989829"/>
                <a:gd name="connsiteX34" fmla="*/ 254958 w 2646483"/>
                <a:gd name="connsiteY34" fmla="*/ 790935 h 3989829"/>
                <a:gd name="connsiteX35" fmla="*/ 245219 w 2646483"/>
                <a:gd name="connsiteY35" fmla="*/ 816223 h 3989829"/>
                <a:gd name="connsiteX36" fmla="*/ 185478 w 2646483"/>
                <a:gd name="connsiteY36" fmla="*/ 1312568 h 3989829"/>
                <a:gd name="connsiteX37" fmla="*/ 508327 w 2646483"/>
                <a:gd name="connsiteY37" fmla="*/ 1842549 h 3989829"/>
                <a:gd name="connsiteX38" fmla="*/ 785512 w 2646483"/>
                <a:gd name="connsiteY38" fmla="*/ 1956140 h 3989829"/>
                <a:gd name="connsiteX39" fmla="*/ 979467 w 2646483"/>
                <a:gd name="connsiteY39" fmla="*/ 2053363 h 3989829"/>
                <a:gd name="connsiteX40" fmla="*/ 1058850 w 2646483"/>
                <a:gd name="connsiteY40" fmla="*/ 2169982 h 3989829"/>
                <a:gd name="connsiteX41" fmla="*/ 1076118 w 2646483"/>
                <a:gd name="connsiteY41" fmla="*/ 2704710 h 3989829"/>
                <a:gd name="connsiteX42" fmla="*/ 1067443 w 2646483"/>
                <a:gd name="connsiteY42" fmla="*/ 2799641 h 3989829"/>
                <a:gd name="connsiteX43" fmla="*/ 1056722 w 2646483"/>
                <a:gd name="connsiteY43" fmla="*/ 2891791 h 3989829"/>
                <a:gd name="connsiteX44" fmla="*/ 1051894 w 2646483"/>
                <a:gd name="connsiteY44" fmla="*/ 2869776 h 3989829"/>
                <a:gd name="connsiteX45" fmla="*/ 850982 w 2646483"/>
                <a:gd name="connsiteY45" fmla="*/ 2450767 h 3989829"/>
                <a:gd name="connsiteX46" fmla="*/ 556448 w 2646483"/>
                <a:gd name="connsiteY46" fmla="*/ 2174319 h 3989829"/>
                <a:gd name="connsiteX47" fmla="*/ 262160 w 2646483"/>
                <a:gd name="connsiteY47" fmla="*/ 1954503 h 3989829"/>
                <a:gd name="connsiteX48" fmla="*/ 111824 w 2646483"/>
                <a:gd name="connsiteY48" fmla="*/ 1739434 h 3989829"/>
                <a:gd name="connsiteX49" fmla="*/ 93656 w 2646483"/>
                <a:gd name="connsiteY49" fmla="*/ 1677401 h 3989829"/>
                <a:gd name="connsiteX50" fmla="*/ 84163 w 2646483"/>
                <a:gd name="connsiteY50" fmla="*/ 1672736 h 3989829"/>
                <a:gd name="connsiteX51" fmla="*/ 76715 w 2646483"/>
                <a:gd name="connsiteY51" fmla="*/ 1689840 h 3989829"/>
                <a:gd name="connsiteX52" fmla="*/ 44880 w 2646483"/>
                <a:gd name="connsiteY52" fmla="*/ 1824545 h 3989829"/>
                <a:gd name="connsiteX53" fmla="*/ 4698 w 2646483"/>
                <a:gd name="connsiteY53" fmla="*/ 2320973 h 3989829"/>
                <a:gd name="connsiteX54" fmla="*/ 391136 w 2646483"/>
                <a:gd name="connsiteY54" fmla="*/ 2916997 h 3989829"/>
                <a:gd name="connsiteX55" fmla="*/ 703510 w 2646483"/>
                <a:gd name="connsiteY55" fmla="*/ 3044336 h 3989829"/>
                <a:gd name="connsiteX56" fmla="*/ 903685 w 2646483"/>
                <a:gd name="connsiteY56" fmla="*/ 3134685 h 3989829"/>
                <a:gd name="connsiteX57" fmla="*/ 1020877 w 2646483"/>
                <a:gd name="connsiteY57" fmla="*/ 3261124 h 3989829"/>
                <a:gd name="connsiteX58" fmla="*/ 1044692 w 2646483"/>
                <a:gd name="connsiteY58" fmla="*/ 3389773 h 3989829"/>
                <a:gd name="connsiteX59" fmla="*/ 1052221 w 2646483"/>
                <a:gd name="connsiteY59" fmla="*/ 3988661 h 3989829"/>
                <a:gd name="connsiteX60" fmla="*/ 1129394 w 2646483"/>
                <a:gd name="connsiteY60" fmla="*/ 3988661 h 3989829"/>
                <a:gd name="connsiteX61" fmla="*/ 1139705 w 2646483"/>
                <a:gd name="connsiteY61" fmla="*/ 3495753 h 3989829"/>
                <a:gd name="connsiteX62" fmla="*/ 1157219 w 2646483"/>
                <a:gd name="connsiteY62" fmla="*/ 3037216 h 3989829"/>
                <a:gd name="connsiteX63" fmla="*/ 1218270 w 2646483"/>
                <a:gd name="connsiteY63" fmla="*/ 2873623 h 3989829"/>
                <a:gd name="connsiteX64" fmla="*/ 1343563 w 2646483"/>
                <a:gd name="connsiteY64" fmla="*/ 2756267 h 3989829"/>
                <a:gd name="connsiteX65" fmla="*/ 1628276 w 2646483"/>
                <a:gd name="connsiteY65" fmla="*/ 2624672 h 3989829"/>
                <a:gd name="connsiteX66" fmla="*/ 2045649 w 2646483"/>
                <a:gd name="connsiteY66" fmla="*/ 2460015 h 3989829"/>
                <a:gd name="connsiteX67" fmla="*/ 2418420 w 2646483"/>
                <a:gd name="connsiteY67" fmla="*/ 2168591 h 3989829"/>
                <a:gd name="connsiteX68" fmla="*/ 2644292 w 2646483"/>
                <a:gd name="connsiteY68" fmla="*/ 1530257 h 3989829"/>
                <a:gd name="connsiteX69" fmla="*/ 2545595 w 2646483"/>
                <a:gd name="connsiteY69" fmla="*/ 709670 h 398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2646483" h="3989829">
                  <a:moveTo>
                    <a:pt x="2545595" y="709670"/>
                  </a:moveTo>
                  <a:cubicBezTo>
                    <a:pt x="2541258" y="691993"/>
                    <a:pt x="2536839" y="674316"/>
                    <a:pt x="2528410" y="658030"/>
                  </a:cubicBezTo>
                  <a:cubicBezTo>
                    <a:pt x="2525545" y="652465"/>
                    <a:pt x="2521944" y="639944"/>
                    <a:pt x="2514251" y="655330"/>
                  </a:cubicBezTo>
                  <a:cubicBezTo>
                    <a:pt x="2507132" y="666869"/>
                    <a:pt x="2505331" y="680126"/>
                    <a:pt x="2502222" y="692893"/>
                  </a:cubicBezTo>
                  <a:cubicBezTo>
                    <a:pt x="2487900" y="751489"/>
                    <a:pt x="2469486" y="808366"/>
                    <a:pt x="2440679" y="861806"/>
                  </a:cubicBezTo>
                  <a:cubicBezTo>
                    <a:pt x="2392150" y="951991"/>
                    <a:pt x="2319560" y="1020326"/>
                    <a:pt x="2241487" y="1083832"/>
                  </a:cubicBezTo>
                  <a:cubicBezTo>
                    <a:pt x="2115947" y="1185883"/>
                    <a:pt x="1981324" y="1275823"/>
                    <a:pt x="1851775" y="1372555"/>
                  </a:cubicBezTo>
                  <a:cubicBezTo>
                    <a:pt x="1715679" y="1474116"/>
                    <a:pt x="1585475" y="1582142"/>
                    <a:pt x="1474749" y="1711773"/>
                  </a:cubicBezTo>
                  <a:cubicBezTo>
                    <a:pt x="1321713" y="1890833"/>
                    <a:pt x="1220725" y="2097392"/>
                    <a:pt x="1153209" y="2321545"/>
                  </a:cubicBezTo>
                  <a:cubicBezTo>
                    <a:pt x="1148298" y="2337995"/>
                    <a:pt x="1143470" y="2354444"/>
                    <a:pt x="1138560" y="2370894"/>
                  </a:cubicBezTo>
                  <a:cubicBezTo>
                    <a:pt x="1137741" y="2370648"/>
                    <a:pt x="1137005" y="2370403"/>
                    <a:pt x="1136186" y="2370157"/>
                  </a:cubicBezTo>
                  <a:cubicBezTo>
                    <a:pt x="1128985" y="2368357"/>
                    <a:pt x="1138560" y="2176775"/>
                    <a:pt x="1138805" y="2159098"/>
                  </a:cubicBezTo>
                  <a:cubicBezTo>
                    <a:pt x="1139624" y="2082497"/>
                    <a:pt x="1141833" y="1444491"/>
                    <a:pt x="1152963" y="1352178"/>
                  </a:cubicBezTo>
                  <a:cubicBezTo>
                    <a:pt x="1158364" y="1307576"/>
                    <a:pt x="1167121" y="1265593"/>
                    <a:pt x="1198956" y="1231631"/>
                  </a:cubicBezTo>
                  <a:cubicBezTo>
                    <a:pt x="1209677" y="1223529"/>
                    <a:pt x="1218924" y="1214036"/>
                    <a:pt x="1227026" y="1203315"/>
                  </a:cubicBezTo>
                  <a:cubicBezTo>
                    <a:pt x="1266963" y="1171153"/>
                    <a:pt x="1311074" y="1146356"/>
                    <a:pt x="1358867" y="1127942"/>
                  </a:cubicBezTo>
                  <a:cubicBezTo>
                    <a:pt x="1444960" y="1094798"/>
                    <a:pt x="1533591" y="1068692"/>
                    <a:pt x="1617965" y="1030801"/>
                  </a:cubicBezTo>
                  <a:cubicBezTo>
                    <a:pt x="1865033" y="919829"/>
                    <a:pt x="1985825" y="727265"/>
                    <a:pt x="1989836" y="458674"/>
                  </a:cubicBezTo>
                  <a:cubicBezTo>
                    <a:pt x="1991636" y="337636"/>
                    <a:pt x="1973795" y="218725"/>
                    <a:pt x="1949326" y="100634"/>
                  </a:cubicBezTo>
                  <a:cubicBezTo>
                    <a:pt x="1942942" y="69863"/>
                    <a:pt x="1936559" y="39010"/>
                    <a:pt x="1926248" y="9221"/>
                  </a:cubicBezTo>
                  <a:cubicBezTo>
                    <a:pt x="1924857" y="5211"/>
                    <a:pt x="1924529" y="-1500"/>
                    <a:pt x="1917573" y="301"/>
                  </a:cubicBezTo>
                  <a:cubicBezTo>
                    <a:pt x="1913808" y="1283"/>
                    <a:pt x="1913890" y="5702"/>
                    <a:pt x="1914136" y="9303"/>
                  </a:cubicBezTo>
                  <a:cubicBezTo>
                    <a:pt x="1913153" y="11185"/>
                    <a:pt x="1911762" y="12985"/>
                    <a:pt x="1911353" y="14949"/>
                  </a:cubicBezTo>
                  <a:cubicBezTo>
                    <a:pt x="1892694" y="114137"/>
                    <a:pt x="1835899" y="187954"/>
                    <a:pt x="1757007" y="247041"/>
                  </a:cubicBezTo>
                  <a:cubicBezTo>
                    <a:pt x="1670096" y="312020"/>
                    <a:pt x="1582284" y="375854"/>
                    <a:pt x="1496027" y="441651"/>
                  </a:cubicBezTo>
                  <a:cubicBezTo>
                    <a:pt x="1368196" y="539202"/>
                    <a:pt x="1266145" y="657867"/>
                    <a:pt x="1200511" y="806484"/>
                  </a:cubicBezTo>
                  <a:cubicBezTo>
                    <a:pt x="1126366" y="974251"/>
                    <a:pt x="1101651" y="1151430"/>
                    <a:pt x="1098623" y="1332455"/>
                  </a:cubicBezTo>
                  <a:cubicBezTo>
                    <a:pt x="1096004" y="1490729"/>
                    <a:pt x="1095595" y="1861863"/>
                    <a:pt x="1095595" y="1872256"/>
                  </a:cubicBezTo>
                  <a:cubicBezTo>
                    <a:pt x="1090930" y="1870374"/>
                    <a:pt x="1090194" y="1868574"/>
                    <a:pt x="1089784" y="1866691"/>
                  </a:cubicBezTo>
                  <a:cubicBezTo>
                    <a:pt x="1059423" y="1727895"/>
                    <a:pt x="1008356" y="1597936"/>
                    <a:pt x="926682" y="1480827"/>
                  </a:cubicBezTo>
                  <a:cubicBezTo>
                    <a:pt x="853110" y="1375420"/>
                    <a:pt x="757196" y="1293091"/>
                    <a:pt x="655308" y="1216818"/>
                  </a:cubicBezTo>
                  <a:cubicBezTo>
                    <a:pt x="567905" y="1151348"/>
                    <a:pt x="476247" y="1091525"/>
                    <a:pt x="393591" y="1019835"/>
                  </a:cubicBezTo>
                  <a:cubicBezTo>
                    <a:pt x="341297" y="974415"/>
                    <a:pt x="300705" y="920975"/>
                    <a:pt x="280000" y="854032"/>
                  </a:cubicBezTo>
                  <a:cubicBezTo>
                    <a:pt x="273862" y="834145"/>
                    <a:pt x="267970" y="814095"/>
                    <a:pt x="261996" y="794126"/>
                  </a:cubicBezTo>
                  <a:cubicBezTo>
                    <a:pt x="261423" y="788971"/>
                    <a:pt x="258641" y="784879"/>
                    <a:pt x="254958" y="790935"/>
                  </a:cubicBezTo>
                  <a:cubicBezTo>
                    <a:pt x="250375" y="798627"/>
                    <a:pt x="247347" y="807466"/>
                    <a:pt x="245219" y="816223"/>
                  </a:cubicBezTo>
                  <a:cubicBezTo>
                    <a:pt x="205201" y="979243"/>
                    <a:pt x="176230" y="1143901"/>
                    <a:pt x="185478" y="1312568"/>
                  </a:cubicBezTo>
                  <a:cubicBezTo>
                    <a:pt x="198408" y="1546379"/>
                    <a:pt x="299969" y="1726994"/>
                    <a:pt x="508327" y="1842549"/>
                  </a:cubicBezTo>
                  <a:cubicBezTo>
                    <a:pt x="596385" y="1891324"/>
                    <a:pt x="690989" y="1923569"/>
                    <a:pt x="785512" y="1956140"/>
                  </a:cubicBezTo>
                  <a:cubicBezTo>
                    <a:pt x="854501" y="1979955"/>
                    <a:pt x="922835" y="2005243"/>
                    <a:pt x="979467" y="2053363"/>
                  </a:cubicBezTo>
                  <a:cubicBezTo>
                    <a:pt x="1016540" y="2084871"/>
                    <a:pt x="1049520" y="2119979"/>
                    <a:pt x="1058850" y="2169982"/>
                  </a:cubicBezTo>
                  <a:cubicBezTo>
                    <a:pt x="1081028" y="2288647"/>
                    <a:pt x="1079964" y="2646850"/>
                    <a:pt x="1076118" y="2704710"/>
                  </a:cubicBezTo>
                  <a:cubicBezTo>
                    <a:pt x="1073990" y="2736381"/>
                    <a:pt x="1070634" y="2768052"/>
                    <a:pt x="1067443" y="2799641"/>
                  </a:cubicBezTo>
                  <a:cubicBezTo>
                    <a:pt x="1065560" y="2818300"/>
                    <a:pt x="1060323" y="2852427"/>
                    <a:pt x="1056722" y="2891791"/>
                  </a:cubicBezTo>
                  <a:cubicBezTo>
                    <a:pt x="1053448" y="2879678"/>
                    <a:pt x="1053694" y="2876405"/>
                    <a:pt x="1051894" y="2869776"/>
                  </a:cubicBezTo>
                  <a:cubicBezTo>
                    <a:pt x="1010565" y="2717804"/>
                    <a:pt x="947305" y="2576306"/>
                    <a:pt x="850982" y="2450767"/>
                  </a:cubicBezTo>
                  <a:cubicBezTo>
                    <a:pt x="767999" y="2342496"/>
                    <a:pt x="664965" y="2255420"/>
                    <a:pt x="556448" y="2174319"/>
                  </a:cubicBezTo>
                  <a:cubicBezTo>
                    <a:pt x="458325" y="2101075"/>
                    <a:pt x="356273" y="2033231"/>
                    <a:pt x="262160" y="1954503"/>
                  </a:cubicBezTo>
                  <a:cubicBezTo>
                    <a:pt x="192598" y="1896317"/>
                    <a:pt x="137439" y="1828228"/>
                    <a:pt x="111824" y="1739434"/>
                  </a:cubicBezTo>
                  <a:cubicBezTo>
                    <a:pt x="105850" y="1718729"/>
                    <a:pt x="99712" y="1698024"/>
                    <a:pt x="93656" y="1677401"/>
                  </a:cubicBezTo>
                  <a:cubicBezTo>
                    <a:pt x="93165" y="1670281"/>
                    <a:pt x="90382" y="1665452"/>
                    <a:pt x="84163" y="1672736"/>
                  </a:cubicBezTo>
                  <a:cubicBezTo>
                    <a:pt x="80234" y="1677237"/>
                    <a:pt x="78434" y="1683866"/>
                    <a:pt x="76715" y="1689840"/>
                  </a:cubicBezTo>
                  <a:cubicBezTo>
                    <a:pt x="63458" y="1734114"/>
                    <a:pt x="53555" y="1779207"/>
                    <a:pt x="44880" y="1824545"/>
                  </a:cubicBezTo>
                  <a:cubicBezTo>
                    <a:pt x="13455" y="1988548"/>
                    <a:pt x="-10524" y="2153287"/>
                    <a:pt x="4698" y="2320973"/>
                  </a:cubicBezTo>
                  <a:cubicBezTo>
                    <a:pt x="28840" y="2587191"/>
                    <a:pt x="153888" y="2788429"/>
                    <a:pt x="391136" y="2916997"/>
                  </a:cubicBezTo>
                  <a:cubicBezTo>
                    <a:pt x="490650" y="2970928"/>
                    <a:pt x="597040" y="3007591"/>
                    <a:pt x="703510" y="3044336"/>
                  </a:cubicBezTo>
                  <a:cubicBezTo>
                    <a:pt x="772991" y="3068315"/>
                    <a:pt x="842389" y="3092538"/>
                    <a:pt x="903685" y="3134685"/>
                  </a:cubicBezTo>
                  <a:cubicBezTo>
                    <a:pt x="952133" y="3167993"/>
                    <a:pt x="995916" y="3206293"/>
                    <a:pt x="1020877" y="3261124"/>
                  </a:cubicBezTo>
                  <a:cubicBezTo>
                    <a:pt x="1039454" y="3301798"/>
                    <a:pt x="1041582" y="3347299"/>
                    <a:pt x="1044692" y="3389773"/>
                  </a:cubicBezTo>
                  <a:cubicBezTo>
                    <a:pt x="1045101" y="3421772"/>
                    <a:pt x="1052630" y="3985879"/>
                    <a:pt x="1052221" y="3988661"/>
                  </a:cubicBezTo>
                  <a:cubicBezTo>
                    <a:pt x="1095431" y="3991853"/>
                    <a:pt x="1119328" y="3987352"/>
                    <a:pt x="1129394" y="3988661"/>
                  </a:cubicBezTo>
                  <a:cubicBezTo>
                    <a:pt x="1135286" y="3891520"/>
                    <a:pt x="1139705" y="3576936"/>
                    <a:pt x="1139705" y="3495753"/>
                  </a:cubicBezTo>
                  <a:cubicBezTo>
                    <a:pt x="1142161" y="3343698"/>
                    <a:pt x="1135041" y="3187798"/>
                    <a:pt x="1157219" y="3037216"/>
                  </a:cubicBezTo>
                  <a:cubicBezTo>
                    <a:pt x="1165975" y="2977884"/>
                    <a:pt x="1179806" y="2921661"/>
                    <a:pt x="1218270" y="2873623"/>
                  </a:cubicBezTo>
                  <a:cubicBezTo>
                    <a:pt x="1254442" y="2828366"/>
                    <a:pt x="1296343" y="2789575"/>
                    <a:pt x="1343563" y="2756267"/>
                  </a:cubicBezTo>
                  <a:cubicBezTo>
                    <a:pt x="1430475" y="2694971"/>
                    <a:pt x="1529007" y="2658962"/>
                    <a:pt x="1628276" y="2624672"/>
                  </a:cubicBezTo>
                  <a:cubicBezTo>
                    <a:pt x="1769774" y="2575815"/>
                    <a:pt x="1911926" y="2528595"/>
                    <a:pt x="2045649" y="2460015"/>
                  </a:cubicBezTo>
                  <a:cubicBezTo>
                    <a:pt x="2188537" y="2386688"/>
                    <a:pt x="2317514" y="2295357"/>
                    <a:pt x="2418420" y="2168591"/>
                  </a:cubicBezTo>
                  <a:cubicBezTo>
                    <a:pt x="2567037" y="1981919"/>
                    <a:pt x="2633407" y="1764967"/>
                    <a:pt x="2644292" y="1530257"/>
                  </a:cubicBezTo>
                  <a:cubicBezTo>
                    <a:pt x="2657222" y="1251681"/>
                    <a:pt x="2611475" y="979243"/>
                    <a:pt x="2545595" y="709670"/>
                  </a:cubicBezTo>
                  <a:close/>
                </a:path>
              </a:pathLst>
            </a:custGeom>
            <a:solidFill>
              <a:srgbClr val="95C23E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9">
              <a:extLst>
                <a:ext uri="{FF2B5EF4-FFF2-40B4-BE49-F238E27FC236}">
                  <a16:creationId xmlns:a16="http://schemas.microsoft.com/office/drawing/2014/main" id="{821D8CF6-CB2A-4242-8F17-FF2414232332}"/>
                </a:ext>
              </a:extLst>
            </p:cNvPr>
            <p:cNvSpPr/>
            <p:nvPr/>
          </p:nvSpPr>
          <p:spPr>
            <a:xfrm>
              <a:off x="3084088" y="2196665"/>
              <a:ext cx="1197678" cy="2587902"/>
            </a:xfrm>
            <a:custGeom>
              <a:avLst/>
              <a:gdLst>
                <a:gd name="connsiteX0" fmla="*/ 25618 w 1546122"/>
                <a:gd name="connsiteY0" fmla="*/ 3340808 h 3340808"/>
                <a:gd name="connsiteX1" fmla="*/ 2 w 1546122"/>
                <a:gd name="connsiteY1" fmla="*/ 3336634 h 3340808"/>
                <a:gd name="connsiteX2" fmla="*/ 23653 w 1546122"/>
                <a:gd name="connsiteY2" fmla="*/ 2402866 h 3340808"/>
                <a:gd name="connsiteX3" fmla="*/ 69892 w 1546122"/>
                <a:gd name="connsiteY3" fmla="*/ 2125600 h 3340808"/>
                <a:gd name="connsiteX4" fmla="*/ 199277 w 1546122"/>
                <a:gd name="connsiteY4" fmla="*/ 1899400 h 3340808"/>
                <a:gd name="connsiteX5" fmla="*/ 306730 w 1546122"/>
                <a:gd name="connsiteY5" fmla="*/ 1779345 h 3340808"/>
                <a:gd name="connsiteX6" fmla="*/ 532193 w 1546122"/>
                <a:gd name="connsiteY6" fmla="*/ 1606422 h 3340808"/>
                <a:gd name="connsiteX7" fmla="*/ 811833 w 1546122"/>
                <a:gd name="connsiteY7" fmla="*/ 1411484 h 3340808"/>
                <a:gd name="connsiteX8" fmla="*/ 972643 w 1546122"/>
                <a:gd name="connsiteY8" fmla="*/ 1277925 h 3340808"/>
                <a:gd name="connsiteX9" fmla="*/ 1080015 w 1546122"/>
                <a:gd name="connsiteY9" fmla="*/ 1178083 h 3340808"/>
                <a:gd name="connsiteX10" fmla="*/ 1297621 w 1546122"/>
                <a:gd name="connsiteY10" fmla="*/ 877739 h 3340808"/>
                <a:gd name="connsiteX11" fmla="*/ 1373485 w 1546122"/>
                <a:gd name="connsiteY11" fmla="*/ 628379 h 3340808"/>
                <a:gd name="connsiteX12" fmla="*/ 1409902 w 1546122"/>
                <a:gd name="connsiteY12" fmla="*/ 409300 h 3340808"/>
                <a:gd name="connsiteX13" fmla="*/ 1413994 w 1546122"/>
                <a:gd name="connsiteY13" fmla="*/ 344648 h 3340808"/>
                <a:gd name="connsiteX14" fmla="*/ 1418250 w 1546122"/>
                <a:gd name="connsiteY14" fmla="*/ 71965 h 3340808"/>
                <a:gd name="connsiteX15" fmla="*/ 1413913 w 1546122"/>
                <a:gd name="connsiteY15" fmla="*/ 7395 h 3340808"/>
                <a:gd name="connsiteX16" fmla="*/ 1428071 w 1546122"/>
                <a:gd name="connsiteY16" fmla="*/ 10095 h 3340808"/>
                <a:gd name="connsiteX17" fmla="*/ 1445256 w 1546122"/>
                <a:gd name="connsiteY17" fmla="*/ 61735 h 3340808"/>
                <a:gd name="connsiteX18" fmla="*/ 1543952 w 1546122"/>
                <a:gd name="connsiteY18" fmla="*/ 882403 h 3340808"/>
                <a:gd name="connsiteX19" fmla="*/ 1318081 w 1546122"/>
                <a:gd name="connsiteY19" fmla="*/ 1520738 h 3340808"/>
                <a:gd name="connsiteX20" fmla="*/ 937126 w 1546122"/>
                <a:gd name="connsiteY20" fmla="*/ 1812161 h 3340808"/>
                <a:gd name="connsiteX21" fmla="*/ 519754 w 1546122"/>
                <a:gd name="connsiteY21" fmla="*/ 1976819 h 3340808"/>
                <a:gd name="connsiteX22" fmla="*/ 234222 w 1546122"/>
                <a:gd name="connsiteY22" fmla="*/ 2115861 h 3340808"/>
                <a:gd name="connsiteX23" fmla="*/ 114330 w 1546122"/>
                <a:gd name="connsiteY23" fmla="*/ 2225769 h 3340808"/>
                <a:gd name="connsiteX24" fmla="*/ 52379 w 1546122"/>
                <a:gd name="connsiteY24" fmla="*/ 2395910 h 3340808"/>
                <a:gd name="connsiteX25" fmla="*/ 25618 w 1546122"/>
                <a:gd name="connsiteY25" fmla="*/ 3340808 h 3340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546122" h="3340808">
                  <a:moveTo>
                    <a:pt x="25618" y="3340808"/>
                  </a:moveTo>
                  <a:cubicBezTo>
                    <a:pt x="14979" y="3339417"/>
                    <a:pt x="10478" y="3339172"/>
                    <a:pt x="2" y="3336634"/>
                  </a:cubicBezTo>
                  <a:cubicBezTo>
                    <a:pt x="-243" y="3263881"/>
                    <a:pt x="17761" y="2469482"/>
                    <a:pt x="23653" y="2402866"/>
                  </a:cubicBezTo>
                  <a:cubicBezTo>
                    <a:pt x="31919" y="2309326"/>
                    <a:pt x="39694" y="2215458"/>
                    <a:pt x="69892" y="2125600"/>
                  </a:cubicBezTo>
                  <a:cubicBezTo>
                    <a:pt x="98044" y="2041880"/>
                    <a:pt x="145101" y="1968472"/>
                    <a:pt x="199277" y="1899400"/>
                  </a:cubicBezTo>
                  <a:cubicBezTo>
                    <a:pt x="232503" y="1857091"/>
                    <a:pt x="267693" y="1816499"/>
                    <a:pt x="306730" y="1779345"/>
                  </a:cubicBezTo>
                  <a:cubicBezTo>
                    <a:pt x="375719" y="1713711"/>
                    <a:pt x="453302" y="1659207"/>
                    <a:pt x="532193" y="1606422"/>
                  </a:cubicBezTo>
                  <a:cubicBezTo>
                    <a:pt x="626716" y="1543325"/>
                    <a:pt x="721565" y="1480555"/>
                    <a:pt x="811833" y="1411484"/>
                  </a:cubicBezTo>
                  <a:cubicBezTo>
                    <a:pt x="867155" y="1369174"/>
                    <a:pt x="921577" y="1325636"/>
                    <a:pt x="972643" y="1277925"/>
                  </a:cubicBezTo>
                  <a:cubicBezTo>
                    <a:pt x="1008325" y="1244535"/>
                    <a:pt x="1046297" y="1213519"/>
                    <a:pt x="1080015" y="1178083"/>
                  </a:cubicBezTo>
                  <a:cubicBezTo>
                    <a:pt x="1166026" y="1087816"/>
                    <a:pt x="1245491" y="992475"/>
                    <a:pt x="1297621" y="877739"/>
                  </a:cubicBezTo>
                  <a:cubicBezTo>
                    <a:pt x="1333793" y="798110"/>
                    <a:pt x="1358099" y="714800"/>
                    <a:pt x="1373485" y="628379"/>
                  </a:cubicBezTo>
                  <a:cubicBezTo>
                    <a:pt x="1386497" y="555707"/>
                    <a:pt x="1401309" y="482381"/>
                    <a:pt x="1409902" y="409300"/>
                  </a:cubicBezTo>
                  <a:cubicBezTo>
                    <a:pt x="1412439" y="387940"/>
                    <a:pt x="1412358" y="366253"/>
                    <a:pt x="1413994" y="344648"/>
                  </a:cubicBezTo>
                  <a:cubicBezTo>
                    <a:pt x="1420705" y="253890"/>
                    <a:pt x="1419559" y="162886"/>
                    <a:pt x="1418250" y="71965"/>
                  </a:cubicBezTo>
                  <a:cubicBezTo>
                    <a:pt x="1417923" y="50605"/>
                    <a:pt x="1414649" y="28918"/>
                    <a:pt x="1413913" y="7395"/>
                  </a:cubicBezTo>
                  <a:cubicBezTo>
                    <a:pt x="1421687" y="-7991"/>
                    <a:pt x="1425206" y="4530"/>
                    <a:pt x="1428071" y="10095"/>
                  </a:cubicBezTo>
                  <a:cubicBezTo>
                    <a:pt x="1436500" y="26299"/>
                    <a:pt x="1440919" y="44058"/>
                    <a:pt x="1445256" y="61735"/>
                  </a:cubicBezTo>
                  <a:cubicBezTo>
                    <a:pt x="1511135" y="331308"/>
                    <a:pt x="1556801" y="603746"/>
                    <a:pt x="1543952" y="882403"/>
                  </a:cubicBezTo>
                  <a:cubicBezTo>
                    <a:pt x="1533150" y="1117032"/>
                    <a:pt x="1466780" y="1334066"/>
                    <a:pt x="1318081" y="1520738"/>
                  </a:cubicBezTo>
                  <a:cubicBezTo>
                    <a:pt x="1217175" y="1647504"/>
                    <a:pt x="1080015" y="1738835"/>
                    <a:pt x="937126" y="1812161"/>
                  </a:cubicBezTo>
                  <a:cubicBezTo>
                    <a:pt x="803403" y="1880742"/>
                    <a:pt x="661251" y="1927880"/>
                    <a:pt x="519754" y="1976819"/>
                  </a:cubicBezTo>
                  <a:cubicBezTo>
                    <a:pt x="420485" y="2011109"/>
                    <a:pt x="321134" y="2054565"/>
                    <a:pt x="234222" y="2115861"/>
                  </a:cubicBezTo>
                  <a:cubicBezTo>
                    <a:pt x="187001" y="2149169"/>
                    <a:pt x="150502" y="2180595"/>
                    <a:pt x="114330" y="2225769"/>
                  </a:cubicBezTo>
                  <a:cubicBezTo>
                    <a:pt x="75948" y="2273808"/>
                    <a:pt x="61135" y="2336578"/>
                    <a:pt x="52379" y="2395910"/>
                  </a:cubicBezTo>
                  <a:cubicBezTo>
                    <a:pt x="30364" y="2546491"/>
                    <a:pt x="31510" y="3243749"/>
                    <a:pt x="25618" y="3340808"/>
                  </a:cubicBezTo>
                  <a:close/>
                </a:path>
              </a:pathLst>
            </a:custGeom>
            <a:solidFill>
              <a:srgbClr val="88AB3F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11">
              <a:extLst>
                <a:ext uri="{FF2B5EF4-FFF2-40B4-BE49-F238E27FC236}">
                  <a16:creationId xmlns:a16="http://schemas.microsoft.com/office/drawing/2014/main" id="{06227CB3-6928-4344-A353-1AE4B80FABDD}"/>
                </a:ext>
              </a:extLst>
            </p:cNvPr>
            <p:cNvSpPr/>
            <p:nvPr/>
          </p:nvSpPr>
          <p:spPr>
            <a:xfrm>
              <a:off x="2225389" y="2987798"/>
              <a:ext cx="816874" cy="1337538"/>
            </a:xfrm>
            <a:custGeom>
              <a:avLst/>
              <a:gdLst>
                <a:gd name="connsiteX0" fmla="*/ 93819 w 1054529"/>
                <a:gd name="connsiteY0" fmla="*/ 8328 h 1726673"/>
                <a:gd name="connsiteX1" fmla="*/ 89891 w 1054529"/>
                <a:gd name="connsiteY1" fmla="*/ 177895 h 1726673"/>
                <a:gd name="connsiteX2" fmla="*/ 143413 w 1054529"/>
                <a:gd name="connsiteY2" fmla="*/ 548457 h 1726673"/>
                <a:gd name="connsiteX3" fmla="*/ 270589 w 1054529"/>
                <a:gd name="connsiteY3" fmla="*/ 765081 h 1726673"/>
                <a:gd name="connsiteX4" fmla="*/ 585091 w 1054529"/>
                <a:gd name="connsiteY4" fmla="*/ 1039647 h 1726673"/>
                <a:gd name="connsiteX5" fmla="*/ 804662 w 1054529"/>
                <a:gd name="connsiteY5" fmla="*/ 1192847 h 1726673"/>
                <a:gd name="connsiteX6" fmla="*/ 986014 w 1054529"/>
                <a:gd name="connsiteY6" fmla="*/ 1398996 h 1726673"/>
                <a:gd name="connsiteX7" fmla="*/ 1048456 w 1054529"/>
                <a:gd name="connsiteY7" fmla="*/ 1594424 h 1726673"/>
                <a:gd name="connsiteX8" fmla="*/ 1051157 w 1054529"/>
                <a:gd name="connsiteY8" fmla="*/ 1726674 h 1726673"/>
                <a:gd name="connsiteX9" fmla="*/ 1020795 w 1054529"/>
                <a:gd name="connsiteY9" fmla="*/ 1591887 h 1726673"/>
                <a:gd name="connsiteX10" fmla="*/ 903604 w 1054529"/>
                <a:gd name="connsiteY10" fmla="*/ 1465448 h 1726673"/>
                <a:gd name="connsiteX11" fmla="*/ 703429 w 1054529"/>
                <a:gd name="connsiteY11" fmla="*/ 1375099 h 1726673"/>
                <a:gd name="connsiteX12" fmla="*/ 391136 w 1054529"/>
                <a:gd name="connsiteY12" fmla="*/ 1247760 h 1726673"/>
                <a:gd name="connsiteX13" fmla="*/ 4698 w 1054529"/>
                <a:gd name="connsiteY13" fmla="*/ 651736 h 1726673"/>
                <a:gd name="connsiteX14" fmla="*/ 44881 w 1054529"/>
                <a:gd name="connsiteY14" fmla="*/ 155308 h 1726673"/>
                <a:gd name="connsiteX15" fmla="*/ 76715 w 1054529"/>
                <a:gd name="connsiteY15" fmla="*/ 20603 h 1726673"/>
                <a:gd name="connsiteX16" fmla="*/ 84163 w 1054529"/>
                <a:gd name="connsiteY16" fmla="*/ 3499 h 1726673"/>
                <a:gd name="connsiteX17" fmla="*/ 93819 w 1054529"/>
                <a:gd name="connsiteY17" fmla="*/ 8328 h 1726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4529" h="1726673">
                  <a:moveTo>
                    <a:pt x="93819" y="8328"/>
                  </a:moveTo>
                  <a:cubicBezTo>
                    <a:pt x="85308" y="64714"/>
                    <a:pt x="87109" y="121591"/>
                    <a:pt x="89891" y="177895"/>
                  </a:cubicBezTo>
                  <a:cubicBezTo>
                    <a:pt x="96193" y="302943"/>
                    <a:pt x="102331" y="428319"/>
                    <a:pt x="143413" y="548457"/>
                  </a:cubicBezTo>
                  <a:cubicBezTo>
                    <a:pt x="171074" y="629394"/>
                    <a:pt x="214284" y="700838"/>
                    <a:pt x="270589" y="765081"/>
                  </a:cubicBezTo>
                  <a:cubicBezTo>
                    <a:pt x="363147" y="870815"/>
                    <a:pt x="470600" y="959118"/>
                    <a:pt x="585091" y="1039647"/>
                  </a:cubicBezTo>
                  <a:cubicBezTo>
                    <a:pt x="658090" y="1090959"/>
                    <a:pt x="734363" y="1137606"/>
                    <a:pt x="804662" y="1192847"/>
                  </a:cubicBezTo>
                  <a:cubicBezTo>
                    <a:pt x="877906" y="1250460"/>
                    <a:pt x="937484" y="1319531"/>
                    <a:pt x="986014" y="1398996"/>
                  </a:cubicBezTo>
                  <a:cubicBezTo>
                    <a:pt x="1022923" y="1459392"/>
                    <a:pt x="1039618" y="1525190"/>
                    <a:pt x="1048456" y="1594424"/>
                  </a:cubicBezTo>
                  <a:cubicBezTo>
                    <a:pt x="1053285" y="1632234"/>
                    <a:pt x="1057868" y="1676098"/>
                    <a:pt x="1051157" y="1726674"/>
                  </a:cubicBezTo>
                  <a:cubicBezTo>
                    <a:pt x="1045510" y="1683382"/>
                    <a:pt x="1039372" y="1632561"/>
                    <a:pt x="1020795" y="1591887"/>
                  </a:cubicBezTo>
                  <a:cubicBezTo>
                    <a:pt x="995753" y="1537056"/>
                    <a:pt x="952052" y="1498838"/>
                    <a:pt x="903604" y="1465448"/>
                  </a:cubicBezTo>
                  <a:cubicBezTo>
                    <a:pt x="842389" y="1423302"/>
                    <a:pt x="772991" y="1399078"/>
                    <a:pt x="703429" y="1375099"/>
                  </a:cubicBezTo>
                  <a:cubicBezTo>
                    <a:pt x="596958" y="1338354"/>
                    <a:pt x="490651" y="1301691"/>
                    <a:pt x="391136" y="1247760"/>
                  </a:cubicBezTo>
                  <a:cubicBezTo>
                    <a:pt x="153807" y="1119193"/>
                    <a:pt x="28840" y="917954"/>
                    <a:pt x="4698" y="651736"/>
                  </a:cubicBezTo>
                  <a:cubicBezTo>
                    <a:pt x="-10524" y="484132"/>
                    <a:pt x="13455" y="319311"/>
                    <a:pt x="44881" y="155308"/>
                  </a:cubicBezTo>
                  <a:cubicBezTo>
                    <a:pt x="53555" y="109970"/>
                    <a:pt x="63458" y="64877"/>
                    <a:pt x="76715" y="20603"/>
                  </a:cubicBezTo>
                  <a:cubicBezTo>
                    <a:pt x="78516" y="14629"/>
                    <a:pt x="80316" y="8000"/>
                    <a:pt x="84163" y="3499"/>
                  </a:cubicBezTo>
                  <a:cubicBezTo>
                    <a:pt x="90546" y="-3621"/>
                    <a:pt x="93328" y="1208"/>
                    <a:pt x="93819" y="8328"/>
                  </a:cubicBezTo>
                  <a:close/>
                </a:path>
              </a:pathLst>
            </a:custGeom>
            <a:solidFill>
              <a:srgbClr val="88AB3F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12">
              <a:extLst>
                <a:ext uri="{FF2B5EF4-FFF2-40B4-BE49-F238E27FC236}">
                  <a16:creationId xmlns:a16="http://schemas.microsoft.com/office/drawing/2014/main" id="{422CF43A-EA49-4574-A888-40EE236DE32A}"/>
                </a:ext>
              </a:extLst>
            </p:cNvPr>
            <p:cNvSpPr/>
            <p:nvPr/>
          </p:nvSpPr>
          <p:spPr>
            <a:xfrm>
              <a:off x="2367898" y="2305227"/>
              <a:ext cx="704370" cy="1461417"/>
            </a:xfrm>
            <a:custGeom>
              <a:avLst/>
              <a:gdLst>
                <a:gd name="connsiteX0" fmla="*/ 78190 w 909294"/>
                <a:gd name="connsiteY0" fmla="*/ 6289 h 1886592"/>
                <a:gd name="connsiteX1" fmla="*/ 73525 w 909294"/>
                <a:gd name="connsiteY1" fmla="*/ 112842 h 1886592"/>
                <a:gd name="connsiteX2" fmla="*/ 115999 w 909294"/>
                <a:gd name="connsiteY2" fmla="*/ 451486 h 1886592"/>
                <a:gd name="connsiteX3" fmla="*/ 223697 w 909294"/>
                <a:gd name="connsiteY3" fmla="*/ 643560 h 1886592"/>
                <a:gd name="connsiteX4" fmla="*/ 619710 w 909294"/>
                <a:gd name="connsiteY4" fmla="*/ 966164 h 1886592"/>
                <a:gd name="connsiteX5" fmla="*/ 852866 w 909294"/>
                <a:gd name="connsiteY5" fmla="*/ 1217978 h 1886592"/>
                <a:gd name="connsiteX6" fmla="*/ 889038 w 909294"/>
                <a:gd name="connsiteY6" fmla="*/ 1358739 h 1886592"/>
                <a:gd name="connsiteX7" fmla="*/ 907533 w 909294"/>
                <a:gd name="connsiteY7" fmla="*/ 1788469 h 1886592"/>
                <a:gd name="connsiteX8" fmla="*/ 898204 w 909294"/>
                <a:gd name="connsiteY8" fmla="*/ 1886592 h 1886592"/>
                <a:gd name="connsiteX9" fmla="*/ 875126 w 909294"/>
                <a:gd name="connsiteY9" fmla="*/ 1382063 h 1886592"/>
                <a:gd name="connsiteX10" fmla="*/ 795743 w 909294"/>
                <a:gd name="connsiteY10" fmla="*/ 1265444 h 1886592"/>
                <a:gd name="connsiteX11" fmla="*/ 601788 w 909294"/>
                <a:gd name="connsiteY11" fmla="*/ 1168221 h 1886592"/>
                <a:gd name="connsiteX12" fmla="*/ 324603 w 909294"/>
                <a:gd name="connsiteY12" fmla="*/ 1054630 h 1886592"/>
                <a:gd name="connsiteX13" fmla="*/ 1754 w 909294"/>
                <a:gd name="connsiteY13" fmla="*/ 524649 h 1886592"/>
                <a:gd name="connsiteX14" fmla="*/ 61495 w 909294"/>
                <a:gd name="connsiteY14" fmla="*/ 28304 h 1886592"/>
                <a:gd name="connsiteX15" fmla="*/ 71234 w 909294"/>
                <a:gd name="connsiteY15" fmla="*/ 3016 h 1886592"/>
                <a:gd name="connsiteX16" fmla="*/ 78190 w 909294"/>
                <a:gd name="connsiteY16" fmla="*/ 6289 h 1886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09294" h="1886592">
                  <a:moveTo>
                    <a:pt x="78190" y="6289"/>
                  </a:moveTo>
                  <a:cubicBezTo>
                    <a:pt x="74753" y="41725"/>
                    <a:pt x="71479" y="77243"/>
                    <a:pt x="73525" y="112842"/>
                  </a:cubicBezTo>
                  <a:cubicBezTo>
                    <a:pt x="80072" y="226678"/>
                    <a:pt x="82527" y="341169"/>
                    <a:pt x="115999" y="451486"/>
                  </a:cubicBezTo>
                  <a:cubicBezTo>
                    <a:pt x="137768" y="523258"/>
                    <a:pt x="174840" y="586682"/>
                    <a:pt x="223697" y="643560"/>
                  </a:cubicBezTo>
                  <a:cubicBezTo>
                    <a:pt x="336388" y="774827"/>
                    <a:pt x="476740" y="872050"/>
                    <a:pt x="619710" y="966164"/>
                  </a:cubicBezTo>
                  <a:cubicBezTo>
                    <a:pt x="718079" y="1030897"/>
                    <a:pt x="799017" y="1112080"/>
                    <a:pt x="852866" y="1217978"/>
                  </a:cubicBezTo>
                  <a:cubicBezTo>
                    <a:pt x="875289" y="1262007"/>
                    <a:pt x="883800" y="1310128"/>
                    <a:pt x="889038" y="1358739"/>
                  </a:cubicBezTo>
                  <a:cubicBezTo>
                    <a:pt x="900413" y="1463410"/>
                    <a:pt x="914244" y="1738548"/>
                    <a:pt x="907533" y="1788469"/>
                  </a:cubicBezTo>
                  <a:cubicBezTo>
                    <a:pt x="905651" y="1802709"/>
                    <a:pt x="901968" y="1872598"/>
                    <a:pt x="898204" y="1886592"/>
                  </a:cubicBezTo>
                  <a:cubicBezTo>
                    <a:pt x="897631" y="1811465"/>
                    <a:pt x="880527" y="1411443"/>
                    <a:pt x="875126" y="1382063"/>
                  </a:cubicBezTo>
                  <a:cubicBezTo>
                    <a:pt x="865796" y="1332060"/>
                    <a:pt x="832734" y="1296952"/>
                    <a:pt x="795743" y="1265444"/>
                  </a:cubicBezTo>
                  <a:cubicBezTo>
                    <a:pt x="739111" y="1217324"/>
                    <a:pt x="670777" y="1191954"/>
                    <a:pt x="601788" y="1168221"/>
                  </a:cubicBezTo>
                  <a:cubicBezTo>
                    <a:pt x="507265" y="1135650"/>
                    <a:pt x="412661" y="1103406"/>
                    <a:pt x="324603" y="1054630"/>
                  </a:cubicBezTo>
                  <a:cubicBezTo>
                    <a:pt x="116244" y="939157"/>
                    <a:pt x="14602" y="758460"/>
                    <a:pt x="1754" y="524649"/>
                  </a:cubicBezTo>
                  <a:cubicBezTo>
                    <a:pt x="-7576" y="355900"/>
                    <a:pt x="21476" y="191324"/>
                    <a:pt x="61495" y="28304"/>
                  </a:cubicBezTo>
                  <a:cubicBezTo>
                    <a:pt x="63623" y="19547"/>
                    <a:pt x="66651" y="10708"/>
                    <a:pt x="71234" y="3016"/>
                  </a:cubicBezTo>
                  <a:cubicBezTo>
                    <a:pt x="74753" y="-3040"/>
                    <a:pt x="77535" y="1052"/>
                    <a:pt x="78190" y="6289"/>
                  </a:cubicBezTo>
                  <a:close/>
                </a:path>
              </a:pathLst>
            </a:custGeom>
            <a:solidFill>
              <a:srgbClr val="88AB3F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4">
              <a:extLst>
                <a:ext uri="{FF2B5EF4-FFF2-40B4-BE49-F238E27FC236}">
                  <a16:creationId xmlns:a16="http://schemas.microsoft.com/office/drawing/2014/main" id="{50087356-9347-4124-8F95-734CF3C15F79}"/>
                </a:ext>
              </a:extLst>
            </p:cNvPr>
            <p:cNvSpPr/>
            <p:nvPr/>
          </p:nvSpPr>
          <p:spPr>
            <a:xfrm>
              <a:off x="3099459" y="1694941"/>
              <a:ext cx="673950" cy="1795762"/>
            </a:xfrm>
            <a:custGeom>
              <a:avLst/>
              <a:gdLst>
                <a:gd name="connsiteX0" fmla="*/ 11257 w 870023"/>
                <a:gd name="connsiteY0" fmla="*/ 2318190 h 2318208"/>
                <a:gd name="connsiteX1" fmla="*/ 16249 w 870023"/>
                <a:gd name="connsiteY1" fmla="*/ 1303730 h 2318208"/>
                <a:gd name="connsiteX2" fmla="*/ 125502 w 870023"/>
                <a:gd name="connsiteY2" fmla="*/ 1044550 h 2318208"/>
                <a:gd name="connsiteX3" fmla="*/ 366514 w 870023"/>
                <a:gd name="connsiteY3" fmla="*/ 851904 h 2318208"/>
                <a:gd name="connsiteX4" fmla="*/ 557605 w 870023"/>
                <a:gd name="connsiteY4" fmla="*/ 702877 h 2318208"/>
                <a:gd name="connsiteX5" fmla="*/ 713833 w 870023"/>
                <a:gd name="connsiteY5" fmla="*/ 515960 h 2318208"/>
                <a:gd name="connsiteX6" fmla="*/ 768583 w 870023"/>
                <a:gd name="connsiteY6" fmla="*/ 356376 h 2318208"/>
                <a:gd name="connsiteX7" fmla="*/ 786587 w 870023"/>
                <a:gd name="connsiteY7" fmla="*/ 194747 h 2318208"/>
                <a:gd name="connsiteX8" fmla="*/ 797717 w 870023"/>
                <a:gd name="connsiteY8" fmla="*/ 18714 h 2318208"/>
                <a:gd name="connsiteX9" fmla="*/ 794198 w 870023"/>
                <a:gd name="connsiteY9" fmla="*/ 9303 h 2318208"/>
                <a:gd name="connsiteX10" fmla="*/ 797636 w 870023"/>
                <a:gd name="connsiteY10" fmla="*/ 301 h 2318208"/>
                <a:gd name="connsiteX11" fmla="*/ 806310 w 870023"/>
                <a:gd name="connsiteY11" fmla="*/ 9221 h 2318208"/>
                <a:gd name="connsiteX12" fmla="*/ 829389 w 870023"/>
                <a:gd name="connsiteY12" fmla="*/ 100634 h 2318208"/>
                <a:gd name="connsiteX13" fmla="*/ 869898 w 870023"/>
                <a:gd name="connsiteY13" fmla="*/ 458674 h 2318208"/>
                <a:gd name="connsiteX14" fmla="*/ 489844 w 870023"/>
                <a:gd name="connsiteY14" fmla="*/ 1030801 h 2318208"/>
                <a:gd name="connsiteX15" fmla="*/ 230746 w 870023"/>
                <a:gd name="connsiteY15" fmla="*/ 1127942 h 2318208"/>
                <a:gd name="connsiteX16" fmla="*/ 75500 w 870023"/>
                <a:gd name="connsiteY16" fmla="*/ 1231549 h 2318208"/>
                <a:gd name="connsiteX17" fmla="*/ 30489 w 870023"/>
                <a:gd name="connsiteY17" fmla="*/ 1344076 h 2318208"/>
                <a:gd name="connsiteX18" fmla="*/ 19195 w 870023"/>
                <a:gd name="connsiteY18" fmla="*/ 1701788 h 2318208"/>
                <a:gd name="connsiteX19" fmla="*/ 11257 w 870023"/>
                <a:gd name="connsiteY19" fmla="*/ 2318190 h 2318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0023" h="2318208">
                  <a:moveTo>
                    <a:pt x="11257" y="2318190"/>
                  </a:moveTo>
                  <a:cubicBezTo>
                    <a:pt x="-14113" y="2142157"/>
                    <a:pt x="10520" y="1380985"/>
                    <a:pt x="16249" y="1303730"/>
                  </a:cubicBezTo>
                  <a:cubicBezTo>
                    <a:pt x="23614" y="1205197"/>
                    <a:pt x="61914" y="1120495"/>
                    <a:pt x="125502" y="1044550"/>
                  </a:cubicBezTo>
                  <a:cubicBezTo>
                    <a:pt x="193264" y="963694"/>
                    <a:pt x="281648" y="910418"/>
                    <a:pt x="366514" y="851904"/>
                  </a:cubicBezTo>
                  <a:cubicBezTo>
                    <a:pt x="433130" y="805911"/>
                    <a:pt x="497209" y="757054"/>
                    <a:pt x="557605" y="702877"/>
                  </a:cubicBezTo>
                  <a:cubicBezTo>
                    <a:pt x="618984" y="647882"/>
                    <a:pt x="673242" y="587732"/>
                    <a:pt x="713833" y="515960"/>
                  </a:cubicBezTo>
                  <a:cubicBezTo>
                    <a:pt x="741904" y="466366"/>
                    <a:pt x="757944" y="412108"/>
                    <a:pt x="768583" y="356376"/>
                  </a:cubicBezTo>
                  <a:cubicBezTo>
                    <a:pt x="778813" y="303018"/>
                    <a:pt x="782168" y="248923"/>
                    <a:pt x="786587" y="194747"/>
                  </a:cubicBezTo>
                  <a:cubicBezTo>
                    <a:pt x="791498" y="135906"/>
                    <a:pt x="795753" y="77310"/>
                    <a:pt x="797717" y="18714"/>
                  </a:cubicBezTo>
                  <a:cubicBezTo>
                    <a:pt x="797799" y="15604"/>
                    <a:pt x="795426" y="12413"/>
                    <a:pt x="794198" y="9303"/>
                  </a:cubicBezTo>
                  <a:cubicBezTo>
                    <a:pt x="793871" y="5702"/>
                    <a:pt x="793789" y="1283"/>
                    <a:pt x="797636" y="301"/>
                  </a:cubicBezTo>
                  <a:cubicBezTo>
                    <a:pt x="804592" y="-1500"/>
                    <a:pt x="804919" y="5211"/>
                    <a:pt x="806310" y="9221"/>
                  </a:cubicBezTo>
                  <a:cubicBezTo>
                    <a:pt x="816622" y="39010"/>
                    <a:pt x="823005" y="69863"/>
                    <a:pt x="829389" y="100634"/>
                  </a:cubicBezTo>
                  <a:cubicBezTo>
                    <a:pt x="853858" y="218725"/>
                    <a:pt x="871699" y="337636"/>
                    <a:pt x="869898" y="458674"/>
                  </a:cubicBezTo>
                  <a:cubicBezTo>
                    <a:pt x="865888" y="727265"/>
                    <a:pt x="736912" y="919829"/>
                    <a:pt x="489844" y="1030801"/>
                  </a:cubicBezTo>
                  <a:cubicBezTo>
                    <a:pt x="405469" y="1068692"/>
                    <a:pt x="316757" y="1094798"/>
                    <a:pt x="230746" y="1127942"/>
                  </a:cubicBezTo>
                  <a:cubicBezTo>
                    <a:pt x="182952" y="1146356"/>
                    <a:pt x="111835" y="1193904"/>
                    <a:pt x="75500" y="1231549"/>
                  </a:cubicBezTo>
                  <a:cubicBezTo>
                    <a:pt x="43255" y="1265102"/>
                    <a:pt x="35890" y="1299474"/>
                    <a:pt x="30489" y="1344076"/>
                  </a:cubicBezTo>
                  <a:cubicBezTo>
                    <a:pt x="26151" y="1380166"/>
                    <a:pt x="19686" y="1643274"/>
                    <a:pt x="19195" y="1701788"/>
                  </a:cubicBezTo>
                  <a:cubicBezTo>
                    <a:pt x="18622" y="1765458"/>
                    <a:pt x="11830" y="2321873"/>
                    <a:pt x="11257" y="2318190"/>
                  </a:cubicBezTo>
                  <a:close/>
                </a:path>
              </a:pathLst>
            </a:custGeom>
            <a:solidFill>
              <a:srgbClr val="88AB3F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3" name="Group 16">
            <a:extLst>
              <a:ext uri="{FF2B5EF4-FFF2-40B4-BE49-F238E27FC236}">
                <a16:creationId xmlns:a16="http://schemas.microsoft.com/office/drawing/2014/main" id="{E342E75C-315B-402A-8262-E407651DF331}"/>
              </a:ext>
            </a:extLst>
          </p:cNvPr>
          <p:cNvGrpSpPr/>
          <p:nvPr/>
        </p:nvGrpSpPr>
        <p:grpSpPr>
          <a:xfrm flipH="1">
            <a:off x="7044946" y="4219506"/>
            <a:ext cx="4446114" cy="2343779"/>
            <a:chOff x="0" y="4209406"/>
            <a:chExt cx="5305910" cy="2797022"/>
          </a:xfrm>
        </p:grpSpPr>
        <p:sp>
          <p:nvSpPr>
            <p:cNvPr id="14" name="Freeform: Shape 6">
              <a:extLst>
                <a:ext uri="{FF2B5EF4-FFF2-40B4-BE49-F238E27FC236}">
                  <a16:creationId xmlns:a16="http://schemas.microsoft.com/office/drawing/2014/main" id="{451D5BDA-FD2F-4C37-AD1B-DAB615ED4F1B}"/>
                </a:ext>
              </a:extLst>
            </p:cNvPr>
            <p:cNvSpPr/>
            <p:nvPr/>
          </p:nvSpPr>
          <p:spPr>
            <a:xfrm>
              <a:off x="0" y="4350704"/>
              <a:ext cx="5305910" cy="2655724"/>
            </a:xfrm>
            <a:custGeom>
              <a:avLst/>
              <a:gdLst>
                <a:gd name="connsiteX0" fmla="*/ 6847555 w 6849572"/>
                <a:gd name="connsiteY0" fmla="*/ 124465 h 3428362"/>
                <a:gd name="connsiteX1" fmla="*/ 6835443 w 6849572"/>
                <a:gd name="connsiteY1" fmla="*/ 76181 h 3428362"/>
                <a:gd name="connsiteX2" fmla="*/ 6737647 w 6849572"/>
                <a:gd name="connsiteY2" fmla="*/ 1954 h 3428362"/>
                <a:gd name="connsiteX3" fmla="*/ 6674959 w 6849572"/>
                <a:gd name="connsiteY3" fmla="*/ 2036 h 3428362"/>
                <a:gd name="connsiteX4" fmla="*/ 6581582 w 6849572"/>
                <a:gd name="connsiteY4" fmla="*/ 38863 h 3428362"/>
                <a:gd name="connsiteX5" fmla="*/ 6565951 w 6849572"/>
                <a:gd name="connsiteY5" fmla="*/ 27406 h 3428362"/>
                <a:gd name="connsiteX6" fmla="*/ 6566687 w 6849572"/>
                <a:gd name="connsiteY6" fmla="*/ 25442 h 3428362"/>
                <a:gd name="connsiteX7" fmla="*/ 6564723 w 6849572"/>
                <a:gd name="connsiteY7" fmla="*/ 22414 h 3428362"/>
                <a:gd name="connsiteX8" fmla="*/ 6553594 w 6849572"/>
                <a:gd name="connsiteY8" fmla="*/ 40745 h 3428362"/>
                <a:gd name="connsiteX9" fmla="*/ 6541154 w 6849572"/>
                <a:gd name="connsiteY9" fmla="*/ 61614 h 3428362"/>
                <a:gd name="connsiteX10" fmla="*/ 6338933 w 6849572"/>
                <a:gd name="connsiteY10" fmla="*/ 276356 h 3428362"/>
                <a:gd name="connsiteX11" fmla="*/ 6059212 w 6849572"/>
                <a:gd name="connsiteY11" fmla="*/ 705349 h 3428362"/>
                <a:gd name="connsiteX12" fmla="*/ 5716066 w 6849572"/>
                <a:gd name="connsiteY12" fmla="*/ 1260945 h 3428362"/>
                <a:gd name="connsiteX13" fmla="*/ 5513682 w 6849572"/>
                <a:gd name="connsiteY13" fmla="*/ 1507195 h 3428362"/>
                <a:gd name="connsiteX14" fmla="*/ 5331920 w 6849572"/>
                <a:gd name="connsiteY14" fmla="*/ 1659086 h 3428362"/>
                <a:gd name="connsiteX15" fmla="*/ 5071103 w 6849572"/>
                <a:gd name="connsiteY15" fmla="*/ 1802302 h 3428362"/>
                <a:gd name="connsiteX16" fmla="*/ 5055064 w 6849572"/>
                <a:gd name="connsiteY16" fmla="*/ 1814005 h 3428362"/>
                <a:gd name="connsiteX17" fmla="*/ 4980100 w 6849572"/>
                <a:gd name="connsiteY17" fmla="*/ 1874483 h 3428362"/>
                <a:gd name="connsiteX18" fmla="*/ 4623943 w 6849572"/>
                <a:gd name="connsiteY18" fmla="*/ 1976043 h 3428362"/>
                <a:gd name="connsiteX19" fmla="*/ 4397497 w 6849572"/>
                <a:gd name="connsiteY19" fmla="*/ 1969251 h 3428362"/>
                <a:gd name="connsiteX20" fmla="*/ 3964576 w 6849572"/>
                <a:gd name="connsiteY20" fmla="*/ 1887822 h 3428362"/>
                <a:gd name="connsiteX21" fmla="*/ 3480342 w 6849572"/>
                <a:gd name="connsiteY21" fmla="*/ 1773004 h 3428362"/>
                <a:gd name="connsiteX22" fmla="*/ 3381318 w 6849572"/>
                <a:gd name="connsiteY22" fmla="*/ 1755573 h 3428362"/>
                <a:gd name="connsiteX23" fmla="*/ 3390402 w 6849572"/>
                <a:gd name="connsiteY23" fmla="*/ 1755736 h 3428362"/>
                <a:gd name="connsiteX24" fmla="*/ 3411107 w 6849572"/>
                <a:gd name="connsiteY24" fmla="*/ 1752790 h 3428362"/>
                <a:gd name="connsiteX25" fmla="*/ 3423710 w 6849572"/>
                <a:gd name="connsiteY25" fmla="*/ 1752381 h 3428362"/>
                <a:gd name="connsiteX26" fmla="*/ 3454399 w 6849572"/>
                <a:gd name="connsiteY26" fmla="*/ 1755327 h 3428362"/>
                <a:gd name="connsiteX27" fmla="*/ 3584849 w 6849572"/>
                <a:gd name="connsiteY27" fmla="*/ 1763838 h 3428362"/>
                <a:gd name="connsiteX28" fmla="*/ 3597288 w 6849572"/>
                <a:gd name="connsiteY28" fmla="*/ 1763920 h 3428362"/>
                <a:gd name="connsiteX29" fmla="*/ 3631005 w 6849572"/>
                <a:gd name="connsiteY29" fmla="*/ 1768094 h 3428362"/>
                <a:gd name="connsiteX30" fmla="*/ 3666114 w 6849572"/>
                <a:gd name="connsiteY30" fmla="*/ 1772922 h 3428362"/>
                <a:gd name="connsiteX31" fmla="*/ 3945917 w 6849572"/>
                <a:gd name="connsiteY31" fmla="*/ 1819652 h 3428362"/>
                <a:gd name="connsiteX32" fmla="*/ 4348477 w 6849572"/>
                <a:gd name="connsiteY32" fmla="*/ 1891096 h 3428362"/>
                <a:gd name="connsiteX33" fmla="*/ 4593990 w 6849572"/>
                <a:gd name="connsiteY33" fmla="*/ 1910737 h 3428362"/>
                <a:gd name="connsiteX34" fmla="*/ 4760611 w 6849572"/>
                <a:gd name="connsiteY34" fmla="*/ 1898625 h 3428362"/>
                <a:gd name="connsiteX35" fmla="*/ 4968152 w 6849572"/>
                <a:gd name="connsiteY35" fmla="*/ 1844284 h 3428362"/>
                <a:gd name="connsiteX36" fmla="*/ 5028057 w 6849572"/>
                <a:gd name="connsiteY36" fmla="*/ 1816378 h 3428362"/>
                <a:gd name="connsiteX37" fmla="*/ 5085589 w 6849572"/>
                <a:gd name="connsiteY37" fmla="*/ 1780124 h 3428362"/>
                <a:gd name="connsiteX38" fmla="*/ 5107194 w 6849572"/>
                <a:gd name="connsiteY38" fmla="*/ 1757373 h 3428362"/>
                <a:gd name="connsiteX39" fmla="*/ 5224467 w 6849572"/>
                <a:gd name="connsiteY39" fmla="*/ 1503185 h 3428362"/>
                <a:gd name="connsiteX40" fmla="*/ 5224140 w 6849572"/>
                <a:gd name="connsiteY40" fmla="*/ 1473887 h 3428362"/>
                <a:gd name="connsiteX41" fmla="*/ 5138128 w 6849572"/>
                <a:gd name="connsiteY41" fmla="*/ 1310621 h 3428362"/>
                <a:gd name="connsiteX42" fmla="*/ 4994503 w 6849572"/>
                <a:gd name="connsiteY42" fmla="*/ 1252680 h 3428362"/>
                <a:gd name="connsiteX43" fmla="*/ 4509370 w 6849572"/>
                <a:gd name="connsiteY43" fmla="*/ 1178044 h 3428362"/>
                <a:gd name="connsiteX44" fmla="*/ 4219418 w 6849572"/>
                <a:gd name="connsiteY44" fmla="*/ 1145800 h 3428362"/>
                <a:gd name="connsiteX45" fmla="*/ 3745578 w 6849572"/>
                <a:gd name="connsiteY45" fmla="*/ 1033109 h 3428362"/>
                <a:gd name="connsiteX46" fmla="*/ 3470276 w 6849572"/>
                <a:gd name="connsiteY46" fmla="*/ 938669 h 3428362"/>
                <a:gd name="connsiteX47" fmla="*/ 3312575 w 6849572"/>
                <a:gd name="connsiteY47" fmla="*/ 876553 h 3428362"/>
                <a:gd name="connsiteX48" fmla="*/ 3169768 w 6849572"/>
                <a:gd name="connsiteY48" fmla="*/ 817549 h 3428362"/>
                <a:gd name="connsiteX49" fmla="*/ 2636841 w 6849572"/>
                <a:gd name="connsiteY49" fmla="*/ 587748 h 3428362"/>
                <a:gd name="connsiteX50" fmla="*/ 2470710 w 6849572"/>
                <a:gd name="connsiteY50" fmla="*/ 514995 h 3428362"/>
                <a:gd name="connsiteX51" fmla="*/ 2460726 w 6849572"/>
                <a:gd name="connsiteY51" fmla="*/ 512212 h 3428362"/>
                <a:gd name="connsiteX52" fmla="*/ 2041308 w 6849572"/>
                <a:gd name="connsiteY52" fmla="*/ 373906 h 3428362"/>
                <a:gd name="connsiteX53" fmla="*/ 1784747 w 6849572"/>
                <a:gd name="connsiteY53" fmla="*/ 325459 h 3428362"/>
                <a:gd name="connsiteX54" fmla="*/ 1632692 w 6849572"/>
                <a:gd name="connsiteY54" fmla="*/ 312119 h 3428362"/>
                <a:gd name="connsiteX55" fmla="*/ 1357145 w 6849572"/>
                <a:gd name="connsiteY55" fmla="*/ 323985 h 3428362"/>
                <a:gd name="connsiteX56" fmla="*/ 1181930 w 6849572"/>
                <a:gd name="connsiteY56" fmla="*/ 363922 h 3428362"/>
                <a:gd name="connsiteX57" fmla="*/ 754901 w 6849572"/>
                <a:gd name="connsiteY57" fmla="*/ 553622 h 3428362"/>
                <a:gd name="connsiteX58" fmla="*/ 380657 w 6849572"/>
                <a:gd name="connsiteY58" fmla="*/ 900041 h 3428362"/>
                <a:gd name="connsiteX59" fmla="*/ 104209 w 6849572"/>
                <a:gd name="connsiteY59" fmla="*/ 1436815 h 3428362"/>
                <a:gd name="connsiteX60" fmla="*/ 15906 w 6849572"/>
                <a:gd name="connsiteY60" fmla="*/ 1978580 h 3428362"/>
                <a:gd name="connsiteX61" fmla="*/ 6495 w 6849572"/>
                <a:gd name="connsiteY61" fmla="*/ 2200524 h 3428362"/>
                <a:gd name="connsiteX62" fmla="*/ 2812 w 6849572"/>
                <a:gd name="connsiteY62" fmla="*/ 2218529 h 3428362"/>
                <a:gd name="connsiteX63" fmla="*/ 2321 w 6849572"/>
                <a:gd name="connsiteY63" fmla="*/ 2260184 h 3428362"/>
                <a:gd name="connsiteX64" fmla="*/ 766 w 6849572"/>
                <a:gd name="connsiteY64" fmla="*/ 2353724 h 3428362"/>
                <a:gd name="connsiteX65" fmla="*/ 2239 w 6849572"/>
                <a:gd name="connsiteY65" fmla="*/ 2491130 h 3428362"/>
                <a:gd name="connsiteX66" fmla="*/ 2730 w 6849572"/>
                <a:gd name="connsiteY66" fmla="*/ 2537123 h 3428362"/>
                <a:gd name="connsiteX67" fmla="*/ 4613 w 6849572"/>
                <a:gd name="connsiteY67" fmla="*/ 2561756 h 3428362"/>
                <a:gd name="connsiteX68" fmla="*/ 6413 w 6849572"/>
                <a:gd name="connsiteY68" fmla="*/ 2667735 h 3428362"/>
                <a:gd name="connsiteX69" fmla="*/ 6986 w 6849572"/>
                <a:gd name="connsiteY69" fmla="*/ 2692696 h 3428362"/>
                <a:gd name="connsiteX70" fmla="*/ 8868 w 6849572"/>
                <a:gd name="connsiteY70" fmla="*/ 2715120 h 3428362"/>
                <a:gd name="connsiteX71" fmla="*/ 10587 w 6849572"/>
                <a:gd name="connsiteY71" fmla="*/ 2781245 h 3428362"/>
                <a:gd name="connsiteX72" fmla="*/ 11160 w 6849572"/>
                <a:gd name="connsiteY72" fmla="*/ 2801950 h 3428362"/>
                <a:gd name="connsiteX73" fmla="*/ 14842 w 6849572"/>
                <a:gd name="connsiteY73" fmla="*/ 2873803 h 3428362"/>
                <a:gd name="connsiteX74" fmla="*/ 15333 w 6849572"/>
                <a:gd name="connsiteY74" fmla="*/ 2890252 h 3428362"/>
                <a:gd name="connsiteX75" fmla="*/ 19016 w 6849572"/>
                <a:gd name="connsiteY75" fmla="*/ 2949421 h 3428362"/>
                <a:gd name="connsiteX76" fmla="*/ 19507 w 6849572"/>
                <a:gd name="connsiteY76" fmla="*/ 2965952 h 3428362"/>
                <a:gd name="connsiteX77" fmla="*/ 23108 w 6849572"/>
                <a:gd name="connsiteY77" fmla="*/ 3020865 h 3428362"/>
                <a:gd name="connsiteX78" fmla="*/ 23763 w 6849572"/>
                <a:gd name="connsiteY78" fmla="*/ 3041489 h 3428362"/>
                <a:gd name="connsiteX79" fmla="*/ 27445 w 6849572"/>
                <a:gd name="connsiteY79" fmla="*/ 3088136 h 3428362"/>
                <a:gd name="connsiteX80" fmla="*/ 27936 w 6849572"/>
                <a:gd name="connsiteY80" fmla="*/ 3100493 h 3428362"/>
                <a:gd name="connsiteX81" fmla="*/ 31537 w 6849572"/>
                <a:gd name="connsiteY81" fmla="*/ 3151151 h 3428362"/>
                <a:gd name="connsiteX82" fmla="*/ 32110 w 6849572"/>
                <a:gd name="connsiteY82" fmla="*/ 3163508 h 3428362"/>
                <a:gd name="connsiteX83" fmla="*/ 35957 w 6849572"/>
                <a:gd name="connsiteY83" fmla="*/ 3210074 h 3428362"/>
                <a:gd name="connsiteX84" fmla="*/ 36366 w 6849572"/>
                <a:gd name="connsiteY84" fmla="*/ 3222268 h 3428362"/>
                <a:gd name="connsiteX85" fmla="*/ 39967 w 6849572"/>
                <a:gd name="connsiteY85" fmla="*/ 3264660 h 3428362"/>
                <a:gd name="connsiteX86" fmla="*/ 40539 w 6849572"/>
                <a:gd name="connsiteY86" fmla="*/ 3276935 h 3428362"/>
                <a:gd name="connsiteX87" fmla="*/ 43977 w 6849572"/>
                <a:gd name="connsiteY87" fmla="*/ 3310898 h 3428362"/>
                <a:gd name="connsiteX88" fmla="*/ 44631 w 6849572"/>
                <a:gd name="connsiteY88" fmla="*/ 3323420 h 3428362"/>
                <a:gd name="connsiteX89" fmla="*/ 48232 w 6849572"/>
                <a:gd name="connsiteY89" fmla="*/ 3357137 h 3428362"/>
                <a:gd name="connsiteX90" fmla="*/ 48887 w 6849572"/>
                <a:gd name="connsiteY90" fmla="*/ 3369494 h 3428362"/>
                <a:gd name="connsiteX91" fmla="*/ 50933 w 6849572"/>
                <a:gd name="connsiteY91" fmla="*/ 3388808 h 3428362"/>
                <a:gd name="connsiteX92" fmla="*/ 53634 w 6849572"/>
                <a:gd name="connsiteY92" fmla="*/ 3408121 h 3428362"/>
                <a:gd name="connsiteX93" fmla="*/ 64272 w 6849572"/>
                <a:gd name="connsiteY93" fmla="*/ 3428090 h 3428362"/>
                <a:gd name="connsiteX94" fmla="*/ 83913 w 6849572"/>
                <a:gd name="connsiteY94" fmla="*/ 3412377 h 3428362"/>
                <a:gd name="connsiteX95" fmla="*/ 180809 w 6849572"/>
                <a:gd name="connsiteY95" fmla="*/ 3243791 h 3428362"/>
                <a:gd name="connsiteX96" fmla="*/ 357742 w 6849572"/>
                <a:gd name="connsiteY96" fmla="*/ 2995987 h 3428362"/>
                <a:gd name="connsiteX97" fmla="*/ 500631 w 6849572"/>
                <a:gd name="connsiteY97" fmla="*/ 2851707 h 3428362"/>
                <a:gd name="connsiteX98" fmla="*/ 642129 w 6849572"/>
                <a:gd name="connsiteY98" fmla="*/ 2734515 h 3428362"/>
                <a:gd name="connsiteX99" fmla="*/ 907528 w 6849572"/>
                <a:gd name="connsiteY99" fmla="*/ 2561428 h 3428362"/>
                <a:gd name="connsiteX100" fmla="*/ 1219166 w 6849572"/>
                <a:gd name="connsiteY100" fmla="*/ 2425496 h 3428362"/>
                <a:gd name="connsiteX101" fmla="*/ 1498560 w 6849572"/>
                <a:gd name="connsiteY101" fmla="*/ 2360599 h 3428362"/>
                <a:gd name="connsiteX102" fmla="*/ 1520165 w 6849572"/>
                <a:gd name="connsiteY102" fmla="*/ 2356752 h 3428362"/>
                <a:gd name="connsiteX103" fmla="*/ 1522129 w 6849572"/>
                <a:gd name="connsiteY103" fmla="*/ 2356425 h 3428362"/>
                <a:gd name="connsiteX104" fmla="*/ 1524093 w 6849572"/>
                <a:gd name="connsiteY104" fmla="*/ 2356507 h 3428362"/>
                <a:gd name="connsiteX105" fmla="*/ 1549545 w 6849572"/>
                <a:gd name="connsiteY105" fmla="*/ 2352824 h 3428362"/>
                <a:gd name="connsiteX106" fmla="*/ 1557729 w 6849572"/>
                <a:gd name="connsiteY106" fmla="*/ 2352333 h 3428362"/>
                <a:gd name="connsiteX107" fmla="*/ 1587518 w 6849572"/>
                <a:gd name="connsiteY107" fmla="*/ 2348405 h 3428362"/>
                <a:gd name="connsiteX108" fmla="*/ 1595538 w 6849572"/>
                <a:gd name="connsiteY108" fmla="*/ 2348077 h 3428362"/>
                <a:gd name="connsiteX109" fmla="*/ 1629500 w 6849572"/>
                <a:gd name="connsiteY109" fmla="*/ 2344395 h 3428362"/>
                <a:gd name="connsiteX110" fmla="*/ 1641776 w 6849572"/>
                <a:gd name="connsiteY110" fmla="*/ 2343822 h 3428362"/>
                <a:gd name="connsiteX111" fmla="*/ 1688424 w 6849572"/>
                <a:gd name="connsiteY111" fmla="*/ 2340057 h 3428362"/>
                <a:gd name="connsiteX112" fmla="*/ 1709047 w 6849572"/>
                <a:gd name="connsiteY112" fmla="*/ 2339566 h 3428362"/>
                <a:gd name="connsiteX113" fmla="*/ 1884998 w 6849572"/>
                <a:gd name="connsiteY113" fmla="*/ 2337848 h 3428362"/>
                <a:gd name="connsiteX114" fmla="*/ 1937047 w 6849572"/>
                <a:gd name="connsiteY114" fmla="*/ 2339566 h 3428362"/>
                <a:gd name="connsiteX115" fmla="*/ 1957752 w 6849572"/>
                <a:gd name="connsiteY115" fmla="*/ 2340139 h 3428362"/>
                <a:gd name="connsiteX116" fmla="*/ 2012665 w 6849572"/>
                <a:gd name="connsiteY116" fmla="*/ 2343822 h 3428362"/>
                <a:gd name="connsiteX117" fmla="*/ 2025022 w 6849572"/>
                <a:gd name="connsiteY117" fmla="*/ 2344313 h 3428362"/>
                <a:gd name="connsiteX118" fmla="*/ 2063240 w 6849572"/>
                <a:gd name="connsiteY118" fmla="*/ 2347914 h 3428362"/>
                <a:gd name="connsiteX119" fmla="*/ 2075516 w 6849572"/>
                <a:gd name="connsiteY119" fmla="*/ 2348487 h 3428362"/>
                <a:gd name="connsiteX120" fmla="*/ 2109315 w 6849572"/>
                <a:gd name="connsiteY120" fmla="*/ 2352251 h 3428362"/>
                <a:gd name="connsiteX121" fmla="*/ 2117499 w 6849572"/>
                <a:gd name="connsiteY121" fmla="*/ 2352660 h 3428362"/>
                <a:gd name="connsiteX122" fmla="*/ 2147206 w 6849572"/>
                <a:gd name="connsiteY122" fmla="*/ 2356425 h 3428362"/>
                <a:gd name="connsiteX123" fmla="*/ 2155390 w 6849572"/>
                <a:gd name="connsiteY123" fmla="*/ 2356916 h 3428362"/>
                <a:gd name="connsiteX124" fmla="*/ 2185015 w 6849572"/>
                <a:gd name="connsiteY124" fmla="*/ 2360599 h 3428362"/>
                <a:gd name="connsiteX125" fmla="*/ 2186979 w 6849572"/>
                <a:gd name="connsiteY125" fmla="*/ 2360517 h 3428362"/>
                <a:gd name="connsiteX126" fmla="*/ 2188943 w 6849572"/>
                <a:gd name="connsiteY126" fmla="*/ 2360844 h 3428362"/>
                <a:gd name="connsiteX127" fmla="*/ 2218650 w 6849572"/>
                <a:gd name="connsiteY127" fmla="*/ 2364855 h 3428362"/>
                <a:gd name="connsiteX128" fmla="*/ 2226916 w 6849572"/>
                <a:gd name="connsiteY128" fmla="*/ 2365509 h 3428362"/>
                <a:gd name="connsiteX129" fmla="*/ 2248112 w 6849572"/>
                <a:gd name="connsiteY129" fmla="*/ 2369028 h 3428362"/>
                <a:gd name="connsiteX130" fmla="*/ 2256296 w 6849572"/>
                <a:gd name="connsiteY130" fmla="*/ 2369601 h 3428362"/>
                <a:gd name="connsiteX131" fmla="*/ 2277491 w 6849572"/>
                <a:gd name="connsiteY131" fmla="*/ 2373202 h 3428362"/>
                <a:gd name="connsiteX132" fmla="*/ 2309981 w 6849572"/>
                <a:gd name="connsiteY132" fmla="*/ 2379258 h 3428362"/>
                <a:gd name="connsiteX133" fmla="*/ 2699529 w 6849572"/>
                <a:gd name="connsiteY133" fmla="*/ 2489984 h 3428362"/>
                <a:gd name="connsiteX134" fmla="*/ 3107408 w 6849572"/>
                <a:gd name="connsiteY134" fmla="*/ 2622479 h 3428362"/>
                <a:gd name="connsiteX135" fmla="*/ 3753353 w 6849572"/>
                <a:gd name="connsiteY135" fmla="*/ 2821100 h 3428362"/>
                <a:gd name="connsiteX136" fmla="*/ 3937733 w 6849572"/>
                <a:gd name="connsiteY136" fmla="*/ 2860873 h 3428362"/>
                <a:gd name="connsiteX137" fmla="*/ 3959174 w 6849572"/>
                <a:gd name="connsiteY137" fmla="*/ 2864965 h 3428362"/>
                <a:gd name="connsiteX138" fmla="*/ 4013597 w 6849572"/>
                <a:gd name="connsiteY138" fmla="*/ 2873885 h 3428362"/>
                <a:gd name="connsiteX139" fmla="*/ 4034874 w 6849572"/>
                <a:gd name="connsiteY139" fmla="*/ 2877567 h 3428362"/>
                <a:gd name="connsiteX140" fmla="*/ 4043140 w 6849572"/>
                <a:gd name="connsiteY140" fmla="*/ 2878140 h 3428362"/>
                <a:gd name="connsiteX141" fmla="*/ 4064336 w 6849572"/>
                <a:gd name="connsiteY141" fmla="*/ 2881741 h 3428362"/>
                <a:gd name="connsiteX142" fmla="*/ 4072602 w 6849572"/>
                <a:gd name="connsiteY142" fmla="*/ 2882314 h 3428362"/>
                <a:gd name="connsiteX143" fmla="*/ 4097971 w 6849572"/>
                <a:gd name="connsiteY143" fmla="*/ 2885915 h 3428362"/>
                <a:gd name="connsiteX144" fmla="*/ 4106237 w 6849572"/>
                <a:gd name="connsiteY144" fmla="*/ 2886406 h 3428362"/>
                <a:gd name="connsiteX145" fmla="*/ 4135944 w 6849572"/>
                <a:gd name="connsiteY145" fmla="*/ 2890007 h 3428362"/>
                <a:gd name="connsiteX146" fmla="*/ 4144046 w 6849572"/>
                <a:gd name="connsiteY146" fmla="*/ 2890334 h 3428362"/>
                <a:gd name="connsiteX147" fmla="*/ 4182182 w 6849572"/>
                <a:gd name="connsiteY147" fmla="*/ 2894181 h 3428362"/>
                <a:gd name="connsiteX148" fmla="*/ 4194622 w 6849572"/>
                <a:gd name="connsiteY148" fmla="*/ 2894754 h 3428362"/>
                <a:gd name="connsiteX149" fmla="*/ 4249535 w 6849572"/>
                <a:gd name="connsiteY149" fmla="*/ 2898355 h 3428362"/>
                <a:gd name="connsiteX150" fmla="*/ 4270240 w 6849572"/>
                <a:gd name="connsiteY150" fmla="*/ 2898764 h 3428362"/>
                <a:gd name="connsiteX151" fmla="*/ 4366726 w 6849572"/>
                <a:gd name="connsiteY151" fmla="*/ 2898927 h 3428362"/>
                <a:gd name="connsiteX152" fmla="*/ 4387513 w 6849572"/>
                <a:gd name="connsiteY152" fmla="*/ 2898355 h 3428362"/>
                <a:gd name="connsiteX153" fmla="*/ 4434079 w 6849572"/>
                <a:gd name="connsiteY153" fmla="*/ 2894590 h 3428362"/>
                <a:gd name="connsiteX154" fmla="*/ 4446273 w 6849572"/>
                <a:gd name="connsiteY154" fmla="*/ 2894099 h 3428362"/>
                <a:gd name="connsiteX155" fmla="*/ 4471970 w 6849572"/>
                <a:gd name="connsiteY155" fmla="*/ 2890334 h 3428362"/>
                <a:gd name="connsiteX156" fmla="*/ 4479990 w 6849572"/>
                <a:gd name="connsiteY156" fmla="*/ 2889925 h 3428362"/>
                <a:gd name="connsiteX157" fmla="*/ 4501431 w 6849572"/>
                <a:gd name="connsiteY157" fmla="*/ 2886079 h 3428362"/>
                <a:gd name="connsiteX158" fmla="*/ 4503395 w 6849572"/>
                <a:gd name="connsiteY158" fmla="*/ 2885751 h 3428362"/>
                <a:gd name="connsiteX159" fmla="*/ 4505441 w 6849572"/>
                <a:gd name="connsiteY159" fmla="*/ 2885833 h 3428362"/>
                <a:gd name="connsiteX160" fmla="*/ 4526719 w 6849572"/>
                <a:gd name="connsiteY160" fmla="*/ 2881905 h 3428362"/>
                <a:gd name="connsiteX161" fmla="*/ 4597509 w 6849572"/>
                <a:gd name="connsiteY161" fmla="*/ 2865701 h 3428362"/>
                <a:gd name="connsiteX162" fmla="*/ 4985911 w 6849572"/>
                <a:gd name="connsiteY162" fmla="*/ 2692860 h 3428362"/>
                <a:gd name="connsiteX163" fmla="*/ 5238216 w 6849572"/>
                <a:gd name="connsiteY163" fmla="*/ 2525829 h 3428362"/>
                <a:gd name="connsiteX164" fmla="*/ 5458196 w 6849572"/>
                <a:gd name="connsiteY164" fmla="*/ 2363218 h 3428362"/>
                <a:gd name="connsiteX165" fmla="*/ 5712956 w 6849572"/>
                <a:gd name="connsiteY165" fmla="*/ 2156823 h 3428362"/>
                <a:gd name="connsiteX166" fmla="*/ 5900038 w 6849572"/>
                <a:gd name="connsiteY166" fmla="*/ 1992820 h 3428362"/>
                <a:gd name="connsiteX167" fmla="*/ 6034497 w 6849572"/>
                <a:gd name="connsiteY167" fmla="*/ 1860652 h 3428362"/>
                <a:gd name="connsiteX168" fmla="*/ 6175830 w 6849572"/>
                <a:gd name="connsiteY168" fmla="*/ 1684947 h 3428362"/>
                <a:gd name="connsiteX169" fmla="*/ 6409232 w 6849572"/>
                <a:gd name="connsiteY169" fmla="*/ 1254644 h 3428362"/>
                <a:gd name="connsiteX170" fmla="*/ 6656873 w 6849572"/>
                <a:gd name="connsiteY170" fmla="*/ 723599 h 3428362"/>
                <a:gd name="connsiteX171" fmla="*/ 6785112 w 6849572"/>
                <a:gd name="connsiteY171" fmla="*/ 407951 h 3428362"/>
                <a:gd name="connsiteX172" fmla="*/ 6843708 w 6849572"/>
                <a:gd name="connsiteY172" fmla="*/ 199347 h 3428362"/>
                <a:gd name="connsiteX173" fmla="*/ 6847227 w 6849572"/>
                <a:gd name="connsiteY173" fmla="*/ 177905 h 3428362"/>
                <a:gd name="connsiteX174" fmla="*/ 6847718 w 6849572"/>
                <a:gd name="connsiteY174" fmla="*/ 165711 h 3428362"/>
                <a:gd name="connsiteX175" fmla="*/ 6847555 w 6849572"/>
                <a:gd name="connsiteY175" fmla="*/ 124465 h 3428362"/>
                <a:gd name="connsiteX176" fmla="*/ 3343755 w 6849572"/>
                <a:gd name="connsiteY176" fmla="*/ 1752217 h 3428362"/>
                <a:gd name="connsiteX177" fmla="*/ 3340727 w 6849572"/>
                <a:gd name="connsiteY177" fmla="*/ 1752054 h 3428362"/>
                <a:gd name="connsiteX178" fmla="*/ 3340891 w 6849572"/>
                <a:gd name="connsiteY178" fmla="*/ 1751317 h 3428362"/>
                <a:gd name="connsiteX179" fmla="*/ 3343755 w 6849572"/>
                <a:gd name="connsiteY179" fmla="*/ 1752217 h 3428362"/>
                <a:gd name="connsiteX180" fmla="*/ 3022378 w 6849572"/>
                <a:gd name="connsiteY180" fmla="*/ 778676 h 3428362"/>
                <a:gd name="connsiteX181" fmla="*/ 3022460 w 6849572"/>
                <a:gd name="connsiteY181" fmla="*/ 776548 h 3428362"/>
                <a:gd name="connsiteX182" fmla="*/ 3025734 w 6849572"/>
                <a:gd name="connsiteY182" fmla="*/ 777612 h 3428362"/>
                <a:gd name="connsiteX183" fmla="*/ 3022378 w 6849572"/>
                <a:gd name="connsiteY183" fmla="*/ 778676 h 3428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6849572" h="3428362">
                  <a:moveTo>
                    <a:pt x="6847555" y="124465"/>
                  </a:moveTo>
                  <a:cubicBezTo>
                    <a:pt x="6843135" y="108425"/>
                    <a:pt x="6842072" y="91730"/>
                    <a:pt x="6835443" y="76181"/>
                  </a:cubicBezTo>
                  <a:cubicBezTo>
                    <a:pt x="6816865" y="32643"/>
                    <a:pt x="6779465" y="14557"/>
                    <a:pt x="6737647" y="1954"/>
                  </a:cubicBezTo>
                  <a:cubicBezTo>
                    <a:pt x="6716696" y="-583"/>
                    <a:pt x="6695828" y="-747"/>
                    <a:pt x="6674959" y="2036"/>
                  </a:cubicBezTo>
                  <a:cubicBezTo>
                    <a:pt x="6641896" y="9483"/>
                    <a:pt x="6610634" y="21268"/>
                    <a:pt x="6581582" y="38863"/>
                  </a:cubicBezTo>
                  <a:cubicBezTo>
                    <a:pt x="6567015" y="47701"/>
                    <a:pt x="6563332" y="41973"/>
                    <a:pt x="6565951" y="27406"/>
                  </a:cubicBezTo>
                  <a:cubicBezTo>
                    <a:pt x="6566360" y="27406"/>
                    <a:pt x="6566606" y="26751"/>
                    <a:pt x="6566687" y="25442"/>
                  </a:cubicBezTo>
                  <a:cubicBezTo>
                    <a:pt x="6566769" y="24214"/>
                    <a:pt x="6566115" y="23232"/>
                    <a:pt x="6564723" y="22414"/>
                  </a:cubicBezTo>
                  <a:cubicBezTo>
                    <a:pt x="6555230" y="25032"/>
                    <a:pt x="6554658" y="33461"/>
                    <a:pt x="6553594" y="40745"/>
                  </a:cubicBezTo>
                  <a:cubicBezTo>
                    <a:pt x="6552203" y="49665"/>
                    <a:pt x="6548356" y="56212"/>
                    <a:pt x="6541154" y="61614"/>
                  </a:cubicBezTo>
                  <a:cubicBezTo>
                    <a:pt x="6461199" y="121437"/>
                    <a:pt x="6399084" y="198037"/>
                    <a:pt x="6338933" y="276356"/>
                  </a:cubicBezTo>
                  <a:cubicBezTo>
                    <a:pt x="6234590" y="412125"/>
                    <a:pt x="6146860" y="558696"/>
                    <a:pt x="6059212" y="705349"/>
                  </a:cubicBezTo>
                  <a:cubicBezTo>
                    <a:pt x="5947504" y="892185"/>
                    <a:pt x="5840787" y="1082130"/>
                    <a:pt x="5716066" y="1260945"/>
                  </a:cubicBezTo>
                  <a:cubicBezTo>
                    <a:pt x="5655098" y="1348266"/>
                    <a:pt x="5589055" y="1431659"/>
                    <a:pt x="5513682" y="1507195"/>
                  </a:cubicBezTo>
                  <a:cubicBezTo>
                    <a:pt x="5457705" y="1563254"/>
                    <a:pt x="5397145" y="1614075"/>
                    <a:pt x="5331920" y="1659086"/>
                  </a:cubicBezTo>
                  <a:cubicBezTo>
                    <a:pt x="5249837" y="1715718"/>
                    <a:pt x="5163417" y="1764329"/>
                    <a:pt x="5071103" y="1802302"/>
                  </a:cubicBezTo>
                  <a:cubicBezTo>
                    <a:pt x="5065047" y="1805166"/>
                    <a:pt x="5059810" y="1809340"/>
                    <a:pt x="5055064" y="1814005"/>
                  </a:cubicBezTo>
                  <a:cubicBezTo>
                    <a:pt x="5032885" y="1837574"/>
                    <a:pt x="5008252" y="1858443"/>
                    <a:pt x="4980100" y="1874483"/>
                  </a:cubicBezTo>
                  <a:cubicBezTo>
                    <a:pt x="4869783" y="1937580"/>
                    <a:pt x="4750381" y="1970724"/>
                    <a:pt x="4623943" y="1976043"/>
                  </a:cubicBezTo>
                  <a:cubicBezTo>
                    <a:pt x="4548488" y="1979235"/>
                    <a:pt x="4473034" y="1976453"/>
                    <a:pt x="4397497" y="1969251"/>
                  </a:cubicBezTo>
                  <a:cubicBezTo>
                    <a:pt x="4250598" y="1955256"/>
                    <a:pt x="4106892" y="1925549"/>
                    <a:pt x="3964576" y="1887822"/>
                  </a:cubicBezTo>
                  <a:cubicBezTo>
                    <a:pt x="3804174" y="1845348"/>
                    <a:pt x="3644181" y="1800992"/>
                    <a:pt x="3480342" y="1773004"/>
                  </a:cubicBezTo>
                  <a:cubicBezTo>
                    <a:pt x="3446789" y="1767275"/>
                    <a:pt x="3413481" y="1759992"/>
                    <a:pt x="3381318" y="1755573"/>
                  </a:cubicBezTo>
                  <a:cubicBezTo>
                    <a:pt x="3384346" y="1755573"/>
                    <a:pt x="3387374" y="1755573"/>
                    <a:pt x="3390402" y="1755736"/>
                  </a:cubicBezTo>
                  <a:cubicBezTo>
                    <a:pt x="3397195" y="1753936"/>
                    <a:pt x="3404069" y="1753036"/>
                    <a:pt x="3411107" y="1752790"/>
                  </a:cubicBezTo>
                  <a:cubicBezTo>
                    <a:pt x="3415936" y="1752627"/>
                    <a:pt x="3420109" y="1752545"/>
                    <a:pt x="3423710" y="1752381"/>
                  </a:cubicBezTo>
                  <a:cubicBezTo>
                    <a:pt x="3433695" y="1755491"/>
                    <a:pt x="3444661" y="1750335"/>
                    <a:pt x="3454399" y="1755327"/>
                  </a:cubicBezTo>
                  <a:cubicBezTo>
                    <a:pt x="3498183" y="1753936"/>
                    <a:pt x="3541147" y="1764575"/>
                    <a:pt x="3584849" y="1763838"/>
                  </a:cubicBezTo>
                  <a:cubicBezTo>
                    <a:pt x="3589023" y="1761383"/>
                    <a:pt x="3593196" y="1759992"/>
                    <a:pt x="3597288" y="1763920"/>
                  </a:cubicBezTo>
                  <a:cubicBezTo>
                    <a:pt x="3607682" y="1772022"/>
                    <a:pt x="3619793" y="1766375"/>
                    <a:pt x="3631005" y="1768094"/>
                  </a:cubicBezTo>
                  <a:cubicBezTo>
                    <a:pt x="3642463" y="1771858"/>
                    <a:pt x="3654493" y="1771040"/>
                    <a:pt x="3666114" y="1772922"/>
                  </a:cubicBezTo>
                  <a:cubicBezTo>
                    <a:pt x="3759490" y="1787980"/>
                    <a:pt x="3853031" y="1801893"/>
                    <a:pt x="3945917" y="1819652"/>
                  </a:cubicBezTo>
                  <a:cubicBezTo>
                    <a:pt x="4079803" y="1845266"/>
                    <a:pt x="4213117" y="1873337"/>
                    <a:pt x="4348477" y="1891096"/>
                  </a:cubicBezTo>
                  <a:cubicBezTo>
                    <a:pt x="4430150" y="1901735"/>
                    <a:pt x="4511907" y="1908445"/>
                    <a:pt x="4593990" y="1910737"/>
                  </a:cubicBezTo>
                  <a:cubicBezTo>
                    <a:pt x="4649803" y="1912292"/>
                    <a:pt x="4705289" y="1906072"/>
                    <a:pt x="4760611" y="1898625"/>
                  </a:cubicBezTo>
                  <a:cubicBezTo>
                    <a:pt x="4832056" y="1888968"/>
                    <a:pt x="4901863" y="1873419"/>
                    <a:pt x="4968152" y="1844284"/>
                  </a:cubicBezTo>
                  <a:cubicBezTo>
                    <a:pt x="4988939" y="1836674"/>
                    <a:pt x="5009480" y="1828736"/>
                    <a:pt x="5028057" y="1816378"/>
                  </a:cubicBezTo>
                  <a:cubicBezTo>
                    <a:pt x="5046961" y="1803857"/>
                    <a:pt x="5066357" y="1792154"/>
                    <a:pt x="5085589" y="1780124"/>
                  </a:cubicBezTo>
                  <a:cubicBezTo>
                    <a:pt x="5092791" y="1772513"/>
                    <a:pt x="5099583" y="1764575"/>
                    <a:pt x="5107194" y="1757373"/>
                  </a:cubicBezTo>
                  <a:cubicBezTo>
                    <a:pt x="5180275" y="1688302"/>
                    <a:pt x="5214401" y="1601308"/>
                    <a:pt x="5224467" y="1503185"/>
                  </a:cubicBezTo>
                  <a:cubicBezTo>
                    <a:pt x="5224386" y="1493446"/>
                    <a:pt x="5224958" y="1483626"/>
                    <a:pt x="5224140" y="1473887"/>
                  </a:cubicBezTo>
                  <a:cubicBezTo>
                    <a:pt x="5219230" y="1418319"/>
                    <a:pt x="5214810" y="1362834"/>
                    <a:pt x="5138128" y="1310621"/>
                  </a:cubicBezTo>
                  <a:cubicBezTo>
                    <a:pt x="5094673" y="1280996"/>
                    <a:pt x="5044588" y="1266101"/>
                    <a:pt x="4994503" y="1252680"/>
                  </a:cubicBezTo>
                  <a:cubicBezTo>
                    <a:pt x="4835575" y="1210124"/>
                    <a:pt x="4672554" y="1192938"/>
                    <a:pt x="4509370" y="1178044"/>
                  </a:cubicBezTo>
                  <a:cubicBezTo>
                    <a:pt x="4412474" y="1169205"/>
                    <a:pt x="4315578" y="1160858"/>
                    <a:pt x="4219418" y="1145800"/>
                  </a:cubicBezTo>
                  <a:cubicBezTo>
                    <a:pt x="4058525" y="1120676"/>
                    <a:pt x="3901479" y="1079430"/>
                    <a:pt x="3745578" y="1033109"/>
                  </a:cubicBezTo>
                  <a:cubicBezTo>
                    <a:pt x="3714234" y="1023780"/>
                    <a:pt x="3476905" y="941205"/>
                    <a:pt x="3470276" y="938669"/>
                  </a:cubicBezTo>
                  <a:cubicBezTo>
                    <a:pt x="3427475" y="922301"/>
                    <a:pt x="3317567" y="878763"/>
                    <a:pt x="3312575" y="876553"/>
                  </a:cubicBezTo>
                  <a:cubicBezTo>
                    <a:pt x="3279594" y="861905"/>
                    <a:pt x="3175660" y="820004"/>
                    <a:pt x="3169768" y="817549"/>
                  </a:cubicBezTo>
                  <a:cubicBezTo>
                    <a:pt x="3095950" y="787269"/>
                    <a:pt x="2709022" y="619010"/>
                    <a:pt x="2636841" y="587748"/>
                  </a:cubicBezTo>
                  <a:cubicBezTo>
                    <a:pt x="2581355" y="563688"/>
                    <a:pt x="2526033" y="539219"/>
                    <a:pt x="2470710" y="514995"/>
                  </a:cubicBezTo>
                  <a:cubicBezTo>
                    <a:pt x="2467355" y="514094"/>
                    <a:pt x="2463918" y="513522"/>
                    <a:pt x="2460726" y="512212"/>
                  </a:cubicBezTo>
                  <a:cubicBezTo>
                    <a:pt x="2323812" y="457381"/>
                    <a:pt x="2184769" y="409015"/>
                    <a:pt x="2041308" y="373906"/>
                  </a:cubicBezTo>
                  <a:cubicBezTo>
                    <a:pt x="1956606" y="353201"/>
                    <a:pt x="1871331" y="336261"/>
                    <a:pt x="1784747" y="325459"/>
                  </a:cubicBezTo>
                  <a:cubicBezTo>
                    <a:pt x="1734171" y="319157"/>
                    <a:pt x="1683431" y="316211"/>
                    <a:pt x="1632692" y="312119"/>
                  </a:cubicBezTo>
                  <a:cubicBezTo>
                    <a:pt x="1540134" y="304672"/>
                    <a:pt x="1448557" y="312119"/>
                    <a:pt x="1357145" y="323985"/>
                  </a:cubicBezTo>
                  <a:cubicBezTo>
                    <a:pt x="1297567" y="331760"/>
                    <a:pt x="1240035" y="349192"/>
                    <a:pt x="1181930" y="363922"/>
                  </a:cubicBezTo>
                  <a:cubicBezTo>
                    <a:pt x="1028730" y="402877"/>
                    <a:pt x="885677" y="464501"/>
                    <a:pt x="754901" y="553622"/>
                  </a:cubicBezTo>
                  <a:cubicBezTo>
                    <a:pt x="612912" y="650354"/>
                    <a:pt x="489256" y="767055"/>
                    <a:pt x="380657" y="900041"/>
                  </a:cubicBezTo>
                  <a:cubicBezTo>
                    <a:pt x="250535" y="1059461"/>
                    <a:pt x="160432" y="1239422"/>
                    <a:pt x="104209" y="1436815"/>
                  </a:cubicBezTo>
                  <a:cubicBezTo>
                    <a:pt x="53797" y="1613912"/>
                    <a:pt x="30064" y="1795591"/>
                    <a:pt x="15906" y="1978580"/>
                  </a:cubicBezTo>
                  <a:cubicBezTo>
                    <a:pt x="10178" y="2052316"/>
                    <a:pt x="4695" y="2126297"/>
                    <a:pt x="6495" y="2200524"/>
                  </a:cubicBezTo>
                  <a:cubicBezTo>
                    <a:pt x="6659" y="2206662"/>
                    <a:pt x="7804" y="2213291"/>
                    <a:pt x="2812" y="2218529"/>
                  </a:cubicBezTo>
                  <a:cubicBezTo>
                    <a:pt x="2649" y="2232441"/>
                    <a:pt x="2485" y="2246271"/>
                    <a:pt x="2321" y="2260184"/>
                  </a:cubicBezTo>
                  <a:cubicBezTo>
                    <a:pt x="-1607" y="2291282"/>
                    <a:pt x="603" y="2322544"/>
                    <a:pt x="766" y="2353724"/>
                  </a:cubicBezTo>
                  <a:cubicBezTo>
                    <a:pt x="930" y="2399554"/>
                    <a:pt x="-1607" y="2445383"/>
                    <a:pt x="2239" y="2491130"/>
                  </a:cubicBezTo>
                  <a:cubicBezTo>
                    <a:pt x="2403" y="2506434"/>
                    <a:pt x="2567" y="2521737"/>
                    <a:pt x="2730" y="2537123"/>
                  </a:cubicBezTo>
                  <a:cubicBezTo>
                    <a:pt x="6577" y="2545061"/>
                    <a:pt x="4367" y="2553490"/>
                    <a:pt x="4613" y="2561756"/>
                  </a:cubicBezTo>
                  <a:cubicBezTo>
                    <a:pt x="5840" y="2597110"/>
                    <a:pt x="2567" y="2632463"/>
                    <a:pt x="6413" y="2667735"/>
                  </a:cubicBezTo>
                  <a:cubicBezTo>
                    <a:pt x="6577" y="2676083"/>
                    <a:pt x="6741" y="2684349"/>
                    <a:pt x="6986" y="2692696"/>
                  </a:cubicBezTo>
                  <a:cubicBezTo>
                    <a:pt x="10751" y="2699898"/>
                    <a:pt x="8541" y="2707672"/>
                    <a:pt x="8868" y="2715120"/>
                  </a:cubicBezTo>
                  <a:cubicBezTo>
                    <a:pt x="10014" y="2737134"/>
                    <a:pt x="6986" y="2759312"/>
                    <a:pt x="10587" y="2781245"/>
                  </a:cubicBezTo>
                  <a:cubicBezTo>
                    <a:pt x="10751" y="2788119"/>
                    <a:pt x="10996" y="2795075"/>
                    <a:pt x="11160" y="2801950"/>
                  </a:cubicBezTo>
                  <a:cubicBezTo>
                    <a:pt x="16643" y="2825683"/>
                    <a:pt x="9687" y="2850070"/>
                    <a:pt x="14842" y="2873803"/>
                  </a:cubicBezTo>
                  <a:cubicBezTo>
                    <a:pt x="15006" y="2879286"/>
                    <a:pt x="15170" y="2884769"/>
                    <a:pt x="15333" y="2890252"/>
                  </a:cubicBezTo>
                  <a:cubicBezTo>
                    <a:pt x="20735" y="2909730"/>
                    <a:pt x="13942" y="2929944"/>
                    <a:pt x="19016" y="2949421"/>
                  </a:cubicBezTo>
                  <a:cubicBezTo>
                    <a:pt x="19180" y="2954904"/>
                    <a:pt x="19344" y="2960469"/>
                    <a:pt x="19507" y="2965952"/>
                  </a:cubicBezTo>
                  <a:cubicBezTo>
                    <a:pt x="24827" y="2983957"/>
                    <a:pt x="18361" y="3002779"/>
                    <a:pt x="23108" y="3020865"/>
                  </a:cubicBezTo>
                  <a:cubicBezTo>
                    <a:pt x="23354" y="3027740"/>
                    <a:pt x="23517" y="3034614"/>
                    <a:pt x="23763" y="3041489"/>
                  </a:cubicBezTo>
                  <a:cubicBezTo>
                    <a:pt x="29000" y="3056710"/>
                    <a:pt x="22535" y="3072914"/>
                    <a:pt x="27445" y="3088136"/>
                  </a:cubicBezTo>
                  <a:cubicBezTo>
                    <a:pt x="27609" y="3092228"/>
                    <a:pt x="27773" y="3096320"/>
                    <a:pt x="27936" y="3100493"/>
                  </a:cubicBezTo>
                  <a:cubicBezTo>
                    <a:pt x="33338" y="3117107"/>
                    <a:pt x="26709" y="3134538"/>
                    <a:pt x="31537" y="3151151"/>
                  </a:cubicBezTo>
                  <a:cubicBezTo>
                    <a:pt x="31701" y="3155243"/>
                    <a:pt x="31947" y="3159417"/>
                    <a:pt x="32110" y="3163508"/>
                  </a:cubicBezTo>
                  <a:cubicBezTo>
                    <a:pt x="37511" y="3178730"/>
                    <a:pt x="30801" y="3194852"/>
                    <a:pt x="35957" y="3210074"/>
                  </a:cubicBezTo>
                  <a:cubicBezTo>
                    <a:pt x="36120" y="3214166"/>
                    <a:pt x="36202" y="3218258"/>
                    <a:pt x="36366" y="3222268"/>
                  </a:cubicBezTo>
                  <a:cubicBezTo>
                    <a:pt x="41603" y="3236017"/>
                    <a:pt x="35220" y="3250829"/>
                    <a:pt x="39967" y="3264660"/>
                  </a:cubicBezTo>
                  <a:cubicBezTo>
                    <a:pt x="40130" y="3268752"/>
                    <a:pt x="40376" y="3272844"/>
                    <a:pt x="40539" y="3276935"/>
                  </a:cubicBezTo>
                  <a:cubicBezTo>
                    <a:pt x="45532" y="3287902"/>
                    <a:pt x="39721" y="3299932"/>
                    <a:pt x="43977" y="3310898"/>
                  </a:cubicBezTo>
                  <a:cubicBezTo>
                    <a:pt x="44222" y="3315072"/>
                    <a:pt x="44386" y="3319246"/>
                    <a:pt x="44631" y="3323420"/>
                  </a:cubicBezTo>
                  <a:cubicBezTo>
                    <a:pt x="49869" y="3334222"/>
                    <a:pt x="43813" y="3346252"/>
                    <a:pt x="48232" y="3357137"/>
                  </a:cubicBezTo>
                  <a:cubicBezTo>
                    <a:pt x="48478" y="3361229"/>
                    <a:pt x="48723" y="3365402"/>
                    <a:pt x="48887" y="3369494"/>
                  </a:cubicBezTo>
                  <a:cubicBezTo>
                    <a:pt x="52651" y="3375632"/>
                    <a:pt x="50033" y="3382424"/>
                    <a:pt x="50933" y="3388808"/>
                  </a:cubicBezTo>
                  <a:cubicBezTo>
                    <a:pt x="54206" y="3394946"/>
                    <a:pt x="60262" y="3400593"/>
                    <a:pt x="53634" y="3408121"/>
                  </a:cubicBezTo>
                  <a:cubicBezTo>
                    <a:pt x="55598" y="3415732"/>
                    <a:pt x="54043" y="3426208"/>
                    <a:pt x="64272" y="3428090"/>
                  </a:cubicBezTo>
                  <a:cubicBezTo>
                    <a:pt x="75402" y="3430136"/>
                    <a:pt x="79331" y="3420233"/>
                    <a:pt x="83913" y="3412377"/>
                  </a:cubicBezTo>
                  <a:cubicBezTo>
                    <a:pt x="116158" y="3356155"/>
                    <a:pt x="148402" y="3299932"/>
                    <a:pt x="180809" y="3243791"/>
                  </a:cubicBezTo>
                  <a:cubicBezTo>
                    <a:pt x="231876" y="3155570"/>
                    <a:pt x="290881" y="3072832"/>
                    <a:pt x="357742" y="2995987"/>
                  </a:cubicBezTo>
                  <a:cubicBezTo>
                    <a:pt x="402180" y="2944920"/>
                    <a:pt x="449646" y="2896636"/>
                    <a:pt x="500631" y="2851707"/>
                  </a:cubicBezTo>
                  <a:cubicBezTo>
                    <a:pt x="546624" y="2811197"/>
                    <a:pt x="593271" y="2771506"/>
                    <a:pt x="642129" y="2734515"/>
                  </a:cubicBezTo>
                  <a:cubicBezTo>
                    <a:pt x="726503" y="2670600"/>
                    <a:pt x="814888" y="2612905"/>
                    <a:pt x="907528" y="2561428"/>
                  </a:cubicBezTo>
                  <a:cubicBezTo>
                    <a:pt x="1007206" y="2506106"/>
                    <a:pt x="1111140" y="2461014"/>
                    <a:pt x="1219166" y="2425496"/>
                  </a:cubicBezTo>
                  <a:cubicBezTo>
                    <a:pt x="1310252" y="2395544"/>
                    <a:pt x="1403547" y="2374102"/>
                    <a:pt x="1498560" y="2360599"/>
                  </a:cubicBezTo>
                  <a:cubicBezTo>
                    <a:pt x="1505189" y="2356098"/>
                    <a:pt x="1513536" y="2361335"/>
                    <a:pt x="1520165" y="2356752"/>
                  </a:cubicBezTo>
                  <a:lnTo>
                    <a:pt x="1522129" y="2356425"/>
                  </a:lnTo>
                  <a:lnTo>
                    <a:pt x="1524093" y="2356507"/>
                  </a:lnTo>
                  <a:cubicBezTo>
                    <a:pt x="1532032" y="2351597"/>
                    <a:pt x="1541525" y="2357243"/>
                    <a:pt x="1549545" y="2352824"/>
                  </a:cubicBezTo>
                  <a:cubicBezTo>
                    <a:pt x="1552246" y="2352660"/>
                    <a:pt x="1554946" y="2352497"/>
                    <a:pt x="1557729" y="2352333"/>
                  </a:cubicBezTo>
                  <a:cubicBezTo>
                    <a:pt x="1567140" y="2347095"/>
                    <a:pt x="1578106" y="2353561"/>
                    <a:pt x="1587518" y="2348405"/>
                  </a:cubicBezTo>
                  <a:cubicBezTo>
                    <a:pt x="1590218" y="2348323"/>
                    <a:pt x="1592837" y="2348159"/>
                    <a:pt x="1595538" y="2348077"/>
                  </a:cubicBezTo>
                  <a:cubicBezTo>
                    <a:pt x="1606422" y="2343004"/>
                    <a:pt x="1618534" y="2349141"/>
                    <a:pt x="1629500" y="2344395"/>
                  </a:cubicBezTo>
                  <a:cubicBezTo>
                    <a:pt x="1633592" y="2344231"/>
                    <a:pt x="1637684" y="2343986"/>
                    <a:pt x="1641776" y="2343822"/>
                  </a:cubicBezTo>
                  <a:cubicBezTo>
                    <a:pt x="1656998" y="2338584"/>
                    <a:pt x="1673202" y="2345131"/>
                    <a:pt x="1688424" y="2340057"/>
                  </a:cubicBezTo>
                  <a:cubicBezTo>
                    <a:pt x="1695298" y="2339894"/>
                    <a:pt x="1702172" y="2339730"/>
                    <a:pt x="1709047" y="2339566"/>
                  </a:cubicBezTo>
                  <a:cubicBezTo>
                    <a:pt x="1767642" y="2335147"/>
                    <a:pt x="1826320" y="2338503"/>
                    <a:pt x="1884998" y="2337848"/>
                  </a:cubicBezTo>
                  <a:cubicBezTo>
                    <a:pt x="1902347" y="2337684"/>
                    <a:pt x="1919861" y="2335229"/>
                    <a:pt x="1937047" y="2339566"/>
                  </a:cubicBezTo>
                  <a:cubicBezTo>
                    <a:pt x="1943921" y="2339730"/>
                    <a:pt x="1950877" y="2339894"/>
                    <a:pt x="1957752" y="2340139"/>
                  </a:cubicBezTo>
                  <a:cubicBezTo>
                    <a:pt x="1975838" y="2345131"/>
                    <a:pt x="1994660" y="2338421"/>
                    <a:pt x="2012665" y="2343822"/>
                  </a:cubicBezTo>
                  <a:cubicBezTo>
                    <a:pt x="2016756" y="2343986"/>
                    <a:pt x="2020930" y="2344149"/>
                    <a:pt x="2025022" y="2344313"/>
                  </a:cubicBezTo>
                  <a:cubicBezTo>
                    <a:pt x="2037380" y="2349059"/>
                    <a:pt x="2050883" y="2342758"/>
                    <a:pt x="2063240" y="2347914"/>
                  </a:cubicBezTo>
                  <a:cubicBezTo>
                    <a:pt x="2067332" y="2348077"/>
                    <a:pt x="2071424" y="2348241"/>
                    <a:pt x="2075516" y="2348487"/>
                  </a:cubicBezTo>
                  <a:cubicBezTo>
                    <a:pt x="2086400" y="2353315"/>
                    <a:pt x="2098512" y="2346932"/>
                    <a:pt x="2109315" y="2352251"/>
                  </a:cubicBezTo>
                  <a:cubicBezTo>
                    <a:pt x="2112016" y="2352415"/>
                    <a:pt x="2114798" y="2352579"/>
                    <a:pt x="2117499" y="2352660"/>
                  </a:cubicBezTo>
                  <a:cubicBezTo>
                    <a:pt x="2126992" y="2357325"/>
                    <a:pt x="2137794" y="2351269"/>
                    <a:pt x="2147206" y="2356425"/>
                  </a:cubicBezTo>
                  <a:cubicBezTo>
                    <a:pt x="2149906" y="2356589"/>
                    <a:pt x="2152689" y="2356752"/>
                    <a:pt x="2155390" y="2356916"/>
                  </a:cubicBezTo>
                  <a:cubicBezTo>
                    <a:pt x="2164801" y="2361499"/>
                    <a:pt x="2175603" y="2355525"/>
                    <a:pt x="2185015" y="2360599"/>
                  </a:cubicBezTo>
                  <a:lnTo>
                    <a:pt x="2186979" y="2360517"/>
                  </a:lnTo>
                  <a:lnTo>
                    <a:pt x="2188943" y="2360844"/>
                  </a:lnTo>
                  <a:cubicBezTo>
                    <a:pt x="2198355" y="2366000"/>
                    <a:pt x="2209321" y="2359535"/>
                    <a:pt x="2218650" y="2364855"/>
                  </a:cubicBezTo>
                  <a:cubicBezTo>
                    <a:pt x="2221433" y="2365100"/>
                    <a:pt x="2224133" y="2365264"/>
                    <a:pt x="2226916" y="2365509"/>
                  </a:cubicBezTo>
                  <a:cubicBezTo>
                    <a:pt x="2233545" y="2369356"/>
                    <a:pt x="2241646" y="2364527"/>
                    <a:pt x="2248112" y="2369028"/>
                  </a:cubicBezTo>
                  <a:cubicBezTo>
                    <a:pt x="2250812" y="2369192"/>
                    <a:pt x="2253595" y="2369437"/>
                    <a:pt x="2256296" y="2369601"/>
                  </a:cubicBezTo>
                  <a:cubicBezTo>
                    <a:pt x="2262924" y="2373611"/>
                    <a:pt x="2271026" y="2368619"/>
                    <a:pt x="2277491" y="2373202"/>
                  </a:cubicBezTo>
                  <a:cubicBezTo>
                    <a:pt x="2288294" y="2375166"/>
                    <a:pt x="2299342" y="2376639"/>
                    <a:pt x="2309981" y="2379258"/>
                  </a:cubicBezTo>
                  <a:cubicBezTo>
                    <a:pt x="2441085" y="2411747"/>
                    <a:pt x="2570880" y="2449147"/>
                    <a:pt x="2699529" y="2489984"/>
                  </a:cubicBezTo>
                  <a:cubicBezTo>
                    <a:pt x="2835788" y="2533276"/>
                    <a:pt x="2971803" y="2577387"/>
                    <a:pt x="3107408" y="2622479"/>
                  </a:cubicBezTo>
                  <a:cubicBezTo>
                    <a:pt x="3321250" y="2693678"/>
                    <a:pt x="3534764" y="2765695"/>
                    <a:pt x="3753353" y="2821100"/>
                  </a:cubicBezTo>
                  <a:cubicBezTo>
                    <a:pt x="3814322" y="2836567"/>
                    <a:pt x="3875455" y="2851461"/>
                    <a:pt x="3937733" y="2860873"/>
                  </a:cubicBezTo>
                  <a:cubicBezTo>
                    <a:pt x="3944198" y="2865865"/>
                    <a:pt x="3952709" y="2860136"/>
                    <a:pt x="3959174" y="2864965"/>
                  </a:cubicBezTo>
                  <a:cubicBezTo>
                    <a:pt x="3976770" y="2871266"/>
                    <a:pt x="3995183" y="2872494"/>
                    <a:pt x="4013597" y="2873885"/>
                  </a:cubicBezTo>
                  <a:cubicBezTo>
                    <a:pt x="4020144" y="2878140"/>
                    <a:pt x="4028327" y="2872903"/>
                    <a:pt x="4034874" y="2877567"/>
                  </a:cubicBezTo>
                  <a:cubicBezTo>
                    <a:pt x="4037657" y="2877731"/>
                    <a:pt x="4040357" y="2877977"/>
                    <a:pt x="4043140" y="2878140"/>
                  </a:cubicBezTo>
                  <a:cubicBezTo>
                    <a:pt x="4049687" y="2882150"/>
                    <a:pt x="4057871" y="2877158"/>
                    <a:pt x="4064336" y="2881741"/>
                  </a:cubicBezTo>
                  <a:cubicBezTo>
                    <a:pt x="4067118" y="2881905"/>
                    <a:pt x="4069819" y="2882150"/>
                    <a:pt x="4072602" y="2882314"/>
                  </a:cubicBezTo>
                  <a:cubicBezTo>
                    <a:pt x="4080622" y="2886570"/>
                    <a:pt x="4090033" y="2881005"/>
                    <a:pt x="4097971" y="2885915"/>
                  </a:cubicBezTo>
                  <a:cubicBezTo>
                    <a:pt x="4100754" y="2886079"/>
                    <a:pt x="4103454" y="2886242"/>
                    <a:pt x="4106237" y="2886406"/>
                  </a:cubicBezTo>
                  <a:cubicBezTo>
                    <a:pt x="4115730" y="2890907"/>
                    <a:pt x="4126451" y="2885015"/>
                    <a:pt x="4135944" y="2890007"/>
                  </a:cubicBezTo>
                  <a:cubicBezTo>
                    <a:pt x="4138645" y="2890089"/>
                    <a:pt x="4141345" y="2890252"/>
                    <a:pt x="4144046" y="2890334"/>
                  </a:cubicBezTo>
                  <a:cubicBezTo>
                    <a:pt x="4156403" y="2895326"/>
                    <a:pt x="4169906" y="2888943"/>
                    <a:pt x="4182182" y="2894181"/>
                  </a:cubicBezTo>
                  <a:cubicBezTo>
                    <a:pt x="4186356" y="2894344"/>
                    <a:pt x="4190448" y="2894590"/>
                    <a:pt x="4194622" y="2894754"/>
                  </a:cubicBezTo>
                  <a:cubicBezTo>
                    <a:pt x="4212708" y="2899500"/>
                    <a:pt x="4231531" y="2893035"/>
                    <a:pt x="4249535" y="2898355"/>
                  </a:cubicBezTo>
                  <a:cubicBezTo>
                    <a:pt x="4256409" y="2898518"/>
                    <a:pt x="4263365" y="2898600"/>
                    <a:pt x="4270240" y="2898764"/>
                  </a:cubicBezTo>
                  <a:cubicBezTo>
                    <a:pt x="4302402" y="2901874"/>
                    <a:pt x="4334564" y="2901628"/>
                    <a:pt x="4366726" y="2898927"/>
                  </a:cubicBezTo>
                  <a:cubicBezTo>
                    <a:pt x="4373683" y="2898764"/>
                    <a:pt x="4380557" y="2898600"/>
                    <a:pt x="4387513" y="2898355"/>
                  </a:cubicBezTo>
                  <a:cubicBezTo>
                    <a:pt x="4402735" y="2893035"/>
                    <a:pt x="4418857" y="2899582"/>
                    <a:pt x="4434079" y="2894590"/>
                  </a:cubicBezTo>
                  <a:cubicBezTo>
                    <a:pt x="4438171" y="2894426"/>
                    <a:pt x="4442181" y="2894263"/>
                    <a:pt x="4446273" y="2894099"/>
                  </a:cubicBezTo>
                  <a:cubicBezTo>
                    <a:pt x="4454293" y="2889352"/>
                    <a:pt x="4463867" y="2894999"/>
                    <a:pt x="4471970" y="2890334"/>
                  </a:cubicBezTo>
                  <a:cubicBezTo>
                    <a:pt x="4474670" y="2890171"/>
                    <a:pt x="4477289" y="2890089"/>
                    <a:pt x="4479990" y="2889925"/>
                  </a:cubicBezTo>
                  <a:cubicBezTo>
                    <a:pt x="4486537" y="2885342"/>
                    <a:pt x="4494884" y="2890662"/>
                    <a:pt x="4501431" y="2886079"/>
                  </a:cubicBezTo>
                  <a:lnTo>
                    <a:pt x="4503395" y="2885751"/>
                  </a:lnTo>
                  <a:lnTo>
                    <a:pt x="4505441" y="2885833"/>
                  </a:lnTo>
                  <a:cubicBezTo>
                    <a:pt x="4511907" y="2881005"/>
                    <a:pt x="4520254" y="2886570"/>
                    <a:pt x="4526719" y="2881905"/>
                  </a:cubicBezTo>
                  <a:cubicBezTo>
                    <a:pt x="4550452" y="2876995"/>
                    <a:pt x="4574021" y="2871757"/>
                    <a:pt x="4597509" y="2865701"/>
                  </a:cubicBezTo>
                  <a:cubicBezTo>
                    <a:pt x="4736715" y="2829775"/>
                    <a:pt x="4863399" y="2765859"/>
                    <a:pt x="4985911" y="2692860"/>
                  </a:cubicBezTo>
                  <a:cubicBezTo>
                    <a:pt x="5072576" y="2641220"/>
                    <a:pt x="5156706" y="2585407"/>
                    <a:pt x="5238216" y="2525829"/>
                  </a:cubicBezTo>
                  <a:cubicBezTo>
                    <a:pt x="5311788" y="2471980"/>
                    <a:pt x="5386424" y="2419440"/>
                    <a:pt x="5458196" y="2363218"/>
                  </a:cubicBezTo>
                  <a:cubicBezTo>
                    <a:pt x="5544289" y="2295865"/>
                    <a:pt x="5629891" y="2227940"/>
                    <a:pt x="5712956" y="2156823"/>
                  </a:cubicBezTo>
                  <a:cubicBezTo>
                    <a:pt x="5775972" y="2102892"/>
                    <a:pt x="5839560" y="2049534"/>
                    <a:pt x="5900038" y="1992820"/>
                  </a:cubicBezTo>
                  <a:cubicBezTo>
                    <a:pt x="5945785" y="1949855"/>
                    <a:pt x="5992105" y="1907381"/>
                    <a:pt x="6034497" y="1860652"/>
                  </a:cubicBezTo>
                  <a:cubicBezTo>
                    <a:pt x="6085155" y="1804757"/>
                    <a:pt x="6133848" y="1747552"/>
                    <a:pt x="6175830" y="1684947"/>
                  </a:cubicBezTo>
                  <a:cubicBezTo>
                    <a:pt x="6266916" y="1548769"/>
                    <a:pt x="6337379" y="1401215"/>
                    <a:pt x="6409232" y="1254644"/>
                  </a:cubicBezTo>
                  <a:cubicBezTo>
                    <a:pt x="6495243" y="1079266"/>
                    <a:pt x="6578636" y="902660"/>
                    <a:pt x="6656873" y="723599"/>
                  </a:cubicBezTo>
                  <a:cubicBezTo>
                    <a:pt x="6702375" y="619501"/>
                    <a:pt x="6746239" y="514749"/>
                    <a:pt x="6785112" y="407951"/>
                  </a:cubicBezTo>
                  <a:cubicBezTo>
                    <a:pt x="6809909" y="339862"/>
                    <a:pt x="6829387" y="270382"/>
                    <a:pt x="6843708" y="199347"/>
                  </a:cubicBezTo>
                  <a:cubicBezTo>
                    <a:pt x="6847636" y="192636"/>
                    <a:pt x="6842808" y="184534"/>
                    <a:pt x="6847227" y="177905"/>
                  </a:cubicBezTo>
                  <a:cubicBezTo>
                    <a:pt x="6847391" y="173813"/>
                    <a:pt x="6847555" y="169803"/>
                    <a:pt x="6847718" y="165711"/>
                  </a:cubicBezTo>
                  <a:cubicBezTo>
                    <a:pt x="6850337" y="152290"/>
                    <a:pt x="6850091" y="138377"/>
                    <a:pt x="6847555" y="124465"/>
                  </a:cubicBezTo>
                  <a:close/>
                  <a:moveTo>
                    <a:pt x="3343755" y="1752217"/>
                  </a:moveTo>
                  <a:cubicBezTo>
                    <a:pt x="3342773" y="1752136"/>
                    <a:pt x="3341709" y="1752054"/>
                    <a:pt x="3340727" y="1752054"/>
                  </a:cubicBezTo>
                  <a:cubicBezTo>
                    <a:pt x="3340809" y="1751890"/>
                    <a:pt x="3340891" y="1751644"/>
                    <a:pt x="3340891" y="1751317"/>
                  </a:cubicBezTo>
                  <a:cubicBezTo>
                    <a:pt x="3341873" y="1751644"/>
                    <a:pt x="3342773" y="1751890"/>
                    <a:pt x="3343755" y="1752217"/>
                  </a:cubicBezTo>
                  <a:close/>
                  <a:moveTo>
                    <a:pt x="3022378" y="778676"/>
                  </a:moveTo>
                  <a:cubicBezTo>
                    <a:pt x="3022460" y="777857"/>
                    <a:pt x="3022460" y="777203"/>
                    <a:pt x="3022460" y="776548"/>
                  </a:cubicBezTo>
                  <a:cubicBezTo>
                    <a:pt x="3023524" y="776957"/>
                    <a:pt x="3024588" y="777203"/>
                    <a:pt x="3025734" y="777612"/>
                  </a:cubicBezTo>
                  <a:cubicBezTo>
                    <a:pt x="3024424" y="777857"/>
                    <a:pt x="3023442" y="778267"/>
                    <a:pt x="3022378" y="778676"/>
                  </a:cubicBezTo>
                  <a:close/>
                </a:path>
              </a:pathLst>
            </a:custGeom>
            <a:solidFill>
              <a:srgbClr val="F9C9A9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7">
              <a:extLst>
                <a:ext uri="{FF2B5EF4-FFF2-40B4-BE49-F238E27FC236}">
                  <a16:creationId xmlns:a16="http://schemas.microsoft.com/office/drawing/2014/main" id="{B954F99D-3746-469A-BE99-4F654A2FC08C}"/>
                </a:ext>
              </a:extLst>
            </p:cNvPr>
            <p:cNvSpPr/>
            <p:nvPr/>
          </p:nvSpPr>
          <p:spPr>
            <a:xfrm>
              <a:off x="3917789" y="4209406"/>
              <a:ext cx="1170869" cy="1536787"/>
            </a:xfrm>
            <a:custGeom>
              <a:avLst/>
              <a:gdLst>
                <a:gd name="connsiteX0" fmla="*/ 167276 w 1511513"/>
                <a:gd name="connsiteY0" fmla="*/ 1679535 h 1983889"/>
                <a:gd name="connsiteX1" fmla="*/ 257379 w 1511513"/>
                <a:gd name="connsiteY1" fmla="*/ 1587222 h 1983889"/>
                <a:gd name="connsiteX2" fmla="*/ 398795 w 1511513"/>
                <a:gd name="connsiteY2" fmla="*/ 1386638 h 1983889"/>
                <a:gd name="connsiteX3" fmla="*/ 548395 w 1511513"/>
                <a:gd name="connsiteY3" fmla="*/ 1128112 h 1983889"/>
                <a:gd name="connsiteX4" fmla="*/ 665750 w 1511513"/>
                <a:gd name="connsiteY4" fmla="*/ 891765 h 1983889"/>
                <a:gd name="connsiteX5" fmla="*/ 850866 w 1511513"/>
                <a:gd name="connsiteY5" fmla="*/ 500172 h 1983889"/>
                <a:gd name="connsiteX6" fmla="*/ 1019207 w 1511513"/>
                <a:gd name="connsiteY6" fmla="*/ 163982 h 1983889"/>
                <a:gd name="connsiteX7" fmla="*/ 1070682 w 1511513"/>
                <a:gd name="connsiteY7" fmla="*/ 98267 h 1983889"/>
                <a:gd name="connsiteX8" fmla="*/ 1240168 w 1511513"/>
                <a:gd name="connsiteY8" fmla="*/ 6363 h 1983889"/>
                <a:gd name="connsiteX9" fmla="*/ 1261692 w 1511513"/>
                <a:gd name="connsiteY9" fmla="*/ 2680 h 1983889"/>
                <a:gd name="connsiteX10" fmla="*/ 1269548 w 1511513"/>
                <a:gd name="connsiteY10" fmla="*/ 2271 h 1983889"/>
                <a:gd name="connsiteX11" fmla="*/ 1323970 w 1511513"/>
                <a:gd name="connsiteY11" fmla="*/ 2026 h 1983889"/>
                <a:gd name="connsiteX12" fmla="*/ 1413337 w 1511513"/>
                <a:gd name="connsiteY12" fmla="*/ 27804 h 1983889"/>
                <a:gd name="connsiteX13" fmla="*/ 1505323 w 1511513"/>
                <a:gd name="connsiteY13" fmla="*/ 146224 h 1983889"/>
                <a:gd name="connsiteX14" fmla="*/ 1509251 w 1511513"/>
                <a:gd name="connsiteY14" fmla="*/ 158090 h 1983889"/>
                <a:gd name="connsiteX15" fmla="*/ 1508433 w 1511513"/>
                <a:gd name="connsiteY15" fmla="*/ 204083 h 1983889"/>
                <a:gd name="connsiteX16" fmla="*/ 1444681 w 1511513"/>
                <a:gd name="connsiteY16" fmla="*/ 282156 h 1983889"/>
                <a:gd name="connsiteX17" fmla="*/ 1335755 w 1511513"/>
                <a:gd name="connsiteY17" fmla="*/ 397793 h 1983889"/>
                <a:gd name="connsiteX18" fmla="*/ 1172816 w 1511513"/>
                <a:gd name="connsiteY18" fmla="*/ 620555 h 1983889"/>
                <a:gd name="connsiteX19" fmla="*/ 939415 w 1511513"/>
                <a:gd name="connsiteY19" fmla="*/ 1003146 h 1983889"/>
                <a:gd name="connsiteX20" fmla="*/ 735721 w 1511513"/>
                <a:gd name="connsiteY20" fmla="*/ 1337617 h 1983889"/>
                <a:gd name="connsiteX21" fmla="*/ 556005 w 1511513"/>
                <a:gd name="connsiteY21" fmla="*/ 1586976 h 1983889"/>
                <a:gd name="connsiteX22" fmla="*/ 295025 w 1511513"/>
                <a:gd name="connsiteY22" fmla="*/ 1828234 h 1983889"/>
                <a:gd name="connsiteX23" fmla="*/ 47466 w 1511513"/>
                <a:gd name="connsiteY23" fmla="*/ 1972514 h 1983889"/>
                <a:gd name="connsiteX24" fmla="*/ 16040 w 1511513"/>
                <a:gd name="connsiteY24" fmla="*/ 1983889 h 1983889"/>
                <a:gd name="connsiteX25" fmla="*/ 0 w 1511513"/>
                <a:gd name="connsiteY25" fmla="*/ 1981352 h 1983889"/>
                <a:gd name="connsiteX26" fmla="*/ 60723 w 1511513"/>
                <a:gd name="connsiteY26" fmla="*/ 1928976 h 1983889"/>
                <a:gd name="connsiteX27" fmla="*/ 162120 w 1511513"/>
                <a:gd name="connsiteY27" fmla="*/ 1718326 h 1983889"/>
                <a:gd name="connsiteX28" fmla="*/ 167276 w 1511513"/>
                <a:gd name="connsiteY28" fmla="*/ 1679535 h 1983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511513" h="1983889">
                  <a:moveTo>
                    <a:pt x="167276" y="1679535"/>
                  </a:moveTo>
                  <a:cubicBezTo>
                    <a:pt x="201321" y="1643445"/>
                    <a:pt x="229064" y="1620693"/>
                    <a:pt x="257379" y="1587222"/>
                  </a:cubicBezTo>
                  <a:cubicBezTo>
                    <a:pt x="310001" y="1524861"/>
                    <a:pt x="354684" y="1455299"/>
                    <a:pt x="398795" y="1386638"/>
                  </a:cubicBezTo>
                  <a:cubicBezTo>
                    <a:pt x="452726" y="1302590"/>
                    <a:pt x="501174" y="1216170"/>
                    <a:pt x="548395" y="1128112"/>
                  </a:cubicBezTo>
                  <a:cubicBezTo>
                    <a:pt x="590705" y="1049139"/>
                    <a:pt x="627613" y="972703"/>
                    <a:pt x="665750" y="891765"/>
                  </a:cubicBezTo>
                  <a:cubicBezTo>
                    <a:pt x="726801" y="762216"/>
                    <a:pt x="790061" y="629803"/>
                    <a:pt x="850866" y="500172"/>
                  </a:cubicBezTo>
                  <a:cubicBezTo>
                    <a:pt x="904552" y="385681"/>
                    <a:pt x="949645" y="270290"/>
                    <a:pt x="1019207" y="163982"/>
                  </a:cubicBezTo>
                  <a:cubicBezTo>
                    <a:pt x="1024690" y="155635"/>
                    <a:pt x="1058162" y="111770"/>
                    <a:pt x="1070682" y="98267"/>
                  </a:cubicBezTo>
                  <a:cubicBezTo>
                    <a:pt x="1117085" y="48018"/>
                    <a:pt x="1174125" y="19375"/>
                    <a:pt x="1240168" y="6363"/>
                  </a:cubicBezTo>
                  <a:cubicBezTo>
                    <a:pt x="1246797" y="2026"/>
                    <a:pt x="1255063" y="7181"/>
                    <a:pt x="1261692" y="2680"/>
                  </a:cubicBezTo>
                  <a:cubicBezTo>
                    <a:pt x="1264311" y="2517"/>
                    <a:pt x="1266930" y="2435"/>
                    <a:pt x="1269548" y="2271"/>
                  </a:cubicBezTo>
                  <a:cubicBezTo>
                    <a:pt x="1287716" y="-839"/>
                    <a:pt x="1305802" y="-593"/>
                    <a:pt x="1323970" y="2026"/>
                  </a:cubicBezTo>
                  <a:cubicBezTo>
                    <a:pt x="1354496" y="8081"/>
                    <a:pt x="1385103" y="12910"/>
                    <a:pt x="1413337" y="27804"/>
                  </a:cubicBezTo>
                  <a:cubicBezTo>
                    <a:pt x="1462194" y="53583"/>
                    <a:pt x="1495993" y="90083"/>
                    <a:pt x="1505323" y="146224"/>
                  </a:cubicBezTo>
                  <a:cubicBezTo>
                    <a:pt x="1505977" y="150315"/>
                    <a:pt x="1507942" y="154162"/>
                    <a:pt x="1509251" y="158090"/>
                  </a:cubicBezTo>
                  <a:cubicBezTo>
                    <a:pt x="1511788" y="173475"/>
                    <a:pt x="1513016" y="188861"/>
                    <a:pt x="1508433" y="204083"/>
                  </a:cubicBezTo>
                  <a:cubicBezTo>
                    <a:pt x="1505404" y="244838"/>
                    <a:pt x="1470296" y="260632"/>
                    <a:pt x="1444681" y="282156"/>
                  </a:cubicBezTo>
                  <a:cubicBezTo>
                    <a:pt x="1403680" y="316609"/>
                    <a:pt x="1369554" y="357201"/>
                    <a:pt x="1335755" y="397793"/>
                  </a:cubicBezTo>
                  <a:cubicBezTo>
                    <a:pt x="1276832" y="468582"/>
                    <a:pt x="1223146" y="543382"/>
                    <a:pt x="1172816" y="620555"/>
                  </a:cubicBezTo>
                  <a:cubicBezTo>
                    <a:pt x="1091142" y="745685"/>
                    <a:pt x="1015361" y="874415"/>
                    <a:pt x="939415" y="1003146"/>
                  </a:cubicBezTo>
                  <a:cubicBezTo>
                    <a:pt x="873045" y="1115591"/>
                    <a:pt x="805774" y="1227381"/>
                    <a:pt x="735721" y="1337617"/>
                  </a:cubicBezTo>
                  <a:cubicBezTo>
                    <a:pt x="680644" y="1424365"/>
                    <a:pt x="621148" y="1507758"/>
                    <a:pt x="556005" y="1586976"/>
                  </a:cubicBezTo>
                  <a:cubicBezTo>
                    <a:pt x="479978" y="1679453"/>
                    <a:pt x="392739" y="1758181"/>
                    <a:pt x="295025" y="1828234"/>
                  </a:cubicBezTo>
                  <a:cubicBezTo>
                    <a:pt x="216297" y="1884702"/>
                    <a:pt x="134705" y="1930940"/>
                    <a:pt x="47466" y="1972514"/>
                  </a:cubicBezTo>
                  <a:cubicBezTo>
                    <a:pt x="38054" y="1977015"/>
                    <a:pt x="25860" y="1980370"/>
                    <a:pt x="16040" y="1983889"/>
                  </a:cubicBezTo>
                  <a:cubicBezTo>
                    <a:pt x="-7775" y="1981598"/>
                    <a:pt x="7120" y="1984707"/>
                    <a:pt x="0" y="1981352"/>
                  </a:cubicBezTo>
                  <a:cubicBezTo>
                    <a:pt x="18577" y="1969731"/>
                    <a:pt x="49921" y="1939861"/>
                    <a:pt x="60723" y="1928976"/>
                  </a:cubicBezTo>
                  <a:cubicBezTo>
                    <a:pt x="118501" y="1870708"/>
                    <a:pt x="149026" y="1798281"/>
                    <a:pt x="162120" y="1718326"/>
                  </a:cubicBezTo>
                  <a:cubicBezTo>
                    <a:pt x="163921" y="1707114"/>
                    <a:pt x="165394" y="1692138"/>
                    <a:pt x="167276" y="1679535"/>
                  </a:cubicBezTo>
                  <a:close/>
                </a:path>
              </a:pathLst>
            </a:custGeom>
            <a:solidFill>
              <a:srgbClr val="E1AF8E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8">
              <a:extLst>
                <a:ext uri="{FF2B5EF4-FFF2-40B4-BE49-F238E27FC236}">
                  <a16:creationId xmlns:a16="http://schemas.microsoft.com/office/drawing/2014/main" id="{B3504F49-4D89-4B01-973A-5298AAAF3249}"/>
                </a:ext>
              </a:extLst>
            </p:cNvPr>
            <p:cNvSpPr/>
            <p:nvPr/>
          </p:nvSpPr>
          <p:spPr>
            <a:xfrm>
              <a:off x="2577888" y="5707316"/>
              <a:ext cx="1352389" cy="179258"/>
            </a:xfrm>
            <a:custGeom>
              <a:avLst/>
              <a:gdLst>
                <a:gd name="connsiteX0" fmla="*/ 12930 w 1745843"/>
                <a:gd name="connsiteY0" fmla="*/ 20 h 231410"/>
                <a:gd name="connsiteX1" fmla="*/ 304518 w 1745843"/>
                <a:gd name="connsiteY1" fmla="*/ 11641 h 231410"/>
                <a:gd name="connsiteX2" fmla="*/ 959956 w 1745843"/>
                <a:gd name="connsiteY2" fmla="*/ 125478 h 231410"/>
                <a:gd name="connsiteX3" fmla="*/ 1207516 w 1745843"/>
                <a:gd name="connsiteY3" fmla="*/ 154612 h 231410"/>
                <a:gd name="connsiteX4" fmla="*/ 1581923 w 1745843"/>
                <a:gd name="connsiteY4" fmla="*/ 115739 h 231410"/>
                <a:gd name="connsiteX5" fmla="*/ 1729804 w 1745843"/>
                <a:gd name="connsiteY5" fmla="*/ 47323 h 231410"/>
                <a:gd name="connsiteX6" fmla="*/ 1745844 w 1745843"/>
                <a:gd name="connsiteY6" fmla="*/ 49860 h 231410"/>
                <a:gd name="connsiteX7" fmla="*/ 1647066 w 1745843"/>
                <a:gd name="connsiteY7" fmla="*/ 132843 h 231410"/>
                <a:gd name="connsiteX8" fmla="*/ 1440262 w 1745843"/>
                <a:gd name="connsiteY8" fmla="*/ 211325 h 231410"/>
                <a:gd name="connsiteX9" fmla="*/ 1272822 w 1745843"/>
                <a:gd name="connsiteY9" fmla="*/ 231294 h 231410"/>
                <a:gd name="connsiteX10" fmla="*/ 1092697 w 1745843"/>
                <a:gd name="connsiteY10" fmla="*/ 226956 h 231410"/>
                <a:gd name="connsiteX11" fmla="*/ 802419 w 1745843"/>
                <a:gd name="connsiteY11" fmla="*/ 182764 h 231410"/>
                <a:gd name="connsiteX12" fmla="*/ 338563 w 1745843"/>
                <a:gd name="connsiteY12" fmla="*/ 66063 h 231410"/>
                <a:gd name="connsiteX13" fmla="*/ 0 w 1745843"/>
                <a:gd name="connsiteY13" fmla="*/ 3785 h 231410"/>
                <a:gd name="connsiteX14" fmla="*/ 12930 w 1745843"/>
                <a:gd name="connsiteY14" fmla="*/ 20 h 231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45843" h="231410">
                  <a:moveTo>
                    <a:pt x="12930" y="20"/>
                  </a:moveTo>
                  <a:cubicBezTo>
                    <a:pt x="29707" y="20"/>
                    <a:pt x="292733" y="10086"/>
                    <a:pt x="304518" y="11641"/>
                  </a:cubicBezTo>
                  <a:cubicBezTo>
                    <a:pt x="525152" y="37502"/>
                    <a:pt x="740713" y="92252"/>
                    <a:pt x="959956" y="125478"/>
                  </a:cubicBezTo>
                  <a:cubicBezTo>
                    <a:pt x="1041548" y="137835"/>
                    <a:pt x="1124941" y="149865"/>
                    <a:pt x="1207516" y="154612"/>
                  </a:cubicBezTo>
                  <a:cubicBezTo>
                    <a:pt x="1333954" y="161814"/>
                    <a:pt x="1460394" y="150111"/>
                    <a:pt x="1581923" y="115739"/>
                  </a:cubicBezTo>
                  <a:cubicBezTo>
                    <a:pt x="1597636" y="111320"/>
                    <a:pt x="1683893" y="75720"/>
                    <a:pt x="1729804" y="47323"/>
                  </a:cubicBezTo>
                  <a:cubicBezTo>
                    <a:pt x="1737415" y="50678"/>
                    <a:pt x="1743225" y="49778"/>
                    <a:pt x="1745844" y="49860"/>
                  </a:cubicBezTo>
                  <a:cubicBezTo>
                    <a:pt x="1726039" y="82431"/>
                    <a:pt x="1679637" y="115002"/>
                    <a:pt x="1647066" y="132843"/>
                  </a:cubicBezTo>
                  <a:cubicBezTo>
                    <a:pt x="1581841" y="168606"/>
                    <a:pt x="1513179" y="195858"/>
                    <a:pt x="1440262" y="211325"/>
                  </a:cubicBezTo>
                  <a:cubicBezTo>
                    <a:pt x="1385103" y="223028"/>
                    <a:pt x="1329453" y="231539"/>
                    <a:pt x="1272822" y="231294"/>
                  </a:cubicBezTo>
                  <a:cubicBezTo>
                    <a:pt x="1212753" y="231048"/>
                    <a:pt x="1152602" y="233013"/>
                    <a:pt x="1092697" y="226956"/>
                  </a:cubicBezTo>
                  <a:cubicBezTo>
                    <a:pt x="995229" y="217054"/>
                    <a:pt x="898332" y="203305"/>
                    <a:pt x="802419" y="182764"/>
                  </a:cubicBezTo>
                  <a:cubicBezTo>
                    <a:pt x="646436" y="149374"/>
                    <a:pt x="493972" y="101745"/>
                    <a:pt x="338563" y="66063"/>
                  </a:cubicBezTo>
                  <a:cubicBezTo>
                    <a:pt x="237657" y="42903"/>
                    <a:pt x="11703" y="3785"/>
                    <a:pt x="0" y="3785"/>
                  </a:cubicBezTo>
                  <a:cubicBezTo>
                    <a:pt x="3437" y="-2517"/>
                    <a:pt x="8838" y="1248"/>
                    <a:pt x="12930" y="20"/>
                  </a:cubicBezTo>
                  <a:close/>
                </a:path>
              </a:pathLst>
            </a:custGeom>
            <a:solidFill>
              <a:srgbClr val="DAB299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5">
              <a:extLst>
                <a:ext uri="{FF2B5EF4-FFF2-40B4-BE49-F238E27FC236}">
                  <a16:creationId xmlns:a16="http://schemas.microsoft.com/office/drawing/2014/main" id="{36571006-2816-435A-9B5D-4A81ABAA29CC}"/>
                </a:ext>
              </a:extLst>
            </p:cNvPr>
            <p:cNvSpPr/>
            <p:nvPr/>
          </p:nvSpPr>
          <p:spPr>
            <a:xfrm>
              <a:off x="3497454" y="5324995"/>
              <a:ext cx="497880" cy="421593"/>
            </a:xfrm>
            <a:custGeom>
              <a:avLst/>
              <a:gdLst>
                <a:gd name="connsiteX0" fmla="*/ 642220 w 642730"/>
                <a:gd name="connsiteY0" fmla="*/ 230627 h 544248"/>
                <a:gd name="connsiteX1" fmla="*/ 573313 w 642730"/>
                <a:gd name="connsiteY1" fmla="*/ 400686 h 544248"/>
                <a:gd name="connsiteX2" fmla="*/ 303658 w 642730"/>
                <a:gd name="connsiteY2" fmla="*/ 536864 h 544248"/>
                <a:gd name="connsiteX3" fmla="*/ 132617 w 642730"/>
                <a:gd name="connsiteY3" fmla="*/ 528762 h 544248"/>
                <a:gd name="connsiteX4" fmla="*/ 41204 w 642730"/>
                <a:gd name="connsiteY4" fmla="*/ 439886 h 544248"/>
                <a:gd name="connsiteX5" fmla="*/ 1513 w 642730"/>
                <a:gd name="connsiteY5" fmla="*/ 258861 h 544248"/>
                <a:gd name="connsiteX6" fmla="*/ 24755 w 642730"/>
                <a:gd name="connsiteY6" fmla="*/ 48293 h 544248"/>
                <a:gd name="connsiteX7" fmla="*/ 87279 w 642730"/>
                <a:gd name="connsiteY7" fmla="*/ 6392 h 544248"/>
                <a:gd name="connsiteX8" fmla="*/ 225093 w 642730"/>
                <a:gd name="connsiteY8" fmla="*/ 8 h 544248"/>
                <a:gd name="connsiteX9" fmla="*/ 494503 w 642730"/>
                <a:gd name="connsiteY9" fmla="*/ 50666 h 544248"/>
                <a:gd name="connsiteX10" fmla="*/ 581333 w 642730"/>
                <a:gd name="connsiteY10" fmla="*/ 100424 h 544248"/>
                <a:gd name="connsiteX11" fmla="*/ 642220 w 642730"/>
                <a:gd name="connsiteY11" fmla="*/ 230627 h 544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42730" h="544248">
                  <a:moveTo>
                    <a:pt x="642220" y="230627"/>
                  </a:moveTo>
                  <a:cubicBezTo>
                    <a:pt x="643939" y="301744"/>
                    <a:pt x="614477" y="354448"/>
                    <a:pt x="573313" y="400686"/>
                  </a:cubicBezTo>
                  <a:cubicBezTo>
                    <a:pt x="501705" y="481214"/>
                    <a:pt x="406773" y="517468"/>
                    <a:pt x="303658" y="536864"/>
                  </a:cubicBezTo>
                  <a:cubicBezTo>
                    <a:pt x="245962" y="547748"/>
                    <a:pt x="188921" y="547830"/>
                    <a:pt x="132617" y="528762"/>
                  </a:cubicBezTo>
                  <a:cubicBezTo>
                    <a:pt x="87934" y="513622"/>
                    <a:pt x="56917" y="483915"/>
                    <a:pt x="41204" y="439886"/>
                  </a:cubicBezTo>
                  <a:cubicBezTo>
                    <a:pt x="20336" y="381291"/>
                    <a:pt x="7078" y="321303"/>
                    <a:pt x="1513" y="258861"/>
                  </a:cubicBezTo>
                  <a:cubicBezTo>
                    <a:pt x="-4871" y="186516"/>
                    <a:pt x="10106" y="117609"/>
                    <a:pt x="24755" y="48293"/>
                  </a:cubicBezTo>
                  <a:cubicBezTo>
                    <a:pt x="31547" y="15885"/>
                    <a:pt x="43823" y="10484"/>
                    <a:pt x="87279" y="6392"/>
                  </a:cubicBezTo>
                  <a:cubicBezTo>
                    <a:pt x="133190" y="2054"/>
                    <a:pt x="179428" y="-155"/>
                    <a:pt x="225093" y="8"/>
                  </a:cubicBezTo>
                  <a:cubicBezTo>
                    <a:pt x="317406" y="254"/>
                    <a:pt x="408165" y="14903"/>
                    <a:pt x="494503" y="50666"/>
                  </a:cubicBezTo>
                  <a:cubicBezTo>
                    <a:pt x="525683" y="63597"/>
                    <a:pt x="556045" y="78163"/>
                    <a:pt x="581333" y="100424"/>
                  </a:cubicBezTo>
                  <a:cubicBezTo>
                    <a:pt x="622006" y="136268"/>
                    <a:pt x="646639" y="180215"/>
                    <a:pt x="642220" y="230627"/>
                  </a:cubicBezTo>
                  <a:close/>
                </a:path>
              </a:pathLst>
            </a:custGeom>
            <a:solidFill>
              <a:srgbClr val="FEE5D5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8" name="Freeform: Shape 51">
            <a:extLst>
              <a:ext uri="{FF2B5EF4-FFF2-40B4-BE49-F238E27FC236}">
                <a16:creationId xmlns:a16="http://schemas.microsoft.com/office/drawing/2014/main" id="{5AA56A7D-E886-416E-8418-B1B38652B0A6}"/>
              </a:ext>
            </a:extLst>
          </p:cNvPr>
          <p:cNvSpPr/>
          <p:nvPr/>
        </p:nvSpPr>
        <p:spPr>
          <a:xfrm>
            <a:off x="10110822" y="4797756"/>
            <a:ext cx="839397" cy="843111"/>
          </a:xfrm>
          <a:custGeom>
            <a:avLst/>
            <a:gdLst>
              <a:gd name="connsiteX0" fmla="*/ 466711 w 1037961"/>
              <a:gd name="connsiteY0" fmla="*/ 738588 h 1042554"/>
              <a:gd name="connsiteX1" fmla="*/ 495415 w 1037961"/>
              <a:gd name="connsiteY1" fmla="*/ 763361 h 1042554"/>
              <a:gd name="connsiteX2" fmla="*/ 498102 w 1037961"/>
              <a:gd name="connsiteY2" fmla="*/ 962920 h 1042554"/>
              <a:gd name="connsiteX3" fmla="*/ 473985 w 1037961"/>
              <a:gd name="connsiteY3" fmla="*/ 993066 h 1042554"/>
              <a:gd name="connsiteX4" fmla="*/ 271215 w 1037961"/>
              <a:gd name="connsiteY4" fmla="*/ 990117 h 1042554"/>
              <a:gd name="connsiteX5" fmla="*/ 171338 w 1037961"/>
              <a:gd name="connsiteY5" fmla="*/ 870055 h 1042554"/>
              <a:gd name="connsiteX6" fmla="*/ 316173 w 1037961"/>
              <a:gd name="connsiteY6" fmla="*/ 739178 h 1042554"/>
              <a:gd name="connsiteX7" fmla="*/ 466711 w 1037961"/>
              <a:gd name="connsiteY7" fmla="*/ 738588 h 1042554"/>
              <a:gd name="connsiteX8" fmla="*/ 671776 w 1037961"/>
              <a:gd name="connsiteY8" fmla="*/ 654508 h 1042554"/>
              <a:gd name="connsiteX9" fmla="*/ 676625 w 1037961"/>
              <a:gd name="connsiteY9" fmla="*/ 674431 h 1042554"/>
              <a:gd name="connsiteX10" fmla="*/ 727482 w 1037961"/>
              <a:gd name="connsiteY10" fmla="*/ 725550 h 1042554"/>
              <a:gd name="connsiteX11" fmla="*/ 848003 w 1037961"/>
              <a:gd name="connsiteY11" fmla="*/ 736166 h 1042554"/>
              <a:gd name="connsiteX12" fmla="*/ 1011321 w 1037961"/>
              <a:gd name="connsiteY12" fmla="*/ 711132 h 1042554"/>
              <a:gd name="connsiteX13" fmla="*/ 847086 w 1037961"/>
              <a:gd name="connsiteY13" fmla="*/ 951256 h 1042554"/>
              <a:gd name="connsiteX14" fmla="*/ 785416 w 1037961"/>
              <a:gd name="connsiteY14" fmla="*/ 980224 h 1042554"/>
              <a:gd name="connsiteX15" fmla="*/ 681017 w 1037961"/>
              <a:gd name="connsiteY15" fmla="*/ 972360 h 1042554"/>
              <a:gd name="connsiteX16" fmla="*/ 650476 w 1037961"/>
              <a:gd name="connsiteY16" fmla="*/ 999098 h 1042554"/>
              <a:gd name="connsiteX17" fmla="*/ 647462 w 1037961"/>
              <a:gd name="connsiteY17" fmla="*/ 1042418 h 1042554"/>
              <a:gd name="connsiteX18" fmla="*/ 632454 w 1037961"/>
              <a:gd name="connsiteY18" fmla="*/ 1030228 h 1042554"/>
              <a:gd name="connsiteX19" fmla="*/ 546012 w 1037961"/>
              <a:gd name="connsiteY19" fmla="*/ 857867 h 1042554"/>
              <a:gd name="connsiteX20" fmla="*/ 548174 w 1037961"/>
              <a:gd name="connsiteY20" fmla="*/ 815859 h 1042554"/>
              <a:gd name="connsiteX21" fmla="*/ 655129 w 1037961"/>
              <a:gd name="connsiteY21" fmla="*/ 667091 h 1042554"/>
              <a:gd name="connsiteX22" fmla="*/ 671776 w 1037961"/>
              <a:gd name="connsiteY22" fmla="*/ 654508 h 1042554"/>
              <a:gd name="connsiteX23" fmla="*/ 226651 w 1037961"/>
              <a:gd name="connsiteY23" fmla="*/ 434501 h 1042554"/>
              <a:gd name="connsiteX24" fmla="*/ 258632 w 1037961"/>
              <a:gd name="connsiteY24" fmla="*/ 451409 h 1042554"/>
              <a:gd name="connsiteX25" fmla="*/ 349466 w 1037961"/>
              <a:gd name="connsiteY25" fmla="*/ 617610 h 1042554"/>
              <a:gd name="connsiteX26" fmla="*/ 351170 w 1037961"/>
              <a:gd name="connsiteY26" fmla="*/ 637730 h 1042554"/>
              <a:gd name="connsiteX27" fmla="*/ 333737 w 1037961"/>
              <a:gd name="connsiteY27" fmla="*/ 632159 h 1042554"/>
              <a:gd name="connsiteX28" fmla="*/ 265055 w 1037961"/>
              <a:gd name="connsiteY28" fmla="*/ 651886 h 1042554"/>
              <a:gd name="connsiteX29" fmla="*/ 196308 w 1037961"/>
              <a:gd name="connsiteY29" fmla="*/ 770573 h 1042554"/>
              <a:gd name="connsiteX30" fmla="*/ 159344 w 1037961"/>
              <a:gd name="connsiteY30" fmla="*/ 916588 h 1042554"/>
              <a:gd name="connsiteX31" fmla="*/ 140077 w 1037961"/>
              <a:gd name="connsiteY31" fmla="*/ 892012 h 1042554"/>
              <a:gd name="connsiteX32" fmla="*/ 12281 w 1037961"/>
              <a:gd name="connsiteY32" fmla="*/ 671612 h 1042554"/>
              <a:gd name="connsiteX33" fmla="*/ 12347 w 1037961"/>
              <a:gd name="connsiteY33" fmla="*/ 591986 h 1042554"/>
              <a:gd name="connsiteX34" fmla="*/ 64841 w 1037961"/>
              <a:gd name="connsiteY34" fmla="*/ 501676 h 1042554"/>
              <a:gd name="connsiteX35" fmla="*/ 55469 w 1037961"/>
              <a:gd name="connsiteY35" fmla="*/ 470088 h 1042554"/>
              <a:gd name="connsiteX36" fmla="*/ 15034 w 1037961"/>
              <a:gd name="connsiteY36" fmla="*/ 447871 h 1042554"/>
              <a:gd name="connsiteX37" fmla="*/ 27092 w 1037961"/>
              <a:gd name="connsiteY37" fmla="*/ 436926 h 1042554"/>
              <a:gd name="connsiteX38" fmla="*/ 226651 w 1037961"/>
              <a:gd name="connsiteY38" fmla="*/ 434501 h 1042554"/>
              <a:gd name="connsiteX39" fmla="*/ 927981 w 1037961"/>
              <a:gd name="connsiteY39" fmla="*/ 376112 h 1042554"/>
              <a:gd name="connsiteX40" fmla="*/ 942899 w 1037961"/>
              <a:gd name="connsiteY40" fmla="*/ 393078 h 1042554"/>
              <a:gd name="connsiteX41" fmla="*/ 1023443 w 1037961"/>
              <a:gd name="connsiteY41" fmla="*/ 564128 h 1042554"/>
              <a:gd name="connsiteX42" fmla="*/ 950698 w 1037961"/>
              <a:gd name="connsiteY42" fmla="*/ 719712 h 1042554"/>
              <a:gd name="connsiteX43" fmla="*/ 798326 w 1037961"/>
              <a:gd name="connsiteY43" fmla="*/ 677245 h 1042554"/>
              <a:gd name="connsiteX44" fmla="*/ 716274 w 1037961"/>
              <a:gd name="connsiteY44" fmla="*/ 507046 h 1042554"/>
              <a:gd name="connsiteX45" fmla="*/ 729577 w 1037961"/>
              <a:gd name="connsiteY45" fmla="*/ 467069 h 1042554"/>
              <a:gd name="connsiteX46" fmla="*/ 905346 w 1037961"/>
              <a:gd name="connsiteY46" fmla="*/ 381019 h 1042554"/>
              <a:gd name="connsiteX47" fmla="*/ 927981 w 1037961"/>
              <a:gd name="connsiteY47" fmla="*/ 376112 h 1042554"/>
              <a:gd name="connsiteX48" fmla="*/ 379467 w 1037961"/>
              <a:gd name="connsiteY48" fmla="*/ 224 h 1042554"/>
              <a:gd name="connsiteX49" fmla="*/ 461732 w 1037961"/>
              <a:gd name="connsiteY49" fmla="*/ 53726 h 1042554"/>
              <a:gd name="connsiteX50" fmla="*/ 476347 w 1037961"/>
              <a:gd name="connsiteY50" fmla="*/ 211210 h 1042554"/>
              <a:gd name="connsiteX51" fmla="*/ 346518 w 1037961"/>
              <a:gd name="connsiteY51" fmla="*/ 348509 h 1042554"/>
              <a:gd name="connsiteX52" fmla="*/ 304379 w 1037961"/>
              <a:gd name="connsiteY52" fmla="*/ 350278 h 1042554"/>
              <a:gd name="connsiteX53" fmla="*/ 161378 w 1037961"/>
              <a:gd name="connsiteY53" fmla="*/ 216650 h 1042554"/>
              <a:gd name="connsiteX54" fmla="*/ 159281 w 1037961"/>
              <a:gd name="connsiteY54" fmla="*/ 177262 h 1042554"/>
              <a:gd name="connsiteX55" fmla="*/ 290419 w 1037961"/>
              <a:gd name="connsiteY55" fmla="*/ 41143 h 1042554"/>
              <a:gd name="connsiteX56" fmla="*/ 379467 w 1037961"/>
              <a:gd name="connsiteY56" fmla="*/ 224 h 1042554"/>
              <a:gd name="connsiteX57" fmla="*/ 432238 w 1037961"/>
              <a:gd name="connsiteY57" fmla="*/ 120 h 1042554"/>
              <a:gd name="connsiteX58" fmla="*/ 715094 w 1037961"/>
              <a:gd name="connsiteY58" fmla="*/ 68081 h 1042554"/>
              <a:gd name="connsiteX59" fmla="*/ 764115 w 1037961"/>
              <a:gd name="connsiteY59" fmla="*/ 115399 h 1042554"/>
              <a:gd name="connsiteX60" fmla="*/ 793934 w 1037961"/>
              <a:gd name="connsiteY60" fmla="*/ 215801 h 1042554"/>
              <a:gd name="connsiteX61" fmla="*/ 829782 w 1037961"/>
              <a:gd name="connsiteY61" fmla="*/ 234806 h 1042554"/>
              <a:gd name="connsiteX62" fmla="*/ 871332 w 1037961"/>
              <a:gd name="connsiteY62" fmla="*/ 222223 h 1042554"/>
              <a:gd name="connsiteX63" fmla="*/ 865303 w 1037961"/>
              <a:gd name="connsiteY63" fmla="*/ 240573 h 1042554"/>
              <a:gd name="connsiteX64" fmla="*/ 735017 w 1037961"/>
              <a:gd name="connsiteY64" fmla="*/ 382722 h 1042554"/>
              <a:gd name="connsiteX65" fmla="*/ 694974 w 1037961"/>
              <a:gd name="connsiteY65" fmla="*/ 395698 h 1042554"/>
              <a:gd name="connsiteX66" fmla="*/ 517894 w 1037961"/>
              <a:gd name="connsiteY66" fmla="*/ 348709 h 1042554"/>
              <a:gd name="connsiteX67" fmla="*/ 500199 w 1037961"/>
              <a:gd name="connsiteY67" fmla="*/ 337633 h 1042554"/>
              <a:gd name="connsiteX68" fmla="*/ 517108 w 1037961"/>
              <a:gd name="connsiteY68" fmla="*/ 326033 h 1042554"/>
              <a:gd name="connsiteX69" fmla="*/ 546796 w 1037961"/>
              <a:gd name="connsiteY69" fmla="*/ 260300 h 1042554"/>
              <a:gd name="connsiteX70" fmla="*/ 513831 w 1037961"/>
              <a:gd name="connsiteY70" fmla="*/ 143907 h 1042554"/>
              <a:gd name="connsiteX71" fmla="*/ 432238 w 1037961"/>
              <a:gd name="connsiteY71" fmla="*/ 120 h 1042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037961" h="1042554">
                <a:moveTo>
                  <a:pt x="466711" y="738588"/>
                </a:moveTo>
                <a:cubicBezTo>
                  <a:pt x="484209" y="738392"/>
                  <a:pt x="495481" y="741209"/>
                  <a:pt x="495415" y="763361"/>
                </a:cubicBezTo>
                <a:cubicBezTo>
                  <a:pt x="495219" y="829881"/>
                  <a:pt x="496726" y="896400"/>
                  <a:pt x="498102" y="962920"/>
                </a:cubicBezTo>
                <a:cubicBezTo>
                  <a:pt x="498431" y="980353"/>
                  <a:pt x="495415" y="993329"/>
                  <a:pt x="473985" y="993066"/>
                </a:cubicBezTo>
                <a:cubicBezTo>
                  <a:pt x="406351" y="992215"/>
                  <a:pt x="338455" y="995360"/>
                  <a:pt x="271215" y="990117"/>
                </a:cubicBezTo>
                <a:cubicBezTo>
                  <a:pt x="195520" y="984219"/>
                  <a:pt x="166291" y="945356"/>
                  <a:pt x="171338" y="870055"/>
                </a:cubicBezTo>
                <a:cubicBezTo>
                  <a:pt x="190671" y="779811"/>
                  <a:pt x="220752" y="739506"/>
                  <a:pt x="316173" y="739178"/>
                </a:cubicBezTo>
                <a:cubicBezTo>
                  <a:pt x="366374" y="738982"/>
                  <a:pt x="416509" y="739112"/>
                  <a:pt x="466711" y="738588"/>
                </a:cubicBezTo>
                <a:close/>
                <a:moveTo>
                  <a:pt x="671776" y="654508"/>
                </a:moveTo>
                <a:cubicBezTo>
                  <a:pt x="681803" y="657719"/>
                  <a:pt x="676625" y="667615"/>
                  <a:pt x="676625" y="674431"/>
                </a:cubicBezTo>
                <a:cubicBezTo>
                  <a:pt x="676363" y="723321"/>
                  <a:pt x="676233" y="722535"/>
                  <a:pt x="727482" y="725550"/>
                </a:cubicBezTo>
                <a:cubicBezTo>
                  <a:pt x="767721" y="727909"/>
                  <a:pt x="807829" y="732431"/>
                  <a:pt x="848003" y="736166"/>
                </a:cubicBezTo>
                <a:cubicBezTo>
                  <a:pt x="904102" y="741344"/>
                  <a:pt x="958040" y="734200"/>
                  <a:pt x="1011321" y="711132"/>
                </a:cubicBezTo>
                <a:cubicBezTo>
                  <a:pt x="956597" y="791151"/>
                  <a:pt x="901874" y="871237"/>
                  <a:pt x="847086" y="951256"/>
                </a:cubicBezTo>
                <a:cubicBezTo>
                  <a:pt x="832274" y="972949"/>
                  <a:pt x="811893" y="982452"/>
                  <a:pt x="785416" y="980224"/>
                </a:cubicBezTo>
                <a:cubicBezTo>
                  <a:pt x="750616" y="977275"/>
                  <a:pt x="715619" y="976685"/>
                  <a:pt x="681017" y="972360"/>
                </a:cubicBezTo>
                <a:cubicBezTo>
                  <a:pt x="658275" y="969476"/>
                  <a:pt x="649232" y="975112"/>
                  <a:pt x="650476" y="999098"/>
                </a:cubicBezTo>
                <a:cubicBezTo>
                  <a:pt x="651263" y="1013451"/>
                  <a:pt x="653884" y="1029048"/>
                  <a:pt x="647462" y="1042418"/>
                </a:cubicBezTo>
                <a:cubicBezTo>
                  <a:pt x="635600" y="1043729"/>
                  <a:pt x="635010" y="1035275"/>
                  <a:pt x="632454" y="1030228"/>
                </a:cubicBezTo>
                <a:cubicBezTo>
                  <a:pt x="603421" y="972884"/>
                  <a:pt x="575175" y="915146"/>
                  <a:pt x="546012" y="857867"/>
                </a:cubicBezTo>
                <a:cubicBezTo>
                  <a:pt x="538343" y="842794"/>
                  <a:pt x="537360" y="830473"/>
                  <a:pt x="548174" y="815859"/>
                </a:cubicBezTo>
                <a:cubicBezTo>
                  <a:pt x="584482" y="766706"/>
                  <a:pt x="619412" y="716636"/>
                  <a:pt x="655129" y="667091"/>
                </a:cubicBezTo>
                <a:cubicBezTo>
                  <a:pt x="659323" y="661323"/>
                  <a:pt x="662534" y="651493"/>
                  <a:pt x="671776" y="654508"/>
                </a:cubicBezTo>
                <a:close/>
                <a:moveTo>
                  <a:pt x="226651" y="434501"/>
                </a:moveTo>
                <a:cubicBezTo>
                  <a:pt x="240872" y="434304"/>
                  <a:pt x="251293" y="437582"/>
                  <a:pt x="258632" y="451409"/>
                </a:cubicBezTo>
                <a:cubicBezTo>
                  <a:pt x="288452" y="507050"/>
                  <a:pt x="319188" y="562232"/>
                  <a:pt x="349466" y="617610"/>
                </a:cubicBezTo>
                <a:cubicBezTo>
                  <a:pt x="353005" y="624033"/>
                  <a:pt x="359690" y="631504"/>
                  <a:pt x="351170" y="637730"/>
                </a:cubicBezTo>
                <a:cubicBezTo>
                  <a:pt x="345010" y="642252"/>
                  <a:pt x="339177" y="635240"/>
                  <a:pt x="333737" y="632159"/>
                </a:cubicBezTo>
                <a:cubicBezTo>
                  <a:pt x="290483" y="608107"/>
                  <a:pt x="290483" y="608042"/>
                  <a:pt x="265055" y="651886"/>
                </a:cubicBezTo>
                <a:cubicBezTo>
                  <a:pt x="242052" y="691405"/>
                  <a:pt x="218721" y="730726"/>
                  <a:pt x="196308" y="770573"/>
                </a:cubicBezTo>
                <a:cubicBezTo>
                  <a:pt x="146565" y="848233"/>
                  <a:pt x="159738" y="886507"/>
                  <a:pt x="159344" y="916588"/>
                </a:cubicBezTo>
                <a:cubicBezTo>
                  <a:pt x="146827" y="912263"/>
                  <a:pt x="144992" y="900532"/>
                  <a:pt x="140077" y="892012"/>
                </a:cubicBezTo>
                <a:cubicBezTo>
                  <a:pt x="97217" y="818742"/>
                  <a:pt x="55207" y="744882"/>
                  <a:pt x="12281" y="671612"/>
                </a:cubicBezTo>
                <a:cubicBezTo>
                  <a:pt x="-3644" y="644480"/>
                  <a:pt x="-4562" y="619117"/>
                  <a:pt x="12347" y="591986"/>
                </a:cubicBezTo>
                <a:cubicBezTo>
                  <a:pt x="30697" y="562429"/>
                  <a:pt x="46294" y="531102"/>
                  <a:pt x="64841" y="501676"/>
                </a:cubicBezTo>
                <a:cubicBezTo>
                  <a:pt x="75000" y="485620"/>
                  <a:pt x="72378" y="477493"/>
                  <a:pt x="55469" y="470088"/>
                </a:cubicBezTo>
                <a:cubicBezTo>
                  <a:pt x="40921" y="463730"/>
                  <a:pt x="27486" y="454817"/>
                  <a:pt x="15034" y="447871"/>
                </a:cubicBezTo>
                <a:cubicBezTo>
                  <a:pt x="15755" y="436205"/>
                  <a:pt x="21980" y="436991"/>
                  <a:pt x="27092" y="436926"/>
                </a:cubicBezTo>
                <a:cubicBezTo>
                  <a:pt x="93612" y="436074"/>
                  <a:pt x="160131" y="435550"/>
                  <a:pt x="226651" y="434501"/>
                </a:cubicBezTo>
                <a:close/>
                <a:moveTo>
                  <a:pt x="927981" y="376112"/>
                </a:moveTo>
                <a:cubicBezTo>
                  <a:pt x="933871" y="377955"/>
                  <a:pt x="938475" y="383444"/>
                  <a:pt x="942899" y="393078"/>
                </a:cubicBezTo>
                <a:cubicBezTo>
                  <a:pt x="969244" y="450357"/>
                  <a:pt x="997818" y="506522"/>
                  <a:pt x="1023443" y="564128"/>
                </a:cubicBezTo>
                <a:cubicBezTo>
                  <a:pt x="1057456" y="640675"/>
                  <a:pt x="1031110" y="696447"/>
                  <a:pt x="950698" y="719712"/>
                </a:cubicBezTo>
                <a:cubicBezTo>
                  <a:pt x="875396" y="737669"/>
                  <a:pt x="814905" y="720695"/>
                  <a:pt x="798326" y="677245"/>
                </a:cubicBezTo>
                <a:cubicBezTo>
                  <a:pt x="775977" y="618589"/>
                  <a:pt x="744716" y="563276"/>
                  <a:pt x="716274" y="507046"/>
                </a:cubicBezTo>
                <a:cubicBezTo>
                  <a:pt x="706443" y="487647"/>
                  <a:pt x="707361" y="477161"/>
                  <a:pt x="729577" y="467069"/>
                </a:cubicBezTo>
                <a:cubicBezTo>
                  <a:pt x="788954" y="440068"/>
                  <a:pt x="847412" y="411035"/>
                  <a:pt x="905346" y="381019"/>
                </a:cubicBezTo>
                <a:cubicBezTo>
                  <a:pt x="914915" y="376071"/>
                  <a:pt x="922091" y="374269"/>
                  <a:pt x="927981" y="376112"/>
                </a:cubicBezTo>
                <a:close/>
                <a:moveTo>
                  <a:pt x="379467" y="224"/>
                </a:moveTo>
                <a:cubicBezTo>
                  <a:pt x="408566" y="2394"/>
                  <a:pt x="436534" y="20302"/>
                  <a:pt x="461732" y="53726"/>
                </a:cubicBezTo>
                <a:cubicBezTo>
                  <a:pt x="505379" y="117624"/>
                  <a:pt x="511081" y="180211"/>
                  <a:pt x="476347" y="211210"/>
                </a:cubicBezTo>
                <a:cubicBezTo>
                  <a:pt x="429488" y="252957"/>
                  <a:pt x="388921" y="301847"/>
                  <a:pt x="346518" y="348509"/>
                </a:cubicBezTo>
                <a:cubicBezTo>
                  <a:pt x="331904" y="364631"/>
                  <a:pt x="321746" y="367449"/>
                  <a:pt x="304379" y="350278"/>
                </a:cubicBezTo>
                <a:cubicBezTo>
                  <a:pt x="257979" y="304469"/>
                  <a:pt x="210072" y="260100"/>
                  <a:pt x="161378" y="216650"/>
                </a:cubicBezTo>
                <a:cubicBezTo>
                  <a:pt x="145322" y="202297"/>
                  <a:pt x="144404" y="192401"/>
                  <a:pt x="159281" y="177262"/>
                </a:cubicBezTo>
                <a:cubicBezTo>
                  <a:pt x="203387" y="132304"/>
                  <a:pt x="245789" y="85511"/>
                  <a:pt x="290419" y="41143"/>
                </a:cubicBezTo>
                <a:cubicBezTo>
                  <a:pt x="320140" y="11619"/>
                  <a:pt x="350369" y="-1947"/>
                  <a:pt x="379467" y="224"/>
                </a:cubicBezTo>
                <a:close/>
                <a:moveTo>
                  <a:pt x="432238" y="120"/>
                </a:moveTo>
                <a:cubicBezTo>
                  <a:pt x="526545" y="22795"/>
                  <a:pt x="620852" y="45406"/>
                  <a:pt x="715094" y="68081"/>
                </a:cubicBezTo>
                <a:cubicBezTo>
                  <a:pt x="740653" y="74242"/>
                  <a:pt x="756775" y="89839"/>
                  <a:pt x="764115" y="115399"/>
                </a:cubicBezTo>
                <a:cubicBezTo>
                  <a:pt x="773749" y="148954"/>
                  <a:pt x="785676" y="181919"/>
                  <a:pt x="793934" y="215801"/>
                </a:cubicBezTo>
                <a:cubicBezTo>
                  <a:pt x="799373" y="238083"/>
                  <a:pt x="807828" y="244571"/>
                  <a:pt x="829782" y="234806"/>
                </a:cubicBezTo>
                <a:cubicBezTo>
                  <a:pt x="842889" y="228973"/>
                  <a:pt x="856586" y="220912"/>
                  <a:pt x="871332" y="222223"/>
                </a:cubicBezTo>
                <a:cubicBezTo>
                  <a:pt x="876772" y="232840"/>
                  <a:pt x="869104" y="236444"/>
                  <a:pt x="865303" y="240573"/>
                </a:cubicBezTo>
                <a:cubicBezTo>
                  <a:pt x="822049" y="288088"/>
                  <a:pt x="778139" y="335077"/>
                  <a:pt x="735017" y="382722"/>
                </a:cubicBezTo>
                <a:cubicBezTo>
                  <a:pt x="723679" y="395239"/>
                  <a:pt x="712538" y="400548"/>
                  <a:pt x="694974" y="395698"/>
                </a:cubicBezTo>
                <a:cubicBezTo>
                  <a:pt x="636122" y="379315"/>
                  <a:pt x="576877" y="364438"/>
                  <a:pt x="517894" y="348709"/>
                </a:cubicBezTo>
                <a:cubicBezTo>
                  <a:pt x="511013" y="346874"/>
                  <a:pt x="500723" y="347332"/>
                  <a:pt x="500199" y="337633"/>
                </a:cubicBezTo>
                <a:cubicBezTo>
                  <a:pt x="499610" y="327147"/>
                  <a:pt x="510751" y="328392"/>
                  <a:pt x="517108" y="326033"/>
                </a:cubicBezTo>
                <a:cubicBezTo>
                  <a:pt x="562918" y="308863"/>
                  <a:pt x="562197" y="309255"/>
                  <a:pt x="546796" y="260300"/>
                </a:cubicBezTo>
                <a:cubicBezTo>
                  <a:pt x="534671" y="221830"/>
                  <a:pt x="524645" y="182770"/>
                  <a:pt x="513831" y="143907"/>
                </a:cubicBezTo>
                <a:cubicBezTo>
                  <a:pt x="498626" y="89512"/>
                  <a:pt x="472674" y="41670"/>
                  <a:pt x="432238" y="12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80" name="그룹 79">
            <a:extLst>
              <a:ext uri="{FF2B5EF4-FFF2-40B4-BE49-F238E27FC236}">
                <a16:creationId xmlns:a16="http://schemas.microsoft.com/office/drawing/2014/main" id="{C0FC84B8-5541-40C4-931F-CFB2A0E90F12}"/>
              </a:ext>
            </a:extLst>
          </p:cNvPr>
          <p:cNvGrpSpPr/>
          <p:nvPr/>
        </p:nvGrpSpPr>
        <p:grpSpPr>
          <a:xfrm>
            <a:off x="886112" y="1772038"/>
            <a:ext cx="2357070" cy="1777466"/>
            <a:chOff x="886112" y="1772038"/>
            <a:chExt cx="2357070" cy="1777466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6F6DE17-7216-4F95-B12A-4B1605A02EC7}"/>
                </a:ext>
              </a:extLst>
            </p:cNvPr>
            <p:cNvSpPr txBox="1"/>
            <p:nvPr/>
          </p:nvSpPr>
          <p:spPr>
            <a:xfrm>
              <a:off x="886112" y="1772038"/>
              <a:ext cx="2348847" cy="38951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C3D6524-1927-46D0-86CC-5073C13985FA}"/>
                </a:ext>
              </a:extLst>
            </p:cNvPr>
            <p:cNvSpPr txBox="1"/>
            <p:nvPr/>
          </p:nvSpPr>
          <p:spPr>
            <a:xfrm>
              <a:off x="894334" y="2164509"/>
              <a:ext cx="234884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D1932EE4-0149-450B-B221-12202B976E12}"/>
                </a:ext>
              </a:extLst>
            </p:cNvPr>
            <p:cNvSpPr txBox="1"/>
            <p:nvPr/>
          </p:nvSpPr>
          <p:spPr>
            <a:xfrm>
              <a:off x="1172777" y="1812906"/>
              <a:ext cx="1775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1" name="그룹 80">
            <a:extLst>
              <a:ext uri="{FF2B5EF4-FFF2-40B4-BE49-F238E27FC236}">
                <a16:creationId xmlns:a16="http://schemas.microsoft.com/office/drawing/2014/main" id="{A29F6D18-EC3A-4E1D-A0B6-E8AEA0AB3BB4}"/>
              </a:ext>
            </a:extLst>
          </p:cNvPr>
          <p:cNvGrpSpPr/>
          <p:nvPr/>
        </p:nvGrpSpPr>
        <p:grpSpPr>
          <a:xfrm>
            <a:off x="3961418" y="1772036"/>
            <a:ext cx="2357070" cy="1777466"/>
            <a:chOff x="3961418" y="1772036"/>
            <a:chExt cx="2357070" cy="177746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1584B10-B520-4F79-9233-13C0FBDC98A9}"/>
                </a:ext>
              </a:extLst>
            </p:cNvPr>
            <p:cNvSpPr txBox="1"/>
            <p:nvPr/>
          </p:nvSpPr>
          <p:spPr>
            <a:xfrm>
              <a:off x="3961418" y="1772036"/>
              <a:ext cx="2348847" cy="389513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2C09BDF-D5FB-4389-9E75-9457374574C6}"/>
                </a:ext>
              </a:extLst>
            </p:cNvPr>
            <p:cNvSpPr txBox="1"/>
            <p:nvPr/>
          </p:nvSpPr>
          <p:spPr>
            <a:xfrm>
              <a:off x="3969640" y="2164507"/>
              <a:ext cx="234884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B0639FBC-10BA-45CD-B13C-A22DFCC8911D}"/>
                </a:ext>
              </a:extLst>
            </p:cNvPr>
            <p:cNvSpPr txBox="1"/>
            <p:nvPr/>
          </p:nvSpPr>
          <p:spPr>
            <a:xfrm>
              <a:off x="4248083" y="1812904"/>
              <a:ext cx="1775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9" name="그룹 78">
            <a:extLst>
              <a:ext uri="{FF2B5EF4-FFF2-40B4-BE49-F238E27FC236}">
                <a16:creationId xmlns:a16="http://schemas.microsoft.com/office/drawing/2014/main" id="{9E6F1FF6-A125-4C51-A1CA-7786CE7B41F7}"/>
              </a:ext>
            </a:extLst>
          </p:cNvPr>
          <p:cNvGrpSpPr/>
          <p:nvPr/>
        </p:nvGrpSpPr>
        <p:grpSpPr>
          <a:xfrm>
            <a:off x="886112" y="4372251"/>
            <a:ext cx="2357070" cy="1777466"/>
            <a:chOff x="886112" y="4372251"/>
            <a:chExt cx="2357070" cy="1777466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145C9AE-A2E7-4980-B22F-916D22F0CF50}"/>
                </a:ext>
              </a:extLst>
            </p:cNvPr>
            <p:cNvSpPr txBox="1"/>
            <p:nvPr/>
          </p:nvSpPr>
          <p:spPr>
            <a:xfrm>
              <a:off x="886112" y="4372251"/>
              <a:ext cx="2348847" cy="389513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75B82EF-B196-4E9B-A66F-BDD2ACE56E36}"/>
                </a:ext>
              </a:extLst>
            </p:cNvPr>
            <p:cNvSpPr txBox="1"/>
            <p:nvPr/>
          </p:nvSpPr>
          <p:spPr>
            <a:xfrm>
              <a:off x="894334" y="4764722"/>
              <a:ext cx="234884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F10FC8E8-DC6C-45F0-B736-2445A5AC49C0}"/>
                </a:ext>
              </a:extLst>
            </p:cNvPr>
            <p:cNvSpPr txBox="1"/>
            <p:nvPr/>
          </p:nvSpPr>
          <p:spPr>
            <a:xfrm>
              <a:off x="1172777" y="4413119"/>
              <a:ext cx="1775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8" name="그룹 77">
            <a:extLst>
              <a:ext uri="{FF2B5EF4-FFF2-40B4-BE49-F238E27FC236}">
                <a16:creationId xmlns:a16="http://schemas.microsoft.com/office/drawing/2014/main" id="{61B284F9-181B-42CD-A431-A73DDD0E6C2F}"/>
              </a:ext>
            </a:extLst>
          </p:cNvPr>
          <p:cNvGrpSpPr/>
          <p:nvPr/>
        </p:nvGrpSpPr>
        <p:grpSpPr>
          <a:xfrm>
            <a:off x="3961418" y="4372249"/>
            <a:ext cx="2357070" cy="1777466"/>
            <a:chOff x="3961418" y="4372249"/>
            <a:chExt cx="2357070" cy="177746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3450C18-2D13-4E0D-85E1-10112C3C0D61}"/>
                </a:ext>
              </a:extLst>
            </p:cNvPr>
            <p:cNvSpPr txBox="1"/>
            <p:nvPr/>
          </p:nvSpPr>
          <p:spPr>
            <a:xfrm>
              <a:off x="3961418" y="4372249"/>
              <a:ext cx="2348847" cy="389513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54EA02C-32CA-471B-9CA7-A72CB83CBBE7}"/>
                </a:ext>
              </a:extLst>
            </p:cNvPr>
            <p:cNvSpPr txBox="1"/>
            <p:nvPr/>
          </p:nvSpPr>
          <p:spPr>
            <a:xfrm>
              <a:off x="3969640" y="4764720"/>
              <a:ext cx="234884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9BC6F294-0C42-4648-987A-DABF9302D971}"/>
                </a:ext>
              </a:extLst>
            </p:cNvPr>
            <p:cNvSpPr txBox="1"/>
            <p:nvPr/>
          </p:nvSpPr>
          <p:spPr>
            <a:xfrm>
              <a:off x="4248083" y="4413117"/>
              <a:ext cx="1775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DA90C4C-D952-4102-B09F-1038795D6D8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grpSp>
        <p:nvGrpSpPr>
          <p:cNvPr id="56" name="그룹 55">
            <a:extLst>
              <a:ext uri="{FF2B5EF4-FFF2-40B4-BE49-F238E27FC236}">
                <a16:creationId xmlns:a16="http://schemas.microsoft.com/office/drawing/2014/main" id="{E22D42B0-F5B4-47DC-921C-30E761DD1BDF}"/>
              </a:ext>
            </a:extLst>
          </p:cNvPr>
          <p:cNvGrpSpPr/>
          <p:nvPr/>
        </p:nvGrpSpPr>
        <p:grpSpPr>
          <a:xfrm>
            <a:off x="655883" y="1688612"/>
            <a:ext cx="4532141" cy="4821712"/>
            <a:chOff x="536605" y="1087721"/>
            <a:chExt cx="4532141" cy="4821712"/>
          </a:xfrm>
        </p:grpSpPr>
        <p:sp>
          <p:nvSpPr>
            <p:cNvPr id="57" name="Oval 84">
              <a:extLst>
                <a:ext uri="{FF2B5EF4-FFF2-40B4-BE49-F238E27FC236}">
                  <a16:creationId xmlns:a16="http://schemas.microsoft.com/office/drawing/2014/main" id="{ACFD3554-5219-4CA3-921C-98956FA850E3}"/>
                </a:ext>
              </a:extLst>
            </p:cNvPr>
            <p:cNvSpPr/>
            <p:nvPr/>
          </p:nvSpPr>
          <p:spPr>
            <a:xfrm rot="5400000" flipV="1">
              <a:off x="1406075" y="4201163"/>
              <a:ext cx="838800" cy="2577740"/>
            </a:xfrm>
            <a:prstGeom prst="triangle">
              <a:avLst>
                <a:gd name="adj" fmla="val 71757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58" name="Group 52">
              <a:extLst>
                <a:ext uri="{FF2B5EF4-FFF2-40B4-BE49-F238E27FC236}">
                  <a16:creationId xmlns:a16="http://schemas.microsoft.com/office/drawing/2014/main" id="{5C9831AB-3E77-4EBA-AFEE-27AEE332B433}"/>
                </a:ext>
              </a:extLst>
            </p:cNvPr>
            <p:cNvGrpSpPr/>
            <p:nvPr/>
          </p:nvGrpSpPr>
          <p:grpSpPr>
            <a:xfrm flipH="1">
              <a:off x="538779" y="1087721"/>
              <a:ext cx="4529967" cy="4644059"/>
              <a:chOff x="6446339" y="1280897"/>
              <a:chExt cx="4320718" cy="5306840"/>
            </a:xfrm>
          </p:grpSpPr>
          <p:sp>
            <p:nvSpPr>
              <p:cNvPr id="59" name="Freeform: Shape 53">
                <a:extLst>
                  <a:ext uri="{FF2B5EF4-FFF2-40B4-BE49-F238E27FC236}">
                    <a16:creationId xmlns:a16="http://schemas.microsoft.com/office/drawing/2014/main" id="{500237B3-67D8-4091-9F72-29539E4951A2}"/>
                  </a:ext>
                </a:extLst>
              </p:cNvPr>
              <p:cNvSpPr/>
              <p:nvPr/>
            </p:nvSpPr>
            <p:spPr>
              <a:xfrm>
                <a:off x="7360122" y="5629227"/>
                <a:ext cx="2033648" cy="958510"/>
              </a:xfrm>
              <a:custGeom>
                <a:avLst/>
                <a:gdLst>
                  <a:gd name="connsiteX0" fmla="*/ 448273 w 847725"/>
                  <a:gd name="connsiteY0" fmla="*/ 7144 h 390525"/>
                  <a:gd name="connsiteX1" fmla="*/ 464466 w 847725"/>
                  <a:gd name="connsiteY1" fmla="*/ 184309 h 390525"/>
                  <a:gd name="connsiteX2" fmla="*/ 452083 w 847725"/>
                  <a:gd name="connsiteY2" fmla="*/ 224314 h 390525"/>
                  <a:gd name="connsiteX3" fmla="*/ 352071 w 847725"/>
                  <a:gd name="connsiteY3" fmla="*/ 269081 h 390525"/>
                  <a:gd name="connsiteX4" fmla="*/ 30126 w 847725"/>
                  <a:gd name="connsiteY4" fmla="*/ 283369 h 390525"/>
                  <a:gd name="connsiteX5" fmla="*/ 7266 w 847725"/>
                  <a:gd name="connsiteY5" fmla="*/ 285274 h 390525"/>
                  <a:gd name="connsiteX6" fmla="*/ 12981 w 847725"/>
                  <a:gd name="connsiteY6" fmla="*/ 292894 h 390525"/>
                  <a:gd name="connsiteX7" fmla="*/ 439701 w 847725"/>
                  <a:gd name="connsiteY7" fmla="*/ 384334 h 390525"/>
                  <a:gd name="connsiteX8" fmla="*/ 455893 w 847725"/>
                  <a:gd name="connsiteY8" fmla="*/ 385286 h 390525"/>
                  <a:gd name="connsiteX9" fmla="*/ 829273 w 847725"/>
                  <a:gd name="connsiteY9" fmla="*/ 321469 h 390525"/>
                  <a:gd name="connsiteX10" fmla="*/ 797841 w 847725"/>
                  <a:gd name="connsiteY10" fmla="*/ 52864 h 390525"/>
                  <a:gd name="connsiteX11" fmla="*/ 448273 w 847725"/>
                  <a:gd name="connsiteY11" fmla="*/ 7144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47725" h="390525">
                    <a:moveTo>
                      <a:pt x="448273" y="7144"/>
                    </a:moveTo>
                    <a:cubicBezTo>
                      <a:pt x="460656" y="89059"/>
                      <a:pt x="469228" y="136684"/>
                      <a:pt x="464466" y="184309"/>
                    </a:cubicBezTo>
                    <a:cubicBezTo>
                      <a:pt x="463513" y="196691"/>
                      <a:pt x="460656" y="208121"/>
                      <a:pt x="452083" y="224314"/>
                    </a:cubicBezTo>
                    <a:cubicBezTo>
                      <a:pt x="433033" y="261461"/>
                      <a:pt x="379693" y="268129"/>
                      <a:pt x="352071" y="269081"/>
                    </a:cubicBezTo>
                    <a:cubicBezTo>
                      <a:pt x="256821" y="270986"/>
                      <a:pt x="63463" y="282416"/>
                      <a:pt x="30126" y="283369"/>
                    </a:cubicBezTo>
                    <a:cubicBezTo>
                      <a:pt x="26316" y="283369"/>
                      <a:pt x="5361" y="283369"/>
                      <a:pt x="7266" y="285274"/>
                    </a:cubicBezTo>
                    <a:cubicBezTo>
                      <a:pt x="8218" y="286226"/>
                      <a:pt x="12981" y="292894"/>
                      <a:pt x="12981" y="292894"/>
                    </a:cubicBezTo>
                    <a:cubicBezTo>
                      <a:pt x="24411" y="308134"/>
                      <a:pt x="381598" y="373856"/>
                      <a:pt x="439701" y="384334"/>
                    </a:cubicBezTo>
                    <a:cubicBezTo>
                      <a:pt x="445416" y="385286"/>
                      <a:pt x="450178" y="385286"/>
                      <a:pt x="455893" y="385286"/>
                    </a:cubicBezTo>
                    <a:cubicBezTo>
                      <a:pt x="508281" y="381476"/>
                      <a:pt x="794983" y="355759"/>
                      <a:pt x="829273" y="321469"/>
                    </a:cubicBezTo>
                    <a:cubicBezTo>
                      <a:pt x="870231" y="279559"/>
                      <a:pt x="827368" y="142399"/>
                      <a:pt x="797841" y="52864"/>
                    </a:cubicBezTo>
                    <a:cubicBezTo>
                      <a:pt x="810223" y="42386"/>
                      <a:pt x="634963" y="21431"/>
                      <a:pt x="448273" y="7144"/>
                    </a:cubicBezTo>
                    <a:close/>
                  </a:path>
                </a:pathLst>
              </a:custGeom>
              <a:gradFill>
                <a:gsLst>
                  <a:gs pos="0">
                    <a:srgbClr val="EEEEEF"/>
                  </a:gs>
                  <a:gs pos="51000">
                    <a:srgbClr val="D4D6D9"/>
                  </a:gs>
                  <a:gs pos="63000">
                    <a:srgbClr val="CACCCF"/>
                  </a:gs>
                  <a:gs pos="100000">
                    <a:srgbClr val="E6E8E9"/>
                  </a:gs>
                </a:gsLst>
                <a:lin ang="6000000" scaled="0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4">
                <a:extLst>
                  <a:ext uri="{FF2B5EF4-FFF2-40B4-BE49-F238E27FC236}">
                    <a16:creationId xmlns:a16="http://schemas.microsoft.com/office/drawing/2014/main" id="{6FC6F8E5-CC5E-4A51-AF1B-04104DBA045B}"/>
                  </a:ext>
                </a:extLst>
              </p:cNvPr>
              <p:cNvSpPr/>
              <p:nvPr/>
            </p:nvSpPr>
            <p:spPr>
              <a:xfrm>
                <a:off x="7358820" y="5629227"/>
                <a:ext cx="1987948" cy="913998"/>
              </a:xfrm>
              <a:custGeom>
                <a:avLst/>
                <a:gdLst>
                  <a:gd name="connsiteX0" fmla="*/ 436434 w 828675"/>
                  <a:gd name="connsiteY0" fmla="*/ 7144 h 381000"/>
                  <a:gd name="connsiteX1" fmla="*/ 452626 w 828675"/>
                  <a:gd name="connsiteY1" fmla="*/ 178594 h 381000"/>
                  <a:gd name="connsiteX2" fmla="*/ 440244 w 828675"/>
                  <a:gd name="connsiteY2" fmla="*/ 217646 h 381000"/>
                  <a:gd name="connsiteX3" fmla="*/ 342136 w 828675"/>
                  <a:gd name="connsiteY3" fmla="*/ 260509 h 381000"/>
                  <a:gd name="connsiteX4" fmla="*/ 11619 w 828675"/>
                  <a:gd name="connsiteY4" fmla="*/ 281464 h 381000"/>
                  <a:gd name="connsiteX5" fmla="*/ 428814 w 828675"/>
                  <a:gd name="connsiteY5" fmla="*/ 372904 h 381000"/>
                  <a:gd name="connsiteX6" fmla="*/ 444054 w 828675"/>
                  <a:gd name="connsiteY6" fmla="*/ 373856 h 381000"/>
                  <a:gd name="connsiteX7" fmla="*/ 813624 w 828675"/>
                  <a:gd name="connsiteY7" fmla="*/ 311944 h 381000"/>
                  <a:gd name="connsiteX8" fmla="*/ 782191 w 828675"/>
                  <a:gd name="connsiteY8" fmla="*/ 52864 h 381000"/>
                  <a:gd name="connsiteX9" fmla="*/ 436434 w 828675"/>
                  <a:gd name="connsiteY9" fmla="*/ 7144 h 38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28675" h="381000">
                    <a:moveTo>
                      <a:pt x="436434" y="7144"/>
                    </a:moveTo>
                    <a:cubicBezTo>
                      <a:pt x="448816" y="86201"/>
                      <a:pt x="457389" y="131921"/>
                      <a:pt x="452626" y="178594"/>
                    </a:cubicBezTo>
                    <a:cubicBezTo>
                      <a:pt x="451674" y="190976"/>
                      <a:pt x="448816" y="201454"/>
                      <a:pt x="440244" y="217646"/>
                    </a:cubicBezTo>
                    <a:cubicBezTo>
                      <a:pt x="421194" y="252889"/>
                      <a:pt x="367854" y="260509"/>
                      <a:pt x="342136" y="260509"/>
                    </a:cubicBezTo>
                    <a:cubicBezTo>
                      <a:pt x="269746" y="262414"/>
                      <a:pt x="43051" y="274796"/>
                      <a:pt x="11619" y="281464"/>
                    </a:cubicBezTo>
                    <a:cubicBezTo>
                      <a:pt x="-39816" y="292894"/>
                      <a:pt x="367854" y="362426"/>
                      <a:pt x="428814" y="372904"/>
                    </a:cubicBezTo>
                    <a:cubicBezTo>
                      <a:pt x="433576" y="373856"/>
                      <a:pt x="439291" y="373856"/>
                      <a:pt x="444054" y="373856"/>
                    </a:cubicBezTo>
                    <a:cubicBezTo>
                      <a:pt x="494536" y="370046"/>
                      <a:pt x="779334" y="346234"/>
                      <a:pt x="813624" y="311944"/>
                    </a:cubicBezTo>
                    <a:cubicBezTo>
                      <a:pt x="853629" y="271939"/>
                      <a:pt x="811719" y="139541"/>
                      <a:pt x="782191" y="52864"/>
                    </a:cubicBezTo>
                    <a:cubicBezTo>
                      <a:pt x="793621" y="41434"/>
                      <a:pt x="620266" y="20479"/>
                      <a:pt x="436434" y="7144"/>
                    </a:cubicBezTo>
                    <a:close/>
                  </a:path>
                </a:pathLst>
              </a:custGeom>
              <a:gradFill>
                <a:gsLst>
                  <a:gs pos="0">
                    <a:srgbClr val="909498"/>
                  </a:gs>
                  <a:gs pos="51000">
                    <a:srgbClr val="E3E5E5"/>
                  </a:gs>
                  <a:gs pos="63000">
                    <a:srgbClr val="7C8085"/>
                  </a:gs>
                  <a:gs pos="100000">
                    <a:srgbClr val="B0B4B6"/>
                  </a:gs>
                </a:gsLst>
                <a:lin ang="6000000" scaled="0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55">
                <a:extLst>
                  <a:ext uri="{FF2B5EF4-FFF2-40B4-BE49-F238E27FC236}">
                    <a16:creationId xmlns:a16="http://schemas.microsoft.com/office/drawing/2014/main" id="{CE5B281F-A373-4F29-A93B-8790CD2D4D0A}"/>
                  </a:ext>
                </a:extLst>
              </p:cNvPr>
              <p:cNvSpPr/>
              <p:nvPr/>
            </p:nvSpPr>
            <p:spPr>
              <a:xfrm>
                <a:off x="6448413" y="1280897"/>
                <a:ext cx="4318644" cy="4592842"/>
              </a:xfrm>
              <a:custGeom>
                <a:avLst/>
                <a:gdLst>
                  <a:gd name="connsiteX0" fmla="*/ 1610322 w 1800225"/>
                  <a:gd name="connsiteY0" fmla="*/ 1912136 h 1914525"/>
                  <a:gd name="connsiteX1" fmla="*/ 53937 w 1800225"/>
                  <a:gd name="connsiteY1" fmla="*/ 1736876 h 1914525"/>
                  <a:gd name="connsiteX2" fmla="*/ 7264 w 1800225"/>
                  <a:gd name="connsiteY2" fmla="*/ 1681631 h 1914525"/>
                  <a:gd name="connsiteX3" fmla="*/ 66319 w 1800225"/>
                  <a:gd name="connsiteY3" fmla="*/ 529106 h 1914525"/>
                  <a:gd name="connsiteX4" fmla="*/ 107277 w 1800225"/>
                  <a:gd name="connsiteY4" fmla="*/ 432903 h 1914525"/>
                  <a:gd name="connsiteX5" fmla="*/ 1729384 w 1800225"/>
                  <a:gd name="connsiteY5" fmla="*/ 9041 h 1914525"/>
                  <a:gd name="connsiteX6" fmla="*/ 1797012 w 1800225"/>
                  <a:gd name="connsiteY6" fmla="*/ 63333 h 1914525"/>
                  <a:gd name="connsiteX7" fmla="*/ 1691284 w 1800225"/>
                  <a:gd name="connsiteY7" fmla="*/ 1844508 h 1914525"/>
                  <a:gd name="connsiteX8" fmla="*/ 1610322 w 1800225"/>
                  <a:gd name="connsiteY8" fmla="*/ 1912136 h 1914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00225" h="1914525">
                    <a:moveTo>
                      <a:pt x="1610322" y="1912136"/>
                    </a:moveTo>
                    <a:lnTo>
                      <a:pt x="53937" y="1736876"/>
                    </a:lnTo>
                    <a:cubicBezTo>
                      <a:pt x="26314" y="1734018"/>
                      <a:pt x="5359" y="1709253"/>
                      <a:pt x="7264" y="1681631"/>
                    </a:cubicBezTo>
                    <a:lnTo>
                      <a:pt x="66319" y="529106"/>
                    </a:lnTo>
                    <a:cubicBezTo>
                      <a:pt x="68224" y="458621"/>
                      <a:pt x="84417" y="438618"/>
                      <a:pt x="107277" y="432903"/>
                    </a:cubicBezTo>
                    <a:lnTo>
                      <a:pt x="1729384" y="9041"/>
                    </a:lnTo>
                    <a:cubicBezTo>
                      <a:pt x="1764627" y="-484"/>
                      <a:pt x="1798917" y="27138"/>
                      <a:pt x="1797012" y="63333"/>
                    </a:cubicBezTo>
                    <a:lnTo>
                      <a:pt x="1691284" y="1844508"/>
                    </a:lnTo>
                    <a:cubicBezTo>
                      <a:pt x="1687474" y="1885466"/>
                      <a:pt x="1651279" y="1915946"/>
                      <a:pt x="1610322" y="1912136"/>
                    </a:cubicBezTo>
                    <a:close/>
                  </a:path>
                </a:pathLst>
              </a:custGeom>
              <a:gradFill>
                <a:gsLst>
                  <a:gs pos="79000">
                    <a:srgbClr val="C8CBCC"/>
                  </a:gs>
                  <a:gs pos="92000">
                    <a:srgbClr val="D7D8D9"/>
                  </a:gs>
                  <a:gs pos="14000">
                    <a:srgbClr val="C6C9CA"/>
                  </a:gs>
                  <a:gs pos="6000">
                    <a:srgbClr val="E2E3E3"/>
                  </a:gs>
                  <a:gs pos="0">
                    <a:srgbClr val="575959"/>
                  </a:gs>
                  <a:gs pos="100000">
                    <a:srgbClr val="8E9090"/>
                  </a:gs>
                </a:gsLst>
                <a:lin ang="5400000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56">
                <a:extLst>
                  <a:ext uri="{FF2B5EF4-FFF2-40B4-BE49-F238E27FC236}">
                    <a16:creationId xmlns:a16="http://schemas.microsoft.com/office/drawing/2014/main" id="{F22F7202-4FC9-4D21-B775-442A87666AEE}"/>
                  </a:ext>
                </a:extLst>
              </p:cNvPr>
              <p:cNvSpPr/>
              <p:nvPr/>
            </p:nvSpPr>
            <p:spPr>
              <a:xfrm>
                <a:off x="6464696" y="1280897"/>
                <a:ext cx="4250094" cy="3998744"/>
              </a:xfrm>
              <a:custGeom>
                <a:avLst/>
                <a:gdLst>
                  <a:gd name="connsiteX0" fmla="*/ 1678781 w 1771650"/>
                  <a:gd name="connsiteY0" fmla="*/ 1664486 h 1666875"/>
                  <a:gd name="connsiteX1" fmla="*/ 7144 w 1771650"/>
                  <a:gd name="connsiteY1" fmla="*/ 1552091 h 1666875"/>
                  <a:gd name="connsiteX2" fmla="*/ 58579 w 1771650"/>
                  <a:gd name="connsiteY2" fmla="*/ 482433 h 1666875"/>
                  <a:gd name="connsiteX3" fmla="*/ 98584 w 1771650"/>
                  <a:gd name="connsiteY3" fmla="*/ 432903 h 1666875"/>
                  <a:gd name="connsiteX4" fmla="*/ 1705451 w 1771650"/>
                  <a:gd name="connsiteY4" fmla="*/ 9041 h 1666875"/>
                  <a:gd name="connsiteX5" fmla="*/ 1772126 w 1771650"/>
                  <a:gd name="connsiteY5" fmla="*/ 63333 h 1666875"/>
                  <a:gd name="connsiteX6" fmla="*/ 1678781 w 1771650"/>
                  <a:gd name="connsiteY6" fmla="*/ 1664486 h 1666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650" h="1666875">
                    <a:moveTo>
                      <a:pt x="1678781" y="1664486"/>
                    </a:moveTo>
                    <a:lnTo>
                      <a:pt x="7144" y="1552091"/>
                    </a:lnTo>
                    <a:lnTo>
                      <a:pt x="58579" y="482433"/>
                    </a:lnTo>
                    <a:cubicBezTo>
                      <a:pt x="59531" y="459573"/>
                      <a:pt x="75724" y="439571"/>
                      <a:pt x="98584" y="432903"/>
                    </a:cubicBezTo>
                    <a:lnTo>
                      <a:pt x="1705451" y="9041"/>
                    </a:lnTo>
                    <a:cubicBezTo>
                      <a:pt x="1740694" y="-484"/>
                      <a:pt x="1774984" y="27138"/>
                      <a:pt x="1772126" y="63333"/>
                    </a:cubicBezTo>
                    <a:lnTo>
                      <a:pt x="1678781" y="1664486"/>
                    </a:lnTo>
                    <a:close/>
                  </a:path>
                </a:pathLst>
              </a:custGeom>
              <a:solidFill>
                <a:srgbClr val="1A1A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57">
                <a:extLst>
                  <a:ext uri="{FF2B5EF4-FFF2-40B4-BE49-F238E27FC236}">
                    <a16:creationId xmlns:a16="http://schemas.microsoft.com/office/drawing/2014/main" id="{8FBFD8CF-601D-4A50-846C-F6E6969D3B40}"/>
                  </a:ext>
                </a:extLst>
              </p:cNvPr>
              <p:cNvSpPr/>
              <p:nvPr/>
            </p:nvSpPr>
            <p:spPr>
              <a:xfrm>
                <a:off x="6572092" y="1577928"/>
                <a:ext cx="3907345" cy="3404644"/>
              </a:xfrm>
              <a:custGeom>
                <a:avLst/>
                <a:gdLst>
                  <a:gd name="connsiteX0" fmla="*/ 1539716 w 1628775"/>
                  <a:gd name="connsiteY0" fmla="*/ 1416844 h 1419225"/>
                  <a:gd name="connsiteX1" fmla="*/ 7144 w 1628775"/>
                  <a:gd name="connsiteY1" fmla="*/ 1357789 h 1419225"/>
                  <a:gd name="connsiteX2" fmla="*/ 57626 w 1628775"/>
                  <a:gd name="connsiteY2" fmla="*/ 363379 h 1419225"/>
                  <a:gd name="connsiteX3" fmla="*/ 1628299 w 1628775"/>
                  <a:gd name="connsiteY3" fmla="*/ 7144 h 1419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28775" h="1419225">
                    <a:moveTo>
                      <a:pt x="1539716" y="1416844"/>
                    </a:moveTo>
                    <a:lnTo>
                      <a:pt x="7144" y="1357789"/>
                    </a:lnTo>
                    <a:lnTo>
                      <a:pt x="57626" y="363379"/>
                    </a:lnTo>
                    <a:lnTo>
                      <a:pt x="1628299" y="7144"/>
                    </a:lnTo>
                    <a:close/>
                  </a:path>
                </a:pathLst>
              </a:custGeom>
              <a:solidFill>
                <a:srgbClr val="E6E6E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58">
                <a:extLst>
                  <a:ext uri="{FF2B5EF4-FFF2-40B4-BE49-F238E27FC236}">
                    <a16:creationId xmlns:a16="http://schemas.microsoft.com/office/drawing/2014/main" id="{227F6B2C-FD9D-4E4A-BAFD-22017C68EFA8}"/>
                  </a:ext>
                </a:extLst>
              </p:cNvPr>
              <p:cNvSpPr/>
              <p:nvPr/>
            </p:nvSpPr>
            <p:spPr>
              <a:xfrm>
                <a:off x="6446339" y="4996281"/>
                <a:ext cx="4044444" cy="868298"/>
              </a:xfrm>
              <a:custGeom>
                <a:avLst/>
                <a:gdLst>
                  <a:gd name="connsiteX0" fmla="*/ 13844 w 1685925"/>
                  <a:gd name="connsiteY0" fmla="*/ 7144 h 361950"/>
                  <a:gd name="connsiteX1" fmla="*/ 7176 w 1685925"/>
                  <a:gd name="connsiteY1" fmla="*/ 133826 h 361950"/>
                  <a:gd name="connsiteX2" fmla="*/ 53849 w 1685925"/>
                  <a:gd name="connsiteY2" fmla="*/ 189071 h 361950"/>
                  <a:gd name="connsiteX3" fmla="*/ 1597851 w 1685925"/>
                  <a:gd name="connsiteY3" fmla="*/ 363379 h 361950"/>
                  <a:gd name="connsiteX4" fmla="*/ 1675956 w 1685925"/>
                  <a:gd name="connsiteY4" fmla="*/ 296704 h 361950"/>
                  <a:gd name="connsiteX5" fmla="*/ 1686434 w 1685925"/>
                  <a:gd name="connsiteY5" fmla="*/ 111919 h 361950"/>
                  <a:gd name="connsiteX6" fmla="*/ 13844 w 1685925"/>
                  <a:gd name="connsiteY6" fmla="*/ 7144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925" h="361950">
                    <a:moveTo>
                      <a:pt x="13844" y="7144"/>
                    </a:moveTo>
                    <a:lnTo>
                      <a:pt x="7176" y="133826"/>
                    </a:lnTo>
                    <a:cubicBezTo>
                      <a:pt x="6224" y="161449"/>
                      <a:pt x="26226" y="186214"/>
                      <a:pt x="53849" y="189071"/>
                    </a:cubicBezTo>
                    <a:lnTo>
                      <a:pt x="1597851" y="363379"/>
                    </a:lnTo>
                    <a:cubicBezTo>
                      <a:pt x="1637856" y="368141"/>
                      <a:pt x="1674051" y="337661"/>
                      <a:pt x="1675956" y="296704"/>
                    </a:cubicBezTo>
                    <a:lnTo>
                      <a:pt x="1686434" y="111919"/>
                    </a:lnTo>
                    <a:lnTo>
                      <a:pt x="13844" y="7144"/>
                    </a:lnTo>
                    <a:close/>
                  </a:path>
                </a:pathLst>
              </a:custGeom>
              <a:gradFill>
                <a:gsLst>
                  <a:gs pos="50400">
                    <a:srgbClr val="C4C5C8"/>
                  </a:gs>
                  <a:gs pos="0">
                    <a:srgbClr val="D5D7D9"/>
                  </a:gs>
                  <a:gs pos="100000">
                    <a:srgbClr val="AFB3B8"/>
                  </a:gs>
                </a:gsLst>
                <a:lin ang="5400000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59">
                <a:extLst>
                  <a:ext uri="{FF2B5EF4-FFF2-40B4-BE49-F238E27FC236}">
                    <a16:creationId xmlns:a16="http://schemas.microsoft.com/office/drawing/2014/main" id="{5CA52B90-1558-4322-9147-83A9111BA17F}"/>
                  </a:ext>
                </a:extLst>
              </p:cNvPr>
              <p:cNvSpPr/>
              <p:nvPr/>
            </p:nvSpPr>
            <p:spPr>
              <a:xfrm>
                <a:off x="7715310" y="1593115"/>
                <a:ext cx="2775473" cy="3394037"/>
              </a:xfrm>
              <a:custGeom>
                <a:avLst/>
                <a:gdLst>
                  <a:gd name="connsiteX0" fmla="*/ 1425389 w 2775473"/>
                  <a:gd name="connsiteY0" fmla="*/ 306593 h 3394037"/>
                  <a:gd name="connsiteX1" fmla="*/ 2775473 w 2775473"/>
                  <a:gd name="connsiteY1" fmla="*/ 0 h 3394037"/>
                  <a:gd name="connsiteX2" fmla="*/ 2565699 w 2775473"/>
                  <a:gd name="connsiteY2" fmla="*/ 3394037 h 3394037"/>
                  <a:gd name="connsiteX3" fmla="*/ 0 w 2775473"/>
                  <a:gd name="connsiteY3" fmla="*/ 3281082 h 3394037"/>
                  <a:gd name="connsiteX4" fmla="*/ 1425389 w 2775473"/>
                  <a:gd name="connsiteY4" fmla="*/ 306593 h 3394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75473" h="3394037">
                    <a:moveTo>
                      <a:pt x="1425389" y="306593"/>
                    </a:moveTo>
                    <a:lnTo>
                      <a:pt x="2775473" y="0"/>
                    </a:lnTo>
                    <a:lnTo>
                      <a:pt x="2565699" y="3394037"/>
                    </a:lnTo>
                    <a:lnTo>
                      <a:pt x="0" y="3281082"/>
                    </a:lnTo>
                    <a:lnTo>
                      <a:pt x="1425389" y="306593"/>
                    </a:lnTo>
                    <a:close/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2" name="Rectangle 26">
            <a:extLst>
              <a:ext uri="{FF2B5EF4-FFF2-40B4-BE49-F238E27FC236}">
                <a16:creationId xmlns:a16="http://schemas.microsoft.com/office/drawing/2014/main" id="{608BB311-8AC2-493D-AB21-8D882CFC7523}"/>
              </a:ext>
            </a:extLst>
          </p:cNvPr>
          <p:cNvSpPr/>
          <p:nvPr/>
        </p:nvSpPr>
        <p:spPr>
          <a:xfrm>
            <a:off x="10599715" y="4349027"/>
            <a:ext cx="636026" cy="636026"/>
          </a:xfrm>
          <a:prstGeom prst="ellipse">
            <a:avLst/>
          </a:prstGeom>
          <a:solidFill>
            <a:schemeClr val="accent3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13" name="Rectangle 17">
            <a:extLst>
              <a:ext uri="{FF2B5EF4-FFF2-40B4-BE49-F238E27FC236}">
                <a16:creationId xmlns:a16="http://schemas.microsoft.com/office/drawing/2014/main" id="{65BF3799-043A-4DBA-90AF-408DBEBE37B8}"/>
              </a:ext>
            </a:extLst>
          </p:cNvPr>
          <p:cNvSpPr/>
          <p:nvPr/>
        </p:nvSpPr>
        <p:spPr>
          <a:xfrm>
            <a:off x="6284614" y="4349027"/>
            <a:ext cx="636026" cy="636026"/>
          </a:xfrm>
          <a:prstGeom prst="ellipse">
            <a:avLst/>
          </a:prstGeom>
          <a:solidFill>
            <a:schemeClr val="accent6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14" name="Rectangle 20">
            <a:extLst>
              <a:ext uri="{FF2B5EF4-FFF2-40B4-BE49-F238E27FC236}">
                <a16:creationId xmlns:a16="http://schemas.microsoft.com/office/drawing/2014/main" id="{6D3289DC-80F1-4215-ADDE-308813A6AB16}"/>
              </a:ext>
            </a:extLst>
          </p:cNvPr>
          <p:cNvSpPr/>
          <p:nvPr/>
        </p:nvSpPr>
        <p:spPr>
          <a:xfrm>
            <a:off x="7722981" y="4349027"/>
            <a:ext cx="636026" cy="636026"/>
          </a:xfrm>
          <a:prstGeom prst="ellipse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15" name="Donut 8">
            <a:extLst>
              <a:ext uri="{FF2B5EF4-FFF2-40B4-BE49-F238E27FC236}">
                <a16:creationId xmlns:a16="http://schemas.microsoft.com/office/drawing/2014/main" id="{8BC3BD3D-CB5A-4F5F-8FA0-EE9A86887D07}"/>
              </a:ext>
            </a:extLst>
          </p:cNvPr>
          <p:cNvSpPr/>
          <p:nvPr/>
        </p:nvSpPr>
        <p:spPr>
          <a:xfrm>
            <a:off x="7892486" y="4466241"/>
            <a:ext cx="306752" cy="36666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6" name="Oval 7">
            <a:extLst>
              <a:ext uri="{FF2B5EF4-FFF2-40B4-BE49-F238E27FC236}">
                <a16:creationId xmlns:a16="http://schemas.microsoft.com/office/drawing/2014/main" id="{C4FC3BF1-E78C-4FBF-BEEA-815B7E95C33D}"/>
              </a:ext>
            </a:extLst>
          </p:cNvPr>
          <p:cNvSpPr/>
          <p:nvPr/>
        </p:nvSpPr>
        <p:spPr>
          <a:xfrm>
            <a:off x="6443943" y="4508307"/>
            <a:ext cx="324600" cy="32459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8" name="Rectangle 24">
            <a:extLst>
              <a:ext uri="{FF2B5EF4-FFF2-40B4-BE49-F238E27FC236}">
                <a16:creationId xmlns:a16="http://schemas.microsoft.com/office/drawing/2014/main" id="{15476683-4EA3-44CC-B7ED-989D77CBF091}"/>
              </a:ext>
            </a:extLst>
          </p:cNvPr>
          <p:cNvSpPr/>
          <p:nvPr/>
        </p:nvSpPr>
        <p:spPr>
          <a:xfrm>
            <a:off x="9161348" y="4349027"/>
            <a:ext cx="636026" cy="636026"/>
          </a:xfrm>
          <a:prstGeom prst="ellipse">
            <a:avLst/>
          </a:pr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19" name="Rounded Rectangle 5">
            <a:extLst>
              <a:ext uri="{FF2B5EF4-FFF2-40B4-BE49-F238E27FC236}">
                <a16:creationId xmlns:a16="http://schemas.microsoft.com/office/drawing/2014/main" id="{EE9FFD37-E9BC-4725-942D-C1B5D8613297}"/>
              </a:ext>
            </a:extLst>
          </p:cNvPr>
          <p:cNvSpPr/>
          <p:nvPr/>
        </p:nvSpPr>
        <p:spPr>
          <a:xfrm flipH="1">
            <a:off x="10734042" y="4519077"/>
            <a:ext cx="367372" cy="303058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0" name="Teardrop 1">
            <a:extLst>
              <a:ext uri="{FF2B5EF4-FFF2-40B4-BE49-F238E27FC236}">
                <a16:creationId xmlns:a16="http://schemas.microsoft.com/office/drawing/2014/main" id="{3DA24998-739F-43F6-845C-0719811EBDCF}"/>
              </a:ext>
            </a:extLst>
          </p:cNvPr>
          <p:cNvSpPr/>
          <p:nvPr/>
        </p:nvSpPr>
        <p:spPr>
          <a:xfrm rot="18805991">
            <a:off x="9280804" y="4483779"/>
            <a:ext cx="377595" cy="373654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0140F4F4-52C2-40CA-8149-BC9034A34E0A}"/>
              </a:ext>
            </a:extLst>
          </p:cNvPr>
          <p:cNvGrpSpPr/>
          <p:nvPr/>
        </p:nvGrpSpPr>
        <p:grpSpPr>
          <a:xfrm>
            <a:off x="5900627" y="5144333"/>
            <a:ext cx="1404000" cy="923330"/>
            <a:chOff x="5925294" y="5175053"/>
            <a:chExt cx="1404000" cy="92333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2DB37BE-E0AC-47FF-951E-1927275D6504}"/>
                </a:ext>
              </a:extLst>
            </p:cNvPr>
            <p:cNvSpPr txBox="1"/>
            <p:nvPr/>
          </p:nvSpPr>
          <p:spPr>
            <a:xfrm>
              <a:off x="5925294" y="5175053"/>
              <a:ext cx="1404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34374AC-C6A9-432D-A87E-79E04FC86E82}"/>
                </a:ext>
              </a:extLst>
            </p:cNvPr>
            <p:cNvSpPr txBox="1"/>
            <p:nvPr/>
          </p:nvSpPr>
          <p:spPr>
            <a:xfrm>
              <a:off x="5925294" y="5452052"/>
              <a:ext cx="140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255D3BD6-2CB3-45FC-AEAC-705DB18047A7}"/>
              </a:ext>
            </a:extLst>
          </p:cNvPr>
          <p:cNvGrpSpPr/>
          <p:nvPr/>
        </p:nvGrpSpPr>
        <p:grpSpPr>
          <a:xfrm>
            <a:off x="7338994" y="5144333"/>
            <a:ext cx="1404000" cy="923330"/>
            <a:chOff x="5925294" y="5175053"/>
            <a:chExt cx="1404000" cy="92333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5951863-171A-4DEB-9412-6CB4BA2B8220}"/>
                </a:ext>
              </a:extLst>
            </p:cNvPr>
            <p:cNvSpPr txBox="1"/>
            <p:nvPr/>
          </p:nvSpPr>
          <p:spPr>
            <a:xfrm>
              <a:off x="5925294" y="5175053"/>
              <a:ext cx="1404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180A3F6-0ECA-4618-BEC1-F0075588A0D7}"/>
                </a:ext>
              </a:extLst>
            </p:cNvPr>
            <p:cNvSpPr txBox="1"/>
            <p:nvPr/>
          </p:nvSpPr>
          <p:spPr>
            <a:xfrm>
              <a:off x="5925294" y="5452052"/>
              <a:ext cx="140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AF70D51E-4056-4F1F-B5F1-77D767608270}"/>
              </a:ext>
            </a:extLst>
          </p:cNvPr>
          <p:cNvGrpSpPr/>
          <p:nvPr/>
        </p:nvGrpSpPr>
        <p:grpSpPr>
          <a:xfrm>
            <a:off x="8777361" y="5144333"/>
            <a:ext cx="1404000" cy="923330"/>
            <a:chOff x="5925294" y="5175053"/>
            <a:chExt cx="1404000" cy="92333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481B93A-CA44-467E-A360-D4540E3A54F8}"/>
                </a:ext>
              </a:extLst>
            </p:cNvPr>
            <p:cNvSpPr txBox="1"/>
            <p:nvPr/>
          </p:nvSpPr>
          <p:spPr>
            <a:xfrm>
              <a:off x="5925294" y="5175053"/>
              <a:ext cx="1404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8E0370B-88C8-4853-9ED4-FAE698F965B3}"/>
                </a:ext>
              </a:extLst>
            </p:cNvPr>
            <p:cNvSpPr txBox="1"/>
            <p:nvPr/>
          </p:nvSpPr>
          <p:spPr>
            <a:xfrm>
              <a:off x="5925294" y="5452052"/>
              <a:ext cx="140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BA9A68B0-176F-49BD-9D16-6223EF2D033E}"/>
              </a:ext>
            </a:extLst>
          </p:cNvPr>
          <p:cNvGrpSpPr/>
          <p:nvPr/>
        </p:nvGrpSpPr>
        <p:grpSpPr>
          <a:xfrm>
            <a:off x="10226930" y="5144333"/>
            <a:ext cx="1404000" cy="923330"/>
            <a:chOff x="5925294" y="5175053"/>
            <a:chExt cx="1404000" cy="92333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293D83D-870F-421F-94C0-77DFA10A2A3D}"/>
                </a:ext>
              </a:extLst>
            </p:cNvPr>
            <p:cNvSpPr txBox="1"/>
            <p:nvPr/>
          </p:nvSpPr>
          <p:spPr>
            <a:xfrm>
              <a:off x="5925294" y="5175053"/>
              <a:ext cx="1404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131AF97-5D30-43DE-B934-2C955ADD02DE}"/>
                </a:ext>
              </a:extLst>
            </p:cNvPr>
            <p:cNvSpPr txBox="1"/>
            <p:nvPr/>
          </p:nvSpPr>
          <p:spPr>
            <a:xfrm>
              <a:off x="5925294" y="5452052"/>
              <a:ext cx="140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AA6769F2-AFA6-4F3A-B17F-A32E7D627715}"/>
              </a:ext>
            </a:extLst>
          </p:cNvPr>
          <p:cNvSpPr txBox="1"/>
          <p:nvPr/>
        </p:nvSpPr>
        <p:spPr>
          <a:xfrm>
            <a:off x="6226475" y="300041"/>
            <a:ext cx="565407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Infographic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E11CBC7-EDB1-4A01-A0E8-E8A0F89E33E7}"/>
              </a:ext>
            </a:extLst>
          </p:cNvPr>
          <p:cNvSpPr txBox="1"/>
          <p:nvPr/>
        </p:nvSpPr>
        <p:spPr>
          <a:xfrm>
            <a:off x="6226475" y="1180085"/>
            <a:ext cx="5654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Get a modern PowerPoint  Presentation</a:t>
            </a:r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EA45827E-6BA1-428D-9787-5EC045240C2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028CCFFD-6395-4B6A-B501-3514AB410826}"/>
              </a:ext>
            </a:extLst>
          </p:cNvPr>
          <p:cNvGrpSpPr/>
          <p:nvPr/>
        </p:nvGrpSpPr>
        <p:grpSpPr>
          <a:xfrm>
            <a:off x="1556427" y="4451531"/>
            <a:ext cx="1440000" cy="1440000"/>
            <a:chOff x="3881335" y="3393302"/>
            <a:chExt cx="1440000" cy="1440000"/>
          </a:xfrm>
        </p:grpSpPr>
        <p:sp>
          <p:nvSpPr>
            <p:cNvPr id="4" name="타원 3">
              <a:extLst>
                <a:ext uri="{FF2B5EF4-FFF2-40B4-BE49-F238E27FC236}">
                  <a16:creationId xmlns:a16="http://schemas.microsoft.com/office/drawing/2014/main" id="{8202ADA1-E47F-461E-96C6-B963A85972C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81335" y="3393302"/>
              <a:ext cx="1440000" cy="144000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원호 4">
              <a:extLst>
                <a:ext uri="{FF2B5EF4-FFF2-40B4-BE49-F238E27FC236}">
                  <a16:creationId xmlns:a16="http://schemas.microsoft.com/office/drawing/2014/main" id="{4EA94748-C387-42D6-9E64-E3154F8357BC}"/>
                </a:ext>
              </a:extLst>
            </p:cNvPr>
            <p:cNvSpPr/>
            <p:nvPr/>
          </p:nvSpPr>
          <p:spPr>
            <a:xfrm flipV="1">
              <a:off x="3881335" y="3393302"/>
              <a:ext cx="1440000" cy="1440000"/>
            </a:xfrm>
            <a:prstGeom prst="arc">
              <a:avLst>
                <a:gd name="adj1" fmla="val 10609962"/>
                <a:gd name="adj2" fmla="val 1006678"/>
              </a:avLst>
            </a:prstGeom>
            <a:ln w="127000" cap="rnd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B30C08E4-A211-4499-B81D-333717F91365}"/>
              </a:ext>
            </a:extLst>
          </p:cNvPr>
          <p:cNvGrpSpPr/>
          <p:nvPr/>
        </p:nvGrpSpPr>
        <p:grpSpPr>
          <a:xfrm>
            <a:off x="3450078" y="3874357"/>
            <a:ext cx="1440000" cy="1440000"/>
            <a:chOff x="3881335" y="3393302"/>
            <a:chExt cx="1440000" cy="1440000"/>
          </a:xfrm>
        </p:grpSpPr>
        <p:sp>
          <p:nvSpPr>
            <p:cNvPr id="7" name="타원 6">
              <a:extLst>
                <a:ext uri="{FF2B5EF4-FFF2-40B4-BE49-F238E27FC236}">
                  <a16:creationId xmlns:a16="http://schemas.microsoft.com/office/drawing/2014/main" id="{B8DBE46D-790F-4C6F-A4D4-FAEE3F1427B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81335" y="3393302"/>
              <a:ext cx="1440000" cy="14400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원호 7">
              <a:extLst>
                <a:ext uri="{FF2B5EF4-FFF2-40B4-BE49-F238E27FC236}">
                  <a16:creationId xmlns:a16="http://schemas.microsoft.com/office/drawing/2014/main" id="{F726A2B3-C1E8-4CB9-B556-599EDE2465E7}"/>
                </a:ext>
              </a:extLst>
            </p:cNvPr>
            <p:cNvSpPr/>
            <p:nvPr/>
          </p:nvSpPr>
          <p:spPr>
            <a:xfrm flipV="1">
              <a:off x="3881335" y="3393302"/>
              <a:ext cx="1440000" cy="1440000"/>
            </a:xfrm>
            <a:prstGeom prst="arc">
              <a:avLst>
                <a:gd name="adj1" fmla="val 10609962"/>
                <a:gd name="adj2" fmla="val 1006678"/>
              </a:avLst>
            </a:prstGeom>
            <a:ln w="127000" cap="rnd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F9027BE0-78CF-4644-A9E1-7C52F8E51481}"/>
              </a:ext>
            </a:extLst>
          </p:cNvPr>
          <p:cNvGrpSpPr/>
          <p:nvPr/>
        </p:nvGrpSpPr>
        <p:grpSpPr>
          <a:xfrm>
            <a:off x="5343729" y="3297183"/>
            <a:ext cx="1440000" cy="1440000"/>
            <a:chOff x="3881335" y="3393302"/>
            <a:chExt cx="1440000" cy="1440000"/>
          </a:xfrm>
        </p:grpSpPr>
        <p:sp>
          <p:nvSpPr>
            <p:cNvPr id="10" name="타원 9">
              <a:extLst>
                <a:ext uri="{FF2B5EF4-FFF2-40B4-BE49-F238E27FC236}">
                  <a16:creationId xmlns:a16="http://schemas.microsoft.com/office/drawing/2014/main" id="{B782669B-1F75-475B-B3B4-CDEB08231DC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81335" y="3393302"/>
              <a:ext cx="1440000" cy="144000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원호 10">
              <a:extLst>
                <a:ext uri="{FF2B5EF4-FFF2-40B4-BE49-F238E27FC236}">
                  <a16:creationId xmlns:a16="http://schemas.microsoft.com/office/drawing/2014/main" id="{9F680667-AD2B-4C8E-A3FC-8FF08E5BBE23}"/>
                </a:ext>
              </a:extLst>
            </p:cNvPr>
            <p:cNvSpPr/>
            <p:nvPr/>
          </p:nvSpPr>
          <p:spPr>
            <a:xfrm flipV="1">
              <a:off x="3881335" y="3393302"/>
              <a:ext cx="1440000" cy="1440000"/>
            </a:xfrm>
            <a:prstGeom prst="arc">
              <a:avLst>
                <a:gd name="adj1" fmla="val 10609962"/>
                <a:gd name="adj2" fmla="val 1006678"/>
              </a:avLst>
            </a:prstGeom>
            <a:ln w="127000" cap="rnd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7995E1BF-C04A-4D88-AE60-F684C27C9C17}"/>
              </a:ext>
            </a:extLst>
          </p:cNvPr>
          <p:cNvGrpSpPr/>
          <p:nvPr/>
        </p:nvGrpSpPr>
        <p:grpSpPr>
          <a:xfrm>
            <a:off x="7237380" y="2720009"/>
            <a:ext cx="1440000" cy="1440000"/>
            <a:chOff x="3881335" y="3393302"/>
            <a:chExt cx="1440000" cy="1440000"/>
          </a:xfrm>
        </p:grpSpPr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049B985B-375C-4648-9560-E5FB353166A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81335" y="3393302"/>
              <a:ext cx="1440000" cy="1440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원호 13">
              <a:extLst>
                <a:ext uri="{FF2B5EF4-FFF2-40B4-BE49-F238E27FC236}">
                  <a16:creationId xmlns:a16="http://schemas.microsoft.com/office/drawing/2014/main" id="{D1C0D3AD-5E36-48DA-A1FC-860846691503}"/>
                </a:ext>
              </a:extLst>
            </p:cNvPr>
            <p:cNvSpPr/>
            <p:nvPr/>
          </p:nvSpPr>
          <p:spPr>
            <a:xfrm flipV="1">
              <a:off x="3881335" y="3393302"/>
              <a:ext cx="1440000" cy="1440000"/>
            </a:xfrm>
            <a:prstGeom prst="arc">
              <a:avLst>
                <a:gd name="adj1" fmla="val 10609962"/>
                <a:gd name="adj2" fmla="val 1006678"/>
              </a:avLst>
            </a:prstGeom>
            <a:ln w="127000" cap="rnd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9BE6ECD1-5B21-4B88-B417-63D9BAA486BF}"/>
              </a:ext>
            </a:extLst>
          </p:cNvPr>
          <p:cNvGrpSpPr/>
          <p:nvPr/>
        </p:nvGrpSpPr>
        <p:grpSpPr>
          <a:xfrm>
            <a:off x="9131031" y="2142835"/>
            <a:ext cx="1440000" cy="1440000"/>
            <a:chOff x="3881335" y="3393302"/>
            <a:chExt cx="1440000" cy="1440000"/>
          </a:xfrm>
        </p:grpSpPr>
        <p:sp>
          <p:nvSpPr>
            <p:cNvPr id="16" name="타원 15">
              <a:extLst>
                <a:ext uri="{FF2B5EF4-FFF2-40B4-BE49-F238E27FC236}">
                  <a16:creationId xmlns:a16="http://schemas.microsoft.com/office/drawing/2014/main" id="{9786345E-79A3-4AD1-A0AE-20CCE9DBE3A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81335" y="3393302"/>
              <a:ext cx="1440000" cy="1440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원호 16">
              <a:extLst>
                <a:ext uri="{FF2B5EF4-FFF2-40B4-BE49-F238E27FC236}">
                  <a16:creationId xmlns:a16="http://schemas.microsoft.com/office/drawing/2014/main" id="{71BC9E8D-0915-4066-A5B2-CC12AD9A817B}"/>
                </a:ext>
              </a:extLst>
            </p:cNvPr>
            <p:cNvSpPr/>
            <p:nvPr/>
          </p:nvSpPr>
          <p:spPr>
            <a:xfrm flipV="1">
              <a:off x="3881335" y="3393302"/>
              <a:ext cx="1440000" cy="1440000"/>
            </a:xfrm>
            <a:prstGeom prst="arc">
              <a:avLst>
                <a:gd name="adj1" fmla="val 10609962"/>
                <a:gd name="adj2" fmla="val 1006678"/>
              </a:avLst>
            </a:prstGeom>
            <a:ln w="127000" cap="rnd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8" name="Rounded Rectangle 5">
            <a:extLst>
              <a:ext uri="{FF2B5EF4-FFF2-40B4-BE49-F238E27FC236}">
                <a16:creationId xmlns:a16="http://schemas.microsoft.com/office/drawing/2014/main" id="{392B1296-E525-4EEE-BCD0-3A623858BF1A}"/>
              </a:ext>
            </a:extLst>
          </p:cNvPr>
          <p:cNvSpPr/>
          <p:nvPr/>
        </p:nvSpPr>
        <p:spPr>
          <a:xfrm flipH="1">
            <a:off x="7726866" y="3298862"/>
            <a:ext cx="461027" cy="380319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accent6"/>
              </a:solidFill>
            </a:endParaRPr>
          </a:p>
        </p:txBody>
      </p:sp>
      <p:sp>
        <p:nvSpPr>
          <p:cNvPr id="19" name="Teardrop 1">
            <a:extLst>
              <a:ext uri="{FF2B5EF4-FFF2-40B4-BE49-F238E27FC236}">
                <a16:creationId xmlns:a16="http://schemas.microsoft.com/office/drawing/2014/main" id="{A2A48C55-B153-4F68-B749-3779BE3E2BB0}"/>
              </a:ext>
            </a:extLst>
          </p:cNvPr>
          <p:cNvSpPr/>
          <p:nvPr/>
        </p:nvSpPr>
        <p:spPr>
          <a:xfrm rot="18805991">
            <a:off x="2062686" y="4960021"/>
            <a:ext cx="427480" cy="423019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0" name="Round Same Side Corner Rectangle 11">
            <a:extLst>
              <a:ext uri="{FF2B5EF4-FFF2-40B4-BE49-F238E27FC236}">
                <a16:creationId xmlns:a16="http://schemas.microsoft.com/office/drawing/2014/main" id="{1AE20BB0-8346-41E9-B182-BDD5ACDC5E7C}"/>
              </a:ext>
            </a:extLst>
          </p:cNvPr>
          <p:cNvSpPr>
            <a:spLocks noChangeAspect="1"/>
          </p:cNvSpPr>
          <p:nvPr/>
        </p:nvSpPr>
        <p:spPr>
          <a:xfrm rot="9900000">
            <a:off x="5884103" y="3825220"/>
            <a:ext cx="452046" cy="383927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1" name="Rounded Rectangle 27">
            <a:extLst>
              <a:ext uri="{FF2B5EF4-FFF2-40B4-BE49-F238E27FC236}">
                <a16:creationId xmlns:a16="http://schemas.microsoft.com/office/drawing/2014/main" id="{E22A8225-6747-46D2-9835-7A3879C8B752}"/>
              </a:ext>
            </a:extLst>
          </p:cNvPr>
          <p:cNvSpPr/>
          <p:nvPr/>
        </p:nvSpPr>
        <p:spPr>
          <a:xfrm>
            <a:off x="9647170" y="2720009"/>
            <a:ext cx="407722" cy="313185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Round Same Side Corner Rectangle 36">
            <a:extLst>
              <a:ext uri="{FF2B5EF4-FFF2-40B4-BE49-F238E27FC236}">
                <a16:creationId xmlns:a16="http://schemas.microsoft.com/office/drawing/2014/main" id="{9042FC07-A35D-4970-9D7A-6E04128AC5F3}"/>
              </a:ext>
            </a:extLst>
          </p:cNvPr>
          <p:cNvSpPr>
            <a:spLocks noChangeAspect="1"/>
          </p:cNvSpPr>
          <p:nvPr/>
        </p:nvSpPr>
        <p:spPr>
          <a:xfrm>
            <a:off x="3954640" y="4424028"/>
            <a:ext cx="430876" cy="340657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23" name="Group 63">
            <a:extLst>
              <a:ext uri="{FF2B5EF4-FFF2-40B4-BE49-F238E27FC236}">
                <a16:creationId xmlns:a16="http://schemas.microsoft.com/office/drawing/2014/main" id="{AA918E19-C29E-403F-9173-DD2AF0B19C02}"/>
              </a:ext>
            </a:extLst>
          </p:cNvPr>
          <p:cNvGrpSpPr/>
          <p:nvPr/>
        </p:nvGrpSpPr>
        <p:grpSpPr>
          <a:xfrm>
            <a:off x="9131031" y="3907049"/>
            <a:ext cx="1440000" cy="1264481"/>
            <a:chOff x="6210998" y="1433695"/>
            <a:chExt cx="2688349" cy="126448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C0D57E4-D7BE-4F58-B37C-A6572950232D}"/>
                </a:ext>
              </a:extLst>
            </p:cNvPr>
            <p:cNvSpPr txBox="1"/>
            <p:nvPr/>
          </p:nvSpPr>
          <p:spPr>
            <a:xfrm>
              <a:off x="6210998" y="1433695"/>
              <a:ext cx="26883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3AB2A56-FF99-4F96-933F-5F055F0B45FD}"/>
                </a:ext>
              </a:extLst>
            </p:cNvPr>
            <p:cNvSpPr txBox="1"/>
            <p:nvPr/>
          </p:nvSpPr>
          <p:spPr>
            <a:xfrm>
              <a:off x="6210998" y="1682513"/>
              <a:ext cx="268834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63">
            <a:extLst>
              <a:ext uri="{FF2B5EF4-FFF2-40B4-BE49-F238E27FC236}">
                <a16:creationId xmlns:a16="http://schemas.microsoft.com/office/drawing/2014/main" id="{1C95F4B6-F156-4812-869F-50EB3CC0B990}"/>
              </a:ext>
            </a:extLst>
          </p:cNvPr>
          <p:cNvGrpSpPr/>
          <p:nvPr/>
        </p:nvGrpSpPr>
        <p:grpSpPr>
          <a:xfrm>
            <a:off x="7243386" y="4451531"/>
            <a:ext cx="1440000" cy="1264481"/>
            <a:chOff x="6210998" y="1433695"/>
            <a:chExt cx="2688349" cy="1264481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6A4DC0E-E788-42A5-9FE9-6840F9FCFACC}"/>
                </a:ext>
              </a:extLst>
            </p:cNvPr>
            <p:cNvSpPr txBox="1"/>
            <p:nvPr/>
          </p:nvSpPr>
          <p:spPr>
            <a:xfrm>
              <a:off x="6210998" y="1433695"/>
              <a:ext cx="26883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BA87ADA-2C3D-4DE1-994F-A8E472A5754A}"/>
                </a:ext>
              </a:extLst>
            </p:cNvPr>
            <p:cNvSpPr txBox="1"/>
            <p:nvPr/>
          </p:nvSpPr>
          <p:spPr>
            <a:xfrm>
              <a:off x="6210998" y="1682513"/>
              <a:ext cx="268834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63">
            <a:extLst>
              <a:ext uri="{FF2B5EF4-FFF2-40B4-BE49-F238E27FC236}">
                <a16:creationId xmlns:a16="http://schemas.microsoft.com/office/drawing/2014/main" id="{F515E4B8-B283-4218-A9F2-B9EAD1663060}"/>
              </a:ext>
            </a:extLst>
          </p:cNvPr>
          <p:cNvGrpSpPr/>
          <p:nvPr/>
        </p:nvGrpSpPr>
        <p:grpSpPr>
          <a:xfrm>
            <a:off x="5355742" y="4996013"/>
            <a:ext cx="1440000" cy="1264481"/>
            <a:chOff x="6210998" y="1433695"/>
            <a:chExt cx="2688349" cy="1264481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58F1F6B-1C75-433B-BF22-18464E7F7F38}"/>
                </a:ext>
              </a:extLst>
            </p:cNvPr>
            <p:cNvSpPr txBox="1"/>
            <p:nvPr/>
          </p:nvSpPr>
          <p:spPr>
            <a:xfrm>
              <a:off x="6210998" y="1433695"/>
              <a:ext cx="26883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EB4683B-EAD7-4D06-ACEA-09C8A164C2E6}"/>
                </a:ext>
              </a:extLst>
            </p:cNvPr>
            <p:cNvSpPr txBox="1"/>
            <p:nvPr/>
          </p:nvSpPr>
          <p:spPr>
            <a:xfrm>
              <a:off x="6210998" y="1682513"/>
              <a:ext cx="268834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63">
            <a:extLst>
              <a:ext uri="{FF2B5EF4-FFF2-40B4-BE49-F238E27FC236}">
                <a16:creationId xmlns:a16="http://schemas.microsoft.com/office/drawing/2014/main" id="{510519A9-714C-4A3F-966C-E0F788AB0214}"/>
              </a:ext>
            </a:extLst>
          </p:cNvPr>
          <p:cNvGrpSpPr/>
          <p:nvPr/>
        </p:nvGrpSpPr>
        <p:grpSpPr>
          <a:xfrm>
            <a:off x="3468098" y="2379143"/>
            <a:ext cx="1440000" cy="1264481"/>
            <a:chOff x="6210998" y="1433695"/>
            <a:chExt cx="2688349" cy="1264481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5E08EE8-4E0B-4855-8BB1-498226DC64C0}"/>
                </a:ext>
              </a:extLst>
            </p:cNvPr>
            <p:cNvSpPr txBox="1"/>
            <p:nvPr/>
          </p:nvSpPr>
          <p:spPr>
            <a:xfrm>
              <a:off x="6210998" y="1433695"/>
              <a:ext cx="26883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AB75F3C-551E-4373-BF99-F4FCBA1A1859}"/>
                </a:ext>
              </a:extLst>
            </p:cNvPr>
            <p:cNvSpPr txBox="1"/>
            <p:nvPr/>
          </p:nvSpPr>
          <p:spPr>
            <a:xfrm>
              <a:off x="6210998" y="1682513"/>
              <a:ext cx="268834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63">
            <a:extLst>
              <a:ext uri="{FF2B5EF4-FFF2-40B4-BE49-F238E27FC236}">
                <a16:creationId xmlns:a16="http://schemas.microsoft.com/office/drawing/2014/main" id="{CB194C4E-69CE-437D-920D-8F230A2505D0}"/>
              </a:ext>
            </a:extLst>
          </p:cNvPr>
          <p:cNvGrpSpPr/>
          <p:nvPr/>
        </p:nvGrpSpPr>
        <p:grpSpPr>
          <a:xfrm>
            <a:off x="1580454" y="2923625"/>
            <a:ext cx="1440000" cy="1264481"/>
            <a:chOff x="6210998" y="1433695"/>
            <a:chExt cx="2688349" cy="1264481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A7D45C0-32FB-4860-8275-B6E6BA59DDD6}"/>
                </a:ext>
              </a:extLst>
            </p:cNvPr>
            <p:cNvSpPr txBox="1"/>
            <p:nvPr/>
          </p:nvSpPr>
          <p:spPr>
            <a:xfrm>
              <a:off x="6210998" y="1433695"/>
              <a:ext cx="26883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40294AA-324E-4146-BFB2-76A7C0EFEB2B}"/>
                </a:ext>
              </a:extLst>
            </p:cNvPr>
            <p:cNvSpPr txBox="1"/>
            <p:nvPr/>
          </p:nvSpPr>
          <p:spPr>
            <a:xfrm>
              <a:off x="6210998" y="1682513"/>
              <a:ext cx="268834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ight Arrow 3">
            <a:extLst>
              <a:ext uri="{FF2B5EF4-FFF2-40B4-BE49-F238E27FC236}">
                <a16:creationId xmlns:a16="http://schemas.microsoft.com/office/drawing/2014/main" id="{2AAA2C1A-9FB2-4D1F-B2DC-10E693C5EF66}"/>
              </a:ext>
            </a:extLst>
          </p:cNvPr>
          <p:cNvSpPr/>
          <p:nvPr/>
        </p:nvSpPr>
        <p:spPr>
          <a:xfrm>
            <a:off x="995271" y="5327589"/>
            <a:ext cx="10260000" cy="936104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" name="Right Arrow 4">
            <a:extLst>
              <a:ext uri="{FF2B5EF4-FFF2-40B4-BE49-F238E27FC236}">
                <a16:creationId xmlns:a16="http://schemas.microsoft.com/office/drawing/2014/main" id="{4F22D215-42C2-4150-B136-0D4187177148}"/>
              </a:ext>
            </a:extLst>
          </p:cNvPr>
          <p:cNvSpPr/>
          <p:nvPr/>
        </p:nvSpPr>
        <p:spPr>
          <a:xfrm>
            <a:off x="2795271" y="4556043"/>
            <a:ext cx="8460000" cy="936104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Right Arrow 5">
            <a:extLst>
              <a:ext uri="{FF2B5EF4-FFF2-40B4-BE49-F238E27FC236}">
                <a16:creationId xmlns:a16="http://schemas.microsoft.com/office/drawing/2014/main" id="{327B4169-AFB0-4820-8A6F-6DAD9B2E2B7F}"/>
              </a:ext>
            </a:extLst>
          </p:cNvPr>
          <p:cNvSpPr/>
          <p:nvPr/>
        </p:nvSpPr>
        <p:spPr>
          <a:xfrm>
            <a:off x="4595271" y="3784498"/>
            <a:ext cx="6660000" cy="936104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Right Arrow 6">
            <a:extLst>
              <a:ext uri="{FF2B5EF4-FFF2-40B4-BE49-F238E27FC236}">
                <a16:creationId xmlns:a16="http://schemas.microsoft.com/office/drawing/2014/main" id="{4B2E860A-F32C-48F6-84CD-16EDF0462C34}"/>
              </a:ext>
            </a:extLst>
          </p:cNvPr>
          <p:cNvSpPr/>
          <p:nvPr/>
        </p:nvSpPr>
        <p:spPr>
          <a:xfrm>
            <a:off x="6395271" y="3012953"/>
            <a:ext cx="4860000" cy="936104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aphicFrame>
        <p:nvGraphicFramePr>
          <p:cNvPr id="7" name="Chart 37">
            <a:extLst>
              <a:ext uri="{FF2B5EF4-FFF2-40B4-BE49-F238E27FC236}">
                <a16:creationId xmlns:a16="http://schemas.microsoft.com/office/drawing/2014/main" id="{465EE494-7721-47AD-84A1-A42DC6F2FEB0}"/>
              </a:ext>
            </a:extLst>
          </p:cNvPr>
          <p:cNvGraphicFramePr/>
          <p:nvPr/>
        </p:nvGraphicFramePr>
        <p:xfrm>
          <a:off x="995271" y="3727780"/>
          <a:ext cx="1507389" cy="1764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37">
            <a:extLst>
              <a:ext uri="{FF2B5EF4-FFF2-40B4-BE49-F238E27FC236}">
                <a16:creationId xmlns:a16="http://schemas.microsoft.com/office/drawing/2014/main" id="{1322AFBF-3696-4E60-9D08-09EBBE2ABDC4}"/>
              </a:ext>
            </a:extLst>
          </p:cNvPr>
          <p:cNvGraphicFramePr/>
          <p:nvPr/>
        </p:nvGraphicFramePr>
        <p:xfrm>
          <a:off x="2795271" y="2956234"/>
          <a:ext cx="1507389" cy="1764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37">
            <a:extLst>
              <a:ext uri="{FF2B5EF4-FFF2-40B4-BE49-F238E27FC236}">
                <a16:creationId xmlns:a16="http://schemas.microsoft.com/office/drawing/2014/main" id="{4C43AB61-E956-4AB5-BD20-5354369FBE2C}"/>
              </a:ext>
            </a:extLst>
          </p:cNvPr>
          <p:cNvGraphicFramePr/>
          <p:nvPr/>
        </p:nvGraphicFramePr>
        <p:xfrm>
          <a:off x="4595271" y="2184689"/>
          <a:ext cx="1507389" cy="1764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89D45A32-D18D-48A9-9E40-149528BC6031}"/>
              </a:ext>
            </a:extLst>
          </p:cNvPr>
          <p:cNvSpPr txBox="1"/>
          <p:nvPr/>
        </p:nvSpPr>
        <p:spPr>
          <a:xfrm>
            <a:off x="1038696" y="5626364"/>
            <a:ext cx="172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7AC40F-99C7-4DB1-822A-E3DDF7FD9F46}"/>
              </a:ext>
            </a:extLst>
          </p:cNvPr>
          <p:cNvSpPr txBox="1"/>
          <p:nvPr/>
        </p:nvSpPr>
        <p:spPr>
          <a:xfrm>
            <a:off x="2839885" y="4854818"/>
            <a:ext cx="172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6A5797-06D3-4ADF-A64F-1F2FAA1B9A31}"/>
              </a:ext>
            </a:extLst>
          </p:cNvPr>
          <p:cNvSpPr txBox="1"/>
          <p:nvPr/>
        </p:nvSpPr>
        <p:spPr>
          <a:xfrm>
            <a:off x="4641074" y="4083273"/>
            <a:ext cx="172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2A6518-1A6F-4F65-A094-6C1449527B1D}"/>
              </a:ext>
            </a:extLst>
          </p:cNvPr>
          <p:cNvSpPr txBox="1"/>
          <p:nvPr/>
        </p:nvSpPr>
        <p:spPr>
          <a:xfrm>
            <a:off x="6442263" y="3311728"/>
            <a:ext cx="172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AC1850-DDD6-43FF-B503-15056D0E18E4}"/>
              </a:ext>
            </a:extLst>
          </p:cNvPr>
          <p:cNvSpPr txBox="1"/>
          <p:nvPr/>
        </p:nvSpPr>
        <p:spPr>
          <a:xfrm>
            <a:off x="7970279" y="2438847"/>
            <a:ext cx="12862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PowerPoint Presentation Templates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2776DBE-D106-441B-8756-5C9125CE679E}"/>
              </a:ext>
            </a:extLst>
          </p:cNvPr>
          <p:cNvSpPr txBox="1"/>
          <p:nvPr/>
        </p:nvSpPr>
        <p:spPr>
          <a:xfrm>
            <a:off x="4705827" y="1752110"/>
            <a:ext cx="12862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PowerPoint Presentation Templates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0BDEB15-BDD3-40C2-A6A9-CEB1328F89BC}"/>
              </a:ext>
            </a:extLst>
          </p:cNvPr>
          <p:cNvSpPr txBox="1"/>
          <p:nvPr/>
        </p:nvSpPr>
        <p:spPr>
          <a:xfrm>
            <a:off x="2905827" y="2521726"/>
            <a:ext cx="12862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PowerPoint Presentation Templates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4E0344E-F27B-415F-8E63-C60963A0F9D5}"/>
              </a:ext>
            </a:extLst>
          </p:cNvPr>
          <p:cNvSpPr txBox="1"/>
          <p:nvPr/>
        </p:nvSpPr>
        <p:spPr>
          <a:xfrm>
            <a:off x="1105827" y="3291341"/>
            <a:ext cx="12862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PowerPoint Presentation Templates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7">
            <a:extLst>
              <a:ext uri="{FF2B5EF4-FFF2-40B4-BE49-F238E27FC236}">
                <a16:creationId xmlns:a16="http://schemas.microsoft.com/office/drawing/2014/main" id="{AEE87C5E-B6E7-4423-BD2F-E78F5ABF2CA9}"/>
              </a:ext>
            </a:extLst>
          </p:cNvPr>
          <p:cNvSpPr txBox="1">
            <a:spLocks/>
          </p:cNvSpPr>
          <p:nvPr/>
        </p:nvSpPr>
        <p:spPr>
          <a:xfrm>
            <a:off x="6102852" y="5199007"/>
            <a:ext cx="992586" cy="301848"/>
          </a:xfrm>
          <a:prstGeom prst="rect">
            <a:avLst/>
          </a:prstGeom>
          <a:solidFill>
            <a:schemeClr val="bg1">
              <a:alpha val="70000"/>
            </a:schemeClr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</a:t>
            </a:r>
            <a:endParaRPr lang="en-US" altLang="ko-KR" sz="14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 Placeholder 27">
            <a:extLst>
              <a:ext uri="{FF2B5EF4-FFF2-40B4-BE49-F238E27FC236}">
                <a16:creationId xmlns:a16="http://schemas.microsoft.com/office/drawing/2014/main" id="{FC00D7D3-23BD-4345-B27D-C776A66A95C6}"/>
              </a:ext>
            </a:extLst>
          </p:cNvPr>
          <p:cNvSpPr txBox="1">
            <a:spLocks/>
          </p:cNvSpPr>
          <p:nvPr/>
        </p:nvSpPr>
        <p:spPr>
          <a:xfrm>
            <a:off x="7171312" y="5199007"/>
            <a:ext cx="1223789" cy="301848"/>
          </a:xfrm>
          <a:prstGeom prst="rect">
            <a:avLst/>
          </a:prstGeom>
          <a:solidFill>
            <a:schemeClr val="bg1">
              <a:alpha val="70000"/>
            </a:schemeClr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PORTFOLIO</a:t>
            </a:r>
            <a:endParaRPr lang="en-US" altLang="ko-KR" sz="14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 Placeholder 27">
            <a:extLst>
              <a:ext uri="{FF2B5EF4-FFF2-40B4-BE49-F238E27FC236}">
                <a16:creationId xmlns:a16="http://schemas.microsoft.com/office/drawing/2014/main" id="{7F62167E-6F60-41F4-B385-6B097E1BA9C9}"/>
              </a:ext>
            </a:extLst>
          </p:cNvPr>
          <p:cNvSpPr txBox="1">
            <a:spLocks/>
          </p:cNvSpPr>
          <p:nvPr/>
        </p:nvSpPr>
        <p:spPr>
          <a:xfrm>
            <a:off x="8470975" y="5199007"/>
            <a:ext cx="1431539" cy="301848"/>
          </a:xfrm>
          <a:prstGeom prst="rect">
            <a:avLst/>
          </a:prstGeom>
          <a:solidFill>
            <a:schemeClr val="bg1">
              <a:alpha val="70000"/>
            </a:schemeClr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POWERPOINT</a:t>
            </a:r>
            <a:endParaRPr lang="en-US" altLang="ko-KR" sz="14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149CA0-BF91-46CA-9E37-35D06D1A8A40}"/>
              </a:ext>
            </a:extLst>
          </p:cNvPr>
          <p:cNvSpPr txBox="1"/>
          <p:nvPr/>
        </p:nvSpPr>
        <p:spPr>
          <a:xfrm>
            <a:off x="6024475" y="4039934"/>
            <a:ext cx="54728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Easy to change colors, photos and Text.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265086-069C-43B9-B591-D566854866A8}"/>
              </a:ext>
            </a:extLst>
          </p:cNvPr>
          <p:cNvSpPr txBox="1"/>
          <p:nvPr/>
        </p:nvSpPr>
        <p:spPr>
          <a:xfrm>
            <a:off x="6102852" y="5627778"/>
            <a:ext cx="5472804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</a:rPr>
              <a:t>We Create Quality </a:t>
            </a:r>
          </a:p>
          <a:p>
            <a:r>
              <a:rPr lang="en-US" altLang="ko-KR" sz="2800" dirty="0">
                <a:solidFill>
                  <a:schemeClr val="bg1"/>
                </a:solidFill>
              </a:rPr>
              <a:t>Professional Presentation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9" name="직사각형 5">
            <a:extLst>
              <a:ext uri="{FF2B5EF4-FFF2-40B4-BE49-F238E27FC236}">
                <a16:creationId xmlns:a16="http://schemas.microsoft.com/office/drawing/2014/main" id="{FD807869-205A-4812-B58A-40A456B2126D}"/>
              </a:ext>
            </a:extLst>
          </p:cNvPr>
          <p:cNvSpPr/>
          <p:nvPr/>
        </p:nvSpPr>
        <p:spPr>
          <a:xfrm>
            <a:off x="616344" y="306732"/>
            <a:ext cx="4396803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bg1"/>
                </a:solidFill>
                <a:latin typeface="+mj-lt"/>
              </a:rPr>
              <a:t>PORTFOLIO</a:t>
            </a:r>
          </a:p>
        </p:txBody>
      </p:sp>
      <p:sp>
        <p:nvSpPr>
          <p:cNvPr id="10" name="직사각형 6">
            <a:extLst>
              <a:ext uri="{FF2B5EF4-FFF2-40B4-BE49-F238E27FC236}">
                <a16:creationId xmlns:a16="http://schemas.microsoft.com/office/drawing/2014/main" id="{BEA9E4A7-F41D-4893-A28A-E29D13CD1128}"/>
              </a:ext>
            </a:extLst>
          </p:cNvPr>
          <p:cNvSpPr/>
          <p:nvPr/>
        </p:nvSpPr>
        <p:spPr>
          <a:xfrm>
            <a:off x="1775336" y="875322"/>
            <a:ext cx="4396804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bg1"/>
                </a:solidFill>
                <a:latin typeface="+mj-lt"/>
              </a:rPr>
              <a:t>PRESENTATION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9AC2EC-F85D-459B-9BA3-04712953CDE2}"/>
              </a:ext>
            </a:extLst>
          </p:cNvPr>
          <p:cNvSpPr txBox="1"/>
          <p:nvPr/>
        </p:nvSpPr>
        <p:spPr>
          <a:xfrm>
            <a:off x="616344" y="4181228"/>
            <a:ext cx="2727287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b="1" dirty="0">
                <a:solidFill>
                  <a:schemeClr val="accent3"/>
                </a:solidFill>
                <a:cs typeface="Arial" pitchFamily="34" charset="0"/>
              </a:rPr>
              <a:t>L</a:t>
            </a:r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CU USU AGAM INTEGRE IMPEDIT.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2" name="Text Placeholder 27">
            <a:extLst>
              <a:ext uri="{FF2B5EF4-FFF2-40B4-BE49-F238E27FC236}">
                <a16:creationId xmlns:a16="http://schemas.microsoft.com/office/drawing/2014/main" id="{6A6FD93D-AC7F-48D4-977A-AACEEE012432}"/>
              </a:ext>
            </a:extLst>
          </p:cNvPr>
          <p:cNvSpPr txBox="1">
            <a:spLocks/>
          </p:cNvSpPr>
          <p:nvPr/>
        </p:nvSpPr>
        <p:spPr>
          <a:xfrm>
            <a:off x="9978387" y="5199007"/>
            <a:ext cx="1597269" cy="301848"/>
          </a:xfrm>
          <a:prstGeom prst="rect">
            <a:avLst/>
          </a:prstGeom>
          <a:solidFill>
            <a:schemeClr val="bg1">
              <a:alpha val="70000"/>
            </a:schemeClr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en-US" altLang="ko-KR" sz="14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0" y="104658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" name="Group 24">
            <a:extLst>
              <a:ext uri="{FF2B5EF4-FFF2-40B4-BE49-F238E27FC236}">
                <a16:creationId xmlns:a16="http://schemas.microsoft.com/office/drawing/2014/main" id="{F2A356A9-C0C4-440F-8DBB-9FF86EE5DB5D}"/>
              </a:ext>
            </a:extLst>
          </p:cNvPr>
          <p:cNvGrpSpPr/>
          <p:nvPr/>
        </p:nvGrpSpPr>
        <p:grpSpPr>
          <a:xfrm>
            <a:off x="4450436" y="1844361"/>
            <a:ext cx="3455381" cy="1875992"/>
            <a:chOff x="3846616" y="872817"/>
            <a:chExt cx="3455381" cy="1875992"/>
          </a:xfrm>
        </p:grpSpPr>
        <p:sp>
          <p:nvSpPr>
            <p:cNvPr id="6" name="Diamond 17">
              <a:extLst>
                <a:ext uri="{FF2B5EF4-FFF2-40B4-BE49-F238E27FC236}">
                  <a16:creationId xmlns:a16="http://schemas.microsoft.com/office/drawing/2014/main" id="{B5957391-A652-4A7F-A024-54BA915BBB6C}"/>
                </a:ext>
              </a:extLst>
            </p:cNvPr>
            <p:cNvSpPr/>
            <p:nvPr/>
          </p:nvSpPr>
          <p:spPr>
            <a:xfrm>
              <a:off x="3846616" y="872817"/>
              <a:ext cx="799368" cy="799366"/>
            </a:xfrm>
            <a:prstGeom prst="ellipse">
              <a:avLst/>
            </a:prstGeom>
            <a:solidFill>
              <a:schemeClr val="accent1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F1A25D5-3D80-4529-8860-63A94B90417B}"/>
                </a:ext>
              </a:extLst>
            </p:cNvPr>
            <p:cNvSpPr txBox="1"/>
            <p:nvPr/>
          </p:nvSpPr>
          <p:spPr>
            <a:xfrm>
              <a:off x="4760242" y="1041668"/>
              <a:ext cx="2411120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809DD1D-9ED5-413B-85EB-41AF5E153E45}"/>
                </a:ext>
              </a:extLst>
            </p:cNvPr>
            <p:cNvSpPr txBox="1"/>
            <p:nvPr/>
          </p:nvSpPr>
          <p:spPr>
            <a:xfrm>
              <a:off x="4662361" y="1733146"/>
              <a:ext cx="2639636" cy="1015663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</a:p>
            <a:p>
              <a:pPr marL="171450" indent="-171450">
                <a:buFont typeface="Wingdings" pitchFamily="2" charset="2"/>
                <a:buChar char="ü"/>
              </a:pP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1C540F9-5EC2-42AA-B333-A3DE9E59C822}"/>
                </a:ext>
              </a:extLst>
            </p:cNvPr>
            <p:cNvSpPr txBox="1"/>
            <p:nvPr/>
          </p:nvSpPr>
          <p:spPr>
            <a:xfrm>
              <a:off x="3960874" y="1041668"/>
              <a:ext cx="570852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25">
            <a:extLst>
              <a:ext uri="{FF2B5EF4-FFF2-40B4-BE49-F238E27FC236}">
                <a16:creationId xmlns:a16="http://schemas.microsoft.com/office/drawing/2014/main" id="{87F5CB26-4619-4DA0-A7EB-78802BF2A36A}"/>
              </a:ext>
            </a:extLst>
          </p:cNvPr>
          <p:cNvGrpSpPr/>
          <p:nvPr/>
        </p:nvGrpSpPr>
        <p:grpSpPr>
          <a:xfrm>
            <a:off x="8177055" y="1844361"/>
            <a:ext cx="3455381" cy="1875992"/>
            <a:chOff x="3846616" y="872817"/>
            <a:chExt cx="3455381" cy="1875992"/>
          </a:xfrm>
        </p:grpSpPr>
        <p:sp>
          <p:nvSpPr>
            <p:cNvPr id="11" name="Diamond 26">
              <a:extLst>
                <a:ext uri="{FF2B5EF4-FFF2-40B4-BE49-F238E27FC236}">
                  <a16:creationId xmlns:a16="http://schemas.microsoft.com/office/drawing/2014/main" id="{F42907C2-CC79-4386-8434-C9835484239F}"/>
                </a:ext>
              </a:extLst>
            </p:cNvPr>
            <p:cNvSpPr/>
            <p:nvPr/>
          </p:nvSpPr>
          <p:spPr>
            <a:xfrm>
              <a:off x="3846616" y="872817"/>
              <a:ext cx="799368" cy="799366"/>
            </a:xfrm>
            <a:prstGeom prst="ellipse">
              <a:avLst/>
            </a:prstGeom>
            <a:solidFill>
              <a:schemeClr val="accent2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2B35099-B7E4-4E47-BF95-2039EAD559BF}"/>
                </a:ext>
              </a:extLst>
            </p:cNvPr>
            <p:cNvSpPr txBox="1"/>
            <p:nvPr/>
          </p:nvSpPr>
          <p:spPr>
            <a:xfrm>
              <a:off x="4760242" y="1041668"/>
              <a:ext cx="2411120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A1561F3-60B7-45BF-BE53-143FDA3AABD1}"/>
                </a:ext>
              </a:extLst>
            </p:cNvPr>
            <p:cNvSpPr txBox="1"/>
            <p:nvPr/>
          </p:nvSpPr>
          <p:spPr>
            <a:xfrm>
              <a:off x="4662361" y="1733146"/>
              <a:ext cx="2639636" cy="1015663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</a:p>
            <a:p>
              <a:pPr marL="171450" indent="-171450">
                <a:buFont typeface="Wingdings" pitchFamily="2" charset="2"/>
                <a:buChar char="ü"/>
              </a:pP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5198D80-670B-4184-B0D6-DB1575D8BBF9}"/>
                </a:ext>
              </a:extLst>
            </p:cNvPr>
            <p:cNvSpPr txBox="1"/>
            <p:nvPr/>
          </p:nvSpPr>
          <p:spPr>
            <a:xfrm>
              <a:off x="3960874" y="1041668"/>
              <a:ext cx="570852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46">
            <a:extLst>
              <a:ext uri="{FF2B5EF4-FFF2-40B4-BE49-F238E27FC236}">
                <a16:creationId xmlns:a16="http://schemas.microsoft.com/office/drawing/2014/main" id="{DAA6A15F-92F2-4277-8F56-A1EB7858D2E5}"/>
              </a:ext>
            </a:extLst>
          </p:cNvPr>
          <p:cNvGrpSpPr/>
          <p:nvPr/>
        </p:nvGrpSpPr>
        <p:grpSpPr>
          <a:xfrm>
            <a:off x="4450436" y="4282201"/>
            <a:ext cx="3455381" cy="1875992"/>
            <a:chOff x="3846616" y="872817"/>
            <a:chExt cx="3455381" cy="1875992"/>
          </a:xfrm>
        </p:grpSpPr>
        <p:sp>
          <p:nvSpPr>
            <p:cNvPr id="16" name="Diamond 47">
              <a:extLst>
                <a:ext uri="{FF2B5EF4-FFF2-40B4-BE49-F238E27FC236}">
                  <a16:creationId xmlns:a16="http://schemas.microsoft.com/office/drawing/2014/main" id="{194A1B99-3564-4525-AAE8-5D5885BE7917}"/>
                </a:ext>
              </a:extLst>
            </p:cNvPr>
            <p:cNvSpPr/>
            <p:nvPr/>
          </p:nvSpPr>
          <p:spPr>
            <a:xfrm>
              <a:off x="3846616" y="872817"/>
              <a:ext cx="799368" cy="799366"/>
            </a:xfrm>
            <a:prstGeom prst="ellipse">
              <a:avLst/>
            </a:prstGeom>
            <a:solidFill>
              <a:schemeClr val="accent3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34AFCD6-86A2-4A28-86FE-AFA73B90E1E3}"/>
                </a:ext>
              </a:extLst>
            </p:cNvPr>
            <p:cNvSpPr txBox="1"/>
            <p:nvPr/>
          </p:nvSpPr>
          <p:spPr>
            <a:xfrm>
              <a:off x="4760242" y="1041668"/>
              <a:ext cx="2411120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CD910FC-E28C-44EB-A117-2B8B6DABF029}"/>
                </a:ext>
              </a:extLst>
            </p:cNvPr>
            <p:cNvSpPr txBox="1"/>
            <p:nvPr/>
          </p:nvSpPr>
          <p:spPr>
            <a:xfrm>
              <a:off x="4662361" y="1733146"/>
              <a:ext cx="2639636" cy="1015663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</a:p>
            <a:p>
              <a:pPr marL="171450" indent="-171450">
                <a:buFont typeface="Wingdings" pitchFamily="2" charset="2"/>
                <a:buChar char="ü"/>
              </a:pP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D81B9D7-6E63-428B-9DFA-D58C9D98E389}"/>
                </a:ext>
              </a:extLst>
            </p:cNvPr>
            <p:cNvSpPr txBox="1"/>
            <p:nvPr/>
          </p:nvSpPr>
          <p:spPr>
            <a:xfrm>
              <a:off x="3960874" y="1041668"/>
              <a:ext cx="570852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51">
            <a:extLst>
              <a:ext uri="{FF2B5EF4-FFF2-40B4-BE49-F238E27FC236}">
                <a16:creationId xmlns:a16="http://schemas.microsoft.com/office/drawing/2014/main" id="{75607A36-7C64-45F9-84DD-28B8242AF0ED}"/>
              </a:ext>
            </a:extLst>
          </p:cNvPr>
          <p:cNvGrpSpPr/>
          <p:nvPr/>
        </p:nvGrpSpPr>
        <p:grpSpPr>
          <a:xfrm>
            <a:off x="8177055" y="4282201"/>
            <a:ext cx="3455381" cy="1875992"/>
            <a:chOff x="3846616" y="872817"/>
            <a:chExt cx="3455381" cy="1875992"/>
          </a:xfrm>
        </p:grpSpPr>
        <p:sp>
          <p:nvSpPr>
            <p:cNvPr id="21" name="Diamond 52">
              <a:extLst>
                <a:ext uri="{FF2B5EF4-FFF2-40B4-BE49-F238E27FC236}">
                  <a16:creationId xmlns:a16="http://schemas.microsoft.com/office/drawing/2014/main" id="{1BCEC6AA-DB57-4B6B-926F-3711B080F285}"/>
                </a:ext>
              </a:extLst>
            </p:cNvPr>
            <p:cNvSpPr/>
            <p:nvPr/>
          </p:nvSpPr>
          <p:spPr>
            <a:xfrm>
              <a:off x="3846616" y="872817"/>
              <a:ext cx="799368" cy="799366"/>
            </a:xfrm>
            <a:prstGeom prst="ellipse">
              <a:avLst/>
            </a:prstGeom>
            <a:solidFill>
              <a:schemeClr val="accent4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27278D6-E7C7-47E9-9695-88693900B947}"/>
                </a:ext>
              </a:extLst>
            </p:cNvPr>
            <p:cNvSpPr txBox="1"/>
            <p:nvPr/>
          </p:nvSpPr>
          <p:spPr>
            <a:xfrm>
              <a:off x="4760242" y="1041668"/>
              <a:ext cx="2411120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8F6F574-F666-48E7-8B03-82020705368E}"/>
                </a:ext>
              </a:extLst>
            </p:cNvPr>
            <p:cNvSpPr txBox="1"/>
            <p:nvPr/>
          </p:nvSpPr>
          <p:spPr>
            <a:xfrm>
              <a:off x="4662361" y="1733146"/>
              <a:ext cx="2639636" cy="1015663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</a:p>
            <a:p>
              <a:pPr marL="171450" indent="-171450">
                <a:buFont typeface="Wingdings" pitchFamily="2" charset="2"/>
                <a:buChar char="ü"/>
              </a:pP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BB14275-DB48-4F83-A0EE-D7C1845D6319}"/>
                </a:ext>
              </a:extLst>
            </p:cNvPr>
            <p:cNvSpPr txBox="1"/>
            <p:nvPr/>
          </p:nvSpPr>
          <p:spPr>
            <a:xfrm>
              <a:off x="3960874" y="1041668"/>
              <a:ext cx="570852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02">
            <a:extLst>
              <a:ext uri="{FF2B5EF4-FFF2-40B4-BE49-F238E27FC236}">
                <a16:creationId xmlns:a16="http://schemas.microsoft.com/office/drawing/2014/main" id="{7466C529-C460-4F4E-B7E1-96F44B971697}"/>
              </a:ext>
            </a:extLst>
          </p:cNvPr>
          <p:cNvGrpSpPr/>
          <p:nvPr/>
        </p:nvGrpSpPr>
        <p:grpSpPr>
          <a:xfrm>
            <a:off x="819162" y="3087494"/>
            <a:ext cx="1129094" cy="1769718"/>
            <a:chOff x="819162" y="3087494"/>
            <a:chExt cx="1129094" cy="1769718"/>
          </a:xfrm>
          <a:solidFill>
            <a:schemeClr val="accent6"/>
          </a:solidFill>
        </p:grpSpPr>
        <p:sp>
          <p:nvSpPr>
            <p:cNvPr id="4" name="Freeform: Shape 19">
              <a:extLst>
                <a:ext uri="{FF2B5EF4-FFF2-40B4-BE49-F238E27FC236}">
                  <a16:creationId xmlns:a16="http://schemas.microsoft.com/office/drawing/2014/main" id="{6FD8A29D-3D1A-41D9-A849-2E8D30A76591}"/>
                </a:ext>
              </a:extLst>
            </p:cNvPr>
            <p:cNvSpPr/>
            <p:nvPr/>
          </p:nvSpPr>
          <p:spPr>
            <a:xfrm>
              <a:off x="819162" y="3087494"/>
              <a:ext cx="1022286" cy="1769718"/>
            </a:xfrm>
            <a:custGeom>
              <a:avLst/>
              <a:gdLst>
                <a:gd name="connsiteX0" fmla="*/ 227890 w 1022286"/>
                <a:gd name="connsiteY0" fmla="*/ 0 h 1769718"/>
                <a:gd name="connsiteX1" fmla="*/ 1022286 w 1022286"/>
                <a:gd name="connsiteY1" fmla="*/ 458644 h 1769718"/>
                <a:gd name="connsiteX2" fmla="*/ 988881 w 1022286"/>
                <a:gd name="connsiteY2" fmla="*/ 527987 h 1769718"/>
                <a:gd name="connsiteX3" fmla="*/ 916832 w 1022286"/>
                <a:gd name="connsiteY3" fmla="*/ 884859 h 1769718"/>
                <a:gd name="connsiteX4" fmla="*/ 988881 w 1022286"/>
                <a:gd name="connsiteY4" fmla="*/ 1241731 h 1769718"/>
                <a:gd name="connsiteX5" fmla="*/ 1022285 w 1022286"/>
                <a:gd name="connsiteY5" fmla="*/ 1311074 h 1769718"/>
                <a:gd name="connsiteX6" fmla="*/ 227890 w 1022286"/>
                <a:gd name="connsiteY6" fmla="*/ 1769718 h 1769718"/>
                <a:gd name="connsiteX7" fmla="*/ 221313 w 1022286"/>
                <a:gd name="connsiteY7" fmla="*/ 1758892 h 1769718"/>
                <a:gd name="connsiteX8" fmla="*/ 0 w 1022286"/>
                <a:gd name="connsiteY8" fmla="*/ 884859 h 1769718"/>
                <a:gd name="connsiteX9" fmla="*/ 221313 w 1022286"/>
                <a:gd name="connsiteY9" fmla="*/ 10826 h 1769718"/>
                <a:gd name="connsiteX10" fmla="*/ 227890 w 1022286"/>
                <a:gd name="connsiteY10" fmla="*/ 0 h 176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22286" h="1769718">
                  <a:moveTo>
                    <a:pt x="227890" y="0"/>
                  </a:moveTo>
                  <a:lnTo>
                    <a:pt x="1022286" y="458644"/>
                  </a:lnTo>
                  <a:lnTo>
                    <a:pt x="988881" y="527987"/>
                  </a:lnTo>
                  <a:cubicBezTo>
                    <a:pt x="942487" y="637675"/>
                    <a:pt x="916832" y="758271"/>
                    <a:pt x="916832" y="884859"/>
                  </a:cubicBezTo>
                  <a:cubicBezTo>
                    <a:pt x="916832" y="1011447"/>
                    <a:pt x="942487" y="1132043"/>
                    <a:pt x="988881" y="1241731"/>
                  </a:cubicBezTo>
                  <a:lnTo>
                    <a:pt x="1022285" y="1311074"/>
                  </a:lnTo>
                  <a:lnTo>
                    <a:pt x="227890" y="1769718"/>
                  </a:lnTo>
                  <a:lnTo>
                    <a:pt x="221313" y="1758892"/>
                  </a:lnTo>
                  <a:cubicBezTo>
                    <a:pt x="80172" y="1499075"/>
                    <a:pt x="0" y="1201330"/>
                    <a:pt x="0" y="884859"/>
                  </a:cubicBezTo>
                  <a:cubicBezTo>
                    <a:pt x="0" y="568389"/>
                    <a:pt x="80172" y="270644"/>
                    <a:pt x="221313" y="10826"/>
                  </a:cubicBezTo>
                  <a:lnTo>
                    <a:pt x="22789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" name="Isosceles Triangle 51">
              <a:extLst>
                <a:ext uri="{FF2B5EF4-FFF2-40B4-BE49-F238E27FC236}">
                  <a16:creationId xmlns:a16="http://schemas.microsoft.com/office/drawing/2014/main" id="{C109367E-EACF-48AC-AFBF-05474DB6C57B}"/>
                </a:ext>
              </a:extLst>
            </p:cNvPr>
            <p:cNvSpPr/>
            <p:nvPr/>
          </p:nvSpPr>
          <p:spPr>
            <a:xfrm rot="5400000">
              <a:off x="1717550" y="3865546"/>
              <a:ext cx="247795" cy="21361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" name="Group 100">
            <a:extLst>
              <a:ext uri="{FF2B5EF4-FFF2-40B4-BE49-F238E27FC236}">
                <a16:creationId xmlns:a16="http://schemas.microsoft.com/office/drawing/2014/main" id="{658C3576-C828-4D29-8248-6187A6DB9025}"/>
              </a:ext>
            </a:extLst>
          </p:cNvPr>
          <p:cNvGrpSpPr/>
          <p:nvPr/>
        </p:nvGrpSpPr>
        <p:grpSpPr>
          <a:xfrm>
            <a:off x="3357397" y="3087493"/>
            <a:ext cx="1129093" cy="1769720"/>
            <a:chOff x="3357397" y="3087493"/>
            <a:chExt cx="1129093" cy="1769720"/>
          </a:xfrm>
          <a:solidFill>
            <a:schemeClr val="accent3"/>
          </a:solidFill>
        </p:grpSpPr>
        <p:sp>
          <p:nvSpPr>
            <p:cNvPr id="7" name="Freeform: Shape 20">
              <a:extLst>
                <a:ext uri="{FF2B5EF4-FFF2-40B4-BE49-F238E27FC236}">
                  <a16:creationId xmlns:a16="http://schemas.microsoft.com/office/drawing/2014/main" id="{575813B3-4D89-411B-AC9E-C3CEA1A2FFE0}"/>
                </a:ext>
              </a:extLst>
            </p:cNvPr>
            <p:cNvSpPr/>
            <p:nvPr/>
          </p:nvSpPr>
          <p:spPr>
            <a:xfrm>
              <a:off x="3464204" y="3087493"/>
              <a:ext cx="1022286" cy="1769720"/>
            </a:xfrm>
            <a:custGeom>
              <a:avLst/>
              <a:gdLst>
                <a:gd name="connsiteX0" fmla="*/ 794396 w 1022286"/>
                <a:gd name="connsiteY0" fmla="*/ 0 h 1769720"/>
                <a:gd name="connsiteX1" fmla="*/ 800973 w 1022286"/>
                <a:gd name="connsiteY1" fmla="*/ 10827 h 1769720"/>
                <a:gd name="connsiteX2" fmla="*/ 1022286 w 1022286"/>
                <a:gd name="connsiteY2" fmla="*/ 884860 h 1769720"/>
                <a:gd name="connsiteX3" fmla="*/ 800973 w 1022286"/>
                <a:gd name="connsiteY3" fmla="*/ 1758893 h 1769720"/>
                <a:gd name="connsiteX4" fmla="*/ 794396 w 1022286"/>
                <a:gd name="connsiteY4" fmla="*/ 1769720 h 1769720"/>
                <a:gd name="connsiteX5" fmla="*/ 0 w 1022286"/>
                <a:gd name="connsiteY5" fmla="*/ 1311076 h 1769720"/>
                <a:gd name="connsiteX6" fmla="*/ 33405 w 1022286"/>
                <a:gd name="connsiteY6" fmla="*/ 1241732 h 1769720"/>
                <a:gd name="connsiteX7" fmla="*/ 105454 w 1022286"/>
                <a:gd name="connsiteY7" fmla="*/ 884860 h 1769720"/>
                <a:gd name="connsiteX8" fmla="*/ 33405 w 1022286"/>
                <a:gd name="connsiteY8" fmla="*/ 527988 h 1769720"/>
                <a:gd name="connsiteX9" fmla="*/ 0 w 1022286"/>
                <a:gd name="connsiteY9" fmla="*/ 458645 h 1769720"/>
                <a:gd name="connsiteX10" fmla="*/ 794396 w 1022286"/>
                <a:gd name="connsiteY10" fmla="*/ 0 h 1769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22286" h="1769720">
                  <a:moveTo>
                    <a:pt x="794396" y="0"/>
                  </a:moveTo>
                  <a:lnTo>
                    <a:pt x="800973" y="10827"/>
                  </a:lnTo>
                  <a:cubicBezTo>
                    <a:pt x="942114" y="270645"/>
                    <a:pt x="1022286" y="568390"/>
                    <a:pt x="1022286" y="884860"/>
                  </a:cubicBezTo>
                  <a:cubicBezTo>
                    <a:pt x="1022286" y="1201331"/>
                    <a:pt x="942114" y="1499076"/>
                    <a:pt x="800973" y="1758893"/>
                  </a:cubicBezTo>
                  <a:lnTo>
                    <a:pt x="794396" y="1769720"/>
                  </a:lnTo>
                  <a:lnTo>
                    <a:pt x="0" y="1311076"/>
                  </a:lnTo>
                  <a:lnTo>
                    <a:pt x="33405" y="1241732"/>
                  </a:lnTo>
                  <a:cubicBezTo>
                    <a:pt x="79799" y="1132044"/>
                    <a:pt x="105454" y="1011448"/>
                    <a:pt x="105454" y="884860"/>
                  </a:cubicBezTo>
                  <a:cubicBezTo>
                    <a:pt x="105454" y="758272"/>
                    <a:pt x="79799" y="637676"/>
                    <a:pt x="33405" y="527988"/>
                  </a:cubicBezTo>
                  <a:lnTo>
                    <a:pt x="0" y="458645"/>
                  </a:lnTo>
                  <a:lnTo>
                    <a:pt x="794396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" name="Isosceles Triangle 52">
              <a:extLst>
                <a:ext uri="{FF2B5EF4-FFF2-40B4-BE49-F238E27FC236}">
                  <a16:creationId xmlns:a16="http://schemas.microsoft.com/office/drawing/2014/main" id="{85E23ED1-AB9C-402E-A932-4B5DC0DB1A83}"/>
                </a:ext>
              </a:extLst>
            </p:cNvPr>
            <p:cNvSpPr/>
            <p:nvPr/>
          </p:nvSpPr>
          <p:spPr>
            <a:xfrm rot="16200000">
              <a:off x="3340307" y="3865546"/>
              <a:ext cx="247795" cy="21361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98">
            <a:extLst>
              <a:ext uri="{FF2B5EF4-FFF2-40B4-BE49-F238E27FC236}">
                <a16:creationId xmlns:a16="http://schemas.microsoft.com/office/drawing/2014/main" id="{0390A211-593B-474D-BACF-E087809357FB}"/>
              </a:ext>
            </a:extLst>
          </p:cNvPr>
          <p:cNvGrpSpPr/>
          <p:nvPr/>
        </p:nvGrpSpPr>
        <p:grpSpPr>
          <a:xfrm>
            <a:off x="1085043" y="2140536"/>
            <a:ext cx="1531206" cy="1342487"/>
            <a:chOff x="1085043" y="2140536"/>
            <a:chExt cx="1531206" cy="1342487"/>
          </a:xfrm>
        </p:grpSpPr>
        <p:sp>
          <p:nvSpPr>
            <p:cNvPr id="10" name="Freeform: Shape 24">
              <a:extLst>
                <a:ext uri="{FF2B5EF4-FFF2-40B4-BE49-F238E27FC236}">
                  <a16:creationId xmlns:a16="http://schemas.microsoft.com/office/drawing/2014/main" id="{24A1B015-FEA0-4EC6-BA15-99AAFD80EF81}"/>
                </a:ext>
              </a:extLst>
            </p:cNvPr>
            <p:cNvSpPr/>
            <p:nvPr/>
          </p:nvSpPr>
          <p:spPr>
            <a:xfrm>
              <a:off x="1085043" y="2140536"/>
              <a:ext cx="1531206" cy="1342487"/>
            </a:xfrm>
            <a:custGeom>
              <a:avLst/>
              <a:gdLst>
                <a:gd name="connsiteX0" fmla="*/ 1531206 w 1531206"/>
                <a:gd name="connsiteY0" fmla="*/ 0 h 1342487"/>
                <a:gd name="connsiteX1" fmla="*/ 1531206 w 1531206"/>
                <a:gd name="connsiteY1" fmla="*/ 916832 h 1342487"/>
                <a:gd name="connsiteX2" fmla="*/ 1474042 w 1531206"/>
                <a:gd name="connsiteY2" fmla="*/ 919719 h 1342487"/>
                <a:gd name="connsiteX3" fmla="*/ 807532 w 1531206"/>
                <a:gd name="connsiteY3" fmla="*/ 1319208 h 1342487"/>
                <a:gd name="connsiteX4" fmla="*/ 793390 w 1531206"/>
                <a:gd name="connsiteY4" fmla="*/ 1342487 h 1342487"/>
                <a:gd name="connsiteX5" fmla="*/ 0 w 1531206"/>
                <a:gd name="connsiteY5" fmla="*/ 884423 h 1342487"/>
                <a:gd name="connsiteX6" fmla="*/ 47280 w 1531206"/>
                <a:gd name="connsiteY6" fmla="*/ 806598 h 1342487"/>
                <a:gd name="connsiteX7" fmla="*/ 1380301 w 1531206"/>
                <a:gd name="connsiteY7" fmla="*/ 7620 h 1342487"/>
                <a:gd name="connsiteX8" fmla="*/ 1531206 w 1531206"/>
                <a:gd name="connsiteY8" fmla="*/ 0 h 1342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1206" h="1342487">
                  <a:moveTo>
                    <a:pt x="1531206" y="0"/>
                  </a:moveTo>
                  <a:lnTo>
                    <a:pt x="1531206" y="916832"/>
                  </a:lnTo>
                  <a:lnTo>
                    <a:pt x="1474042" y="919719"/>
                  </a:lnTo>
                  <a:cubicBezTo>
                    <a:pt x="1196651" y="947889"/>
                    <a:pt x="955817" y="1099717"/>
                    <a:pt x="807532" y="1319208"/>
                  </a:cubicBezTo>
                  <a:lnTo>
                    <a:pt x="793390" y="1342487"/>
                  </a:lnTo>
                  <a:lnTo>
                    <a:pt x="0" y="884423"/>
                  </a:lnTo>
                  <a:lnTo>
                    <a:pt x="47280" y="806598"/>
                  </a:lnTo>
                  <a:cubicBezTo>
                    <a:pt x="343850" y="367616"/>
                    <a:pt x="825519" y="63961"/>
                    <a:pt x="1380301" y="7620"/>
                  </a:cubicBezTo>
                  <a:lnTo>
                    <a:pt x="15312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Isosceles Triangle 55">
              <a:extLst>
                <a:ext uri="{FF2B5EF4-FFF2-40B4-BE49-F238E27FC236}">
                  <a16:creationId xmlns:a16="http://schemas.microsoft.com/office/drawing/2014/main" id="{F7F86A91-7F86-4DCC-B680-08A2E3C2E2B2}"/>
                </a:ext>
              </a:extLst>
            </p:cNvPr>
            <p:cNvSpPr/>
            <p:nvPr/>
          </p:nvSpPr>
          <p:spPr>
            <a:xfrm rot="9000000">
              <a:off x="2123239" y="3162871"/>
              <a:ext cx="247795" cy="213616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" name="Group 104">
            <a:extLst>
              <a:ext uri="{FF2B5EF4-FFF2-40B4-BE49-F238E27FC236}">
                <a16:creationId xmlns:a16="http://schemas.microsoft.com/office/drawing/2014/main" id="{BA5F3941-9B89-4F0C-85D5-07045FF03360}"/>
              </a:ext>
            </a:extLst>
          </p:cNvPr>
          <p:cNvGrpSpPr/>
          <p:nvPr/>
        </p:nvGrpSpPr>
        <p:grpSpPr>
          <a:xfrm>
            <a:off x="2689401" y="4461684"/>
            <a:ext cx="1531208" cy="1342486"/>
            <a:chOff x="2689401" y="4461684"/>
            <a:chExt cx="1531208" cy="1342486"/>
          </a:xfrm>
          <a:solidFill>
            <a:schemeClr val="accent4"/>
          </a:solidFill>
        </p:grpSpPr>
        <p:sp>
          <p:nvSpPr>
            <p:cNvPr id="13" name="Freeform: Shape 11">
              <a:extLst>
                <a:ext uri="{FF2B5EF4-FFF2-40B4-BE49-F238E27FC236}">
                  <a16:creationId xmlns:a16="http://schemas.microsoft.com/office/drawing/2014/main" id="{143FCA4D-DC77-4F71-A48C-098E847FBD64}"/>
                </a:ext>
              </a:extLst>
            </p:cNvPr>
            <p:cNvSpPr/>
            <p:nvPr/>
          </p:nvSpPr>
          <p:spPr>
            <a:xfrm>
              <a:off x="2689401" y="4461684"/>
              <a:ext cx="1531208" cy="1342486"/>
            </a:xfrm>
            <a:custGeom>
              <a:avLst/>
              <a:gdLst>
                <a:gd name="connsiteX0" fmla="*/ 737818 w 1531208"/>
                <a:gd name="connsiteY0" fmla="*/ 0 h 1342486"/>
                <a:gd name="connsiteX1" fmla="*/ 1531208 w 1531208"/>
                <a:gd name="connsiteY1" fmla="*/ 458063 h 1342486"/>
                <a:gd name="connsiteX2" fmla="*/ 1483928 w 1531208"/>
                <a:gd name="connsiteY2" fmla="*/ 535888 h 1342486"/>
                <a:gd name="connsiteX3" fmla="*/ 150907 w 1531208"/>
                <a:gd name="connsiteY3" fmla="*/ 1334866 h 1342486"/>
                <a:gd name="connsiteX4" fmla="*/ 0 w 1531208"/>
                <a:gd name="connsiteY4" fmla="*/ 1342486 h 1342486"/>
                <a:gd name="connsiteX5" fmla="*/ 0 w 1531208"/>
                <a:gd name="connsiteY5" fmla="*/ 425654 h 1342486"/>
                <a:gd name="connsiteX6" fmla="*/ 57166 w 1531208"/>
                <a:gd name="connsiteY6" fmla="*/ 422767 h 1342486"/>
                <a:gd name="connsiteX7" fmla="*/ 723676 w 1531208"/>
                <a:gd name="connsiteY7" fmla="*/ 23278 h 1342486"/>
                <a:gd name="connsiteX8" fmla="*/ 737818 w 1531208"/>
                <a:gd name="connsiteY8" fmla="*/ 0 h 1342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1208" h="1342486">
                  <a:moveTo>
                    <a:pt x="737818" y="0"/>
                  </a:moveTo>
                  <a:lnTo>
                    <a:pt x="1531208" y="458063"/>
                  </a:lnTo>
                  <a:lnTo>
                    <a:pt x="1483928" y="535888"/>
                  </a:lnTo>
                  <a:cubicBezTo>
                    <a:pt x="1187358" y="974870"/>
                    <a:pt x="705689" y="1278525"/>
                    <a:pt x="150907" y="1334866"/>
                  </a:cubicBezTo>
                  <a:lnTo>
                    <a:pt x="0" y="1342486"/>
                  </a:lnTo>
                  <a:lnTo>
                    <a:pt x="0" y="425654"/>
                  </a:lnTo>
                  <a:lnTo>
                    <a:pt x="57166" y="422767"/>
                  </a:lnTo>
                  <a:cubicBezTo>
                    <a:pt x="334557" y="394597"/>
                    <a:pt x="575391" y="242770"/>
                    <a:pt x="723676" y="23278"/>
                  </a:cubicBezTo>
                  <a:lnTo>
                    <a:pt x="737818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Isosceles Triangle 56">
              <a:extLst>
                <a:ext uri="{FF2B5EF4-FFF2-40B4-BE49-F238E27FC236}">
                  <a16:creationId xmlns:a16="http://schemas.microsoft.com/office/drawing/2014/main" id="{1E96A0CC-51E3-450A-AC38-5CE73B993FC4}"/>
                </a:ext>
              </a:extLst>
            </p:cNvPr>
            <p:cNvSpPr/>
            <p:nvPr/>
          </p:nvSpPr>
          <p:spPr>
            <a:xfrm rot="19800000">
              <a:off x="2930576" y="4590307"/>
              <a:ext cx="247795" cy="21361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5" name="Group 103">
            <a:extLst>
              <a:ext uri="{FF2B5EF4-FFF2-40B4-BE49-F238E27FC236}">
                <a16:creationId xmlns:a16="http://schemas.microsoft.com/office/drawing/2014/main" id="{EBACBB43-1CBF-493F-962D-BB6A5924159F}"/>
              </a:ext>
            </a:extLst>
          </p:cNvPr>
          <p:cNvGrpSpPr/>
          <p:nvPr/>
        </p:nvGrpSpPr>
        <p:grpSpPr>
          <a:xfrm>
            <a:off x="1085043" y="4461683"/>
            <a:ext cx="1531206" cy="1342487"/>
            <a:chOff x="1085043" y="4461683"/>
            <a:chExt cx="1531206" cy="1342487"/>
          </a:xfrm>
          <a:solidFill>
            <a:schemeClr val="accent5"/>
          </a:solidFill>
        </p:grpSpPr>
        <p:sp>
          <p:nvSpPr>
            <p:cNvPr id="16" name="Freeform: Shape 12">
              <a:extLst>
                <a:ext uri="{FF2B5EF4-FFF2-40B4-BE49-F238E27FC236}">
                  <a16:creationId xmlns:a16="http://schemas.microsoft.com/office/drawing/2014/main" id="{E14A683A-C256-4686-9199-05486ACCC6A9}"/>
                </a:ext>
              </a:extLst>
            </p:cNvPr>
            <p:cNvSpPr/>
            <p:nvPr/>
          </p:nvSpPr>
          <p:spPr>
            <a:xfrm>
              <a:off x="1085043" y="4461683"/>
              <a:ext cx="1531206" cy="1342487"/>
            </a:xfrm>
            <a:custGeom>
              <a:avLst/>
              <a:gdLst>
                <a:gd name="connsiteX0" fmla="*/ 793389 w 1531206"/>
                <a:gd name="connsiteY0" fmla="*/ 0 h 1342487"/>
                <a:gd name="connsiteX1" fmla="*/ 807532 w 1531206"/>
                <a:gd name="connsiteY1" fmla="*/ 23279 h 1342487"/>
                <a:gd name="connsiteX2" fmla="*/ 1474042 w 1531206"/>
                <a:gd name="connsiteY2" fmla="*/ 422768 h 1342487"/>
                <a:gd name="connsiteX3" fmla="*/ 1531206 w 1531206"/>
                <a:gd name="connsiteY3" fmla="*/ 425655 h 1342487"/>
                <a:gd name="connsiteX4" fmla="*/ 1531206 w 1531206"/>
                <a:gd name="connsiteY4" fmla="*/ 1342487 h 1342487"/>
                <a:gd name="connsiteX5" fmla="*/ 1380301 w 1531206"/>
                <a:gd name="connsiteY5" fmla="*/ 1334867 h 1342487"/>
                <a:gd name="connsiteX6" fmla="*/ 47280 w 1531206"/>
                <a:gd name="connsiteY6" fmla="*/ 535889 h 1342487"/>
                <a:gd name="connsiteX7" fmla="*/ 0 w 1531206"/>
                <a:gd name="connsiteY7" fmla="*/ 458064 h 1342487"/>
                <a:gd name="connsiteX8" fmla="*/ 793389 w 1531206"/>
                <a:gd name="connsiteY8" fmla="*/ 0 h 1342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1206" h="1342487">
                  <a:moveTo>
                    <a:pt x="793389" y="0"/>
                  </a:moveTo>
                  <a:lnTo>
                    <a:pt x="807532" y="23279"/>
                  </a:lnTo>
                  <a:cubicBezTo>
                    <a:pt x="955817" y="242771"/>
                    <a:pt x="1196651" y="394598"/>
                    <a:pt x="1474042" y="422768"/>
                  </a:cubicBezTo>
                  <a:lnTo>
                    <a:pt x="1531206" y="425655"/>
                  </a:lnTo>
                  <a:lnTo>
                    <a:pt x="1531206" y="1342487"/>
                  </a:lnTo>
                  <a:lnTo>
                    <a:pt x="1380301" y="1334867"/>
                  </a:lnTo>
                  <a:cubicBezTo>
                    <a:pt x="825519" y="1278526"/>
                    <a:pt x="343850" y="974871"/>
                    <a:pt x="47280" y="535889"/>
                  </a:cubicBezTo>
                  <a:lnTo>
                    <a:pt x="0" y="458064"/>
                  </a:lnTo>
                  <a:lnTo>
                    <a:pt x="79338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Isosceles Triangle 58">
              <a:extLst>
                <a:ext uri="{FF2B5EF4-FFF2-40B4-BE49-F238E27FC236}">
                  <a16:creationId xmlns:a16="http://schemas.microsoft.com/office/drawing/2014/main" id="{BC7DA356-9E60-416C-9249-4A4DFE066635}"/>
                </a:ext>
              </a:extLst>
            </p:cNvPr>
            <p:cNvSpPr/>
            <p:nvPr/>
          </p:nvSpPr>
          <p:spPr>
            <a:xfrm rot="1800000">
              <a:off x="2123237" y="4590307"/>
              <a:ext cx="247795" cy="21361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99">
            <a:extLst>
              <a:ext uri="{FF2B5EF4-FFF2-40B4-BE49-F238E27FC236}">
                <a16:creationId xmlns:a16="http://schemas.microsoft.com/office/drawing/2014/main" id="{D70F0886-E784-4B09-AC30-CAAB7AF6B29B}"/>
              </a:ext>
            </a:extLst>
          </p:cNvPr>
          <p:cNvGrpSpPr/>
          <p:nvPr/>
        </p:nvGrpSpPr>
        <p:grpSpPr>
          <a:xfrm>
            <a:off x="2689401" y="2140536"/>
            <a:ext cx="1531208" cy="1342486"/>
            <a:chOff x="2689401" y="2140536"/>
            <a:chExt cx="1531208" cy="1342486"/>
          </a:xfrm>
          <a:solidFill>
            <a:schemeClr val="accent2"/>
          </a:solidFill>
        </p:grpSpPr>
        <p:sp>
          <p:nvSpPr>
            <p:cNvPr id="19" name="Freeform: Shape 25">
              <a:extLst>
                <a:ext uri="{FF2B5EF4-FFF2-40B4-BE49-F238E27FC236}">
                  <a16:creationId xmlns:a16="http://schemas.microsoft.com/office/drawing/2014/main" id="{3160273E-65EA-4137-871E-B3E8A8E14728}"/>
                </a:ext>
              </a:extLst>
            </p:cNvPr>
            <p:cNvSpPr/>
            <p:nvPr/>
          </p:nvSpPr>
          <p:spPr>
            <a:xfrm>
              <a:off x="2689401" y="2140536"/>
              <a:ext cx="1531208" cy="1342486"/>
            </a:xfrm>
            <a:custGeom>
              <a:avLst/>
              <a:gdLst>
                <a:gd name="connsiteX0" fmla="*/ 0 w 1531208"/>
                <a:gd name="connsiteY0" fmla="*/ 0 h 1342486"/>
                <a:gd name="connsiteX1" fmla="*/ 150907 w 1531208"/>
                <a:gd name="connsiteY1" fmla="*/ 7620 h 1342486"/>
                <a:gd name="connsiteX2" fmla="*/ 1483928 w 1531208"/>
                <a:gd name="connsiteY2" fmla="*/ 806598 h 1342486"/>
                <a:gd name="connsiteX3" fmla="*/ 1531208 w 1531208"/>
                <a:gd name="connsiteY3" fmla="*/ 884422 h 1342486"/>
                <a:gd name="connsiteX4" fmla="*/ 737818 w 1531208"/>
                <a:gd name="connsiteY4" fmla="*/ 1342486 h 1342486"/>
                <a:gd name="connsiteX5" fmla="*/ 723676 w 1531208"/>
                <a:gd name="connsiteY5" fmla="*/ 1319208 h 1342486"/>
                <a:gd name="connsiteX6" fmla="*/ 57166 w 1531208"/>
                <a:gd name="connsiteY6" fmla="*/ 919719 h 1342486"/>
                <a:gd name="connsiteX7" fmla="*/ 0 w 1531208"/>
                <a:gd name="connsiteY7" fmla="*/ 916832 h 1342486"/>
                <a:gd name="connsiteX8" fmla="*/ 0 w 1531208"/>
                <a:gd name="connsiteY8" fmla="*/ 0 h 1342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1208" h="1342486">
                  <a:moveTo>
                    <a:pt x="0" y="0"/>
                  </a:moveTo>
                  <a:lnTo>
                    <a:pt x="150907" y="7620"/>
                  </a:lnTo>
                  <a:cubicBezTo>
                    <a:pt x="705689" y="63961"/>
                    <a:pt x="1187358" y="367616"/>
                    <a:pt x="1483928" y="806598"/>
                  </a:cubicBezTo>
                  <a:lnTo>
                    <a:pt x="1531208" y="884422"/>
                  </a:lnTo>
                  <a:lnTo>
                    <a:pt x="737818" y="1342486"/>
                  </a:lnTo>
                  <a:lnTo>
                    <a:pt x="723676" y="1319208"/>
                  </a:lnTo>
                  <a:cubicBezTo>
                    <a:pt x="575391" y="1099717"/>
                    <a:pt x="334557" y="947889"/>
                    <a:pt x="57166" y="919719"/>
                  </a:cubicBezTo>
                  <a:lnTo>
                    <a:pt x="0" y="91683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Isosceles Triangle 59">
              <a:extLst>
                <a:ext uri="{FF2B5EF4-FFF2-40B4-BE49-F238E27FC236}">
                  <a16:creationId xmlns:a16="http://schemas.microsoft.com/office/drawing/2014/main" id="{E81150B8-C4B0-451A-927C-76023610079C}"/>
                </a:ext>
              </a:extLst>
            </p:cNvPr>
            <p:cNvSpPr/>
            <p:nvPr/>
          </p:nvSpPr>
          <p:spPr>
            <a:xfrm rot="12600000">
              <a:off x="2934618" y="3162872"/>
              <a:ext cx="247795" cy="21361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1" name="Group 62">
            <a:extLst>
              <a:ext uri="{FF2B5EF4-FFF2-40B4-BE49-F238E27FC236}">
                <a16:creationId xmlns:a16="http://schemas.microsoft.com/office/drawing/2014/main" id="{4BFC2FBC-1E76-404E-8BF3-200C366D8A73}"/>
              </a:ext>
            </a:extLst>
          </p:cNvPr>
          <p:cNvGrpSpPr/>
          <p:nvPr/>
        </p:nvGrpSpPr>
        <p:grpSpPr>
          <a:xfrm>
            <a:off x="5727029" y="1839186"/>
            <a:ext cx="2551007" cy="866890"/>
            <a:chOff x="1113220" y="4149080"/>
            <a:chExt cx="1516195" cy="86689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F280109-33F2-4E56-9236-D3056F8E16B2}"/>
                </a:ext>
              </a:extLst>
            </p:cNvPr>
            <p:cNvSpPr txBox="1"/>
            <p:nvPr/>
          </p:nvSpPr>
          <p:spPr>
            <a:xfrm>
              <a:off x="1113220" y="4149080"/>
              <a:ext cx="15161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D637685-5922-41C8-A53B-C5235F463045}"/>
                </a:ext>
              </a:extLst>
            </p:cNvPr>
            <p:cNvSpPr txBox="1"/>
            <p:nvPr/>
          </p:nvSpPr>
          <p:spPr>
            <a:xfrm>
              <a:off x="1113220" y="4369639"/>
              <a:ext cx="15161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65">
            <a:extLst>
              <a:ext uri="{FF2B5EF4-FFF2-40B4-BE49-F238E27FC236}">
                <a16:creationId xmlns:a16="http://schemas.microsoft.com/office/drawing/2014/main" id="{910E60F4-B6F3-4A98-A9B1-FB8AEEC0AE55}"/>
              </a:ext>
            </a:extLst>
          </p:cNvPr>
          <p:cNvGrpSpPr/>
          <p:nvPr/>
        </p:nvGrpSpPr>
        <p:grpSpPr>
          <a:xfrm>
            <a:off x="5071909" y="1989230"/>
            <a:ext cx="566802" cy="566802"/>
            <a:chOff x="465585" y="4206791"/>
            <a:chExt cx="566802" cy="566802"/>
          </a:xfrm>
        </p:grpSpPr>
        <p:sp>
          <p:nvSpPr>
            <p:cNvPr id="25" name="Oval 66">
              <a:extLst>
                <a:ext uri="{FF2B5EF4-FFF2-40B4-BE49-F238E27FC236}">
                  <a16:creationId xmlns:a16="http://schemas.microsoft.com/office/drawing/2014/main" id="{C2AF2B69-6758-4DEA-807F-78EF12FD4515}"/>
                </a:ext>
              </a:extLst>
            </p:cNvPr>
            <p:cNvSpPr/>
            <p:nvPr/>
          </p:nvSpPr>
          <p:spPr>
            <a:xfrm>
              <a:off x="465585" y="4206791"/>
              <a:ext cx="566802" cy="5668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BC93E8D-AECF-4AFD-9996-262944096A32}"/>
                </a:ext>
              </a:extLst>
            </p:cNvPr>
            <p:cNvSpPr txBox="1"/>
            <p:nvPr/>
          </p:nvSpPr>
          <p:spPr>
            <a:xfrm>
              <a:off x="465585" y="4340806"/>
              <a:ext cx="56680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68">
            <a:extLst>
              <a:ext uri="{FF2B5EF4-FFF2-40B4-BE49-F238E27FC236}">
                <a16:creationId xmlns:a16="http://schemas.microsoft.com/office/drawing/2014/main" id="{158E6AD1-C52B-4671-911E-D6A1B2B2588A}"/>
              </a:ext>
            </a:extLst>
          </p:cNvPr>
          <p:cNvGrpSpPr/>
          <p:nvPr/>
        </p:nvGrpSpPr>
        <p:grpSpPr>
          <a:xfrm>
            <a:off x="9248742" y="3512995"/>
            <a:ext cx="2551007" cy="866890"/>
            <a:chOff x="1113220" y="4149080"/>
            <a:chExt cx="1516195" cy="86689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39E6A8F-B03D-4BDC-B73D-E984927B3DE6}"/>
                </a:ext>
              </a:extLst>
            </p:cNvPr>
            <p:cNvSpPr txBox="1"/>
            <p:nvPr/>
          </p:nvSpPr>
          <p:spPr>
            <a:xfrm>
              <a:off x="1113220" y="4149080"/>
              <a:ext cx="15161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EA3921E-8A89-4148-BFCD-9642870F765B}"/>
                </a:ext>
              </a:extLst>
            </p:cNvPr>
            <p:cNvSpPr txBox="1"/>
            <p:nvPr/>
          </p:nvSpPr>
          <p:spPr>
            <a:xfrm>
              <a:off x="1113220" y="4369639"/>
              <a:ext cx="15161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71">
            <a:extLst>
              <a:ext uri="{FF2B5EF4-FFF2-40B4-BE49-F238E27FC236}">
                <a16:creationId xmlns:a16="http://schemas.microsoft.com/office/drawing/2014/main" id="{BA5A4430-FF60-4464-86A7-C29F1C77DA61}"/>
              </a:ext>
            </a:extLst>
          </p:cNvPr>
          <p:cNvGrpSpPr/>
          <p:nvPr/>
        </p:nvGrpSpPr>
        <p:grpSpPr>
          <a:xfrm>
            <a:off x="8601107" y="3663039"/>
            <a:ext cx="566802" cy="566802"/>
            <a:chOff x="465585" y="4206791"/>
            <a:chExt cx="566802" cy="566802"/>
          </a:xfrm>
        </p:grpSpPr>
        <p:sp>
          <p:nvSpPr>
            <p:cNvPr id="31" name="Oval 72">
              <a:extLst>
                <a:ext uri="{FF2B5EF4-FFF2-40B4-BE49-F238E27FC236}">
                  <a16:creationId xmlns:a16="http://schemas.microsoft.com/office/drawing/2014/main" id="{FA95F22D-792A-47EA-8506-409E2E5E9531}"/>
                </a:ext>
              </a:extLst>
            </p:cNvPr>
            <p:cNvSpPr/>
            <p:nvPr/>
          </p:nvSpPr>
          <p:spPr>
            <a:xfrm>
              <a:off x="465585" y="4206791"/>
              <a:ext cx="566802" cy="5668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F07E45D-6D9D-416C-959D-D72B85DC1364}"/>
                </a:ext>
              </a:extLst>
            </p:cNvPr>
            <p:cNvSpPr txBox="1"/>
            <p:nvPr/>
          </p:nvSpPr>
          <p:spPr>
            <a:xfrm>
              <a:off x="465585" y="4340806"/>
              <a:ext cx="56680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74">
            <a:extLst>
              <a:ext uri="{FF2B5EF4-FFF2-40B4-BE49-F238E27FC236}">
                <a16:creationId xmlns:a16="http://schemas.microsoft.com/office/drawing/2014/main" id="{1B447F14-258D-4179-A56F-1D6E11E115C6}"/>
              </a:ext>
            </a:extLst>
          </p:cNvPr>
          <p:cNvGrpSpPr/>
          <p:nvPr/>
        </p:nvGrpSpPr>
        <p:grpSpPr>
          <a:xfrm>
            <a:off x="9248742" y="1839186"/>
            <a:ext cx="2551007" cy="866890"/>
            <a:chOff x="1113220" y="4149080"/>
            <a:chExt cx="1516195" cy="86689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396B2E3-8B97-44B5-A697-9C96A7F33C77}"/>
                </a:ext>
              </a:extLst>
            </p:cNvPr>
            <p:cNvSpPr txBox="1"/>
            <p:nvPr/>
          </p:nvSpPr>
          <p:spPr>
            <a:xfrm>
              <a:off x="1113220" y="4149080"/>
              <a:ext cx="15161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220F481-BC9A-44A5-B4E2-65E6DA663469}"/>
                </a:ext>
              </a:extLst>
            </p:cNvPr>
            <p:cNvSpPr txBox="1"/>
            <p:nvPr/>
          </p:nvSpPr>
          <p:spPr>
            <a:xfrm>
              <a:off x="1113220" y="4369639"/>
              <a:ext cx="15161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77">
            <a:extLst>
              <a:ext uri="{FF2B5EF4-FFF2-40B4-BE49-F238E27FC236}">
                <a16:creationId xmlns:a16="http://schemas.microsoft.com/office/drawing/2014/main" id="{F5BF1F43-43F0-4773-A697-7DF14F2838C4}"/>
              </a:ext>
            </a:extLst>
          </p:cNvPr>
          <p:cNvGrpSpPr/>
          <p:nvPr/>
        </p:nvGrpSpPr>
        <p:grpSpPr>
          <a:xfrm>
            <a:off x="8601107" y="1989230"/>
            <a:ext cx="566802" cy="566802"/>
            <a:chOff x="465585" y="4206791"/>
            <a:chExt cx="566802" cy="566802"/>
          </a:xfrm>
        </p:grpSpPr>
        <p:sp>
          <p:nvSpPr>
            <p:cNvPr id="37" name="Oval 78">
              <a:extLst>
                <a:ext uri="{FF2B5EF4-FFF2-40B4-BE49-F238E27FC236}">
                  <a16:creationId xmlns:a16="http://schemas.microsoft.com/office/drawing/2014/main" id="{62E19C66-A2D0-46DA-AE21-1DC26DD18545}"/>
                </a:ext>
              </a:extLst>
            </p:cNvPr>
            <p:cNvSpPr/>
            <p:nvPr/>
          </p:nvSpPr>
          <p:spPr>
            <a:xfrm>
              <a:off x="465585" y="4206791"/>
              <a:ext cx="566802" cy="56680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EBA3A1D-78B4-42F9-98CF-35DD5128A166}"/>
                </a:ext>
              </a:extLst>
            </p:cNvPr>
            <p:cNvSpPr txBox="1"/>
            <p:nvPr/>
          </p:nvSpPr>
          <p:spPr>
            <a:xfrm>
              <a:off x="465585" y="4340806"/>
              <a:ext cx="56680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80">
            <a:extLst>
              <a:ext uri="{FF2B5EF4-FFF2-40B4-BE49-F238E27FC236}">
                <a16:creationId xmlns:a16="http://schemas.microsoft.com/office/drawing/2014/main" id="{D92FBB0B-428B-48F7-BF20-C66D033622C8}"/>
              </a:ext>
            </a:extLst>
          </p:cNvPr>
          <p:cNvGrpSpPr/>
          <p:nvPr/>
        </p:nvGrpSpPr>
        <p:grpSpPr>
          <a:xfrm>
            <a:off x="5727029" y="5186804"/>
            <a:ext cx="2551007" cy="866890"/>
            <a:chOff x="1113220" y="4149080"/>
            <a:chExt cx="1516195" cy="866890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761FE2E-69BC-49BD-B243-F8D8E199F844}"/>
                </a:ext>
              </a:extLst>
            </p:cNvPr>
            <p:cNvSpPr txBox="1"/>
            <p:nvPr/>
          </p:nvSpPr>
          <p:spPr>
            <a:xfrm>
              <a:off x="1113220" y="4149080"/>
              <a:ext cx="15161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0214E8A-21C7-4B89-BE63-99DE7FC4C416}"/>
                </a:ext>
              </a:extLst>
            </p:cNvPr>
            <p:cNvSpPr txBox="1"/>
            <p:nvPr/>
          </p:nvSpPr>
          <p:spPr>
            <a:xfrm>
              <a:off x="1113220" y="4369639"/>
              <a:ext cx="15161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83">
            <a:extLst>
              <a:ext uri="{FF2B5EF4-FFF2-40B4-BE49-F238E27FC236}">
                <a16:creationId xmlns:a16="http://schemas.microsoft.com/office/drawing/2014/main" id="{A07BA7E4-10D7-4E9A-8355-13F3BA361707}"/>
              </a:ext>
            </a:extLst>
          </p:cNvPr>
          <p:cNvGrpSpPr/>
          <p:nvPr/>
        </p:nvGrpSpPr>
        <p:grpSpPr>
          <a:xfrm>
            <a:off x="5071909" y="5336848"/>
            <a:ext cx="566802" cy="566802"/>
            <a:chOff x="465585" y="4206791"/>
            <a:chExt cx="566802" cy="566802"/>
          </a:xfrm>
        </p:grpSpPr>
        <p:sp>
          <p:nvSpPr>
            <p:cNvPr id="43" name="Oval 84">
              <a:extLst>
                <a:ext uri="{FF2B5EF4-FFF2-40B4-BE49-F238E27FC236}">
                  <a16:creationId xmlns:a16="http://schemas.microsoft.com/office/drawing/2014/main" id="{5EDC946C-D078-4033-87AE-DC9584F12B87}"/>
                </a:ext>
              </a:extLst>
            </p:cNvPr>
            <p:cNvSpPr/>
            <p:nvPr/>
          </p:nvSpPr>
          <p:spPr>
            <a:xfrm>
              <a:off x="465585" y="4206791"/>
              <a:ext cx="566802" cy="56680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1D8EDB6-EF4D-45B4-ADD5-3F8E1A6570B5}"/>
                </a:ext>
              </a:extLst>
            </p:cNvPr>
            <p:cNvSpPr txBox="1"/>
            <p:nvPr/>
          </p:nvSpPr>
          <p:spPr>
            <a:xfrm>
              <a:off x="465585" y="4340806"/>
              <a:ext cx="56680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05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86">
            <a:extLst>
              <a:ext uri="{FF2B5EF4-FFF2-40B4-BE49-F238E27FC236}">
                <a16:creationId xmlns:a16="http://schemas.microsoft.com/office/drawing/2014/main" id="{4663D65A-AD37-4467-915C-0787B356C705}"/>
              </a:ext>
            </a:extLst>
          </p:cNvPr>
          <p:cNvGrpSpPr/>
          <p:nvPr/>
        </p:nvGrpSpPr>
        <p:grpSpPr>
          <a:xfrm>
            <a:off x="5727029" y="3512995"/>
            <a:ext cx="2551007" cy="866890"/>
            <a:chOff x="1113220" y="4149080"/>
            <a:chExt cx="1516195" cy="866890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345CDEF-60E4-4507-B029-FDDFEF0BA696}"/>
                </a:ext>
              </a:extLst>
            </p:cNvPr>
            <p:cNvSpPr txBox="1"/>
            <p:nvPr/>
          </p:nvSpPr>
          <p:spPr>
            <a:xfrm>
              <a:off x="1113220" y="4149080"/>
              <a:ext cx="15161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5485C9C-E085-470A-8BCF-3788A6190CFF}"/>
                </a:ext>
              </a:extLst>
            </p:cNvPr>
            <p:cNvSpPr txBox="1"/>
            <p:nvPr/>
          </p:nvSpPr>
          <p:spPr>
            <a:xfrm>
              <a:off x="1113220" y="4369639"/>
              <a:ext cx="15161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89">
            <a:extLst>
              <a:ext uri="{FF2B5EF4-FFF2-40B4-BE49-F238E27FC236}">
                <a16:creationId xmlns:a16="http://schemas.microsoft.com/office/drawing/2014/main" id="{49E69A32-8785-4B5F-AF85-2CA9B6E52C97}"/>
              </a:ext>
            </a:extLst>
          </p:cNvPr>
          <p:cNvGrpSpPr/>
          <p:nvPr/>
        </p:nvGrpSpPr>
        <p:grpSpPr>
          <a:xfrm>
            <a:off x="5071909" y="3663039"/>
            <a:ext cx="566802" cy="566802"/>
            <a:chOff x="465585" y="4206791"/>
            <a:chExt cx="566802" cy="566802"/>
          </a:xfrm>
        </p:grpSpPr>
        <p:sp>
          <p:nvSpPr>
            <p:cNvPr id="49" name="Oval 90">
              <a:extLst>
                <a:ext uri="{FF2B5EF4-FFF2-40B4-BE49-F238E27FC236}">
                  <a16:creationId xmlns:a16="http://schemas.microsoft.com/office/drawing/2014/main" id="{17075173-5EBC-4BB8-B31E-DDAA92A21F8D}"/>
                </a:ext>
              </a:extLst>
            </p:cNvPr>
            <p:cNvSpPr/>
            <p:nvPr/>
          </p:nvSpPr>
          <p:spPr>
            <a:xfrm>
              <a:off x="465585" y="4206791"/>
              <a:ext cx="566802" cy="56680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06CA8FEE-8426-4ECB-B952-83915634967F}"/>
                </a:ext>
              </a:extLst>
            </p:cNvPr>
            <p:cNvSpPr txBox="1"/>
            <p:nvPr/>
          </p:nvSpPr>
          <p:spPr>
            <a:xfrm>
              <a:off x="465585" y="4340806"/>
              <a:ext cx="56680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92">
            <a:extLst>
              <a:ext uri="{FF2B5EF4-FFF2-40B4-BE49-F238E27FC236}">
                <a16:creationId xmlns:a16="http://schemas.microsoft.com/office/drawing/2014/main" id="{548FD65E-5720-4DC4-AA55-6AE606CCE6D7}"/>
              </a:ext>
            </a:extLst>
          </p:cNvPr>
          <p:cNvGrpSpPr/>
          <p:nvPr/>
        </p:nvGrpSpPr>
        <p:grpSpPr>
          <a:xfrm>
            <a:off x="9248742" y="5186804"/>
            <a:ext cx="2551007" cy="866890"/>
            <a:chOff x="1113220" y="4149080"/>
            <a:chExt cx="1516195" cy="866890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78A8497-7679-4D2B-9BD6-0C155C361A46}"/>
                </a:ext>
              </a:extLst>
            </p:cNvPr>
            <p:cNvSpPr txBox="1"/>
            <p:nvPr/>
          </p:nvSpPr>
          <p:spPr>
            <a:xfrm>
              <a:off x="1113220" y="4149080"/>
              <a:ext cx="15161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7A515BA-4649-45D7-ACD9-AD0D40A68581}"/>
                </a:ext>
              </a:extLst>
            </p:cNvPr>
            <p:cNvSpPr txBox="1"/>
            <p:nvPr/>
          </p:nvSpPr>
          <p:spPr>
            <a:xfrm>
              <a:off x="1113220" y="4369639"/>
              <a:ext cx="15161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4" name="Group 95">
            <a:extLst>
              <a:ext uri="{FF2B5EF4-FFF2-40B4-BE49-F238E27FC236}">
                <a16:creationId xmlns:a16="http://schemas.microsoft.com/office/drawing/2014/main" id="{49A6E29E-AF18-4DED-957A-A30A3ADE50F3}"/>
              </a:ext>
            </a:extLst>
          </p:cNvPr>
          <p:cNvGrpSpPr/>
          <p:nvPr/>
        </p:nvGrpSpPr>
        <p:grpSpPr>
          <a:xfrm>
            <a:off x="8601107" y="5336848"/>
            <a:ext cx="566802" cy="566802"/>
            <a:chOff x="465585" y="4206791"/>
            <a:chExt cx="566802" cy="566802"/>
          </a:xfrm>
        </p:grpSpPr>
        <p:sp>
          <p:nvSpPr>
            <p:cNvPr id="55" name="Oval 96">
              <a:extLst>
                <a:ext uri="{FF2B5EF4-FFF2-40B4-BE49-F238E27FC236}">
                  <a16:creationId xmlns:a16="http://schemas.microsoft.com/office/drawing/2014/main" id="{D8EA8815-A114-48DF-B998-4525EDD449FF}"/>
                </a:ext>
              </a:extLst>
            </p:cNvPr>
            <p:cNvSpPr/>
            <p:nvPr/>
          </p:nvSpPr>
          <p:spPr>
            <a:xfrm>
              <a:off x="465585" y="4206791"/>
              <a:ext cx="566802" cy="56680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B4B5D2FC-A837-4019-B3A6-0D0ABC099266}"/>
                </a:ext>
              </a:extLst>
            </p:cNvPr>
            <p:cNvSpPr txBox="1"/>
            <p:nvPr/>
          </p:nvSpPr>
          <p:spPr>
            <a:xfrm>
              <a:off x="465585" y="4340806"/>
              <a:ext cx="56680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06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57" name="Isosceles Triangle 51">
            <a:extLst>
              <a:ext uri="{FF2B5EF4-FFF2-40B4-BE49-F238E27FC236}">
                <a16:creationId xmlns:a16="http://schemas.microsoft.com/office/drawing/2014/main" id="{5D9D4FB0-994D-4BDB-A98D-E5F4F2065DF0}"/>
              </a:ext>
            </a:extLst>
          </p:cNvPr>
          <p:cNvSpPr/>
          <p:nvPr/>
        </p:nvSpPr>
        <p:spPr>
          <a:xfrm>
            <a:off x="1756837" y="2642692"/>
            <a:ext cx="319449" cy="234253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8" name="Rectangle 7">
            <a:extLst>
              <a:ext uri="{FF2B5EF4-FFF2-40B4-BE49-F238E27FC236}">
                <a16:creationId xmlns:a16="http://schemas.microsoft.com/office/drawing/2014/main" id="{D6E33C7F-470E-4E3A-A95C-7A201D42466A}"/>
              </a:ext>
            </a:extLst>
          </p:cNvPr>
          <p:cNvSpPr/>
          <p:nvPr/>
        </p:nvSpPr>
        <p:spPr>
          <a:xfrm>
            <a:off x="3185922" y="2605370"/>
            <a:ext cx="308896" cy="30889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9" name="Rounded Rectangle 32">
            <a:extLst>
              <a:ext uri="{FF2B5EF4-FFF2-40B4-BE49-F238E27FC236}">
                <a16:creationId xmlns:a16="http://schemas.microsoft.com/office/drawing/2014/main" id="{5FC210D4-8FA4-4486-B909-1A5B3656F433}"/>
              </a:ext>
            </a:extLst>
          </p:cNvPr>
          <p:cNvSpPr/>
          <p:nvPr/>
        </p:nvSpPr>
        <p:spPr>
          <a:xfrm>
            <a:off x="1128441" y="3820808"/>
            <a:ext cx="309468" cy="30946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0" name="Frame 17">
            <a:extLst>
              <a:ext uri="{FF2B5EF4-FFF2-40B4-BE49-F238E27FC236}">
                <a16:creationId xmlns:a16="http://schemas.microsoft.com/office/drawing/2014/main" id="{FD74A40A-D9FF-4F5D-8843-D563353550DE}"/>
              </a:ext>
            </a:extLst>
          </p:cNvPr>
          <p:cNvSpPr/>
          <p:nvPr/>
        </p:nvSpPr>
        <p:spPr>
          <a:xfrm>
            <a:off x="1780995" y="5031411"/>
            <a:ext cx="305437" cy="3054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1" name="Freeform 53">
            <a:extLst>
              <a:ext uri="{FF2B5EF4-FFF2-40B4-BE49-F238E27FC236}">
                <a16:creationId xmlns:a16="http://schemas.microsoft.com/office/drawing/2014/main" id="{B176A037-1AA0-43B4-8985-724216B7D400}"/>
              </a:ext>
            </a:extLst>
          </p:cNvPr>
          <p:cNvSpPr/>
          <p:nvPr/>
        </p:nvSpPr>
        <p:spPr>
          <a:xfrm>
            <a:off x="3874353" y="3851922"/>
            <a:ext cx="308797" cy="316598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2" name="자유형 151">
            <a:extLst>
              <a:ext uri="{FF2B5EF4-FFF2-40B4-BE49-F238E27FC236}">
                <a16:creationId xmlns:a16="http://schemas.microsoft.com/office/drawing/2014/main" id="{2EE3712D-8BF5-404E-A495-D7CA7967C774}"/>
              </a:ext>
            </a:extLst>
          </p:cNvPr>
          <p:cNvSpPr/>
          <p:nvPr/>
        </p:nvSpPr>
        <p:spPr>
          <a:xfrm>
            <a:off x="3219218" y="5001824"/>
            <a:ext cx="319201" cy="335024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1" name="자유형: 도형 70">
            <a:extLst>
              <a:ext uri="{FF2B5EF4-FFF2-40B4-BE49-F238E27FC236}">
                <a16:creationId xmlns:a16="http://schemas.microsoft.com/office/drawing/2014/main" id="{736E16A2-A8FB-4CD5-A139-8078EE811D7D}"/>
              </a:ext>
            </a:extLst>
          </p:cNvPr>
          <p:cNvSpPr/>
          <p:nvPr/>
        </p:nvSpPr>
        <p:spPr>
          <a:xfrm>
            <a:off x="2147012" y="3425162"/>
            <a:ext cx="1037961" cy="1042555"/>
          </a:xfrm>
          <a:custGeom>
            <a:avLst/>
            <a:gdLst>
              <a:gd name="connsiteX0" fmla="*/ 466711 w 1037961"/>
              <a:gd name="connsiteY0" fmla="*/ 738589 h 1042555"/>
              <a:gd name="connsiteX1" fmla="*/ 495415 w 1037961"/>
              <a:gd name="connsiteY1" fmla="*/ 763362 h 1042555"/>
              <a:gd name="connsiteX2" fmla="*/ 498102 w 1037961"/>
              <a:gd name="connsiteY2" fmla="*/ 962921 h 1042555"/>
              <a:gd name="connsiteX3" fmla="*/ 473985 w 1037961"/>
              <a:gd name="connsiteY3" fmla="*/ 993067 h 1042555"/>
              <a:gd name="connsiteX4" fmla="*/ 271215 w 1037961"/>
              <a:gd name="connsiteY4" fmla="*/ 990118 h 1042555"/>
              <a:gd name="connsiteX5" fmla="*/ 171338 w 1037961"/>
              <a:gd name="connsiteY5" fmla="*/ 870056 h 1042555"/>
              <a:gd name="connsiteX6" fmla="*/ 316173 w 1037961"/>
              <a:gd name="connsiteY6" fmla="*/ 739179 h 1042555"/>
              <a:gd name="connsiteX7" fmla="*/ 466711 w 1037961"/>
              <a:gd name="connsiteY7" fmla="*/ 738589 h 1042555"/>
              <a:gd name="connsiteX8" fmla="*/ 671776 w 1037961"/>
              <a:gd name="connsiteY8" fmla="*/ 654509 h 1042555"/>
              <a:gd name="connsiteX9" fmla="*/ 676625 w 1037961"/>
              <a:gd name="connsiteY9" fmla="*/ 674432 h 1042555"/>
              <a:gd name="connsiteX10" fmla="*/ 727482 w 1037961"/>
              <a:gd name="connsiteY10" fmla="*/ 725551 h 1042555"/>
              <a:gd name="connsiteX11" fmla="*/ 848003 w 1037961"/>
              <a:gd name="connsiteY11" fmla="*/ 736167 h 1042555"/>
              <a:gd name="connsiteX12" fmla="*/ 1011321 w 1037961"/>
              <a:gd name="connsiteY12" fmla="*/ 711133 h 1042555"/>
              <a:gd name="connsiteX13" fmla="*/ 847086 w 1037961"/>
              <a:gd name="connsiteY13" fmla="*/ 951257 h 1042555"/>
              <a:gd name="connsiteX14" fmla="*/ 785416 w 1037961"/>
              <a:gd name="connsiteY14" fmla="*/ 980225 h 1042555"/>
              <a:gd name="connsiteX15" fmla="*/ 681017 w 1037961"/>
              <a:gd name="connsiteY15" fmla="*/ 972361 h 1042555"/>
              <a:gd name="connsiteX16" fmla="*/ 650476 w 1037961"/>
              <a:gd name="connsiteY16" fmla="*/ 999099 h 1042555"/>
              <a:gd name="connsiteX17" fmla="*/ 647462 w 1037961"/>
              <a:gd name="connsiteY17" fmla="*/ 1042419 h 1042555"/>
              <a:gd name="connsiteX18" fmla="*/ 632454 w 1037961"/>
              <a:gd name="connsiteY18" fmla="*/ 1030229 h 1042555"/>
              <a:gd name="connsiteX19" fmla="*/ 546012 w 1037961"/>
              <a:gd name="connsiteY19" fmla="*/ 857868 h 1042555"/>
              <a:gd name="connsiteX20" fmla="*/ 548174 w 1037961"/>
              <a:gd name="connsiteY20" fmla="*/ 815860 h 1042555"/>
              <a:gd name="connsiteX21" fmla="*/ 655129 w 1037961"/>
              <a:gd name="connsiteY21" fmla="*/ 667092 h 1042555"/>
              <a:gd name="connsiteX22" fmla="*/ 671776 w 1037961"/>
              <a:gd name="connsiteY22" fmla="*/ 654509 h 1042555"/>
              <a:gd name="connsiteX23" fmla="*/ 226651 w 1037961"/>
              <a:gd name="connsiteY23" fmla="*/ 434502 h 1042555"/>
              <a:gd name="connsiteX24" fmla="*/ 258632 w 1037961"/>
              <a:gd name="connsiteY24" fmla="*/ 451410 h 1042555"/>
              <a:gd name="connsiteX25" fmla="*/ 349466 w 1037961"/>
              <a:gd name="connsiteY25" fmla="*/ 617611 h 1042555"/>
              <a:gd name="connsiteX26" fmla="*/ 351170 w 1037961"/>
              <a:gd name="connsiteY26" fmla="*/ 637731 h 1042555"/>
              <a:gd name="connsiteX27" fmla="*/ 333737 w 1037961"/>
              <a:gd name="connsiteY27" fmla="*/ 632161 h 1042555"/>
              <a:gd name="connsiteX28" fmla="*/ 265055 w 1037961"/>
              <a:gd name="connsiteY28" fmla="*/ 651887 h 1042555"/>
              <a:gd name="connsiteX29" fmla="*/ 196308 w 1037961"/>
              <a:gd name="connsiteY29" fmla="*/ 770574 h 1042555"/>
              <a:gd name="connsiteX30" fmla="*/ 159344 w 1037961"/>
              <a:gd name="connsiteY30" fmla="*/ 916589 h 1042555"/>
              <a:gd name="connsiteX31" fmla="*/ 140077 w 1037961"/>
              <a:gd name="connsiteY31" fmla="*/ 892013 h 1042555"/>
              <a:gd name="connsiteX32" fmla="*/ 12281 w 1037961"/>
              <a:gd name="connsiteY32" fmla="*/ 671613 h 1042555"/>
              <a:gd name="connsiteX33" fmla="*/ 12347 w 1037961"/>
              <a:gd name="connsiteY33" fmla="*/ 591987 h 1042555"/>
              <a:gd name="connsiteX34" fmla="*/ 64841 w 1037961"/>
              <a:gd name="connsiteY34" fmla="*/ 501677 h 1042555"/>
              <a:gd name="connsiteX35" fmla="*/ 55469 w 1037961"/>
              <a:gd name="connsiteY35" fmla="*/ 470089 h 1042555"/>
              <a:gd name="connsiteX36" fmla="*/ 15034 w 1037961"/>
              <a:gd name="connsiteY36" fmla="*/ 447872 h 1042555"/>
              <a:gd name="connsiteX37" fmla="*/ 27092 w 1037961"/>
              <a:gd name="connsiteY37" fmla="*/ 436927 h 1042555"/>
              <a:gd name="connsiteX38" fmla="*/ 226651 w 1037961"/>
              <a:gd name="connsiteY38" fmla="*/ 434502 h 1042555"/>
              <a:gd name="connsiteX39" fmla="*/ 927981 w 1037961"/>
              <a:gd name="connsiteY39" fmla="*/ 376113 h 1042555"/>
              <a:gd name="connsiteX40" fmla="*/ 942899 w 1037961"/>
              <a:gd name="connsiteY40" fmla="*/ 393079 h 1042555"/>
              <a:gd name="connsiteX41" fmla="*/ 1023443 w 1037961"/>
              <a:gd name="connsiteY41" fmla="*/ 564129 h 1042555"/>
              <a:gd name="connsiteX42" fmla="*/ 950698 w 1037961"/>
              <a:gd name="connsiteY42" fmla="*/ 719713 h 1042555"/>
              <a:gd name="connsiteX43" fmla="*/ 798326 w 1037961"/>
              <a:gd name="connsiteY43" fmla="*/ 677246 h 1042555"/>
              <a:gd name="connsiteX44" fmla="*/ 716274 w 1037961"/>
              <a:gd name="connsiteY44" fmla="*/ 507047 h 1042555"/>
              <a:gd name="connsiteX45" fmla="*/ 729577 w 1037961"/>
              <a:gd name="connsiteY45" fmla="*/ 467070 h 1042555"/>
              <a:gd name="connsiteX46" fmla="*/ 905346 w 1037961"/>
              <a:gd name="connsiteY46" fmla="*/ 381021 h 1042555"/>
              <a:gd name="connsiteX47" fmla="*/ 927981 w 1037961"/>
              <a:gd name="connsiteY47" fmla="*/ 376113 h 1042555"/>
              <a:gd name="connsiteX48" fmla="*/ 379467 w 1037961"/>
              <a:gd name="connsiteY48" fmla="*/ 225 h 1042555"/>
              <a:gd name="connsiteX49" fmla="*/ 461732 w 1037961"/>
              <a:gd name="connsiteY49" fmla="*/ 53727 h 1042555"/>
              <a:gd name="connsiteX50" fmla="*/ 476347 w 1037961"/>
              <a:gd name="connsiteY50" fmla="*/ 211211 h 1042555"/>
              <a:gd name="connsiteX51" fmla="*/ 346518 w 1037961"/>
              <a:gd name="connsiteY51" fmla="*/ 348510 h 1042555"/>
              <a:gd name="connsiteX52" fmla="*/ 304379 w 1037961"/>
              <a:gd name="connsiteY52" fmla="*/ 350279 h 1042555"/>
              <a:gd name="connsiteX53" fmla="*/ 161378 w 1037961"/>
              <a:gd name="connsiteY53" fmla="*/ 216651 h 1042555"/>
              <a:gd name="connsiteX54" fmla="*/ 159281 w 1037961"/>
              <a:gd name="connsiteY54" fmla="*/ 177263 h 1042555"/>
              <a:gd name="connsiteX55" fmla="*/ 290419 w 1037961"/>
              <a:gd name="connsiteY55" fmla="*/ 41144 h 1042555"/>
              <a:gd name="connsiteX56" fmla="*/ 379467 w 1037961"/>
              <a:gd name="connsiteY56" fmla="*/ 225 h 1042555"/>
              <a:gd name="connsiteX57" fmla="*/ 432238 w 1037961"/>
              <a:gd name="connsiteY57" fmla="*/ 121 h 1042555"/>
              <a:gd name="connsiteX58" fmla="*/ 715094 w 1037961"/>
              <a:gd name="connsiteY58" fmla="*/ 68082 h 1042555"/>
              <a:gd name="connsiteX59" fmla="*/ 764115 w 1037961"/>
              <a:gd name="connsiteY59" fmla="*/ 115400 h 1042555"/>
              <a:gd name="connsiteX60" fmla="*/ 793934 w 1037961"/>
              <a:gd name="connsiteY60" fmla="*/ 215802 h 1042555"/>
              <a:gd name="connsiteX61" fmla="*/ 829782 w 1037961"/>
              <a:gd name="connsiteY61" fmla="*/ 234807 h 1042555"/>
              <a:gd name="connsiteX62" fmla="*/ 871332 w 1037961"/>
              <a:gd name="connsiteY62" fmla="*/ 222224 h 1042555"/>
              <a:gd name="connsiteX63" fmla="*/ 865303 w 1037961"/>
              <a:gd name="connsiteY63" fmla="*/ 240574 h 1042555"/>
              <a:gd name="connsiteX64" fmla="*/ 735017 w 1037961"/>
              <a:gd name="connsiteY64" fmla="*/ 382724 h 1042555"/>
              <a:gd name="connsiteX65" fmla="*/ 694974 w 1037961"/>
              <a:gd name="connsiteY65" fmla="*/ 395699 h 1042555"/>
              <a:gd name="connsiteX66" fmla="*/ 517894 w 1037961"/>
              <a:gd name="connsiteY66" fmla="*/ 348710 h 1042555"/>
              <a:gd name="connsiteX67" fmla="*/ 500199 w 1037961"/>
              <a:gd name="connsiteY67" fmla="*/ 337634 h 1042555"/>
              <a:gd name="connsiteX68" fmla="*/ 517108 w 1037961"/>
              <a:gd name="connsiteY68" fmla="*/ 326034 h 1042555"/>
              <a:gd name="connsiteX69" fmla="*/ 546796 w 1037961"/>
              <a:gd name="connsiteY69" fmla="*/ 260301 h 1042555"/>
              <a:gd name="connsiteX70" fmla="*/ 513831 w 1037961"/>
              <a:gd name="connsiteY70" fmla="*/ 143909 h 1042555"/>
              <a:gd name="connsiteX71" fmla="*/ 432238 w 1037961"/>
              <a:gd name="connsiteY71" fmla="*/ 121 h 1042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037961" h="1042555">
                <a:moveTo>
                  <a:pt x="466711" y="738589"/>
                </a:moveTo>
                <a:cubicBezTo>
                  <a:pt x="484209" y="738393"/>
                  <a:pt x="495481" y="741210"/>
                  <a:pt x="495415" y="763362"/>
                </a:cubicBezTo>
                <a:cubicBezTo>
                  <a:pt x="495219" y="829882"/>
                  <a:pt x="496726" y="896401"/>
                  <a:pt x="498102" y="962921"/>
                </a:cubicBezTo>
                <a:cubicBezTo>
                  <a:pt x="498431" y="980354"/>
                  <a:pt x="495415" y="993330"/>
                  <a:pt x="473985" y="993067"/>
                </a:cubicBezTo>
                <a:cubicBezTo>
                  <a:pt x="406351" y="992216"/>
                  <a:pt x="338455" y="995361"/>
                  <a:pt x="271215" y="990118"/>
                </a:cubicBezTo>
                <a:cubicBezTo>
                  <a:pt x="195520" y="984220"/>
                  <a:pt x="166291" y="945357"/>
                  <a:pt x="171338" y="870056"/>
                </a:cubicBezTo>
                <a:cubicBezTo>
                  <a:pt x="190671" y="779812"/>
                  <a:pt x="220752" y="739507"/>
                  <a:pt x="316173" y="739179"/>
                </a:cubicBezTo>
                <a:cubicBezTo>
                  <a:pt x="366374" y="738983"/>
                  <a:pt x="416509" y="739113"/>
                  <a:pt x="466711" y="738589"/>
                </a:cubicBezTo>
                <a:close/>
                <a:moveTo>
                  <a:pt x="671776" y="654509"/>
                </a:moveTo>
                <a:cubicBezTo>
                  <a:pt x="681803" y="657720"/>
                  <a:pt x="676625" y="667616"/>
                  <a:pt x="676625" y="674432"/>
                </a:cubicBezTo>
                <a:cubicBezTo>
                  <a:pt x="676363" y="723322"/>
                  <a:pt x="676233" y="722536"/>
                  <a:pt x="727482" y="725551"/>
                </a:cubicBezTo>
                <a:cubicBezTo>
                  <a:pt x="767721" y="727910"/>
                  <a:pt x="807829" y="732432"/>
                  <a:pt x="848003" y="736167"/>
                </a:cubicBezTo>
                <a:cubicBezTo>
                  <a:pt x="904102" y="741345"/>
                  <a:pt x="958040" y="734201"/>
                  <a:pt x="1011321" y="711133"/>
                </a:cubicBezTo>
                <a:cubicBezTo>
                  <a:pt x="956597" y="791152"/>
                  <a:pt x="901874" y="871238"/>
                  <a:pt x="847086" y="951257"/>
                </a:cubicBezTo>
                <a:cubicBezTo>
                  <a:pt x="832274" y="972950"/>
                  <a:pt x="811893" y="982453"/>
                  <a:pt x="785416" y="980225"/>
                </a:cubicBezTo>
                <a:cubicBezTo>
                  <a:pt x="750616" y="977276"/>
                  <a:pt x="715619" y="976686"/>
                  <a:pt x="681017" y="972361"/>
                </a:cubicBezTo>
                <a:cubicBezTo>
                  <a:pt x="658275" y="969477"/>
                  <a:pt x="649232" y="975113"/>
                  <a:pt x="650476" y="999099"/>
                </a:cubicBezTo>
                <a:cubicBezTo>
                  <a:pt x="651263" y="1013452"/>
                  <a:pt x="653884" y="1029049"/>
                  <a:pt x="647462" y="1042419"/>
                </a:cubicBezTo>
                <a:cubicBezTo>
                  <a:pt x="635600" y="1043730"/>
                  <a:pt x="635010" y="1035276"/>
                  <a:pt x="632454" y="1030229"/>
                </a:cubicBezTo>
                <a:cubicBezTo>
                  <a:pt x="603421" y="972885"/>
                  <a:pt x="575175" y="915147"/>
                  <a:pt x="546012" y="857868"/>
                </a:cubicBezTo>
                <a:cubicBezTo>
                  <a:pt x="538343" y="842795"/>
                  <a:pt x="537360" y="830474"/>
                  <a:pt x="548174" y="815860"/>
                </a:cubicBezTo>
                <a:cubicBezTo>
                  <a:pt x="584482" y="766707"/>
                  <a:pt x="619412" y="716637"/>
                  <a:pt x="655129" y="667092"/>
                </a:cubicBezTo>
                <a:cubicBezTo>
                  <a:pt x="659323" y="661324"/>
                  <a:pt x="662534" y="651494"/>
                  <a:pt x="671776" y="654509"/>
                </a:cubicBezTo>
                <a:close/>
                <a:moveTo>
                  <a:pt x="226651" y="434502"/>
                </a:moveTo>
                <a:cubicBezTo>
                  <a:pt x="240872" y="434306"/>
                  <a:pt x="251293" y="437583"/>
                  <a:pt x="258632" y="451410"/>
                </a:cubicBezTo>
                <a:cubicBezTo>
                  <a:pt x="288452" y="507051"/>
                  <a:pt x="319188" y="562233"/>
                  <a:pt x="349466" y="617611"/>
                </a:cubicBezTo>
                <a:cubicBezTo>
                  <a:pt x="353005" y="624034"/>
                  <a:pt x="359690" y="631505"/>
                  <a:pt x="351170" y="637731"/>
                </a:cubicBezTo>
                <a:cubicBezTo>
                  <a:pt x="345010" y="642253"/>
                  <a:pt x="339177" y="635241"/>
                  <a:pt x="333737" y="632161"/>
                </a:cubicBezTo>
                <a:cubicBezTo>
                  <a:pt x="290483" y="608108"/>
                  <a:pt x="290483" y="608043"/>
                  <a:pt x="265055" y="651887"/>
                </a:cubicBezTo>
                <a:cubicBezTo>
                  <a:pt x="242052" y="691406"/>
                  <a:pt x="218721" y="730727"/>
                  <a:pt x="196308" y="770574"/>
                </a:cubicBezTo>
                <a:cubicBezTo>
                  <a:pt x="146565" y="848234"/>
                  <a:pt x="159738" y="886508"/>
                  <a:pt x="159344" y="916589"/>
                </a:cubicBezTo>
                <a:cubicBezTo>
                  <a:pt x="146827" y="912264"/>
                  <a:pt x="144992" y="900533"/>
                  <a:pt x="140077" y="892013"/>
                </a:cubicBezTo>
                <a:cubicBezTo>
                  <a:pt x="97217" y="818743"/>
                  <a:pt x="55207" y="744883"/>
                  <a:pt x="12281" y="671613"/>
                </a:cubicBezTo>
                <a:cubicBezTo>
                  <a:pt x="-3644" y="644481"/>
                  <a:pt x="-4562" y="619119"/>
                  <a:pt x="12347" y="591987"/>
                </a:cubicBezTo>
                <a:cubicBezTo>
                  <a:pt x="30697" y="562430"/>
                  <a:pt x="46294" y="531103"/>
                  <a:pt x="64841" y="501677"/>
                </a:cubicBezTo>
                <a:cubicBezTo>
                  <a:pt x="75000" y="485621"/>
                  <a:pt x="72378" y="477494"/>
                  <a:pt x="55469" y="470089"/>
                </a:cubicBezTo>
                <a:cubicBezTo>
                  <a:pt x="40921" y="463731"/>
                  <a:pt x="27486" y="454818"/>
                  <a:pt x="15034" y="447872"/>
                </a:cubicBezTo>
                <a:cubicBezTo>
                  <a:pt x="15755" y="436206"/>
                  <a:pt x="21980" y="436992"/>
                  <a:pt x="27092" y="436927"/>
                </a:cubicBezTo>
                <a:cubicBezTo>
                  <a:pt x="93612" y="436075"/>
                  <a:pt x="160131" y="435551"/>
                  <a:pt x="226651" y="434502"/>
                </a:cubicBezTo>
                <a:close/>
                <a:moveTo>
                  <a:pt x="927981" y="376113"/>
                </a:moveTo>
                <a:cubicBezTo>
                  <a:pt x="933871" y="377956"/>
                  <a:pt x="938475" y="383445"/>
                  <a:pt x="942899" y="393079"/>
                </a:cubicBezTo>
                <a:cubicBezTo>
                  <a:pt x="969244" y="450358"/>
                  <a:pt x="997818" y="506523"/>
                  <a:pt x="1023443" y="564129"/>
                </a:cubicBezTo>
                <a:cubicBezTo>
                  <a:pt x="1057456" y="640676"/>
                  <a:pt x="1031110" y="696448"/>
                  <a:pt x="950698" y="719713"/>
                </a:cubicBezTo>
                <a:cubicBezTo>
                  <a:pt x="875396" y="737670"/>
                  <a:pt x="814905" y="720696"/>
                  <a:pt x="798326" y="677246"/>
                </a:cubicBezTo>
                <a:cubicBezTo>
                  <a:pt x="775977" y="618590"/>
                  <a:pt x="744716" y="563277"/>
                  <a:pt x="716274" y="507047"/>
                </a:cubicBezTo>
                <a:cubicBezTo>
                  <a:pt x="706443" y="487649"/>
                  <a:pt x="707361" y="477162"/>
                  <a:pt x="729577" y="467070"/>
                </a:cubicBezTo>
                <a:cubicBezTo>
                  <a:pt x="788954" y="440069"/>
                  <a:pt x="847412" y="411036"/>
                  <a:pt x="905346" y="381021"/>
                </a:cubicBezTo>
                <a:cubicBezTo>
                  <a:pt x="914915" y="376072"/>
                  <a:pt x="922091" y="374270"/>
                  <a:pt x="927981" y="376113"/>
                </a:cubicBezTo>
                <a:close/>
                <a:moveTo>
                  <a:pt x="379467" y="225"/>
                </a:moveTo>
                <a:cubicBezTo>
                  <a:pt x="408566" y="2395"/>
                  <a:pt x="436534" y="20303"/>
                  <a:pt x="461732" y="53727"/>
                </a:cubicBezTo>
                <a:cubicBezTo>
                  <a:pt x="505379" y="117625"/>
                  <a:pt x="511081" y="180213"/>
                  <a:pt x="476347" y="211211"/>
                </a:cubicBezTo>
                <a:cubicBezTo>
                  <a:pt x="429488" y="252958"/>
                  <a:pt x="388921" y="301848"/>
                  <a:pt x="346518" y="348510"/>
                </a:cubicBezTo>
                <a:cubicBezTo>
                  <a:pt x="331904" y="364632"/>
                  <a:pt x="321746" y="367450"/>
                  <a:pt x="304379" y="350279"/>
                </a:cubicBezTo>
                <a:cubicBezTo>
                  <a:pt x="257979" y="304470"/>
                  <a:pt x="210072" y="260101"/>
                  <a:pt x="161378" y="216651"/>
                </a:cubicBezTo>
                <a:cubicBezTo>
                  <a:pt x="145322" y="202298"/>
                  <a:pt x="144404" y="192402"/>
                  <a:pt x="159281" y="177263"/>
                </a:cubicBezTo>
                <a:cubicBezTo>
                  <a:pt x="203387" y="132305"/>
                  <a:pt x="245789" y="85512"/>
                  <a:pt x="290419" y="41144"/>
                </a:cubicBezTo>
                <a:cubicBezTo>
                  <a:pt x="320140" y="11620"/>
                  <a:pt x="350369" y="-1946"/>
                  <a:pt x="379467" y="225"/>
                </a:cubicBezTo>
                <a:close/>
                <a:moveTo>
                  <a:pt x="432238" y="121"/>
                </a:moveTo>
                <a:cubicBezTo>
                  <a:pt x="526545" y="22796"/>
                  <a:pt x="620852" y="45407"/>
                  <a:pt x="715094" y="68082"/>
                </a:cubicBezTo>
                <a:cubicBezTo>
                  <a:pt x="740653" y="74243"/>
                  <a:pt x="756775" y="89840"/>
                  <a:pt x="764115" y="115400"/>
                </a:cubicBezTo>
                <a:cubicBezTo>
                  <a:pt x="773749" y="148955"/>
                  <a:pt x="785676" y="181920"/>
                  <a:pt x="793934" y="215802"/>
                </a:cubicBezTo>
                <a:cubicBezTo>
                  <a:pt x="799373" y="238084"/>
                  <a:pt x="807828" y="244573"/>
                  <a:pt x="829782" y="234807"/>
                </a:cubicBezTo>
                <a:cubicBezTo>
                  <a:pt x="842889" y="228975"/>
                  <a:pt x="856586" y="220913"/>
                  <a:pt x="871332" y="222224"/>
                </a:cubicBezTo>
                <a:cubicBezTo>
                  <a:pt x="876772" y="232841"/>
                  <a:pt x="869104" y="236445"/>
                  <a:pt x="865303" y="240574"/>
                </a:cubicBezTo>
                <a:cubicBezTo>
                  <a:pt x="822049" y="288089"/>
                  <a:pt x="778139" y="335078"/>
                  <a:pt x="735017" y="382724"/>
                </a:cubicBezTo>
                <a:cubicBezTo>
                  <a:pt x="723679" y="395241"/>
                  <a:pt x="712538" y="400549"/>
                  <a:pt x="694974" y="395699"/>
                </a:cubicBezTo>
                <a:cubicBezTo>
                  <a:pt x="636122" y="379316"/>
                  <a:pt x="576877" y="364439"/>
                  <a:pt x="517894" y="348710"/>
                </a:cubicBezTo>
                <a:cubicBezTo>
                  <a:pt x="511013" y="346875"/>
                  <a:pt x="500723" y="347333"/>
                  <a:pt x="500199" y="337634"/>
                </a:cubicBezTo>
                <a:cubicBezTo>
                  <a:pt x="499610" y="327148"/>
                  <a:pt x="510751" y="328393"/>
                  <a:pt x="517108" y="326034"/>
                </a:cubicBezTo>
                <a:cubicBezTo>
                  <a:pt x="562918" y="308864"/>
                  <a:pt x="562197" y="309257"/>
                  <a:pt x="546796" y="260301"/>
                </a:cubicBezTo>
                <a:cubicBezTo>
                  <a:pt x="534671" y="221831"/>
                  <a:pt x="524645" y="182772"/>
                  <a:pt x="513831" y="143909"/>
                </a:cubicBezTo>
                <a:cubicBezTo>
                  <a:pt x="498626" y="89513"/>
                  <a:pt x="472674" y="41671"/>
                  <a:pt x="432238" y="121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34">
            <a:extLst>
              <a:ext uri="{FF2B5EF4-FFF2-40B4-BE49-F238E27FC236}">
                <a16:creationId xmlns:a16="http://schemas.microsoft.com/office/drawing/2014/main" id="{EFDA5574-5CD0-4C20-97A2-8A8AED749233}"/>
              </a:ext>
            </a:extLst>
          </p:cNvPr>
          <p:cNvSpPr/>
          <p:nvPr/>
        </p:nvSpPr>
        <p:spPr>
          <a:xfrm>
            <a:off x="1283622" y="1875085"/>
            <a:ext cx="1416167" cy="1416167"/>
          </a:xfrm>
          <a:prstGeom prst="ellipse">
            <a:avLst/>
          </a:prstGeom>
          <a:solidFill>
            <a:schemeClr val="accent4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0416EA6A-35A0-4B5B-961F-955F7CB9C035}"/>
              </a:ext>
            </a:extLst>
          </p:cNvPr>
          <p:cNvGrpSpPr/>
          <p:nvPr/>
        </p:nvGrpSpPr>
        <p:grpSpPr>
          <a:xfrm>
            <a:off x="904461" y="3867317"/>
            <a:ext cx="2174489" cy="1906590"/>
            <a:chOff x="619454" y="3867315"/>
            <a:chExt cx="1800200" cy="190659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97BF4EE-7BC4-4498-9760-3E2DE967B72C}"/>
                </a:ext>
              </a:extLst>
            </p:cNvPr>
            <p:cNvSpPr txBox="1"/>
            <p:nvPr/>
          </p:nvSpPr>
          <p:spPr>
            <a:xfrm>
              <a:off x="619456" y="3867315"/>
              <a:ext cx="18001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6F8F505-9370-4E7E-A707-9C7F4741C93B}"/>
                </a:ext>
              </a:extLst>
            </p:cNvPr>
            <p:cNvSpPr txBox="1"/>
            <p:nvPr/>
          </p:nvSpPr>
          <p:spPr>
            <a:xfrm>
              <a:off x="619454" y="4204245"/>
              <a:ext cx="180019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7" name="Straight Connector 3">
            <a:extLst>
              <a:ext uri="{FF2B5EF4-FFF2-40B4-BE49-F238E27FC236}">
                <a16:creationId xmlns:a16="http://schemas.microsoft.com/office/drawing/2014/main" id="{776FC1CB-7E55-4D67-B794-E2AB1A6A7B96}"/>
              </a:ext>
            </a:extLst>
          </p:cNvPr>
          <p:cNvCxnSpPr>
            <a:cxnSpLocks/>
          </p:cNvCxnSpPr>
          <p:nvPr/>
        </p:nvCxnSpPr>
        <p:spPr>
          <a:xfrm>
            <a:off x="1307705" y="3608393"/>
            <a:ext cx="13680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44">
            <a:extLst>
              <a:ext uri="{FF2B5EF4-FFF2-40B4-BE49-F238E27FC236}">
                <a16:creationId xmlns:a16="http://schemas.microsoft.com/office/drawing/2014/main" id="{C07563C0-262C-4182-AE88-25F1BADB2047}"/>
              </a:ext>
            </a:extLst>
          </p:cNvPr>
          <p:cNvCxnSpPr>
            <a:cxnSpLocks/>
          </p:cNvCxnSpPr>
          <p:nvPr/>
        </p:nvCxnSpPr>
        <p:spPr>
          <a:xfrm>
            <a:off x="1307705" y="5918278"/>
            <a:ext cx="13680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91">
            <a:extLst>
              <a:ext uri="{FF2B5EF4-FFF2-40B4-BE49-F238E27FC236}">
                <a16:creationId xmlns:a16="http://schemas.microsoft.com/office/drawing/2014/main" id="{8A84CFDF-3801-426C-8B8E-1501D2F1B691}"/>
              </a:ext>
            </a:extLst>
          </p:cNvPr>
          <p:cNvSpPr/>
          <p:nvPr/>
        </p:nvSpPr>
        <p:spPr>
          <a:xfrm>
            <a:off x="9495839" y="1875085"/>
            <a:ext cx="1416167" cy="1416167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B09DAC41-9BD4-48E5-A47D-D906C35F3EB1}"/>
              </a:ext>
            </a:extLst>
          </p:cNvPr>
          <p:cNvGrpSpPr/>
          <p:nvPr/>
        </p:nvGrpSpPr>
        <p:grpSpPr>
          <a:xfrm>
            <a:off x="9116678" y="3867317"/>
            <a:ext cx="2174489" cy="1906590"/>
            <a:chOff x="6694760" y="3867315"/>
            <a:chExt cx="1800200" cy="190659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E417328-B654-418A-8CCA-93408FB8869D}"/>
                </a:ext>
              </a:extLst>
            </p:cNvPr>
            <p:cNvSpPr txBox="1"/>
            <p:nvPr/>
          </p:nvSpPr>
          <p:spPr>
            <a:xfrm>
              <a:off x="6694762" y="3867315"/>
              <a:ext cx="18001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A43E343-EC30-4834-B0DE-85FAB9ED061E}"/>
                </a:ext>
              </a:extLst>
            </p:cNvPr>
            <p:cNvSpPr txBox="1"/>
            <p:nvPr/>
          </p:nvSpPr>
          <p:spPr>
            <a:xfrm>
              <a:off x="6694760" y="4204245"/>
              <a:ext cx="180019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13" name="Straight Connector 94">
            <a:extLst>
              <a:ext uri="{FF2B5EF4-FFF2-40B4-BE49-F238E27FC236}">
                <a16:creationId xmlns:a16="http://schemas.microsoft.com/office/drawing/2014/main" id="{394A2BB6-D4F6-4372-83DA-CFA9B1CF11BC}"/>
              </a:ext>
            </a:extLst>
          </p:cNvPr>
          <p:cNvCxnSpPr>
            <a:cxnSpLocks/>
          </p:cNvCxnSpPr>
          <p:nvPr/>
        </p:nvCxnSpPr>
        <p:spPr>
          <a:xfrm>
            <a:off x="9519921" y="3608393"/>
            <a:ext cx="13680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95">
            <a:extLst>
              <a:ext uri="{FF2B5EF4-FFF2-40B4-BE49-F238E27FC236}">
                <a16:creationId xmlns:a16="http://schemas.microsoft.com/office/drawing/2014/main" id="{01E15CF0-0CD8-42CA-B276-F39A3F8DB796}"/>
              </a:ext>
            </a:extLst>
          </p:cNvPr>
          <p:cNvCxnSpPr>
            <a:cxnSpLocks/>
          </p:cNvCxnSpPr>
          <p:nvPr/>
        </p:nvCxnSpPr>
        <p:spPr>
          <a:xfrm>
            <a:off x="9519921" y="5918278"/>
            <a:ext cx="13680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79">
            <a:extLst>
              <a:ext uri="{FF2B5EF4-FFF2-40B4-BE49-F238E27FC236}">
                <a16:creationId xmlns:a16="http://schemas.microsoft.com/office/drawing/2014/main" id="{BB5632E0-C940-45AF-A8D4-F4C37BF38001}"/>
              </a:ext>
            </a:extLst>
          </p:cNvPr>
          <p:cNvSpPr/>
          <p:nvPr/>
        </p:nvSpPr>
        <p:spPr>
          <a:xfrm>
            <a:off x="4021028" y="1875085"/>
            <a:ext cx="1416167" cy="1416167"/>
          </a:xfrm>
          <a:prstGeom prst="ellipse">
            <a:avLst/>
          </a:prstGeom>
          <a:solidFill>
            <a:schemeClr val="accent3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F8FF2013-B473-4796-9C2B-D3A0DFFBE173}"/>
              </a:ext>
            </a:extLst>
          </p:cNvPr>
          <p:cNvGrpSpPr/>
          <p:nvPr/>
        </p:nvGrpSpPr>
        <p:grpSpPr>
          <a:xfrm>
            <a:off x="3641867" y="3867317"/>
            <a:ext cx="2174489" cy="1906590"/>
            <a:chOff x="2644556" y="3867315"/>
            <a:chExt cx="1800200" cy="190659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66B9E89-9068-4EBC-9679-C9B57DBC3421}"/>
                </a:ext>
              </a:extLst>
            </p:cNvPr>
            <p:cNvSpPr txBox="1"/>
            <p:nvPr/>
          </p:nvSpPr>
          <p:spPr>
            <a:xfrm>
              <a:off x="2644558" y="3867315"/>
              <a:ext cx="18001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6FA9015-AA98-4A6F-A0D1-7D56DB334C55}"/>
                </a:ext>
              </a:extLst>
            </p:cNvPr>
            <p:cNvSpPr txBox="1"/>
            <p:nvPr/>
          </p:nvSpPr>
          <p:spPr>
            <a:xfrm>
              <a:off x="2644556" y="4204245"/>
              <a:ext cx="180019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19" name="Straight Connector 82">
            <a:extLst>
              <a:ext uri="{FF2B5EF4-FFF2-40B4-BE49-F238E27FC236}">
                <a16:creationId xmlns:a16="http://schemas.microsoft.com/office/drawing/2014/main" id="{CA837A34-2E68-402A-BE33-D7732DDFDC54}"/>
              </a:ext>
            </a:extLst>
          </p:cNvPr>
          <p:cNvCxnSpPr>
            <a:cxnSpLocks/>
          </p:cNvCxnSpPr>
          <p:nvPr/>
        </p:nvCxnSpPr>
        <p:spPr>
          <a:xfrm>
            <a:off x="4045111" y="3608393"/>
            <a:ext cx="13680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83">
            <a:extLst>
              <a:ext uri="{FF2B5EF4-FFF2-40B4-BE49-F238E27FC236}">
                <a16:creationId xmlns:a16="http://schemas.microsoft.com/office/drawing/2014/main" id="{E15DA195-4EF6-42FF-9E46-E31233EA55BB}"/>
              </a:ext>
            </a:extLst>
          </p:cNvPr>
          <p:cNvCxnSpPr>
            <a:cxnSpLocks/>
          </p:cNvCxnSpPr>
          <p:nvPr/>
        </p:nvCxnSpPr>
        <p:spPr>
          <a:xfrm>
            <a:off x="4045111" y="5918278"/>
            <a:ext cx="13680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85">
            <a:extLst>
              <a:ext uri="{FF2B5EF4-FFF2-40B4-BE49-F238E27FC236}">
                <a16:creationId xmlns:a16="http://schemas.microsoft.com/office/drawing/2014/main" id="{C2A2EA26-72DA-4FDC-90FC-E9BF9C20EA32}"/>
              </a:ext>
            </a:extLst>
          </p:cNvPr>
          <p:cNvSpPr/>
          <p:nvPr/>
        </p:nvSpPr>
        <p:spPr>
          <a:xfrm>
            <a:off x="6758434" y="1875085"/>
            <a:ext cx="1416167" cy="1416167"/>
          </a:xfrm>
          <a:prstGeom prst="ellipse">
            <a:avLst/>
          </a:prstGeom>
          <a:solidFill>
            <a:schemeClr val="accent2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7FAB2F04-8AE2-4357-AB1D-0783300ED325}"/>
              </a:ext>
            </a:extLst>
          </p:cNvPr>
          <p:cNvGrpSpPr/>
          <p:nvPr/>
        </p:nvGrpSpPr>
        <p:grpSpPr>
          <a:xfrm>
            <a:off x="6379273" y="3867317"/>
            <a:ext cx="2174489" cy="1906590"/>
            <a:chOff x="4669658" y="3867315"/>
            <a:chExt cx="1800200" cy="190659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0133AA9-D819-4ED1-A7D9-CF2A21E3420F}"/>
                </a:ext>
              </a:extLst>
            </p:cNvPr>
            <p:cNvSpPr txBox="1"/>
            <p:nvPr/>
          </p:nvSpPr>
          <p:spPr>
            <a:xfrm>
              <a:off x="4669660" y="3867315"/>
              <a:ext cx="18001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1738DEB-1138-43D6-844C-2AE6A46C5E16}"/>
                </a:ext>
              </a:extLst>
            </p:cNvPr>
            <p:cNvSpPr txBox="1"/>
            <p:nvPr/>
          </p:nvSpPr>
          <p:spPr>
            <a:xfrm>
              <a:off x="4669658" y="4204245"/>
              <a:ext cx="180019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25" name="Straight Connector 88">
            <a:extLst>
              <a:ext uri="{FF2B5EF4-FFF2-40B4-BE49-F238E27FC236}">
                <a16:creationId xmlns:a16="http://schemas.microsoft.com/office/drawing/2014/main" id="{C5465B14-C5CE-435F-9580-C29B26366079}"/>
              </a:ext>
            </a:extLst>
          </p:cNvPr>
          <p:cNvCxnSpPr>
            <a:cxnSpLocks/>
          </p:cNvCxnSpPr>
          <p:nvPr/>
        </p:nvCxnSpPr>
        <p:spPr>
          <a:xfrm>
            <a:off x="6782516" y="3608393"/>
            <a:ext cx="13680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89">
            <a:extLst>
              <a:ext uri="{FF2B5EF4-FFF2-40B4-BE49-F238E27FC236}">
                <a16:creationId xmlns:a16="http://schemas.microsoft.com/office/drawing/2014/main" id="{081A9E5C-2994-4EC3-A3CB-020027132D8C}"/>
              </a:ext>
            </a:extLst>
          </p:cNvPr>
          <p:cNvCxnSpPr>
            <a:cxnSpLocks/>
          </p:cNvCxnSpPr>
          <p:nvPr/>
        </p:nvCxnSpPr>
        <p:spPr>
          <a:xfrm>
            <a:off x="6782516" y="5918278"/>
            <a:ext cx="13680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arallelogram 15">
            <a:extLst>
              <a:ext uri="{FF2B5EF4-FFF2-40B4-BE49-F238E27FC236}">
                <a16:creationId xmlns:a16="http://schemas.microsoft.com/office/drawing/2014/main" id="{55EADE53-71FA-4648-98C6-479BFDBC87E7}"/>
              </a:ext>
            </a:extLst>
          </p:cNvPr>
          <p:cNvSpPr/>
          <p:nvPr/>
        </p:nvSpPr>
        <p:spPr>
          <a:xfrm flipH="1">
            <a:off x="4470854" y="2295136"/>
            <a:ext cx="573051" cy="573051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ounded Rectangle 32">
            <a:extLst>
              <a:ext uri="{FF2B5EF4-FFF2-40B4-BE49-F238E27FC236}">
                <a16:creationId xmlns:a16="http://schemas.microsoft.com/office/drawing/2014/main" id="{8E6FC8A9-1D8A-4843-90DC-C67B437381A8}"/>
              </a:ext>
            </a:extLst>
          </p:cNvPr>
          <p:cNvSpPr/>
          <p:nvPr/>
        </p:nvSpPr>
        <p:spPr>
          <a:xfrm>
            <a:off x="1736891" y="2352672"/>
            <a:ext cx="461187" cy="46118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Chord 15">
            <a:extLst>
              <a:ext uri="{FF2B5EF4-FFF2-40B4-BE49-F238E27FC236}">
                <a16:creationId xmlns:a16="http://schemas.microsoft.com/office/drawing/2014/main" id="{EA4DA88A-F427-42B8-A5BE-44E0BBB295B6}"/>
              </a:ext>
            </a:extLst>
          </p:cNvPr>
          <p:cNvSpPr/>
          <p:nvPr/>
        </p:nvSpPr>
        <p:spPr>
          <a:xfrm>
            <a:off x="7327039" y="2247606"/>
            <a:ext cx="284635" cy="620581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ectangle 16">
            <a:extLst>
              <a:ext uri="{FF2B5EF4-FFF2-40B4-BE49-F238E27FC236}">
                <a16:creationId xmlns:a16="http://schemas.microsoft.com/office/drawing/2014/main" id="{095A8002-9761-4F6E-BF0F-9DBC71601F48}"/>
              </a:ext>
            </a:extLst>
          </p:cNvPr>
          <p:cNvSpPr/>
          <p:nvPr/>
        </p:nvSpPr>
        <p:spPr>
          <a:xfrm>
            <a:off x="9922238" y="2396535"/>
            <a:ext cx="563364" cy="370251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8">
            <a:extLst>
              <a:ext uri="{FF2B5EF4-FFF2-40B4-BE49-F238E27FC236}">
                <a16:creationId xmlns:a16="http://schemas.microsoft.com/office/drawing/2014/main" id="{F2407AF7-A500-4C47-8A61-36DC04B4C415}"/>
              </a:ext>
            </a:extLst>
          </p:cNvPr>
          <p:cNvSpPr/>
          <p:nvPr/>
        </p:nvSpPr>
        <p:spPr>
          <a:xfrm>
            <a:off x="772728" y="5093781"/>
            <a:ext cx="509422" cy="50942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860C6D-1097-46F6-9FE8-B249600BD611}"/>
              </a:ext>
            </a:extLst>
          </p:cNvPr>
          <p:cNvSpPr txBox="1"/>
          <p:nvPr/>
        </p:nvSpPr>
        <p:spPr>
          <a:xfrm>
            <a:off x="1390242" y="5194604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" name="Oval 54">
            <a:extLst>
              <a:ext uri="{FF2B5EF4-FFF2-40B4-BE49-F238E27FC236}">
                <a16:creationId xmlns:a16="http://schemas.microsoft.com/office/drawing/2014/main" id="{7030976B-6B74-4EC9-B826-AD3B535E55D0}"/>
              </a:ext>
            </a:extLst>
          </p:cNvPr>
          <p:cNvSpPr/>
          <p:nvPr/>
        </p:nvSpPr>
        <p:spPr>
          <a:xfrm>
            <a:off x="772728" y="5814360"/>
            <a:ext cx="509422" cy="50942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379FD8-D056-4BAA-A458-3111B407EB44}"/>
              </a:ext>
            </a:extLst>
          </p:cNvPr>
          <p:cNvSpPr txBox="1"/>
          <p:nvPr/>
        </p:nvSpPr>
        <p:spPr>
          <a:xfrm>
            <a:off x="1390242" y="5915183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Oval 59">
            <a:extLst>
              <a:ext uri="{FF2B5EF4-FFF2-40B4-BE49-F238E27FC236}">
                <a16:creationId xmlns:a16="http://schemas.microsoft.com/office/drawing/2014/main" id="{7F42870F-9EF5-4DFE-9A56-6B2BE42AB13D}"/>
              </a:ext>
            </a:extLst>
          </p:cNvPr>
          <p:cNvSpPr/>
          <p:nvPr/>
        </p:nvSpPr>
        <p:spPr>
          <a:xfrm>
            <a:off x="3764207" y="5093781"/>
            <a:ext cx="509422" cy="50942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574D3A-CC44-442D-8FA7-AA2A80C8D6BC}"/>
              </a:ext>
            </a:extLst>
          </p:cNvPr>
          <p:cNvSpPr txBox="1"/>
          <p:nvPr/>
        </p:nvSpPr>
        <p:spPr>
          <a:xfrm>
            <a:off x="4381721" y="5194604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Oval 64">
            <a:extLst>
              <a:ext uri="{FF2B5EF4-FFF2-40B4-BE49-F238E27FC236}">
                <a16:creationId xmlns:a16="http://schemas.microsoft.com/office/drawing/2014/main" id="{943D95C0-B5BA-41E9-BF60-7BC4EF2DAB10}"/>
              </a:ext>
            </a:extLst>
          </p:cNvPr>
          <p:cNvSpPr/>
          <p:nvPr/>
        </p:nvSpPr>
        <p:spPr>
          <a:xfrm>
            <a:off x="3764207" y="5814360"/>
            <a:ext cx="509422" cy="50942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68DD15-2DBD-4491-B34F-EB336BA1AE23}"/>
              </a:ext>
            </a:extLst>
          </p:cNvPr>
          <p:cNvSpPr txBox="1"/>
          <p:nvPr/>
        </p:nvSpPr>
        <p:spPr>
          <a:xfrm>
            <a:off x="4381721" y="5915183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0" name="Group 65">
            <a:extLst>
              <a:ext uri="{FF2B5EF4-FFF2-40B4-BE49-F238E27FC236}">
                <a16:creationId xmlns:a16="http://schemas.microsoft.com/office/drawing/2014/main" id="{217C6B99-7329-4E38-BE4D-3F3FEC6F3AEF}"/>
              </a:ext>
            </a:extLst>
          </p:cNvPr>
          <p:cNvGrpSpPr/>
          <p:nvPr/>
        </p:nvGrpSpPr>
        <p:grpSpPr>
          <a:xfrm>
            <a:off x="6861831" y="5068098"/>
            <a:ext cx="4663229" cy="1290652"/>
            <a:chOff x="59099" y="3343901"/>
            <a:chExt cx="3024336" cy="129065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C5ECB7F-2110-4893-81F8-F4804D53EE2C}"/>
                </a:ext>
              </a:extLst>
            </p:cNvPr>
            <p:cNvSpPr txBox="1"/>
            <p:nvPr/>
          </p:nvSpPr>
          <p:spPr>
            <a:xfrm>
              <a:off x="59099" y="3343901"/>
              <a:ext cx="30243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08BE821-3183-466E-8EC2-90466C8EE3E7}"/>
                </a:ext>
              </a:extLst>
            </p:cNvPr>
            <p:cNvSpPr txBox="1"/>
            <p:nvPr/>
          </p:nvSpPr>
          <p:spPr>
            <a:xfrm>
              <a:off x="59099" y="3618890"/>
              <a:ext cx="302433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Presentations.  </a:t>
              </a:r>
            </a:p>
          </p:txBody>
        </p:sp>
      </p:grpSp>
      <p:sp>
        <p:nvSpPr>
          <p:cNvPr id="13" name="Donut 8">
            <a:extLst>
              <a:ext uri="{FF2B5EF4-FFF2-40B4-BE49-F238E27FC236}">
                <a16:creationId xmlns:a16="http://schemas.microsoft.com/office/drawing/2014/main" id="{E2F9AC69-6FDB-460D-B17C-9A68331F535A}"/>
              </a:ext>
            </a:extLst>
          </p:cNvPr>
          <p:cNvSpPr/>
          <p:nvPr/>
        </p:nvSpPr>
        <p:spPr>
          <a:xfrm>
            <a:off x="3882783" y="5171956"/>
            <a:ext cx="270580" cy="323430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Oval 7">
            <a:extLst>
              <a:ext uri="{FF2B5EF4-FFF2-40B4-BE49-F238E27FC236}">
                <a16:creationId xmlns:a16="http://schemas.microsoft.com/office/drawing/2014/main" id="{2DF78209-CE7E-4D66-904B-83E02A219FEC}"/>
              </a:ext>
            </a:extLst>
          </p:cNvPr>
          <p:cNvSpPr/>
          <p:nvPr/>
        </p:nvSpPr>
        <p:spPr>
          <a:xfrm>
            <a:off x="3867040" y="5929143"/>
            <a:ext cx="286323" cy="28632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5" name="Donut 39">
            <a:extLst>
              <a:ext uri="{FF2B5EF4-FFF2-40B4-BE49-F238E27FC236}">
                <a16:creationId xmlns:a16="http://schemas.microsoft.com/office/drawing/2014/main" id="{1D0FEFB3-74F3-4D2B-8020-CF68F0EAAC7A}"/>
              </a:ext>
            </a:extLst>
          </p:cNvPr>
          <p:cNvSpPr/>
          <p:nvPr/>
        </p:nvSpPr>
        <p:spPr>
          <a:xfrm>
            <a:off x="870605" y="5194604"/>
            <a:ext cx="320287" cy="32028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" name="Rounded Rectangle 7">
            <a:extLst>
              <a:ext uri="{FF2B5EF4-FFF2-40B4-BE49-F238E27FC236}">
                <a16:creationId xmlns:a16="http://schemas.microsoft.com/office/drawing/2014/main" id="{E3279F99-5AD0-4944-A47F-054344E1698D}"/>
              </a:ext>
            </a:extLst>
          </p:cNvPr>
          <p:cNvSpPr/>
          <p:nvPr/>
        </p:nvSpPr>
        <p:spPr>
          <a:xfrm>
            <a:off x="895337" y="5929143"/>
            <a:ext cx="269179" cy="23229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8" name="텍스트 개체 틀 17">
            <a:extLst>
              <a:ext uri="{FF2B5EF4-FFF2-40B4-BE49-F238E27FC236}">
                <a16:creationId xmlns:a16="http://schemas.microsoft.com/office/drawing/2014/main" id="{B7CA6321-7D09-490B-992E-3B1143E215E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</a:p>
        </p:txBody>
      </p:sp>
      <p:sp>
        <p:nvSpPr>
          <p:cNvPr id="19" name="그림 개체 틀 18">
            <a:extLst>
              <a:ext uri="{FF2B5EF4-FFF2-40B4-BE49-F238E27FC236}">
                <a16:creationId xmlns:a16="http://schemas.microsoft.com/office/drawing/2014/main" id="{FFEB224B-E5BA-46CF-84EF-A1B66729EC6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FB0026E7-F04E-4B79-A91C-0C05C92A5648}"/>
              </a:ext>
            </a:extLst>
          </p:cNvPr>
          <p:cNvGrpSpPr/>
          <p:nvPr/>
        </p:nvGrpSpPr>
        <p:grpSpPr>
          <a:xfrm>
            <a:off x="905608" y="1792604"/>
            <a:ext cx="10365954" cy="4274812"/>
            <a:chOff x="2264743" y="2035551"/>
            <a:chExt cx="7647683" cy="3937006"/>
          </a:xfrm>
        </p:grpSpPr>
        <p:grpSp>
          <p:nvGrpSpPr>
            <p:cNvPr id="4" name="Group 29">
              <a:extLst>
                <a:ext uri="{FF2B5EF4-FFF2-40B4-BE49-F238E27FC236}">
                  <a16:creationId xmlns:a16="http://schemas.microsoft.com/office/drawing/2014/main" id="{965CE19F-E3B3-4C23-A4E8-A43853CD05D9}"/>
                </a:ext>
              </a:extLst>
            </p:cNvPr>
            <p:cNvGrpSpPr/>
            <p:nvPr/>
          </p:nvGrpSpPr>
          <p:grpSpPr>
            <a:xfrm rot="10800000" flipH="1">
              <a:off x="6173317" y="4067437"/>
              <a:ext cx="3721884" cy="1885516"/>
              <a:chOff x="1822736" y="2564904"/>
              <a:chExt cx="1970137" cy="1415869"/>
            </a:xfrm>
          </p:grpSpPr>
          <p:sp>
            <p:nvSpPr>
              <p:cNvPr id="14" name="Rounded Rectangle 30">
                <a:extLst>
                  <a:ext uri="{FF2B5EF4-FFF2-40B4-BE49-F238E27FC236}">
                    <a16:creationId xmlns:a16="http://schemas.microsoft.com/office/drawing/2014/main" id="{DE3627B0-8CEC-4F4E-8434-DD89F4436EC0}"/>
                  </a:ext>
                </a:extLst>
              </p:cNvPr>
              <p:cNvSpPr/>
              <p:nvPr/>
            </p:nvSpPr>
            <p:spPr>
              <a:xfrm>
                <a:off x="1822736" y="2564904"/>
                <a:ext cx="1970137" cy="1415808"/>
              </a:xfrm>
              <a:prstGeom prst="roundRect">
                <a:avLst>
                  <a:gd name="adj" fmla="val 1078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15" name="Rounded Rectangle 9">
                <a:extLst>
                  <a:ext uri="{FF2B5EF4-FFF2-40B4-BE49-F238E27FC236}">
                    <a16:creationId xmlns:a16="http://schemas.microsoft.com/office/drawing/2014/main" id="{D36AD5FF-94DB-41DD-8574-0B6D14961145}"/>
                  </a:ext>
                </a:extLst>
              </p:cNvPr>
              <p:cNvSpPr/>
              <p:nvPr/>
            </p:nvSpPr>
            <p:spPr>
              <a:xfrm flipV="1">
                <a:off x="2220098" y="2564905"/>
                <a:ext cx="1572775" cy="1415868"/>
              </a:xfrm>
              <a:custGeom>
                <a:avLst/>
                <a:gdLst>
                  <a:gd name="connsiteX0" fmla="*/ 1473249 w 1572775"/>
                  <a:gd name="connsiteY0" fmla="*/ 56 h 1405121"/>
                  <a:gd name="connsiteX1" fmla="*/ 1572775 w 1572775"/>
                  <a:gd name="connsiteY1" fmla="*/ 142050 h 1405121"/>
                  <a:gd name="connsiteX2" fmla="*/ 1572775 w 1572775"/>
                  <a:gd name="connsiteY2" fmla="*/ 1252384 h 1405121"/>
                  <a:gd name="connsiteX3" fmla="*/ 1420038 w 1572775"/>
                  <a:gd name="connsiteY3" fmla="*/ 1405121 h 1405121"/>
                  <a:gd name="connsiteX4" fmla="*/ 0 w 1572775"/>
                  <a:gd name="connsiteY4" fmla="*/ 1405121 h 1405121"/>
                  <a:gd name="connsiteX5" fmla="*/ 1473249 w 1572775"/>
                  <a:gd name="connsiteY5" fmla="*/ 56 h 1405121"/>
                  <a:gd name="connsiteX0" fmla="*/ 1473249 w 1572775"/>
                  <a:gd name="connsiteY0" fmla="*/ 56 h 1405121"/>
                  <a:gd name="connsiteX1" fmla="*/ 1572775 w 1572775"/>
                  <a:gd name="connsiteY1" fmla="*/ 142050 h 1405121"/>
                  <a:gd name="connsiteX2" fmla="*/ 1572775 w 1572775"/>
                  <a:gd name="connsiteY2" fmla="*/ 1252384 h 1405121"/>
                  <a:gd name="connsiteX3" fmla="*/ 1420038 w 1572775"/>
                  <a:gd name="connsiteY3" fmla="*/ 1405121 h 1405121"/>
                  <a:gd name="connsiteX4" fmla="*/ 0 w 1572775"/>
                  <a:gd name="connsiteY4" fmla="*/ 1405121 h 1405121"/>
                  <a:gd name="connsiteX5" fmla="*/ 1473249 w 1572775"/>
                  <a:gd name="connsiteY5" fmla="*/ 56 h 1405121"/>
                  <a:gd name="connsiteX0" fmla="*/ 1473249 w 1572775"/>
                  <a:gd name="connsiteY0" fmla="*/ 58 h 1405123"/>
                  <a:gd name="connsiteX1" fmla="*/ 1572775 w 1572775"/>
                  <a:gd name="connsiteY1" fmla="*/ 142052 h 1405123"/>
                  <a:gd name="connsiteX2" fmla="*/ 1572775 w 1572775"/>
                  <a:gd name="connsiteY2" fmla="*/ 1252386 h 1405123"/>
                  <a:gd name="connsiteX3" fmla="*/ 1420038 w 1572775"/>
                  <a:gd name="connsiteY3" fmla="*/ 1405123 h 1405123"/>
                  <a:gd name="connsiteX4" fmla="*/ 0 w 1572775"/>
                  <a:gd name="connsiteY4" fmla="*/ 1405123 h 1405123"/>
                  <a:gd name="connsiteX5" fmla="*/ 1473249 w 1572775"/>
                  <a:gd name="connsiteY5" fmla="*/ 58 h 1405123"/>
                  <a:gd name="connsiteX0" fmla="*/ 1473249 w 1572775"/>
                  <a:gd name="connsiteY0" fmla="*/ 58 h 1405123"/>
                  <a:gd name="connsiteX1" fmla="*/ 1572775 w 1572775"/>
                  <a:gd name="connsiteY1" fmla="*/ 142052 h 1405123"/>
                  <a:gd name="connsiteX2" fmla="*/ 1572775 w 1572775"/>
                  <a:gd name="connsiteY2" fmla="*/ 1252386 h 1405123"/>
                  <a:gd name="connsiteX3" fmla="*/ 1461663 w 1572775"/>
                  <a:gd name="connsiteY3" fmla="*/ 1405123 h 1405123"/>
                  <a:gd name="connsiteX4" fmla="*/ 0 w 1572775"/>
                  <a:gd name="connsiteY4" fmla="*/ 1405123 h 1405123"/>
                  <a:gd name="connsiteX5" fmla="*/ 1473249 w 1572775"/>
                  <a:gd name="connsiteY5" fmla="*/ 58 h 1405123"/>
                  <a:gd name="connsiteX0" fmla="*/ 1473249 w 1572775"/>
                  <a:gd name="connsiteY0" fmla="*/ 58 h 1405123"/>
                  <a:gd name="connsiteX1" fmla="*/ 1572775 w 1572775"/>
                  <a:gd name="connsiteY1" fmla="*/ 142052 h 1405123"/>
                  <a:gd name="connsiteX2" fmla="*/ 1572775 w 1572775"/>
                  <a:gd name="connsiteY2" fmla="*/ 1252386 h 1405123"/>
                  <a:gd name="connsiteX3" fmla="*/ 1461663 w 1572775"/>
                  <a:gd name="connsiteY3" fmla="*/ 1405123 h 1405123"/>
                  <a:gd name="connsiteX4" fmla="*/ 0 w 1572775"/>
                  <a:gd name="connsiteY4" fmla="*/ 1405123 h 1405123"/>
                  <a:gd name="connsiteX5" fmla="*/ 1473249 w 1572775"/>
                  <a:gd name="connsiteY5" fmla="*/ 58 h 1405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72775" h="1405123">
                    <a:moveTo>
                      <a:pt x="1473249" y="58"/>
                    </a:moveTo>
                    <a:cubicBezTo>
                      <a:pt x="1535940" y="-2401"/>
                      <a:pt x="1571680" y="72713"/>
                      <a:pt x="1572775" y="142052"/>
                    </a:cubicBezTo>
                    <a:lnTo>
                      <a:pt x="1572775" y="1252386"/>
                    </a:lnTo>
                    <a:cubicBezTo>
                      <a:pt x="1572775" y="1336740"/>
                      <a:pt x="1547112" y="1405123"/>
                      <a:pt x="1461663" y="1405123"/>
                    </a:cubicBezTo>
                    <a:lnTo>
                      <a:pt x="0" y="1405123"/>
                    </a:lnTo>
                    <a:cubicBezTo>
                      <a:pt x="768941" y="1317679"/>
                      <a:pt x="1379064" y="735432"/>
                      <a:pt x="1473249" y="5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9000"/>
                      <a:lumOff val="21000"/>
                    </a:schemeClr>
                  </a:gs>
                  <a:gs pos="94000">
                    <a:schemeClr val="accent3"/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</p:grpSp>
        <p:grpSp>
          <p:nvGrpSpPr>
            <p:cNvPr id="5" name="Group 25">
              <a:extLst>
                <a:ext uri="{FF2B5EF4-FFF2-40B4-BE49-F238E27FC236}">
                  <a16:creationId xmlns:a16="http://schemas.microsoft.com/office/drawing/2014/main" id="{6472E9C4-D0B3-4F05-B007-B6F40B786FCC}"/>
                </a:ext>
              </a:extLst>
            </p:cNvPr>
            <p:cNvGrpSpPr/>
            <p:nvPr/>
          </p:nvGrpSpPr>
          <p:grpSpPr>
            <a:xfrm rot="10800000" flipH="1">
              <a:off x="6173318" y="2035551"/>
              <a:ext cx="3739108" cy="1888022"/>
              <a:chOff x="1822736" y="2564904"/>
              <a:chExt cx="1970137" cy="1417751"/>
            </a:xfrm>
          </p:grpSpPr>
          <p:sp>
            <p:nvSpPr>
              <p:cNvPr id="12" name="Rounded Rectangle 26">
                <a:extLst>
                  <a:ext uri="{FF2B5EF4-FFF2-40B4-BE49-F238E27FC236}">
                    <a16:creationId xmlns:a16="http://schemas.microsoft.com/office/drawing/2014/main" id="{BE8B00A5-285E-474E-B92D-311411EB01BD}"/>
                  </a:ext>
                </a:extLst>
              </p:cNvPr>
              <p:cNvSpPr/>
              <p:nvPr/>
            </p:nvSpPr>
            <p:spPr>
              <a:xfrm>
                <a:off x="1822736" y="2564904"/>
                <a:ext cx="1970137" cy="1415808"/>
              </a:xfrm>
              <a:prstGeom prst="roundRect">
                <a:avLst>
                  <a:gd name="adj" fmla="val 10788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13" name="Rounded Rectangle 9">
                <a:extLst>
                  <a:ext uri="{FF2B5EF4-FFF2-40B4-BE49-F238E27FC236}">
                    <a16:creationId xmlns:a16="http://schemas.microsoft.com/office/drawing/2014/main" id="{462CEB6E-A51B-4196-8F5B-E81CC9517C7E}"/>
                  </a:ext>
                </a:extLst>
              </p:cNvPr>
              <p:cNvSpPr/>
              <p:nvPr/>
            </p:nvSpPr>
            <p:spPr>
              <a:xfrm>
                <a:off x="2220097" y="2565791"/>
                <a:ext cx="1572775" cy="1416864"/>
              </a:xfrm>
              <a:custGeom>
                <a:avLst/>
                <a:gdLst>
                  <a:gd name="connsiteX0" fmla="*/ 1473249 w 1572775"/>
                  <a:gd name="connsiteY0" fmla="*/ 0 h 1405065"/>
                  <a:gd name="connsiteX1" fmla="*/ 1572775 w 1572775"/>
                  <a:gd name="connsiteY1" fmla="*/ 141994 h 1405065"/>
                  <a:gd name="connsiteX2" fmla="*/ 1572775 w 1572775"/>
                  <a:gd name="connsiteY2" fmla="*/ 1252328 h 1405065"/>
                  <a:gd name="connsiteX3" fmla="*/ 1420038 w 1572775"/>
                  <a:gd name="connsiteY3" fmla="*/ 1405065 h 1405065"/>
                  <a:gd name="connsiteX4" fmla="*/ 0 w 1572775"/>
                  <a:gd name="connsiteY4" fmla="*/ 1405065 h 1405065"/>
                  <a:gd name="connsiteX5" fmla="*/ 1473249 w 1572775"/>
                  <a:gd name="connsiteY5" fmla="*/ 0 h 1405065"/>
                  <a:gd name="connsiteX0" fmla="*/ 1473249 w 1572775"/>
                  <a:gd name="connsiteY0" fmla="*/ 0 h 1405065"/>
                  <a:gd name="connsiteX1" fmla="*/ 1572775 w 1572775"/>
                  <a:gd name="connsiteY1" fmla="*/ 141994 h 1405065"/>
                  <a:gd name="connsiteX2" fmla="*/ 1572775 w 1572775"/>
                  <a:gd name="connsiteY2" fmla="*/ 1252328 h 1405065"/>
                  <a:gd name="connsiteX3" fmla="*/ 1420038 w 1572775"/>
                  <a:gd name="connsiteY3" fmla="*/ 1405065 h 1405065"/>
                  <a:gd name="connsiteX4" fmla="*/ 0 w 1572775"/>
                  <a:gd name="connsiteY4" fmla="*/ 1405065 h 1405065"/>
                  <a:gd name="connsiteX5" fmla="*/ 1473249 w 1572775"/>
                  <a:gd name="connsiteY5" fmla="*/ 0 h 1405065"/>
                  <a:gd name="connsiteX0" fmla="*/ 1473249 w 1572775"/>
                  <a:gd name="connsiteY0" fmla="*/ 0 h 1405065"/>
                  <a:gd name="connsiteX1" fmla="*/ 1572775 w 1572775"/>
                  <a:gd name="connsiteY1" fmla="*/ 141994 h 1405065"/>
                  <a:gd name="connsiteX2" fmla="*/ 1572775 w 1572775"/>
                  <a:gd name="connsiteY2" fmla="*/ 1252328 h 1405065"/>
                  <a:gd name="connsiteX3" fmla="*/ 1420038 w 1572775"/>
                  <a:gd name="connsiteY3" fmla="*/ 1405065 h 1405065"/>
                  <a:gd name="connsiteX4" fmla="*/ 0 w 1572775"/>
                  <a:gd name="connsiteY4" fmla="*/ 1405065 h 1405065"/>
                  <a:gd name="connsiteX5" fmla="*/ 1473249 w 1572775"/>
                  <a:gd name="connsiteY5" fmla="*/ 0 h 1405065"/>
                  <a:gd name="connsiteX0" fmla="*/ 1473249 w 1572775"/>
                  <a:gd name="connsiteY0" fmla="*/ 0 h 1407234"/>
                  <a:gd name="connsiteX1" fmla="*/ 1572775 w 1572775"/>
                  <a:gd name="connsiteY1" fmla="*/ 141994 h 1407234"/>
                  <a:gd name="connsiteX2" fmla="*/ 1572775 w 1572775"/>
                  <a:gd name="connsiteY2" fmla="*/ 1252328 h 1407234"/>
                  <a:gd name="connsiteX3" fmla="*/ 1420038 w 1572775"/>
                  <a:gd name="connsiteY3" fmla="*/ 1405065 h 1407234"/>
                  <a:gd name="connsiteX4" fmla="*/ 0 w 1572775"/>
                  <a:gd name="connsiteY4" fmla="*/ 1405065 h 1407234"/>
                  <a:gd name="connsiteX5" fmla="*/ 1473249 w 1572775"/>
                  <a:gd name="connsiteY5" fmla="*/ 0 h 1407234"/>
                  <a:gd name="connsiteX0" fmla="*/ 1473249 w 1572775"/>
                  <a:gd name="connsiteY0" fmla="*/ 0 h 1406039"/>
                  <a:gd name="connsiteX1" fmla="*/ 1572775 w 1572775"/>
                  <a:gd name="connsiteY1" fmla="*/ 141994 h 1406039"/>
                  <a:gd name="connsiteX2" fmla="*/ 1572775 w 1572775"/>
                  <a:gd name="connsiteY2" fmla="*/ 1252328 h 1406039"/>
                  <a:gd name="connsiteX3" fmla="*/ 1420038 w 1572775"/>
                  <a:gd name="connsiteY3" fmla="*/ 1405065 h 1406039"/>
                  <a:gd name="connsiteX4" fmla="*/ 0 w 1572775"/>
                  <a:gd name="connsiteY4" fmla="*/ 1405065 h 1406039"/>
                  <a:gd name="connsiteX5" fmla="*/ 1473249 w 1572775"/>
                  <a:gd name="connsiteY5" fmla="*/ 0 h 1406039"/>
                  <a:gd name="connsiteX0" fmla="*/ 1473249 w 1572876"/>
                  <a:gd name="connsiteY0" fmla="*/ 0 h 1405717"/>
                  <a:gd name="connsiteX1" fmla="*/ 1572775 w 1572876"/>
                  <a:gd name="connsiteY1" fmla="*/ 141994 h 1405717"/>
                  <a:gd name="connsiteX2" fmla="*/ 1572775 w 1572876"/>
                  <a:gd name="connsiteY2" fmla="*/ 1252328 h 1405717"/>
                  <a:gd name="connsiteX3" fmla="*/ 1420038 w 1572876"/>
                  <a:gd name="connsiteY3" fmla="*/ 1405065 h 1405717"/>
                  <a:gd name="connsiteX4" fmla="*/ 0 w 1572876"/>
                  <a:gd name="connsiteY4" fmla="*/ 1405065 h 1405717"/>
                  <a:gd name="connsiteX5" fmla="*/ 1473249 w 1572876"/>
                  <a:gd name="connsiteY5" fmla="*/ 0 h 1405717"/>
                  <a:gd name="connsiteX0" fmla="*/ 1473249 w 1577296"/>
                  <a:gd name="connsiteY0" fmla="*/ 0 h 1405180"/>
                  <a:gd name="connsiteX1" fmla="*/ 1572775 w 1577296"/>
                  <a:gd name="connsiteY1" fmla="*/ 141994 h 1405180"/>
                  <a:gd name="connsiteX2" fmla="*/ 1572775 w 1577296"/>
                  <a:gd name="connsiteY2" fmla="*/ 1252328 h 1405180"/>
                  <a:gd name="connsiteX3" fmla="*/ 1420038 w 1577296"/>
                  <a:gd name="connsiteY3" fmla="*/ 1405065 h 1405180"/>
                  <a:gd name="connsiteX4" fmla="*/ 0 w 1577296"/>
                  <a:gd name="connsiteY4" fmla="*/ 1405065 h 1405180"/>
                  <a:gd name="connsiteX5" fmla="*/ 1473249 w 1577296"/>
                  <a:gd name="connsiteY5" fmla="*/ 0 h 1405180"/>
                  <a:gd name="connsiteX0" fmla="*/ 1473249 w 1575856"/>
                  <a:gd name="connsiteY0" fmla="*/ 0 h 1405159"/>
                  <a:gd name="connsiteX1" fmla="*/ 1572775 w 1575856"/>
                  <a:gd name="connsiteY1" fmla="*/ 141994 h 1405159"/>
                  <a:gd name="connsiteX2" fmla="*/ 1572775 w 1575856"/>
                  <a:gd name="connsiteY2" fmla="*/ 1252328 h 1405159"/>
                  <a:gd name="connsiteX3" fmla="*/ 1420038 w 1575856"/>
                  <a:gd name="connsiteY3" fmla="*/ 1405065 h 1405159"/>
                  <a:gd name="connsiteX4" fmla="*/ 0 w 1575856"/>
                  <a:gd name="connsiteY4" fmla="*/ 1405065 h 1405159"/>
                  <a:gd name="connsiteX5" fmla="*/ 1473249 w 1575856"/>
                  <a:gd name="connsiteY5" fmla="*/ 0 h 1405159"/>
                  <a:gd name="connsiteX0" fmla="*/ 1473249 w 1572775"/>
                  <a:gd name="connsiteY0" fmla="*/ 0 h 1405065"/>
                  <a:gd name="connsiteX1" fmla="*/ 1572775 w 1572775"/>
                  <a:gd name="connsiteY1" fmla="*/ 141994 h 1405065"/>
                  <a:gd name="connsiteX2" fmla="*/ 1572775 w 1572775"/>
                  <a:gd name="connsiteY2" fmla="*/ 1252328 h 1405065"/>
                  <a:gd name="connsiteX3" fmla="*/ 1420038 w 1572775"/>
                  <a:gd name="connsiteY3" fmla="*/ 1405065 h 1405065"/>
                  <a:gd name="connsiteX4" fmla="*/ 0 w 1572775"/>
                  <a:gd name="connsiteY4" fmla="*/ 1405065 h 1405065"/>
                  <a:gd name="connsiteX5" fmla="*/ 1473249 w 1572775"/>
                  <a:gd name="connsiteY5" fmla="*/ 0 h 1405065"/>
                  <a:gd name="connsiteX0" fmla="*/ 1473249 w 1572775"/>
                  <a:gd name="connsiteY0" fmla="*/ 0 h 1405065"/>
                  <a:gd name="connsiteX1" fmla="*/ 1572775 w 1572775"/>
                  <a:gd name="connsiteY1" fmla="*/ 141994 h 1405065"/>
                  <a:gd name="connsiteX2" fmla="*/ 1572775 w 1572775"/>
                  <a:gd name="connsiteY2" fmla="*/ 1252328 h 1405065"/>
                  <a:gd name="connsiteX3" fmla="*/ 1420038 w 1572775"/>
                  <a:gd name="connsiteY3" fmla="*/ 1405065 h 1405065"/>
                  <a:gd name="connsiteX4" fmla="*/ 0 w 1572775"/>
                  <a:gd name="connsiteY4" fmla="*/ 1405065 h 1405065"/>
                  <a:gd name="connsiteX5" fmla="*/ 1473249 w 1572775"/>
                  <a:gd name="connsiteY5" fmla="*/ 0 h 1405065"/>
                  <a:gd name="connsiteX0" fmla="*/ 1473249 w 1573169"/>
                  <a:gd name="connsiteY0" fmla="*/ 0 h 1405065"/>
                  <a:gd name="connsiteX1" fmla="*/ 1572775 w 1573169"/>
                  <a:gd name="connsiteY1" fmla="*/ 141994 h 1405065"/>
                  <a:gd name="connsiteX2" fmla="*/ 1572775 w 1573169"/>
                  <a:gd name="connsiteY2" fmla="*/ 1252328 h 1405065"/>
                  <a:gd name="connsiteX3" fmla="*/ 1473466 w 1573169"/>
                  <a:gd name="connsiteY3" fmla="*/ 1401211 h 1405065"/>
                  <a:gd name="connsiteX4" fmla="*/ 0 w 1573169"/>
                  <a:gd name="connsiteY4" fmla="*/ 1405065 h 1405065"/>
                  <a:gd name="connsiteX5" fmla="*/ 1473249 w 1573169"/>
                  <a:gd name="connsiteY5" fmla="*/ 0 h 1405065"/>
                  <a:gd name="connsiteX0" fmla="*/ 1473249 w 1573304"/>
                  <a:gd name="connsiteY0" fmla="*/ 0 h 1405065"/>
                  <a:gd name="connsiteX1" fmla="*/ 1572775 w 1573304"/>
                  <a:gd name="connsiteY1" fmla="*/ 141994 h 1405065"/>
                  <a:gd name="connsiteX2" fmla="*/ 1572775 w 1573304"/>
                  <a:gd name="connsiteY2" fmla="*/ 1252328 h 1405065"/>
                  <a:gd name="connsiteX3" fmla="*/ 1474557 w 1573304"/>
                  <a:gd name="connsiteY3" fmla="*/ 1401211 h 1405065"/>
                  <a:gd name="connsiteX4" fmla="*/ 0 w 1573304"/>
                  <a:gd name="connsiteY4" fmla="*/ 1405065 h 1405065"/>
                  <a:gd name="connsiteX5" fmla="*/ 1473249 w 1573304"/>
                  <a:gd name="connsiteY5" fmla="*/ 0 h 1405065"/>
                  <a:gd name="connsiteX0" fmla="*/ 1473249 w 1572775"/>
                  <a:gd name="connsiteY0" fmla="*/ 0 h 1405065"/>
                  <a:gd name="connsiteX1" fmla="*/ 1572775 w 1572775"/>
                  <a:gd name="connsiteY1" fmla="*/ 141994 h 1405065"/>
                  <a:gd name="connsiteX2" fmla="*/ 1572775 w 1572775"/>
                  <a:gd name="connsiteY2" fmla="*/ 1252328 h 1405065"/>
                  <a:gd name="connsiteX3" fmla="*/ 1474557 w 1572775"/>
                  <a:gd name="connsiteY3" fmla="*/ 1401211 h 1405065"/>
                  <a:gd name="connsiteX4" fmla="*/ 0 w 1572775"/>
                  <a:gd name="connsiteY4" fmla="*/ 1405065 h 1405065"/>
                  <a:gd name="connsiteX5" fmla="*/ 1473249 w 1572775"/>
                  <a:gd name="connsiteY5" fmla="*/ 0 h 1405065"/>
                  <a:gd name="connsiteX0" fmla="*/ 1473249 w 1572775"/>
                  <a:gd name="connsiteY0" fmla="*/ 0 h 1405065"/>
                  <a:gd name="connsiteX1" fmla="*/ 1572775 w 1572775"/>
                  <a:gd name="connsiteY1" fmla="*/ 141994 h 1405065"/>
                  <a:gd name="connsiteX2" fmla="*/ 1572775 w 1572775"/>
                  <a:gd name="connsiteY2" fmla="*/ 1252328 h 1405065"/>
                  <a:gd name="connsiteX3" fmla="*/ 1474557 w 1572775"/>
                  <a:gd name="connsiteY3" fmla="*/ 1401211 h 1405065"/>
                  <a:gd name="connsiteX4" fmla="*/ 0 w 1572775"/>
                  <a:gd name="connsiteY4" fmla="*/ 1405065 h 1405065"/>
                  <a:gd name="connsiteX5" fmla="*/ 1473249 w 1572775"/>
                  <a:gd name="connsiteY5" fmla="*/ 0 h 1405065"/>
                  <a:gd name="connsiteX0" fmla="*/ 1473249 w 1572775"/>
                  <a:gd name="connsiteY0" fmla="*/ 0 h 1405065"/>
                  <a:gd name="connsiteX1" fmla="*/ 1572775 w 1572775"/>
                  <a:gd name="connsiteY1" fmla="*/ 141994 h 1405065"/>
                  <a:gd name="connsiteX2" fmla="*/ 1572775 w 1572775"/>
                  <a:gd name="connsiteY2" fmla="*/ 1252328 h 1405065"/>
                  <a:gd name="connsiteX3" fmla="*/ 1474557 w 1572775"/>
                  <a:gd name="connsiteY3" fmla="*/ 1401211 h 1405065"/>
                  <a:gd name="connsiteX4" fmla="*/ 0 w 1572775"/>
                  <a:gd name="connsiteY4" fmla="*/ 1405065 h 1405065"/>
                  <a:gd name="connsiteX5" fmla="*/ 1473249 w 1572775"/>
                  <a:gd name="connsiteY5" fmla="*/ 0 h 1405065"/>
                  <a:gd name="connsiteX0" fmla="*/ 1473249 w 1572775"/>
                  <a:gd name="connsiteY0" fmla="*/ 0 h 1405065"/>
                  <a:gd name="connsiteX1" fmla="*/ 1572775 w 1572775"/>
                  <a:gd name="connsiteY1" fmla="*/ 141994 h 1405065"/>
                  <a:gd name="connsiteX2" fmla="*/ 1572775 w 1572775"/>
                  <a:gd name="connsiteY2" fmla="*/ 1252328 h 1405065"/>
                  <a:gd name="connsiteX3" fmla="*/ 1474557 w 1572775"/>
                  <a:gd name="connsiteY3" fmla="*/ 1401211 h 1405065"/>
                  <a:gd name="connsiteX4" fmla="*/ 0 w 1572775"/>
                  <a:gd name="connsiteY4" fmla="*/ 1405065 h 1405065"/>
                  <a:gd name="connsiteX5" fmla="*/ 1473249 w 1572775"/>
                  <a:gd name="connsiteY5" fmla="*/ 0 h 1405065"/>
                  <a:gd name="connsiteX0" fmla="*/ 1473249 w 1572775"/>
                  <a:gd name="connsiteY0" fmla="*/ 0 h 1405065"/>
                  <a:gd name="connsiteX1" fmla="*/ 1572775 w 1572775"/>
                  <a:gd name="connsiteY1" fmla="*/ 141994 h 1405065"/>
                  <a:gd name="connsiteX2" fmla="*/ 1572775 w 1572775"/>
                  <a:gd name="connsiteY2" fmla="*/ 1252328 h 1405065"/>
                  <a:gd name="connsiteX3" fmla="*/ 1476738 w 1572775"/>
                  <a:gd name="connsiteY3" fmla="*/ 1403138 h 1405065"/>
                  <a:gd name="connsiteX4" fmla="*/ 0 w 1572775"/>
                  <a:gd name="connsiteY4" fmla="*/ 1405065 h 1405065"/>
                  <a:gd name="connsiteX5" fmla="*/ 1473249 w 1572775"/>
                  <a:gd name="connsiteY5" fmla="*/ 0 h 1405065"/>
                  <a:gd name="connsiteX0" fmla="*/ 1473249 w 1572775"/>
                  <a:gd name="connsiteY0" fmla="*/ 0 h 1405065"/>
                  <a:gd name="connsiteX1" fmla="*/ 1572775 w 1572775"/>
                  <a:gd name="connsiteY1" fmla="*/ 141994 h 1405065"/>
                  <a:gd name="connsiteX2" fmla="*/ 1572775 w 1572775"/>
                  <a:gd name="connsiteY2" fmla="*/ 1252328 h 1405065"/>
                  <a:gd name="connsiteX3" fmla="*/ 1476738 w 1572775"/>
                  <a:gd name="connsiteY3" fmla="*/ 1403138 h 1405065"/>
                  <a:gd name="connsiteX4" fmla="*/ 0 w 1572775"/>
                  <a:gd name="connsiteY4" fmla="*/ 1405065 h 1405065"/>
                  <a:gd name="connsiteX5" fmla="*/ 1473249 w 1572775"/>
                  <a:gd name="connsiteY5" fmla="*/ 0 h 1405065"/>
                  <a:gd name="connsiteX0" fmla="*/ 1473249 w 1572775"/>
                  <a:gd name="connsiteY0" fmla="*/ 0 h 1405065"/>
                  <a:gd name="connsiteX1" fmla="*/ 1572775 w 1572775"/>
                  <a:gd name="connsiteY1" fmla="*/ 141994 h 1405065"/>
                  <a:gd name="connsiteX2" fmla="*/ 1572775 w 1572775"/>
                  <a:gd name="connsiteY2" fmla="*/ 1252328 h 1405065"/>
                  <a:gd name="connsiteX3" fmla="*/ 1476738 w 1572775"/>
                  <a:gd name="connsiteY3" fmla="*/ 1403138 h 1405065"/>
                  <a:gd name="connsiteX4" fmla="*/ 0 w 1572775"/>
                  <a:gd name="connsiteY4" fmla="*/ 1405065 h 1405065"/>
                  <a:gd name="connsiteX5" fmla="*/ 1473249 w 1572775"/>
                  <a:gd name="connsiteY5" fmla="*/ 0 h 1405065"/>
                  <a:gd name="connsiteX0" fmla="*/ 1473249 w 1572775"/>
                  <a:gd name="connsiteY0" fmla="*/ 0 h 1406992"/>
                  <a:gd name="connsiteX1" fmla="*/ 1572775 w 1572775"/>
                  <a:gd name="connsiteY1" fmla="*/ 141994 h 1406992"/>
                  <a:gd name="connsiteX2" fmla="*/ 1572775 w 1572775"/>
                  <a:gd name="connsiteY2" fmla="*/ 1252328 h 1406992"/>
                  <a:gd name="connsiteX3" fmla="*/ 1483280 w 1572775"/>
                  <a:gd name="connsiteY3" fmla="*/ 1406992 h 1406992"/>
                  <a:gd name="connsiteX4" fmla="*/ 0 w 1572775"/>
                  <a:gd name="connsiteY4" fmla="*/ 1405065 h 1406992"/>
                  <a:gd name="connsiteX5" fmla="*/ 1473249 w 1572775"/>
                  <a:gd name="connsiteY5" fmla="*/ 0 h 1406992"/>
                  <a:gd name="connsiteX0" fmla="*/ 1473249 w 1572775"/>
                  <a:gd name="connsiteY0" fmla="*/ 0 h 1406992"/>
                  <a:gd name="connsiteX1" fmla="*/ 1572775 w 1572775"/>
                  <a:gd name="connsiteY1" fmla="*/ 141994 h 1406992"/>
                  <a:gd name="connsiteX2" fmla="*/ 1572775 w 1572775"/>
                  <a:gd name="connsiteY2" fmla="*/ 1252328 h 1406992"/>
                  <a:gd name="connsiteX3" fmla="*/ 1483280 w 1572775"/>
                  <a:gd name="connsiteY3" fmla="*/ 1406992 h 1406992"/>
                  <a:gd name="connsiteX4" fmla="*/ 0 w 1572775"/>
                  <a:gd name="connsiteY4" fmla="*/ 1405065 h 1406992"/>
                  <a:gd name="connsiteX5" fmla="*/ 1473249 w 1572775"/>
                  <a:gd name="connsiteY5" fmla="*/ 0 h 1406992"/>
                  <a:gd name="connsiteX0" fmla="*/ 1473249 w 1572775"/>
                  <a:gd name="connsiteY0" fmla="*/ 0 h 1406992"/>
                  <a:gd name="connsiteX1" fmla="*/ 1572775 w 1572775"/>
                  <a:gd name="connsiteY1" fmla="*/ 141994 h 1406992"/>
                  <a:gd name="connsiteX2" fmla="*/ 1572775 w 1572775"/>
                  <a:gd name="connsiteY2" fmla="*/ 1252328 h 1406992"/>
                  <a:gd name="connsiteX3" fmla="*/ 1483280 w 1572775"/>
                  <a:gd name="connsiteY3" fmla="*/ 1406992 h 1406992"/>
                  <a:gd name="connsiteX4" fmla="*/ 0 w 1572775"/>
                  <a:gd name="connsiteY4" fmla="*/ 1405065 h 1406992"/>
                  <a:gd name="connsiteX5" fmla="*/ 1473249 w 1572775"/>
                  <a:gd name="connsiteY5" fmla="*/ 0 h 1406992"/>
                  <a:gd name="connsiteX0" fmla="*/ 1473249 w 1572775"/>
                  <a:gd name="connsiteY0" fmla="*/ 342 h 1407334"/>
                  <a:gd name="connsiteX1" fmla="*/ 1572775 w 1572775"/>
                  <a:gd name="connsiteY1" fmla="*/ 142336 h 1407334"/>
                  <a:gd name="connsiteX2" fmla="*/ 1572775 w 1572775"/>
                  <a:gd name="connsiteY2" fmla="*/ 1252670 h 1407334"/>
                  <a:gd name="connsiteX3" fmla="*/ 1483280 w 1572775"/>
                  <a:gd name="connsiteY3" fmla="*/ 1407334 h 1407334"/>
                  <a:gd name="connsiteX4" fmla="*/ 0 w 1572775"/>
                  <a:gd name="connsiteY4" fmla="*/ 1405407 h 1407334"/>
                  <a:gd name="connsiteX5" fmla="*/ 1473249 w 1572775"/>
                  <a:gd name="connsiteY5" fmla="*/ 342 h 1407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72775" h="1407334">
                    <a:moveTo>
                      <a:pt x="1473249" y="342"/>
                    </a:moveTo>
                    <a:cubicBezTo>
                      <a:pt x="1543552" y="-5991"/>
                      <a:pt x="1572775" y="76847"/>
                      <a:pt x="1572775" y="142336"/>
                    </a:cubicBezTo>
                    <a:lnTo>
                      <a:pt x="1572775" y="1252670"/>
                    </a:lnTo>
                    <a:cubicBezTo>
                      <a:pt x="1572776" y="1310049"/>
                      <a:pt x="1555640" y="1405409"/>
                      <a:pt x="1483280" y="1407334"/>
                    </a:cubicBezTo>
                    <a:lnTo>
                      <a:pt x="0" y="1405407"/>
                    </a:lnTo>
                    <a:cubicBezTo>
                      <a:pt x="768941" y="1317963"/>
                      <a:pt x="1379064" y="735716"/>
                      <a:pt x="1473249" y="34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84000"/>
                      <a:lumOff val="16000"/>
                    </a:schemeClr>
                  </a:gs>
                  <a:gs pos="94000">
                    <a:schemeClr val="accent2"/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</p:grpSp>
        <p:grpSp>
          <p:nvGrpSpPr>
            <p:cNvPr id="6" name="Group 19">
              <a:extLst>
                <a:ext uri="{FF2B5EF4-FFF2-40B4-BE49-F238E27FC236}">
                  <a16:creationId xmlns:a16="http://schemas.microsoft.com/office/drawing/2014/main" id="{1405D622-9FA0-433D-8ED3-13F6DB24D86C}"/>
                </a:ext>
              </a:extLst>
            </p:cNvPr>
            <p:cNvGrpSpPr/>
            <p:nvPr/>
          </p:nvGrpSpPr>
          <p:grpSpPr>
            <a:xfrm rot="10800000">
              <a:off x="2270052" y="4086892"/>
              <a:ext cx="3744415" cy="1885665"/>
              <a:chOff x="1822736" y="2564904"/>
              <a:chExt cx="1970137" cy="1415981"/>
            </a:xfrm>
          </p:grpSpPr>
          <p:sp>
            <p:nvSpPr>
              <p:cNvPr id="10" name="Rounded Rectangle 20">
                <a:extLst>
                  <a:ext uri="{FF2B5EF4-FFF2-40B4-BE49-F238E27FC236}">
                    <a16:creationId xmlns:a16="http://schemas.microsoft.com/office/drawing/2014/main" id="{B2CEE886-6249-46E6-8EAF-0B807CB399BA}"/>
                  </a:ext>
                </a:extLst>
              </p:cNvPr>
              <p:cNvSpPr/>
              <p:nvPr/>
            </p:nvSpPr>
            <p:spPr>
              <a:xfrm>
                <a:off x="1822736" y="2564904"/>
                <a:ext cx="1970137" cy="1415808"/>
              </a:xfrm>
              <a:prstGeom prst="roundRect">
                <a:avLst>
                  <a:gd name="adj" fmla="val 10788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11" name="Rounded Rectangle 9">
                <a:extLst>
                  <a:ext uri="{FF2B5EF4-FFF2-40B4-BE49-F238E27FC236}">
                    <a16:creationId xmlns:a16="http://schemas.microsoft.com/office/drawing/2014/main" id="{4C356BA1-E0AB-4E2F-B87B-AE3E07B89104}"/>
                  </a:ext>
                </a:extLst>
              </p:cNvPr>
              <p:cNvSpPr/>
              <p:nvPr/>
            </p:nvSpPr>
            <p:spPr>
              <a:xfrm flipV="1">
                <a:off x="2220098" y="2564904"/>
                <a:ext cx="1572775" cy="1415981"/>
              </a:xfrm>
              <a:custGeom>
                <a:avLst/>
                <a:gdLst>
                  <a:gd name="connsiteX0" fmla="*/ 1473249 w 1572775"/>
                  <a:gd name="connsiteY0" fmla="*/ 0 h 1405065"/>
                  <a:gd name="connsiteX1" fmla="*/ 1572775 w 1572775"/>
                  <a:gd name="connsiteY1" fmla="*/ 141994 h 1405065"/>
                  <a:gd name="connsiteX2" fmla="*/ 1572775 w 1572775"/>
                  <a:gd name="connsiteY2" fmla="*/ 1252328 h 1405065"/>
                  <a:gd name="connsiteX3" fmla="*/ 1459235 w 1572775"/>
                  <a:gd name="connsiteY3" fmla="*/ 1405065 h 1405065"/>
                  <a:gd name="connsiteX4" fmla="*/ 0 w 1572775"/>
                  <a:gd name="connsiteY4" fmla="*/ 1405065 h 1405065"/>
                  <a:gd name="connsiteX5" fmla="*/ 1473249 w 1572775"/>
                  <a:gd name="connsiteY5" fmla="*/ 0 h 1405065"/>
                  <a:gd name="connsiteX0" fmla="*/ 1473249 w 1572775"/>
                  <a:gd name="connsiteY0" fmla="*/ 0 h 1405065"/>
                  <a:gd name="connsiteX1" fmla="*/ 1572775 w 1572775"/>
                  <a:gd name="connsiteY1" fmla="*/ 141994 h 1405065"/>
                  <a:gd name="connsiteX2" fmla="*/ 1572775 w 1572775"/>
                  <a:gd name="connsiteY2" fmla="*/ 1252328 h 1405065"/>
                  <a:gd name="connsiteX3" fmla="*/ 1459235 w 1572775"/>
                  <a:gd name="connsiteY3" fmla="*/ 1405065 h 1405065"/>
                  <a:gd name="connsiteX4" fmla="*/ 0 w 1572775"/>
                  <a:gd name="connsiteY4" fmla="*/ 1405065 h 1405065"/>
                  <a:gd name="connsiteX5" fmla="*/ 1473249 w 1572775"/>
                  <a:gd name="connsiteY5" fmla="*/ 0 h 1405065"/>
                  <a:gd name="connsiteX0" fmla="*/ 1473249 w 1572775"/>
                  <a:gd name="connsiteY0" fmla="*/ 0 h 1405065"/>
                  <a:gd name="connsiteX1" fmla="*/ 1572775 w 1572775"/>
                  <a:gd name="connsiteY1" fmla="*/ 141994 h 1405065"/>
                  <a:gd name="connsiteX2" fmla="*/ 1572775 w 1572775"/>
                  <a:gd name="connsiteY2" fmla="*/ 1252328 h 1405065"/>
                  <a:gd name="connsiteX3" fmla="*/ 1463590 w 1572775"/>
                  <a:gd name="connsiteY3" fmla="*/ 1405065 h 1405065"/>
                  <a:gd name="connsiteX4" fmla="*/ 0 w 1572775"/>
                  <a:gd name="connsiteY4" fmla="*/ 1405065 h 1405065"/>
                  <a:gd name="connsiteX5" fmla="*/ 1473249 w 1572775"/>
                  <a:gd name="connsiteY5" fmla="*/ 0 h 1405065"/>
                  <a:gd name="connsiteX0" fmla="*/ 1473249 w 1572775"/>
                  <a:gd name="connsiteY0" fmla="*/ 0 h 1405065"/>
                  <a:gd name="connsiteX1" fmla="*/ 1572775 w 1572775"/>
                  <a:gd name="connsiteY1" fmla="*/ 141994 h 1405065"/>
                  <a:gd name="connsiteX2" fmla="*/ 1572775 w 1572775"/>
                  <a:gd name="connsiteY2" fmla="*/ 1252328 h 1405065"/>
                  <a:gd name="connsiteX3" fmla="*/ 1463590 w 1572775"/>
                  <a:gd name="connsiteY3" fmla="*/ 1405065 h 1405065"/>
                  <a:gd name="connsiteX4" fmla="*/ 0 w 1572775"/>
                  <a:gd name="connsiteY4" fmla="*/ 1405065 h 1405065"/>
                  <a:gd name="connsiteX5" fmla="*/ 1473249 w 1572775"/>
                  <a:gd name="connsiteY5" fmla="*/ 0 h 1405065"/>
                  <a:gd name="connsiteX0" fmla="*/ 1473249 w 1572775"/>
                  <a:gd name="connsiteY0" fmla="*/ 0 h 1405065"/>
                  <a:gd name="connsiteX1" fmla="*/ 1572775 w 1572775"/>
                  <a:gd name="connsiteY1" fmla="*/ 141994 h 1405065"/>
                  <a:gd name="connsiteX2" fmla="*/ 1572775 w 1572775"/>
                  <a:gd name="connsiteY2" fmla="*/ 1252328 h 1405065"/>
                  <a:gd name="connsiteX3" fmla="*/ 1463590 w 1572775"/>
                  <a:gd name="connsiteY3" fmla="*/ 1405065 h 1405065"/>
                  <a:gd name="connsiteX4" fmla="*/ 0 w 1572775"/>
                  <a:gd name="connsiteY4" fmla="*/ 1405065 h 1405065"/>
                  <a:gd name="connsiteX5" fmla="*/ 1473249 w 1572775"/>
                  <a:gd name="connsiteY5" fmla="*/ 0 h 1405065"/>
                  <a:gd name="connsiteX0" fmla="*/ 1473249 w 1572775"/>
                  <a:gd name="connsiteY0" fmla="*/ 170 h 1405235"/>
                  <a:gd name="connsiteX1" fmla="*/ 1572775 w 1572775"/>
                  <a:gd name="connsiteY1" fmla="*/ 142164 h 1405235"/>
                  <a:gd name="connsiteX2" fmla="*/ 1572775 w 1572775"/>
                  <a:gd name="connsiteY2" fmla="*/ 1252498 h 1405235"/>
                  <a:gd name="connsiteX3" fmla="*/ 1463590 w 1572775"/>
                  <a:gd name="connsiteY3" fmla="*/ 1405235 h 1405235"/>
                  <a:gd name="connsiteX4" fmla="*/ 0 w 1572775"/>
                  <a:gd name="connsiteY4" fmla="*/ 1405235 h 1405235"/>
                  <a:gd name="connsiteX5" fmla="*/ 1473249 w 1572775"/>
                  <a:gd name="connsiteY5" fmla="*/ 170 h 1405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72775" h="1405235">
                    <a:moveTo>
                      <a:pt x="1473249" y="170"/>
                    </a:moveTo>
                    <a:cubicBezTo>
                      <a:pt x="1542446" y="-4214"/>
                      <a:pt x="1572775" y="76675"/>
                      <a:pt x="1572775" y="142164"/>
                    </a:cubicBezTo>
                    <a:lnTo>
                      <a:pt x="1572775" y="1252498"/>
                    </a:lnTo>
                    <a:cubicBezTo>
                      <a:pt x="1569508" y="1327227"/>
                      <a:pt x="1550122" y="1405235"/>
                      <a:pt x="1463590" y="1405235"/>
                    </a:cubicBezTo>
                    <a:lnTo>
                      <a:pt x="0" y="1405235"/>
                    </a:lnTo>
                    <a:cubicBezTo>
                      <a:pt x="768941" y="1317791"/>
                      <a:pt x="1379064" y="735544"/>
                      <a:pt x="1473249" y="17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>
                      <a:lumMod val="76000"/>
                      <a:lumOff val="24000"/>
                    </a:schemeClr>
                  </a:gs>
                  <a:gs pos="94000">
                    <a:schemeClr val="accent4"/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</p:grpSp>
        <p:grpSp>
          <p:nvGrpSpPr>
            <p:cNvPr id="7" name="Group 8">
              <a:extLst>
                <a:ext uri="{FF2B5EF4-FFF2-40B4-BE49-F238E27FC236}">
                  <a16:creationId xmlns:a16="http://schemas.microsoft.com/office/drawing/2014/main" id="{11587475-6EF1-465B-9D99-2BC058A2A065}"/>
                </a:ext>
              </a:extLst>
            </p:cNvPr>
            <p:cNvGrpSpPr/>
            <p:nvPr/>
          </p:nvGrpSpPr>
          <p:grpSpPr>
            <a:xfrm rot="10800000">
              <a:off x="2264743" y="2036499"/>
              <a:ext cx="3744415" cy="1885436"/>
              <a:chOff x="1822736" y="2564904"/>
              <a:chExt cx="1970137" cy="1415809"/>
            </a:xfrm>
          </p:grpSpPr>
          <p:sp>
            <p:nvSpPr>
              <p:cNvPr id="8" name="Rounded Rectangle 13">
                <a:extLst>
                  <a:ext uri="{FF2B5EF4-FFF2-40B4-BE49-F238E27FC236}">
                    <a16:creationId xmlns:a16="http://schemas.microsoft.com/office/drawing/2014/main" id="{E02D273F-0B3C-4D2D-9029-1EFDC98E8BD1}"/>
                  </a:ext>
                </a:extLst>
              </p:cNvPr>
              <p:cNvSpPr/>
              <p:nvPr/>
            </p:nvSpPr>
            <p:spPr>
              <a:xfrm>
                <a:off x="1822736" y="2564904"/>
                <a:ext cx="1970137" cy="1415808"/>
              </a:xfrm>
              <a:prstGeom prst="roundRect">
                <a:avLst>
                  <a:gd name="adj" fmla="val 10788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9" name="Rounded Rectangle 9">
                <a:extLst>
                  <a:ext uri="{FF2B5EF4-FFF2-40B4-BE49-F238E27FC236}">
                    <a16:creationId xmlns:a16="http://schemas.microsoft.com/office/drawing/2014/main" id="{7B183E24-A8BD-459B-8D59-EE218DC24BE0}"/>
                  </a:ext>
                </a:extLst>
              </p:cNvPr>
              <p:cNvSpPr/>
              <p:nvPr/>
            </p:nvSpPr>
            <p:spPr>
              <a:xfrm>
                <a:off x="2220098" y="2571424"/>
                <a:ext cx="1572775" cy="1409289"/>
              </a:xfrm>
              <a:custGeom>
                <a:avLst/>
                <a:gdLst>
                  <a:gd name="connsiteX0" fmla="*/ 1473249 w 1572775"/>
                  <a:gd name="connsiteY0" fmla="*/ 1870 h 1406935"/>
                  <a:gd name="connsiteX1" fmla="*/ 1572775 w 1572775"/>
                  <a:gd name="connsiteY1" fmla="*/ 143864 h 1406935"/>
                  <a:gd name="connsiteX2" fmla="*/ 1572775 w 1572775"/>
                  <a:gd name="connsiteY2" fmla="*/ 1254198 h 1406935"/>
                  <a:gd name="connsiteX3" fmla="*/ 1420038 w 1572775"/>
                  <a:gd name="connsiteY3" fmla="*/ 1406935 h 1406935"/>
                  <a:gd name="connsiteX4" fmla="*/ 0 w 1572775"/>
                  <a:gd name="connsiteY4" fmla="*/ 1406935 h 1406935"/>
                  <a:gd name="connsiteX5" fmla="*/ 1473249 w 1572775"/>
                  <a:gd name="connsiteY5" fmla="*/ 1870 h 1406935"/>
                  <a:gd name="connsiteX0" fmla="*/ 1473249 w 1572775"/>
                  <a:gd name="connsiteY0" fmla="*/ 1499 h 1406564"/>
                  <a:gd name="connsiteX1" fmla="*/ 1572775 w 1572775"/>
                  <a:gd name="connsiteY1" fmla="*/ 143493 h 1406564"/>
                  <a:gd name="connsiteX2" fmla="*/ 1572775 w 1572775"/>
                  <a:gd name="connsiteY2" fmla="*/ 1253827 h 1406564"/>
                  <a:gd name="connsiteX3" fmla="*/ 1420038 w 1572775"/>
                  <a:gd name="connsiteY3" fmla="*/ 1406564 h 1406564"/>
                  <a:gd name="connsiteX4" fmla="*/ 0 w 1572775"/>
                  <a:gd name="connsiteY4" fmla="*/ 1406564 h 1406564"/>
                  <a:gd name="connsiteX5" fmla="*/ 1473249 w 1572775"/>
                  <a:gd name="connsiteY5" fmla="*/ 1499 h 1406564"/>
                  <a:gd name="connsiteX0" fmla="*/ 1473249 w 1572775"/>
                  <a:gd name="connsiteY0" fmla="*/ 1444 h 1410388"/>
                  <a:gd name="connsiteX1" fmla="*/ 1572775 w 1572775"/>
                  <a:gd name="connsiteY1" fmla="*/ 147317 h 1410388"/>
                  <a:gd name="connsiteX2" fmla="*/ 1572775 w 1572775"/>
                  <a:gd name="connsiteY2" fmla="*/ 1257651 h 1410388"/>
                  <a:gd name="connsiteX3" fmla="*/ 1420038 w 1572775"/>
                  <a:gd name="connsiteY3" fmla="*/ 1410388 h 1410388"/>
                  <a:gd name="connsiteX4" fmla="*/ 0 w 1572775"/>
                  <a:gd name="connsiteY4" fmla="*/ 1410388 h 1410388"/>
                  <a:gd name="connsiteX5" fmla="*/ 1473249 w 1572775"/>
                  <a:gd name="connsiteY5" fmla="*/ 1444 h 1410388"/>
                  <a:gd name="connsiteX0" fmla="*/ 1473249 w 1572775"/>
                  <a:gd name="connsiteY0" fmla="*/ 346 h 1409290"/>
                  <a:gd name="connsiteX1" fmla="*/ 1572775 w 1572775"/>
                  <a:gd name="connsiteY1" fmla="*/ 146219 h 1409290"/>
                  <a:gd name="connsiteX2" fmla="*/ 1572775 w 1572775"/>
                  <a:gd name="connsiteY2" fmla="*/ 1256553 h 1409290"/>
                  <a:gd name="connsiteX3" fmla="*/ 1420038 w 1572775"/>
                  <a:gd name="connsiteY3" fmla="*/ 1409290 h 1409290"/>
                  <a:gd name="connsiteX4" fmla="*/ 0 w 1572775"/>
                  <a:gd name="connsiteY4" fmla="*/ 1409290 h 1409290"/>
                  <a:gd name="connsiteX5" fmla="*/ 1473249 w 1572775"/>
                  <a:gd name="connsiteY5" fmla="*/ 346 h 1409290"/>
                  <a:gd name="connsiteX0" fmla="*/ 1473249 w 1572775"/>
                  <a:gd name="connsiteY0" fmla="*/ 346 h 1409290"/>
                  <a:gd name="connsiteX1" fmla="*/ 1572775 w 1572775"/>
                  <a:gd name="connsiteY1" fmla="*/ 146219 h 1409290"/>
                  <a:gd name="connsiteX2" fmla="*/ 1572775 w 1572775"/>
                  <a:gd name="connsiteY2" fmla="*/ 1256553 h 1409290"/>
                  <a:gd name="connsiteX3" fmla="*/ 1420038 w 1572775"/>
                  <a:gd name="connsiteY3" fmla="*/ 1409290 h 1409290"/>
                  <a:gd name="connsiteX4" fmla="*/ 0 w 1572775"/>
                  <a:gd name="connsiteY4" fmla="*/ 1409290 h 1409290"/>
                  <a:gd name="connsiteX5" fmla="*/ 1473249 w 1572775"/>
                  <a:gd name="connsiteY5" fmla="*/ 346 h 1409290"/>
                  <a:gd name="connsiteX0" fmla="*/ 1473249 w 1572775"/>
                  <a:gd name="connsiteY0" fmla="*/ 346 h 1409290"/>
                  <a:gd name="connsiteX1" fmla="*/ 1572775 w 1572775"/>
                  <a:gd name="connsiteY1" fmla="*/ 146219 h 1409290"/>
                  <a:gd name="connsiteX2" fmla="*/ 1572775 w 1572775"/>
                  <a:gd name="connsiteY2" fmla="*/ 1256553 h 1409290"/>
                  <a:gd name="connsiteX3" fmla="*/ 1464679 w 1572775"/>
                  <a:gd name="connsiteY3" fmla="*/ 1409290 h 1409290"/>
                  <a:gd name="connsiteX4" fmla="*/ 0 w 1572775"/>
                  <a:gd name="connsiteY4" fmla="*/ 1409290 h 1409290"/>
                  <a:gd name="connsiteX5" fmla="*/ 1473249 w 1572775"/>
                  <a:gd name="connsiteY5" fmla="*/ 346 h 1409290"/>
                  <a:gd name="connsiteX0" fmla="*/ 1473249 w 1572775"/>
                  <a:gd name="connsiteY0" fmla="*/ 346 h 1409290"/>
                  <a:gd name="connsiteX1" fmla="*/ 1572775 w 1572775"/>
                  <a:gd name="connsiteY1" fmla="*/ 146219 h 1409290"/>
                  <a:gd name="connsiteX2" fmla="*/ 1572775 w 1572775"/>
                  <a:gd name="connsiteY2" fmla="*/ 1256553 h 1409290"/>
                  <a:gd name="connsiteX3" fmla="*/ 1464679 w 1572775"/>
                  <a:gd name="connsiteY3" fmla="*/ 1409290 h 1409290"/>
                  <a:gd name="connsiteX4" fmla="*/ 0 w 1572775"/>
                  <a:gd name="connsiteY4" fmla="*/ 1409290 h 1409290"/>
                  <a:gd name="connsiteX5" fmla="*/ 1473249 w 1572775"/>
                  <a:gd name="connsiteY5" fmla="*/ 346 h 1409290"/>
                  <a:gd name="connsiteX0" fmla="*/ 1473249 w 1572775"/>
                  <a:gd name="connsiteY0" fmla="*/ 346 h 1409290"/>
                  <a:gd name="connsiteX1" fmla="*/ 1572775 w 1572775"/>
                  <a:gd name="connsiteY1" fmla="*/ 146219 h 1409290"/>
                  <a:gd name="connsiteX2" fmla="*/ 1572775 w 1572775"/>
                  <a:gd name="connsiteY2" fmla="*/ 1256553 h 1409290"/>
                  <a:gd name="connsiteX3" fmla="*/ 1464679 w 1572775"/>
                  <a:gd name="connsiteY3" fmla="*/ 1409290 h 1409290"/>
                  <a:gd name="connsiteX4" fmla="*/ 0 w 1572775"/>
                  <a:gd name="connsiteY4" fmla="*/ 1409290 h 1409290"/>
                  <a:gd name="connsiteX5" fmla="*/ 1473249 w 1572775"/>
                  <a:gd name="connsiteY5" fmla="*/ 346 h 1409290"/>
                  <a:gd name="connsiteX0" fmla="*/ 1473249 w 1572775"/>
                  <a:gd name="connsiteY0" fmla="*/ 346 h 1409290"/>
                  <a:gd name="connsiteX1" fmla="*/ 1572775 w 1572775"/>
                  <a:gd name="connsiteY1" fmla="*/ 146219 h 1409290"/>
                  <a:gd name="connsiteX2" fmla="*/ 1572775 w 1572775"/>
                  <a:gd name="connsiteY2" fmla="*/ 1256553 h 1409290"/>
                  <a:gd name="connsiteX3" fmla="*/ 1466856 w 1572775"/>
                  <a:gd name="connsiteY3" fmla="*/ 1409290 h 1409290"/>
                  <a:gd name="connsiteX4" fmla="*/ 0 w 1572775"/>
                  <a:gd name="connsiteY4" fmla="*/ 1409290 h 1409290"/>
                  <a:gd name="connsiteX5" fmla="*/ 1473249 w 1572775"/>
                  <a:gd name="connsiteY5" fmla="*/ 346 h 1409290"/>
                  <a:gd name="connsiteX0" fmla="*/ 1473249 w 1572775"/>
                  <a:gd name="connsiteY0" fmla="*/ 346 h 1409290"/>
                  <a:gd name="connsiteX1" fmla="*/ 1572775 w 1572775"/>
                  <a:gd name="connsiteY1" fmla="*/ 146219 h 1409290"/>
                  <a:gd name="connsiteX2" fmla="*/ 1572775 w 1572775"/>
                  <a:gd name="connsiteY2" fmla="*/ 1256553 h 1409290"/>
                  <a:gd name="connsiteX3" fmla="*/ 1466856 w 1572775"/>
                  <a:gd name="connsiteY3" fmla="*/ 1409290 h 1409290"/>
                  <a:gd name="connsiteX4" fmla="*/ 0 w 1572775"/>
                  <a:gd name="connsiteY4" fmla="*/ 1409290 h 1409290"/>
                  <a:gd name="connsiteX5" fmla="*/ 1473249 w 1572775"/>
                  <a:gd name="connsiteY5" fmla="*/ 346 h 1409290"/>
                  <a:gd name="connsiteX0" fmla="*/ 1473249 w 1572775"/>
                  <a:gd name="connsiteY0" fmla="*/ 346 h 1409290"/>
                  <a:gd name="connsiteX1" fmla="*/ 1572775 w 1572775"/>
                  <a:gd name="connsiteY1" fmla="*/ 146219 h 1409290"/>
                  <a:gd name="connsiteX2" fmla="*/ 1572775 w 1572775"/>
                  <a:gd name="connsiteY2" fmla="*/ 1256553 h 1409290"/>
                  <a:gd name="connsiteX3" fmla="*/ 1473389 w 1572775"/>
                  <a:gd name="connsiteY3" fmla="*/ 1409290 h 1409290"/>
                  <a:gd name="connsiteX4" fmla="*/ 0 w 1572775"/>
                  <a:gd name="connsiteY4" fmla="*/ 1409290 h 1409290"/>
                  <a:gd name="connsiteX5" fmla="*/ 1473249 w 1572775"/>
                  <a:gd name="connsiteY5" fmla="*/ 346 h 1409290"/>
                  <a:gd name="connsiteX0" fmla="*/ 1473249 w 1572775"/>
                  <a:gd name="connsiteY0" fmla="*/ 346 h 1409290"/>
                  <a:gd name="connsiteX1" fmla="*/ 1572775 w 1572775"/>
                  <a:gd name="connsiteY1" fmla="*/ 146219 h 1409290"/>
                  <a:gd name="connsiteX2" fmla="*/ 1572775 w 1572775"/>
                  <a:gd name="connsiteY2" fmla="*/ 1256553 h 1409290"/>
                  <a:gd name="connsiteX3" fmla="*/ 1473389 w 1572775"/>
                  <a:gd name="connsiteY3" fmla="*/ 1409290 h 1409290"/>
                  <a:gd name="connsiteX4" fmla="*/ 0 w 1572775"/>
                  <a:gd name="connsiteY4" fmla="*/ 1409290 h 1409290"/>
                  <a:gd name="connsiteX5" fmla="*/ 1473249 w 1572775"/>
                  <a:gd name="connsiteY5" fmla="*/ 346 h 1409290"/>
                  <a:gd name="connsiteX0" fmla="*/ 1473249 w 1572775"/>
                  <a:gd name="connsiteY0" fmla="*/ 346 h 1409290"/>
                  <a:gd name="connsiteX1" fmla="*/ 1572775 w 1572775"/>
                  <a:gd name="connsiteY1" fmla="*/ 146219 h 1409290"/>
                  <a:gd name="connsiteX2" fmla="*/ 1572775 w 1572775"/>
                  <a:gd name="connsiteY2" fmla="*/ 1256553 h 1409290"/>
                  <a:gd name="connsiteX3" fmla="*/ 1473389 w 1572775"/>
                  <a:gd name="connsiteY3" fmla="*/ 1409290 h 1409290"/>
                  <a:gd name="connsiteX4" fmla="*/ 0 w 1572775"/>
                  <a:gd name="connsiteY4" fmla="*/ 1409290 h 1409290"/>
                  <a:gd name="connsiteX5" fmla="*/ 1473249 w 1572775"/>
                  <a:gd name="connsiteY5" fmla="*/ 346 h 1409290"/>
                  <a:gd name="connsiteX0" fmla="*/ 1473249 w 1572775"/>
                  <a:gd name="connsiteY0" fmla="*/ 346 h 1409290"/>
                  <a:gd name="connsiteX1" fmla="*/ 1572775 w 1572775"/>
                  <a:gd name="connsiteY1" fmla="*/ 146219 h 1409290"/>
                  <a:gd name="connsiteX2" fmla="*/ 1572775 w 1572775"/>
                  <a:gd name="connsiteY2" fmla="*/ 1256553 h 1409290"/>
                  <a:gd name="connsiteX3" fmla="*/ 1473389 w 1572775"/>
                  <a:gd name="connsiteY3" fmla="*/ 1409290 h 1409290"/>
                  <a:gd name="connsiteX4" fmla="*/ 0 w 1572775"/>
                  <a:gd name="connsiteY4" fmla="*/ 1409290 h 1409290"/>
                  <a:gd name="connsiteX5" fmla="*/ 1473249 w 1572775"/>
                  <a:gd name="connsiteY5" fmla="*/ 346 h 1409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72775" h="1409290">
                    <a:moveTo>
                      <a:pt x="1473249" y="346"/>
                    </a:moveTo>
                    <a:cubicBezTo>
                      <a:pt x="1554423" y="-6169"/>
                      <a:pt x="1572775" y="80730"/>
                      <a:pt x="1572775" y="146219"/>
                    </a:cubicBezTo>
                    <a:lnTo>
                      <a:pt x="1572775" y="1256553"/>
                    </a:lnTo>
                    <a:cubicBezTo>
                      <a:pt x="1572775" y="1331208"/>
                      <a:pt x="1539234" y="1405410"/>
                      <a:pt x="1473389" y="1409290"/>
                    </a:cubicBezTo>
                    <a:lnTo>
                      <a:pt x="0" y="1409290"/>
                    </a:lnTo>
                    <a:cubicBezTo>
                      <a:pt x="768941" y="1321846"/>
                      <a:pt x="1379064" y="735720"/>
                      <a:pt x="1473249" y="34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79000"/>
                      <a:lumOff val="21000"/>
                    </a:schemeClr>
                  </a:gs>
                  <a:gs pos="94000">
                    <a:schemeClr val="accent1"/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53E6C02C-CC37-4B7D-A9AC-45814B95195D}"/>
              </a:ext>
            </a:extLst>
          </p:cNvPr>
          <p:cNvSpPr txBox="1"/>
          <p:nvPr/>
        </p:nvSpPr>
        <p:spPr>
          <a:xfrm>
            <a:off x="5225167" y="5078818"/>
            <a:ext cx="720000" cy="923330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</a:rPr>
              <a:t>O</a:t>
            </a:r>
            <a:endParaRPr lang="ko-KR" altLang="en-US" sz="6000" b="1" dirty="0">
              <a:solidFill>
                <a:schemeClr val="bg1"/>
              </a:solidFill>
            </a:endParaRPr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9681B0E0-70F4-48DB-9408-F69BC78E5AEF}"/>
              </a:ext>
            </a:extLst>
          </p:cNvPr>
          <p:cNvGrpSpPr/>
          <p:nvPr/>
        </p:nvGrpSpPr>
        <p:grpSpPr>
          <a:xfrm>
            <a:off x="1371601" y="4292813"/>
            <a:ext cx="3536635" cy="1513452"/>
            <a:chOff x="2452168" y="4244173"/>
            <a:chExt cx="2601987" cy="151345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840D1A3-E70F-44CE-B5C6-9E106F0FC428}"/>
                </a:ext>
              </a:extLst>
            </p:cNvPr>
            <p:cNvSpPr txBox="1"/>
            <p:nvPr/>
          </p:nvSpPr>
          <p:spPr>
            <a:xfrm>
              <a:off x="2452168" y="4557296"/>
              <a:ext cx="2601987" cy="120032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DE68DE1-4946-49F8-8681-8678FB576302}"/>
                </a:ext>
              </a:extLst>
            </p:cNvPr>
            <p:cNvSpPr txBox="1"/>
            <p:nvPr/>
          </p:nvSpPr>
          <p:spPr>
            <a:xfrm>
              <a:off x="2452168" y="4244173"/>
              <a:ext cx="2601987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AA327E6E-7E08-41E7-92E1-2FA094176E22}"/>
              </a:ext>
            </a:extLst>
          </p:cNvPr>
          <p:cNvGrpSpPr/>
          <p:nvPr/>
        </p:nvGrpSpPr>
        <p:grpSpPr>
          <a:xfrm>
            <a:off x="1371601" y="2072318"/>
            <a:ext cx="3536635" cy="1517951"/>
            <a:chOff x="2452168" y="2189052"/>
            <a:chExt cx="2601987" cy="151795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6B784B2-9C99-4E79-985C-38C43DE0F4AA}"/>
                </a:ext>
              </a:extLst>
            </p:cNvPr>
            <p:cNvSpPr txBox="1"/>
            <p:nvPr/>
          </p:nvSpPr>
          <p:spPr>
            <a:xfrm>
              <a:off x="2452168" y="2506674"/>
              <a:ext cx="2601987" cy="120032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EC4B4F9-375D-476E-97B5-E2EEDF0E1EC0}"/>
                </a:ext>
              </a:extLst>
            </p:cNvPr>
            <p:cNvSpPr txBox="1"/>
            <p:nvPr/>
          </p:nvSpPr>
          <p:spPr>
            <a:xfrm>
              <a:off x="2452168" y="2189052"/>
              <a:ext cx="2601987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6AF2599F-FB5F-4F82-8933-F8435862C569}"/>
              </a:ext>
            </a:extLst>
          </p:cNvPr>
          <p:cNvSpPr txBox="1"/>
          <p:nvPr/>
        </p:nvSpPr>
        <p:spPr>
          <a:xfrm>
            <a:off x="5225167" y="1989429"/>
            <a:ext cx="720000" cy="923330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</a:rPr>
              <a:t>S</a:t>
            </a:r>
            <a:endParaRPr lang="ko-KR" altLang="en-US" sz="6000" b="1" dirty="0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D80F994-D62D-4214-9FD5-E6E3C75C2716}"/>
              </a:ext>
            </a:extLst>
          </p:cNvPr>
          <p:cNvSpPr txBox="1"/>
          <p:nvPr/>
        </p:nvSpPr>
        <p:spPr>
          <a:xfrm>
            <a:off x="6260612" y="1989429"/>
            <a:ext cx="720000" cy="923330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</a:rPr>
              <a:t>W</a:t>
            </a:r>
            <a:endParaRPr lang="ko-KR" altLang="en-US" sz="6000" b="1" dirty="0">
              <a:solidFill>
                <a:schemeClr val="bg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987BC28-2F0A-4FB7-9CE3-A2A90C6AA47F}"/>
              </a:ext>
            </a:extLst>
          </p:cNvPr>
          <p:cNvSpPr txBox="1"/>
          <p:nvPr/>
        </p:nvSpPr>
        <p:spPr>
          <a:xfrm>
            <a:off x="6260612" y="5078818"/>
            <a:ext cx="720000" cy="923330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</a:rPr>
              <a:t>T</a:t>
            </a:r>
            <a:endParaRPr lang="ko-KR" altLang="en-US" sz="6000" b="1" dirty="0">
              <a:solidFill>
                <a:schemeClr val="bg1"/>
              </a:solidFill>
            </a:endParaRPr>
          </a:p>
        </p:txBody>
      </p: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7B4968F0-D47F-4774-8D95-B5AC5424DC7D}"/>
              </a:ext>
            </a:extLst>
          </p:cNvPr>
          <p:cNvGrpSpPr/>
          <p:nvPr/>
        </p:nvGrpSpPr>
        <p:grpSpPr>
          <a:xfrm>
            <a:off x="7262884" y="2072318"/>
            <a:ext cx="3536635" cy="1517951"/>
            <a:chOff x="7176121" y="2193784"/>
            <a:chExt cx="2601987" cy="1517951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2659DC5-C54D-4533-B921-4394693D7601}"/>
                </a:ext>
              </a:extLst>
            </p:cNvPr>
            <p:cNvSpPr txBox="1"/>
            <p:nvPr/>
          </p:nvSpPr>
          <p:spPr>
            <a:xfrm>
              <a:off x="7176121" y="2511406"/>
              <a:ext cx="2601987" cy="120032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5A80EB3-2C74-46CE-8AA8-C5453A04C2D9}"/>
                </a:ext>
              </a:extLst>
            </p:cNvPr>
            <p:cNvSpPr txBox="1"/>
            <p:nvPr/>
          </p:nvSpPr>
          <p:spPr>
            <a:xfrm>
              <a:off x="7176121" y="2193784"/>
              <a:ext cx="2601987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CA891A97-4FB5-4385-A95B-591D25D507C9}"/>
              </a:ext>
            </a:extLst>
          </p:cNvPr>
          <p:cNvGrpSpPr/>
          <p:nvPr/>
        </p:nvGrpSpPr>
        <p:grpSpPr>
          <a:xfrm>
            <a:off x="7262884" y="4288316"/>
            <a:ext cx="3536635" cy="1517951"/>
            <a:chOff x="7176121" y="4238583"/>
            <a:chExt cx="2601987" cy="1517951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77BC7FA-0868-41EE-BDEE-7889D8090D8D}"/>
                </a:ext>
              </a:extLst>
            </p:cNvPr>
            <p:cNvSpPr txBox="1"/>
            <p:nvPr/>
          </p:nvSpPr>
          <p:spPr>
            <a:xfrm>
              <a:off x="7176121" y="4556205"/>
              <a:ext cx="2601987" cy="120032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31F7D94-5BA8-4C2E-B21A-753197057C9E}"/>
                </a:ext>
              </a:extLst>
            </p:cNvPr>
            <p:cNvSpPr txBox="1"/>
            <p:nvPr/>
          </p:nvSpPr>
          <p:spPr>
            <a:xfrm>
              <a:off x="7176121" y="4238583"/>
              <a:ext cx="2601987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0" name="타원 39">
            <a:extLst>
              <a:ext uri="{FF2B5EF4-FFF2-40B4-BE49-F238E27FC236}">
                <a16:creationId xmlns:a16="http://schemas.microsoft.com/office/drawing/2014/main" id="{99853BCC-67E6-4863-9EB1-AE20A5ED5C7C}"/>
              </a:ext>
            </a:extLst>
          </p:cNvPr>
          <p:cNvSpPr/>
          <p:nvPr/>
        </p:nvSpPr>
        <p:spPr>
          <a:xfrm>
            <a:off x="5213106" y="2960227"/>
            <a:ext cx="1893089" cy="18930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자유형: 도형 37">
            <a:extLst>
              <a:ext uri="{FF2B5EF4-FFF2-40B4-BE49-F238E27FC236}">
                <a16:creationId xmlns:a16="http://schemas.microsoft.com/office/drawing/2014/main" id="{DFC5EE6B-9249-4ED1-9B5C-B68D06FCAF93}"/>
              </a:ext>
            </a:extLst>
          </p:cNvPr>
          <p:cNvSpPr/>
          <p:nvPr/>
        </p:nvSpPr>
        <p:spPr>
          <a:xfrm>
            <a:off x="5197591" y="2951518"/>
            <a:ext cx="2245884" cy="1887438"/>
          </a:xfrm>
          <a:custGeom>
            <a:avLst/>
            <a:gdLst>
              <a:gd name="connsiteX0" fmla="*/ 887928 w 1381451"/>
              <a:gd name="connsiteY0" fmla="*/ 695170 h 1160968"/>
              <a:gd name="connsiteX1" fmla="*/ 902126 w 1381451"/>
              <a:gd name="connsiteY1" fmla="*/ 701461 h 1160968"/>
              <a:gd name="connsiteX2" fmla="*/ 907158 w 1381451"/>
              <a:gd name="connsiteY2" fmla="*/ 719254 h 1160968"/>
              <a:gd name="connsiteX3" fmla="*/ 907158 w 1381451"/>
              <a:gd name="connsiteY3" fmla="*/ 740461 h 1160968"/>
              <a:gd name="connsiteX4" fmla="*/ 869416 w 1381451"/>
              <a:gd name="connsiteY4" fmla="*/ 740461 h 1160968"/>
              <a:gd name="connsiteX5" fmla="*/ 869416 w 1381451"/>
              <a:gd name="connsiteY5" fmla="*/ 720871 h 1160968"/>
              <a:gd name="connsiteX6" fmla="*/ 874268 w 1381451"/>
              <a:gd name="connsiteY6" fmla="*/ 701910 h 1160968"/>
              <a:gd name="connsiteX7" fmla="*/ 887928 w 1381451"/>
              <a:gd name="connsiteY7" fmla="*/ 695170 h 1160968"/>
              <a:gd name="connsiteX8" fmla="*/ 742231 w 1381451"/>
              <a:gd name="connsiteY8" fmla="*/ 695170 h 1160968"/>
              <a:gd name="connsiteX9" fmla="*/ 756429 w 1381451"/>
              <a:gd name="connsiteY9" fmla="*/ 701461 h 1160968"/>
              <a:gd name="connsiteX10" fmla="*/ 761461 w 1381451"/>
              <a:gd name="connsiteY10" fmla="*/ 719254 h 1160968"/>
              <a:gd name="connsiteX11" fmla="*/ 761461 w 1381451"/>
              <a:gd name="connsiteY11" fmla="*/ 740461 h 1160968"/>
              <a:gd name="connsiteX12" fmla="*/ 723719 w 1381451"/>
              <a:gd name="connsiteY12" fmla="*/ 740461 h 1160968"/>
              <a:gd name="connsiteX13" fmla="*/ 723719 w 1381451"/>
              <a:gd name="connsiteY13" fmla="*/ 720871 h 1160968"/>
              <a:gd name="connsiteX14" fmla="*/ 728571 w 1381451"/>
              <a:gd name="connsiteY14" fmla="*/ 701910 h 1160968"/>
              <a:gd name="connsiteX15" fmla="*/ 742231 w 1381451"/>
              <a:gd name="connsiteY15" fmla="*/ 695170 h 1160968"/>
              <a:gd name="connsiteX16" fmla="*/ 1058246 w 1381451"/>
              <a:gd name="connsiteY16" fmla="*/ 659944 h 1160968"/>
              <a:gd name="connsiteX17" fmla="*/ 1033534 w 1381451"/>
              <a:gd name="connsiteY17" fmla="*/ 668840 h 1160968"/>
              <a:gd name="connsiteX18" fmla="*/ 1023897 w 1381451"/>
              <a:gd name="connsiteY18" fmla="*/ 679871 h 1160968"/>
              <a:gd name="connsiteX19" fmla="*/ 1020504 w 1381451"/>
              <a:gd name="connsiteY19" fmla="*/ 687113 h 1160968"/>
              <a:gd name="connsiteX20" fmla="*/ 1020504 w 1381451"/>
              <a:gd name="connsiteY20" fmla="*/ 663179 h 1160968"/>
              <a:gd name="connsiteX21" fmla="*/ 980965 w 1381451"/>
              <a:gd name="connsiteY21" fmla="*/ 663179 h 1160968"/>
              <a:gd name="connsiteX22" fmla="*/ 980965 w 1381451"/>
              <a:gd name="connsiteY22" fmla="*/ 849734 h 1160968"/>
              <a:gd name="connsiteX23" fmla="*/ 1020504 w 1381451"/>
              <a:gd name="connsiteY23" fmla="*/ 849734 h 1160968"/>
              <a:gd name="connsiteX24" fmla="*/ 1020504 w 1381451"/>
              <a:gd name="connsiteY24" fmla="*/ 719613 h 1160968"/>
              <a:gd name="connsiteX25" fmla="*/ 1025087 w 1381451"/>
              <a:gd name="connsiteY25" fmla="*/ 701820 h 1160968"/>
              <a:gd name="connsiteX26" fmla="*/ 1038836 w 1381451"/>
              <a:gd name="connsiteY26" fmla="*/ 695889 h 1160968"/>
              <a:gd name="connsiteX27" fmla="*/ 1052855 w 1381451"/>
              <a:gd name="connsiteY27" fmla="*/ 701731 h 1160968"/>
              <a:gd name="connsiteX28" fmla="*/ 1057527 w 1381451"/>
              <a:gd name="connsiteY28" fmla="*/ 719074 h 1160968"/>
              <a:gd name="connsiteX29" fmla="*/ 1057527 w 1381451"/>
              <a:gd name="connsiteY29" fmla="*/ 849734 h 1160968"/>
              <a:gd name="connsiteX30" fmla="*/ 1096887 w 1381451"/>
              <a:gd name="connsiteY30" fmla="*/ 849734 h 1160968"/>
              <a:gd name="connsiteX31" fmla="*/ 1096887 w 1381451"/>
              <a:gd name="connsiteY31" fmla="*/ 708650 h 1160968"/>
              <a:gd name="connsiteX32" fmla="*/ 1086822 w 1381451"/>
              <a:gd name="connsiteY32" fmla="*/ 672615 h 1160968"/>
              <a:gd name="connsiteX33" fmla="*/ 1058246 w 1381451"/>
              <a:gd name="connsiteY33" fmla="*/ 659944 h 1160968"/>
              <a:gd name="connsiteX34" fmla="*/ 887928 w 1381451"/>
              <a:gd name="connsiteY34" fmla="*/ 659944 h 1160968"/>
              <a:gd name="connsiteX35" fmla="*/ 857464 w 1381451"/>
              <a:gd name="connsiteY35" fmla="*/ 667313 h 1160968"/>
              <a:gd name="connsiteX36" fmla="*/ 838144 w 1381451"/>
              <a:gd name="connsiteY36" fmla="*/ 688880 h 1160968"/>
              <a:gd name="connsiteX37" fmla="*/ 831494 w 1381451"/>
              <a:gd name="connsiteY37" fmla="*/ 723028 h 1160968"/>
              <a:gd name="connsiteX38" fmla="*/ 831494 w 1381451"/>
              <a:gd name="connsiteY38" fmla="*/ 792761 h 1160968"/>
              <a:gd name="connsiteX39" fmla="*/ 838323 w 1381451"/>
              <a:gd name="connsiteY39" fmla="*/ 825021 h 1160968"/>
              <a:gd name="connsiteX40" fmla="*/ 858093 w 1381451"/>
              <a:gd name="connsiteY40" fmla="*/ 845420 h 1160968"/>
              <a:gd name="connsiteX41" fmla="*/ 889365 w 1381451"/>
              <a:gd name="connsiteY41" fmla="*/ 852429 h 1160968"/>
              <a:gd name="connsiteX42" fmla="*/ 930881 w 1381451"/>
              <a:gd name="connsiteY42" fmla="*/ 838321 h 1160968"/>
              <a:gd name="connsiteX43" fmla="*/ 945618 w 1381451"/>
              <a:gd name="connsiteY43" fmla="*/ 798512 h 1160968"/>
              <a:gd name="connsiteX44" fmla="*/ 945618 w 1381451"/>
              <a:gd name="connsiteY44" fmla="*/ 795277 h 1160968"/>
              <a:gd name="connsiteX45" fmla="*/ 907697 w 1381451"/>
              <a:gd name="connsiteY45" fmla="*/ 795097 h 1160968"/>
              <a:gd name="connsiteX46" fmla="*/ 907697 w 1381451"/>
              <a:gd name="connsiteY46" fmla="*/ 799051 h 1160968"/>
              <a:gd name="connsiteX47" fmla="*/ 902934 w 1381451"/>
              <a:gd name="connsiteY47" fmla="*/ 811901 h 1160968"/>
              <a:gd name="connsiteX48" fmla="*/ 889365 w 1381451"/>
              <a:gd name="connsiteY48" fmla="*/ 816485 h 1160968"/>
              <a:gd name="connsiteX49" fmla="*/ 874628 w 1381451"/>
              <a:gd name="connsiteY49" fmla="*/ 810554 h 1160968"/>
              <a:gd name="connsiteX50" fmla="*/ 869416 w 1381451"/>
              <a:gd name="connsiteY50" fmla="*/ 794019 h 1160968"/>
              <a:gd name="connsiteX51" fmla="*/ 869416 w 1381451"/>
              <a:gd name="connsiteY51" fmla="*/ 770834 h 1160968"/>
              <a:gd name="connsiteX52" fmla="*/ 945080 w 1381451"/>
              <a:gd name="connsiteY52" fmla="*/ 770834 h 1160968"/>
              <a:gd name="connsiteX53" fmla="*/ 945080 w 1381451"/>
              <a:gd name="connsiteY53" fmla="*/ 719793 h 1160968"/>
              <a:gd name="connsiteX54" fmla="*/ 938340 w 1381451"/>
              <a:gd name="connsiteY54" fmla="*/ 687352 h 1160968"/>
              <a:gd name="connsiteX55" fmla="*/ 918750 w 1381451"/>
              <a:gd name="connsiteY55" fmla="*/ 666953 h 1160968"/>
              <a:gd name="connsiteX56" fmla="*/ 887928 w 1381451"/>
              <a:gd name="connsiteY56" fmla="*/ 659944 h 1160968"/>
              <a:gd name="connsiteX57" fmla="*/ 742231 w 1381451"/>
              <a:gd name="connsiteY57" fmla="*/ 659944 h 1160968"/>
              <a:gd name="connsiteX58" fmla="*/ 711767 w 1381451"/>
              <a:gd name="connsiteY58" fmla="*/ 667313 h 1160968"/>
              <a:gd name="connsiteX59" fmla="*/ 692447 w 1381451"/>
              <a:gd name="connsiteY59" fmla="*/ 688880 h 1160968"/>
              <a:gd name="connsiteX60" fmla="*/ 685797 w 1381451"/>
              <a:gd name="connsiteY60" fmla="*/ 723028 h 1160968"/>
              <a:gd name="connsiteX61" fmla="*/ 685797 w 1381451"/>
              <a:gd name="connsiteY61" fmla="*/ 792761 h 1160968"/>
              <a:gd name="connsiteX62" fmla="*/ 692627 w 1381451"/>
              <a:gd name="connsiteY62" fmla="*/ 825021 h 1160968"/>
              <a:gd name="connsiteX63" fmla="*/ 712396 w 1381451"/>
              <a:gd name="connsiteY63" fmla="*/ 845420 h 1160968"/>
              <a:gd name="connsiteX64" fmla="*/ 743669 w 1381451"/>
              <a:gd name="connsiteY64" fmla="*/ 852429 h 1160968"/>
              <a:gd name="connsiteX65" fmla="*/ 785184 w 1381451"/>
              <a:gd name="connsiteY65" fmla="*/ 838321 h 1160968"/>
              <a:gd name="connsiteX66" fmla="*/ 799922 w 1381451"/>
              <a:gd name="connsiteY66" fmla="*/ 798512 h 1160968"/>
              <a:gd name="connsiteX67" fmla="*/ 799922 w 1381451"/>
              <a:gd name="connsiteY67" fmla="*/ 795277 h 1160968"/>
              <a:gd name="connsiteX68" fmla="*/ 762000 w 1381451"/>
              <a:gd name="connsiteY68" fmla="*/ 795097 h 1160968"/>
              <a:gd name="connsiteX69" fmla="*/ 762000 w 1381451"/>
              <a:gd name="connsiteY69" fmla="*/ 799051 h 1160968"/>
              <a:gd name="connsiteX70" fmla="*/ 757237 w 1381451"/>
              <a:gd name="connsiteY70" fmla="*/ 811901 h 1160968"/>
              <a:gd name="connsiteX71" fmla="*/ 743669 w 1381451"/>
              <a:gd name="connsiteY71" fmla="*/ 816485 h 1160968"/>
              <a:gd name="connsiteX72" fmla="*/ 728931 w 1381451"/>
              <a:gd name="connsiteY72" fmla="*/ 810554 h 1160968"/>
              <a:gd name="connsiteX73" fmla="*/ 723719 w 1381451"/>
              <a:gd name="connsiteY73" fmla="*/ 794019 h 1160968"/>
              <a:gd name="connsiteX74" fmla="*/ 723719 w 1381451"/>
              <a:gd name="connsiteY74" fmla="*/ 770834 h 1160968"/>
              <a:gd name="connsiteX75" fmla="*/ 799383 w 1381451"/>
              <a:gd name="connsiteY75" fmla="*/ 770834 h 1160968"/>
              <a:gd name="connsiteX76" fmla="*/ 799383 w 1381451"/>
              <a:gd name="connsiteY76" fmla="*/ 719793 h 1160968"/>
              <a:gd name="connsiteX77" fmla="*/ 792643 w 1381451"/>
              <a:gd name="connsiteY77" fmla="*/ 687352 h 1160968"/>
              <a:gd name="connsiteX78" fmla="*/ 773054 w 1381451"/>
              <a:gd name="connsiteY78" fmla="*/ 666953 h 1160968"/>
              <a:gd name="connsiteX79" fmla="*/ 742231 w 1381451"/>
              <a:gd name="connsiteY79" fmla="*/ 659944 h 1160968"/>
              <a:gd name="connsiteX80" fmla="*/ 661893 w 1381451"/>
              <a:gd name="connsiteY80" fmla="*/ 659944 h 1160968"/>
              <a:gd name="connsiteX81" fmla="*/ 632239 w 1381451"/>
              <a:gd name="connsiteY81" fmla="*/ 669380 h 1160968"/>
              <a:gd name="connsiteX82" fmla="*/ 619973 w 1381451"/>
              <a:gd name="connsiteY82" fmla="*/ 680680 h 1160968"/>
              <a:gd name="connsiteX83" fmla="*/ 613908 w 1381451"/>
              <a:gd name="connsiteY83" fmla="*/ 689945 h 1160968"/>
              <a:gd name="connsiteX84" fmla="*/ 613908 w 1381451"/>
              <a:gd name="connsiteY84" fmla="*/ 663179 h 1160968"/>
              <a:gd name="connsiteX85" fmla="*/ 574548 w 1381451"/>
              <a:gd name="connsiteY85" fmla="*/ 663179 h 1160968"/>
              <a:gd name="connsiteX86" fmla="*/ 574548 w 1381451"/>
              <a:gd name="connsiteY86" fmla="*/ 849734 h 1160968"/>
              <a:gd name="connsiteX87" fmla="*/ 613908 w 1381451"/>
              <a:gd name="connsiteY87" fmla="*/ 849734 h 1160968"/>
              <a:gd name="connsiteX88" fmla="*/ 613908 w 1381451"/>
              <a:gd name="connsiteY88" fmla="*/ 737226 h 1160968"/>
              <a:gd name="connsiteX89" fmla="*/ 624331 w 1381451"/>
              <a:gd name="connsiteY89" fmla="*/ 710357 h 1160968"/>
              <a:gd name="connsiteX90" fmla="*/ 652907 w 1381451"/>
              <a:gd name="connsiteY90" fmla="*/ 700562 h 1160968"/>
              <a:gd name="connsiteX91" fmla="*/ 657940 w 1381451"/>
              <a:gd name="connsiteY91" fmla="*/ 700562 h 1160968"/>
              <a:gd name="connsiteX92" fmla="*/ 661893 w 1381451"/>
              <a:gd name="connsiteY92" fmla="*/ 700562 h 1160968"/>
              <a:gd name="connsiteX93" fmla="*/ 1252588 w 1381451"/>
              <a:gd name="connsiteY93" fmla="*/ 588414 h 1160968"/>
              <a:gd name="connsiteX94" fmla="*/ 1381451 w 1381451"/>
              <a:gd name="connsiteY94" fmla="*/ 588414 h 1160968"/>
              <a:gd name="connsiteX95" fmla="*/ 1381451 w 1381451"/>
              <a:gd name="connsiteY95" fmla="*/ 625976 h 1160968"/>
              <a:gd name="connsiteX96" fmla="*/ 1336699 w 1381451"/>
              <a:gd name="connsiteY96" fmla="*/ 625976 h 1160968"/>
              <a:gd name="connsiteX97" fmla="*/ 1336699 w 1381451"/>
              <a:gd name="connsiteY97" fmla="*/ 849734 h 1160968"/>
              <a:gd name="connsiteX98" fmla="*/ 1297339 w 1381451"/>
              <a:gd name="connsiteY98" fmla="*/ 849734 h 1160968"/>
              <a:gd name="connsiteX99" fmla="*/ 1297339 w 1381451"/>
              <a:gd name="connsiteY99" fmla="*/ 625976 h 1160968"/>
              <a:gd name="connsiteX100" fmla="*/ 1252588 w 1381451"/>
              <a:gd name="connsiteY100" fmla="*/ 625976 h 1160968"/>
              <a:gd name="connsiteX101" fmla="*/ 1199570 w 1381451"/>
              <a:gd name="connsiteY101" fmla="*/ 588414 h 1160968"/>
              <a:gd name="connsiteX102" fmla="*/ 1238930 w 1381451"/>
              <a:gd name="connsiteY102" fmla="*/ 588414 h 1160968"/>
              <a:gd name="connsiteX103" fmla="*/ 1238930 w 1381451"/>
              <a:gd name="connsiteY103" fmla="*/ 849734 h 1160968"/>
              <a:gd name="connsiteX104" fmla="*/ 1199570 w 1381451"/>
              <a:gd name="connsiteY104" fmla="*/ 849734 h 1160968"/>
              <a:gd name="connsiteX105" fmla="*/ 475340 w 1381451"/>
              <a:gd name="connsiteY105" fmla="*/ 585718 h 1160968"/>
              <a:gd name="connsiteX106" fmla="*/ 441013 w 1381451"/>
              <a:gd name="connsiteY106" fmla="*/ 593626 h 1160968"/>
              <a:gd name="connsiteX107" fmla="*/ 419176 w 1381451"/>
              <a:gd name="connsiteY107" fmla="*/ 616631 h 1160968"/>
              <a:gd name="connsiteX108" fmla="*/ 411717 w 1381451"/>
              <a:gd name="connsiteY108" fmla="*/ 652935 h 1160968"/>
              <a:gd name="connsiteX109" fmla="*/ 411717 w 1381451"/>
              <a:gd name="connsiteY109" fmla="*/ 788807 h 1160968"/>
              <a:gd name="connsiteX110" fmla="*/ 419355 w 1381451"/>
              <a:gd name="connsiteY110" fmla="*/ 823044 h 1160968"/>
              <a:gd name="connsiteX111" fmla="*/ 441551 w 1381451"/>
              <a:gd name="connsiteY111" fmla="*/ 844881 h 1160968"/>
              <a:gd name="connsiteX112" fmla="*/ 476418 w 1381451"/>
              <a:gd name="connsiteY112" fmla="*/ 852429 h 1160968"/>
              <a:gd name="connsiteX113" fmla="*/ 510835 w 1381451"/>
              <a:gd name="connsiteY113" fmla="*/ 844522 h 1160968"/>
              <a:gd name="connsiteX114" fmla="*/ 532672 w 1381451"/>
              <a:gd name="connsiteY114" fmla="*/ 821787 h 1160968"/>
              <a:gd name="connsiteX115" fmla="*/ 540220 w 1381451"/>
              <a:gd name="connsiteY115" fmla="*/ 786111 h 1160968"/>
              <a:gd name="connsiteX116" fmla="*/ 540220 w 1381451"/>
              <a:gd name="connsiteY116" fmla="*/ 708830 h 1160968"/>
              <a:gd name="connsiteX117" fmla="*/ 475519 w 1381451"/>
              <a:gd name="connsiteY117" fmla="*/ 708830 h 1160968"/>
              <a:gd name="connsiteX118" fmla="*/ 475519 w 1381451"/>
              <a:gd name="connsiteY118" fmla="*/ 746392 h 1160968"/>
              <a:gd name="connsiteX119" fmla="*/ 501220 w 1381451"/>
              <a:gd name="connsiteY119" fmla="*/ 746392 h 1160968"/>
              <a:gd name="connsiteX120" fmla="*/ 501220 w 1381451"/>
              <a:gd name="connsiteY120" fmla="*/ 786470 h 1160968"/>
              <a:gd name="connsiteX121" fmla="*/ 498254 w 1381451"/>
              <a:gd name="connsiteY121" fmla="*/ 800938 h 1160968"/>
              <a:gd name="connsiteX122" fmla="*/ 489717 w 1381451"/>
              <a:gd name="connsiteY122" fmla="*/ 810014 h 1160968"/>
              <a:gd name="connsiteX123" fmla="*/ 476418 w 1381451"/>
              <a:gd name="connsiteY123" fmla="*/ 813069 h 1160968"/>
              <a:gd name="connsiteX124" fmla="*/ 463029 w 1381451"/>
              <a:gd name="connsiteY124" fmla="*/ 810194 h 1160968"/>
              <a:gd name="connsiteX125" fmla="*/ 454402 w 1381451"/>
              <a:gd name="connsiteY125" fmla="*/ 801837 h 1160968"/>
              <a:gd name="connsiteX126" fmla="*/ 451436 w 1381451"/>
              <a:gd name="connsiteY126" fmla="*/ 788807 h 1160968"/>
              <a:gd name="connsiteX127" fmla="*/ 451436 w 1381451"/>
              <a:gd name="connsiteY127" fmla="*/ 652935 h 1160968"/>
              <a:gd name="connsiteX128" fmla="*/ 454222 w 1381451"/>
              <a:gd name="connsiteY128" fmla="*/ 637838 h 1160968"/>
              <a:gd name="connsiteX129" fmla="*/ 462489 w 1381451"/>
              <a:gd name="connsiteY129" fmla="*/ 628223 h 1160968"/>
              <a:gd name="connsiteX130" fmla="*/ 475340 w 1381451"/>
              <a:gd name="connsiteY130" fmla="*/ 624898 h 1160968"/>
              <a:gd name="connsiteX131" fmla="*/ 487022 w 1381451"/>
              <a:gd name="connsiteY131" fmla="*/ 627953 h 1160968"/>
              <a:gd name="connsiteX132" fmla="*/ 494391 w 1381451"/>
              <a:gd name="connsiteY132" fmla="*/ 636849 h 1160968"/>
              <a:gd name="connsiteX133" fmla="*/ 496907 w 1381451"/>
              <a:gd name="connsiteY133" fmla="*/ 650958 h 1160968"/>
              <a:gd name="connsiteX134" fmla="*/ 496907 w 1381451"/>
              <a:gd name="connsiteY134" fmla="*/ 667493 h 1160968"/>
              <a:gd name="connsiteX135" fmla="*/ 538064 w 1381451"/>
              <a:gd name="connsiteY135" fmla="*/ 667493 h 1160968"/>
              <a:gd name="connsiteX136" fmla="*/ 538064 w 1381451"/>
              <a:gd name="connsiteY136" fmla="*/ 650958 h 1160968"/>
              <a:gd name="connsiteX137" fmla="*/ 530605 w 1381451"/>
              <a:gd name="connsiteY137" fmla="*/ 615732 h 1160968"/>
              <a:gd name="connsiteX138" fmla="*/ 509128 w 1381451"/>
              <a:gd name="connsiteY138" fmla="*/ 593357 h 1160968"/>
              <a:gd name="connsiteX139" fmla="*/ 475340 w 1381451"/>
              <a:gd name="connsiteY139" fmla="*/ 585718 h 1160968"/>
              <a:gd name="connsiteX140" fmla="*/ 615483 w 1381451"/>
              <a:gd name="connsiteY140" fmla="*/ 269041 h 1160968"/>
              <a:gd name="connsiteX141" fmla="*/ 697544 w 1381451"/>
              <a:gd name="connsiteY141" fmla="*/ 281986 h 1160968"/>
              <a:gd name="connsiteX142" fmla="*/ 735577 w 1381451"/>
              <a:gd name="connsiteY142" fmla="*/ 292733 h 1160968"/>
              <a:gd name="connsiteX143" fmla="*/ 566746 w 1381451"/>
              <a:gd name="connsiteY143" fmla="*/ 297589 h 1160968"/>
              <a:gd name="connsiteX144" fmla="*/ 409800 w 1381451"/>
              <a:gd name="connsiteY144" fmla="*/ 358397 h 1160968"/>
              <a:gd name="connsiteX145" fmla="*/ 421726 w 1381451"/>
              <a:gd name="connsiteY145" fmla="*/ 356487 h 1160968"/>
              <a:gd name="connsiteX146" fmla="*/ 542102 w 1381451"/>
              <a:gd name="connsiteY146" fmla="*/ 389359 h 1160968"/>
              <a:gd name="connsiteX147" fmla="*/ 628691 w 1381451"/>
              <a:gd name="connsiteY147" fmla="*/ 459777 h 1160968"/>
              <a:gd name="connsiteX148" fmla="*/ 892928 w 1381451"/>
              <a:gd name="connsiteY148" fmla="*/ 571193 h 1160968"/>
              <a:gd name="connsiteX149" fmla="*/ 1275144 w 1381451"/>
              <a:gd name="connsiteY149" fmla="*/ 444885 h 1160968"/>
              <a:gd name="connsiteX150" fmla="*/ 1282886 w 1381451"/>
              <a:gd name="connsiteY150" fmla="*/ 440577 h 1160968"/>
              <a:gd name="connsiteX151" fmla="*/ 1275470 w 1381451"/>
              <a:gd name="connsiteY151" fmla="*/ 453986 h 1160968"/>
              <a:gd name="connsiteX152" fmla="*/ 1175208 w 1381451"/>
              <a:gd name="connsiteY152" fmla="*/ 567292 h 1160968"/>
              <a:gd name="connsiteX153" fmla="*/ 1169011 w 1381451"/>
              <a:gd name="connsiteY153" fmla="*/ 580904 h 1160968"/>
              <a:gd name="connsiteX154" fmla="*/ 992906 w 1381451"/>
              <a:gd name="connsiteY154" fmla="*/ 1003469 h 1160968"/>
              <a:gd name="connsiteX155" fmla="*/ 691550 w 1381451"/>
              <a:gd name="connsiteY155" fmla="*/ 1160557 h 1160968"/>
              <a:gd name="connsiteX156" fmla="*/ 687528 w 1381451"/>
              <a:gd name="connsiteY156" fmla="*/ 1160964 h 1160968"/>
              <a:gd name="connsiteX157" fmla="*/ 681941 w 1381451"/>
              <a:gd name="connsiteY157" fmla="*/ 1160435 h 1160968"/>
              <a:gd name="connsiteX158" fmla="*/ 901543 w 1381451"/>
              <a:gd name="connsiteY158" fmla="*/ 1018666 h 1160968"/>
              <a:gd name="connsiteX159" fmla="*/ 371909 w 1381451"/>
              <a:gd name="connsiteY159" fmla="*/ 1105581 h 1160968"/>
              <a:gd name="connsiteX160" fmla="*/ 127095 w 1381451"/>
              <a:gd name="connsiteY160" fmla="*/ 655365 h 1160968"/>
              <a:gd name="connsiteX161" fmla="*/ 398036 w 1381451"/>
              <a:gd name="connsiteY161" fmla="*/ 286761 h 1160968"/>
              <a:gd name="connsiteX162" fmla="*/ 182295 w 1381451"/>
              <a:gd name="connsiteY162" fmla="*/ 742889 h 1160968"/>
              <a:gd name="connsiteX163" fmla="*/ 505105 w 1381451"/>
              <a:gd name="connsiteY163" fmla="*/ 1059888 h 1160968"/>
              <a:gd name="connsiteX164" fmla="*/ 893254 w 1381451"/>
              <a:gd name="connsiteY164" fmla="*/ 929903 h 1160968"/>
              <a:gd name="connsiteX165" fmla="*/ 816193 w 1381451"/>
              <a:gd name="connsiteY165" fmla="*/ 989532 h 1160968"/>
              <a:gd name="connsiteX166" fmla="*/ 228576 w 1381451"/>
              <a:gd name="connsiteY166" fmla="*/ 725803 h 1160968"/>
              <a:gd name="connsiteX167" fmla="*/ 387533 w 1381451"/>
              <a:gd name="connsiteY167" fmla="*/ 333753 h 1160968"/>
              <a:gd name="connsiteX168" fmla="*/ 615483 w 1381451"/>
              <a:gd name="connsiteY168" fmla="*/ 269041 h 1160968"/>
              <a:gd name="connsiteX169" fmla="*/ 385177 w 1381451"/>
              <a:gd name="connsiteY169" fmla="*/ 39548 h 1160968"/>
              <a:gd name="connsiteX170" fmla="*/ 384343 w 1381451"/>
              <a:gd name="connsiteY170" fmla="*/ 39650 h 1160968"/>
              <a:gd name="connsiteX171" fmla="*/ 384912 w 1381451"/>
              <a:gd name="connsiteY171" fmla="*/ 40219 h 1160968"/>
              <a:gd name="connsiteX172" fmla="*/ 385177 w 1381451"/>
              <a:gd name="connsiteY172" fmla="*/ 39548 h 1160968"/>
              <a:gd name="connsiteX173" fmla="*/ 570530 w 1381451"/>
              <a:gd name="connsiteY173" fmla="*/ 149 h 1160968"/>
              <a:gd name="connsiteX174" fmla="*/ 648459 w 1381451"/>
              <a:gd name="connsiteY174" fmla="*/ 3628 h 1160968"/>
              <a:gd name="connsiteX175" fmla="*/ 906846 w 1381451"/>
              <a:gd name="connsiteY175" fmla="*/ 97206 h 1160968"/>
              <a:gd name="connsiteX176" fmla="*/ 1109870 w 1381451"/>
              <a:gd name="connsiteY176" fmla="*/ 328490 h 1160968"/>
              <a:gd name="connsiteX177" fmla="*/ 1111556 w 1381451"/>
              <a:gd name="connsiteY177" fmla="*/ 332148 h 1160968"/>
              <a:gd name="connsiteX178" fmla="*/ 1110966 w 1381451"/>
              <a:gd name="connsiteY178" fmla="*/ 334565 h 1160968"/>
              <a:gd name="connsiteX179" fmla="*/ 1068708 w 1381451"/>
              <a:gd name="connsiteY179" fmla="*/ 295496 h 1160968"/>
              <a:gd name="connsiteX180" fmla="*/ 939556 w 1381451"/>
              <a:gd name="connsiteY180" fmla="*/ 184507 h 1160968"/>
              <a:gd name="connsiteX181" fmla="*/ 782528 w 1381451"/>
              <a:gd name="connsiteY181" fmla="*/ 127254 h 1160968"/>
              <a:gd name="connsiteX182" fmla="*/ 572963 w 1381451"/>
              <a:gd name="connsiteY182" fmla="*/ 193060 h 1160968"/>
              <a:gd name="connsiteX183" fmla="*/ 539095 w 1381451"/>
              <a:gd name="connsiteY183" fmla="*/ 225120 h 1160968"/>
              <a:gd name="connsiteX184" fmla="*/ 530867 w 1381451"/>
              <a:gd name="connsiteY184" fmla="*/ 230199 h 1160968"/>
              <a:gd name="connsiteX185" fmla="*/ 416952 w 1381451"/>
              <a:gd name="connsiteY185" fmla="*/ 246635 h 1160968"/>
              <a:gd name="connsiteX186" fmla="*/ 261347 w 1381451"/>
              <a:gd name="connsiteY186" fmla="*/ 323350 h 1160968"/>
              <a:gd name="connsiteX187" fmla="*/ 183534 w 1381451"/>
              <a:gd name="connsiteY187" fmla="*/ 395373 h 1160968"/>
              <a:gd name="connsiteX188" fmla="*/ 92150 w 1381451"/>
              <a:gd name="connsiteY188" fmla="*/ 561664 h 1160968"/>
              <a:gd name="connsiteX189" fmla="*/ 157062 w 1381451"/>
              <a:gd name="connsiteY189" fmla="*/ 979963 h 1160968"/>
              <a:gd name="connsiteX190" fmla="*/ 155030 w 1381451"/>
              <a:gd name="connsiteY190" fmla="*/ 982055 h 1160968"/>
              <a:gd name="connsiteX191" fmla="*/ 1761 w 1381451"/>
              <a:gd name="connsiteY191" fmla="*/ 543623 h 1160968"/>
              <a:gd name="connsiteX192" fmla="*/ 492753 w 1381451"/>
              <a:gd name="connsiteY192" fmla="*/ 7367 h 1160968"/>
              <a:gd name="connsiteX193" fmla="*/ 570530 w 1381451"/>
              <a:gd name="connsiteY193" fmla="*/ 149 h 1160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1381451" h="1160968">
                <a:moveTo>
                  <a:pt x="887928" y="695170"/>
                </a:moveTo>
                <a:cubicBezTo>
                  <a:pt x="894038" y="695170"/>
                  <a:pt x="898771" y="697267"/>
                  <a:pt x="902126" y="701461"/>
                </a:cubicBezTo>
                <a:cubicBezTo>
                  <a:pt x="905480" y="705654"/>
                  <a:pt x="907158" y="711585"/>
                  <a:pt x="907158" y="719254"/>
                </a:cubicBezTo>
                <a:lnTo>
                  <a:pt x="907158" y="740461"/>
                </a:lnTo>
                <a:lnTo>
                  <a:pt x="869416" y="740461"/>
                </a:lnTo>
                <a:lnTo>
                  <a:pt x="869416" y="720871"/>
                </a:lnTo>
                <a:cubicBezTo>
                  <a:pt x="869416" y="712724"/>
                  <a:pt x="871033" y="706403"/>
                  <a:pt x="874268" y="701910"/>
                </a:cubicBezTo>
                <a:cubicBezTo>
                  <a:pt x="877504" y="697417"/>
                  <a:pt x="882056" y="695170"/>
                  <a:pt x="887928" y="695170"/>
                </a:cubicBezTo>
                <a:close/>
                <a:moveTo>
                  <a:pt x="742231" y="695170"/>
                </a:moveTo>
                <a:cubicBezTo>
                  <a:pt x="748341" y="695170"/>
                  <a:pt x="753074" y="697267"/>
                  <a:pt x="756429" y="701461"/>
                </a:cubicBezTo>
                <a:cubicBezTo>
                  <a:pt x="759784" y="705654"/>
                  <a:pt x="761461" y="711585"/>
                  <a:pt x="761461" y="719254"/>
                </a:cubicBezTo>
                <a:lnTo>
                  <a:pt x="761461" y="740461"/>
                </a:lnTo>
                <a:lnTo>
                  <a:pt x="723719" y="740461"/>
                </a:lnTo>
                <a:lnTo>
                  <a:pt x="723719" y="720871"/>
                </a:lnTo>
                <a:cubicBezTo>
                  <a:pt x="723719" y="712724"/>
                  <a:pt x="725337" y="706403"/>
                  <a:pt x="728571" y="701910"/>
                </a:cubicBezTo>
                <a:cubicBezTo>
                  <a:pt x="731807" y="697417"/>
                  <a:pt x="736360" y="695170"/>
                  <a:pt x="742231" y="695170"/>
                </a:cubicBezTo>
                <a:close/>
                <a:moveTo>
                  <a:pt x="1058246" y="659944"/>
                </a:moveTo>
                <a:cubicBezTo>
                  <a:pt x="1049020" y="659944"/>
                  <a:pt x="1040783" y="662909"/>
                  <a:pt x="1033534" y="668840"/>
                </a:cubicBezTo>
                <a:cubicBezTo>
                  <a:pt x="1029910" y="671806"/>
                  <a:pt x="1026697" y="675483"/>
                  <a:pt x="1023897" y="679871"/>
                </a:cubicBezTo>
                <a:lnTo>
                  <a:pt x="1020504" y="687113"/>
                </a:lnTo>
                <a:lnTo>
                  <a:pt x="1020504" y="663179"/>
                </a:lnTo>
                <a:lnTo>
                  <a:pt x="980965" y="663179"/>
                </a:lnTo>
                <a:lnTo>
                  <a:pt x="980965" y="849734"/>
                </a:lnTo>
                <a:lnTo>
                  <a:pt x="1020504" y="849734"/>
                </a:lnTo>
                <a:lnTo>
                  <a:pt x="1020504" y="719613"/>
                </a:lnTo>
                <a:cubicBezTo>
                  <a:pt x="1020504" y="711705"/>
                  <a:pt x="1022031" y="705774"/>
                  <a:pt x="1025087" y="701820"/>
                </a:cubicBezTo>
                <a:cubicBezTo>
                  <a:pt x="1028142" y="697866"/>
                  <a:pt x="1032725" y="695889"/>
                  <a:pt x="1038836" y="695889"/>
                </a:cubicBezTo>
                <a:cubicBezTo>
                  <a:pt x="1045067" y="695889"/>
                  <a:pt x="1049739" y="697836"/>
                  <a:pt x="1052855" y="701731"/>
                </a:cubicBezTo>
                <a:cubicBezTo>
                  <a:pt x="1055970" y="705625"/>
                  <a:pt x="1057527" y="711406"/>
                  <a:pt x="1057527" y="719074"/>
                </a:cubicBezTo>
                <a:lnTo>
                  <a:pt x="1057527" y="849734"/>
                </a:lnTo>
                <a:lnTo>
                  <a:pt x="1096887" y="849734"/>
                </a:lnTo>
                <a:lnTo>
                  <a:pt x="1096887" y="708650"/>
                </a:lnTo>
                <a:cubicBezTo>
                  <a:pt x="1096887" y="693074"/>
                  <a:pt x="1093532" y="681062"/>
                  <a:pt x="1086822" y="672615"/>
                </a:cubicBezTo>
                <a:cubicBezTo>
                  <a:pt x="1080113" y="664168"/>
                  <a:pt x="1070587" y="659944"/>
                  <a:pt x="1058246" y="659944"/>
                </a:cubicBezTo>
                <a:close/>
                <a:moveTo>
                  <a:pt x="887928" y="659944"/>
                </a:moveTo>
                <a:cubicBezTo>
                  <a:pt x="876066" y="659944"/>
                  <a:pt x="865911" y="662401"/>
                  <a:pt x="857464" y="667313"/>
                </a:cubicBezTo>
                <a:cubicBezTo>
                  <a:pt x="849017" y="672226"/>
                  <a:pt x="842577" y="679415"/>
                  <a:pt x="838144" y="688880"/>
                </a:cubicBezTo>
                <a:cubicBezTo>
                  <a:pt x="833710" y="698345"/>
                  <a:pt x="831494" y="709728"/>
                  <a:pt x="831494" y="723028"/>
                </a:cubicBezTo>
                <a:lnTo>
                  <a:pt x="831494" y="792761"/>
                </a:lnTo>
                <a:cubicBezTo>
                  <a:pt x="831494" y="805342"/>
                  <a:pt x="833770" y="816095"/>
                  <a:pt x="838323" y="825021"/>
                </a:cubicBezTo>
                <a:cubicBezTo>
                  <a:pt x="842876" y="833948"/>
                  <a:pt x="849466" y="840748"/>
                  <a:pt x="858093" y="845420"/>
                </a:cubicBezTo>
                <a:cubicBezTo>
                  <a:pt x="866720" y="850093"/>
                  <a:pt x="877144" y="852429"/>
                  <a:pt x="889365" y="852429"/>
                </a:cubicBezTo>
                <a:cubicBezTo>
                  <a:pt x="907218" y="852429"/>
                  <a:pt x="921057" y="847727"/>
                  <a:pt x="930881" y="838321"/>
                </a:cubicBezTo>
                <a:cubicBezTo>
                  <a:pt x="940706" y="828916"/>
                  <a:pt x="945618" y="815646"/>
                  <a:pt x="945618" y="798512"/>
                </a:cubicBezTo>
                <a:lnTo>
                  <a:pt x="945618" y="795277"/>
                </a:lnTo>
                <a:lnTo>
                  <a:pt x="907697" y="795097"/>
                </a:lnTo>
                <a:lnTo>
                  <a:pt x="907697" y="799051"/>
                </a:lnTo>
                <a:cubicBezTo>
                  <a:pt x="907697" y="804563"/>
                  <a:pt x="906109" y="808846"/>
                  <a:pt x="902934" y="811901"/>
                </a:cubicBezTo>
                <a:cubicBezTo>
                  <a:pt x="899759" y="814957"/>
                  <a:pt x="895236" y="816485"/>
                  <a:pt x="889365" y="816485"/>
                </a:cubicBezTo>
                <a:cubicBezTo>
                  <a:pt x="883015" y="816485"/>
                  <a:pt x="878103" y="814507"/>
                  <a:pt x="874628" y="810554"/>
                </a:cubicBezTo>
                <a:cubicBezTo>
                  <a:pt x="871153" y="806600"/>
                  <a:pt x="869416" y="801088"/>
                  <a:pt x="869416" y="794019"/>
                </a:cubicBezTo>
                <a:lnTo>
                  <a:pt x="869416" y="770834"/>
                </a:lnTo>
                <a:lnTo>
                  <a:pt x="945080" y="770834"/>
                </a:lnTo>
                <a:lnTo>
                  <a:pt x="945080" y="719793"/>
                </a:lnTo>
                <a:cubicBezTo>
                  <a:pt x="945080" y="707092"/>
                  <a:pt x="942833" y="696279"/>
                  <a:pt x="938340" y="687352"/>
                </a:cubicBezTo>
                <a:cubicBezTo>
                  <a:pt x="933847" y="678426"/>
                  <a:pt x="927317" y="671627"/>
                  <a:pt x="918750" y="666953"/>
                </a:cubicBezTo>
                <a:cubicBezTo>
                  <a:pt x="910183" y="662281"/>
                  <a:pt x="899909" y="659944"/>
                  <a:pt x="887928" y="659944"/>
                </a:cubicBezTo>
                <a:close/>
                <a:moveTo>
                  <a:pt x="742231" y="659944"/>
                </a:moveTo>
                <a:cubicBezTo>
                  <a:pt x="730369" y="659944"/>
                  <a:pt x="720214" y="662401"/>
                  <a:pt x="711767" y="667313"/>
                </a:cubicBezTo>
                <a:cubicBezTo>
                  <a:pt x="703320" y="672226"/>
                  <a:pt x="696880" y="679415"/>
                  <a:pt x="692447" y="688880"/>
                </a:cubicBezTo>
                <a:cubicBezTo>
                  <a:pt x="688014" y="698345"/>
                  <a:pt x="685797" y="709728"/>
                  <a:pt x="685797" y="723028"/>
                </a:cubicBezTo>
                <a:lnTo>
                  <a:pt x="685797" y="792761"/>
                </a:lnTo>
                <a:cubicBezTo>
                  <a:pt x="685797" y="805342"/>
                  <a:pt x="688073" y="816095"/>
                  <a:pt x="692627" y="825021"/>
                </a:cubicBezTo>
                <a:cubicBezTo>
                  <a:pt x="697179" y="833948"/>
                  <a:pt x="703770" y="840748"/>
                  <a:pt x="712396" y="845420"/>
                </a:cubicBezTo>
                <a:cubicBezTo>
                  <a:pt x="721023" y="850093"/>
                  <a:pt x="731447" y="852429"/>
                  <a:pt x="743669" y="852429"/>
                </a:cubicBezTo>
                <a:cubicBezTo>
                  <a:pt x="761521" y="852429"/>
                  <a:pt x="775360" y="847727"/>
                  <a:pt x="785184" y="838321"/>
                </a:cubicBezTo>
                <a:cubicBezTo>
                  <a:pt x="795009" y="828916"/>
                  <a:pt x="799922" y="815646"/>
                  <a:pt x="799922" y="798512"/>
                </a:cubicBezTo>
                <a:lnTo>
                  <a:pt x="799922" y="795277"/>
                </a:lnTo>
                <a:lnTo>
                  <a:pt x="762000" y="795097"/>
                </a:lnTo>
                <a:lnTo>
                  <a:pt x="762000" y="799051"/>
                </a:lnTo>
                <a:cubicBezTo>
                  <a:pt x="762000" y="804563"/>
                  <a:pt x="760412" y="808846"/>
                  <a:pt x="757237" y="811901"/>
                </a:cubicBezTo>
                <a:cubicBezTo>
                  <a:pt x="754062" y="814957"/>
                  <a:pt x="749539" y="816485"/>
                  <a:pt x="743669" y="816485"/>
                </a:cubicBezTo>
                <a:cubicBezTo>
                  <a:pt x="737318" y="816485"/>
                  <a:pt x="732406" y="814507"/>
                  <a:pt x="728931" y="810554"/>
                </a:cubicBezTo>
                <a:cubicBezTo>
                  <a:pt x="725457" y="806600"/>
                  <a:pt x="723719" y="801088"/>
                  <a:pt x="723719" y="794019"/>
                </a:cubicBezTo>
                <a:lnTo>
                  <a:pt x="723719" y="770834"/>
                </a:lnTo>
                <a:lnTo>
                  <a:pt x="799383" y="770834"/>
                </a:lnTo>
                <a:lnTo>
                  <a:pt x="799383" y="719793"/>
                </a:lnTo>
                <a:cubicBezTo>
                  <a:pt x="799383" y="707092"/>
                  <a:pt x="797136" y="696279"/>
                  <a:pt x="792643" y="687352"/>
                </a:cubicBezTo>
                <a:cubicBezTo>
                  <a:pt x="788150" y="678426"/>
                  <a:pt x="781620" y="671627"/>
                  <a:pt x="773054" y="666953"/>
                </a:cubicBezTo>
                <a:cubicBezTo>
                  <a:pt x="764486" y="662281"/>
                  <a:pt x="754212" y="659944"/>
                  <a:pt x="742231" y="659944"/>
                </a:cubicBezTo>
                <a:close/>
                <a:moveTo>
                  <a:pt x="661893" y="659944"/>
                </a:moveTo>
                <a:cubicBezTo>
                  <a:pt x="651110" y="659944"/>
                  <a:pt x="641226" y="663090"/>
                  <a:pt x="632239" y="669380"/>
                </a:cubicBezTo>
                <a:cubicBezTo>
                  <a:pt x="627746" y="672525"/>
                  <a:pt x="623658" y="676292"/>
                  <a:pt x="619973" y="680680"/>
                </a:cubicBezTo>
                <a:lnTo>
                  <a:pt x="613908" y="689945"/>
                </a:lnTo>
                <a:lnTo>
                  <a:pt x="613908" y="663179"/>
                </a:lnTo>
                <a:lnTo>
                  <a:pt x="574548" y="663179"/>
                </a:lnTo>
                <a:lnTo>
                  <a:pt x="574548" y="849734"/>
                </a:lnTo>
                <a:lnTo>
                  <a:pt x="613908" y="849734"/>
                </a:lnTo>
                <a:lnTo>
                  <a:pt x="613908" y="737226"/>
                </a:lnTo>
                <a:cubicBezTo>
                  <a:pt x="614027" y="725843"/>
                  <a:pt x="617502" y="716887"/>
                  <a:pt x="624331" y="710357"/>
                </a:cubicBezTo>
                <a:cubicBezTo>
                  <a:pt x="631161" y="703827"/>
                  <a:pt x="640686" y="700562"/>
                  <a:pt x="652907" y="700562"/>
                </a:cubicBezTo>
                <a:cubicBezTo>
                  <a:pt x="654825" y="700562"/>
                  <a:pt x="656502" y="700562"/>
                  <a:pt x="657940" y="700562"/>
                </a:cubicBezTo>
                <a:cubicBezTo>
                  <a:pt x="659378" y="700562"/>
                  <a:pt x="660695" y="700562"/>
                  <a:pt x="661893" y="700562"/>
                </a:cubicBezTo>
                <a:close/>
                <a:moveTo>
                  <a:pt x="1252588" y="588414"/>
                </a:moveTo>
                <a:lnTo>
                  <a:pt x="1381451" y="588414"/>
                </a:lnTo>
                <a:lnTo>
                  <a:pt x="1381451" y="625976"/>
                </a:lnTo>
                <a:lnTo>
                  <a:pt x="1336699" y="625976"/>
                </a:lnTo>
                <a:lnTo>
                  <a:pt x="1336699" y="849734"/>
                </a:lnTo>
                <a:lnTo>
                  <a:pt x="1297339" y="849734"/>
                </a:lnTo>
                <a:lnTo>
                  <a:pt x="1297339" y="625976"/>
                </a:lnTo>
                <a:lnTo>
                  <a:pt x="1252588" y="625976"/>
                </a:lnTo>
                <a:close/>
                <a:moveTo>
                  <a:pt x="1199570" y="588414"/>
                </a:moveTo>
                <a:lnTo>
                  <a:pt x="1238930" y="588414"/>
                </a:lnTo>
                <a:lnTo>
                  <a:pt x="1238930" y="849734"/>
                </a:lnTo>
                <a:lnTo>
                  <a:pt x="1199570" y="849734"/>
                </a:lnTo>
                <a:close/>
                <a:moveTo>
                  <a:pt x="475340" y="585718"/>
                </a:moveTo>
                <a:cubicBezTo>
                  <a:pt x="462040" y="585718"/>
                  <a:pt x="450598" y="588354"/>
                  <a:pt x="441013" y="593626"/>
                </a:cubicBezTo>
                <a:cubicBezTo>
                  <a:pt x="431427" y="598898"/>
                  <a:pt x="424148" y="606566"/>
                  <a:pt x="419176" y="616631"/>
                </a:cubicBezTo>
                <a:cubicBezTo>
                  <a:pt x="414203" y="626695"/>
                  <a:pt x="411717" y="638797"/>
                  <a:pt x="411717" y="652935"/>
                </a:cubicBezTo>
                <a:lnTo>
                  <a:pt x="411717" y="788807"/>
                </a:lnTo>
                <a:cubicBezTo>
                  <a:pt x="411717" y="802107"/>
                  <a:pt x="414263" y="813519"/>
                  <a:pt x="419355" y="823044"/>
                </a:cubicBezTo>
                <a:cubicBezTo>
                  <a:pt x="424447" y="832570"/>
                  <a:pt x="431846" y="839848"/>
                  <a:pt x="441551" y="844881"/>
                </a:cubicBezTo>
                <a:cubicBezTo>
                  <a:pt x="451257" y="849913"/>
                  <a:pt x="462879" y="852429"/>
                  <a:pt x="476418" y="852429"/>
                </a:cubicBezTo>
                <a:cubicBezTo>
                  <a:pt x="489837" y="852429"/>
                  <a:pt x="501310" y="849793"/>
                  <a:pt x="510835" y="844522"/>
                </a:cubicBezTo>
                <a:cubicBezTo>
                  <a:pt x="520361" y="839249"/>
                  <a:pt x="527639" y="831671"/>
                  <a:pt x="532672" y="821787"/>
                </a:cubicBezTo>
                <a:cubicBezTo>
                  <a:pt x="537704" y="811901"/>
                  <a:pt x="540220" y="800010"/>
                  <a:pt x="540220" y="786111"/>
                </a:cubicBezTo>
                <a:lnTo>
                  <a:pt x="540220" y="708830"/>
                </a:lnTo>
                <a:lnTo>
                  <a:pt x="475519" y="708830"/>
                </a:lnTo>
                <a:lnTo>
                  <a:pt x="475519" y="746392"/>
                </a:lnTo>
                <a:lnTo>
                  <a:pt x="501220" y="746392"/>
                </a:lnTo>
                <a:lnTo>
                  <a:pt x="501220" y="786470"/>
                </a:lnTo>
                <a:cubicBezTo>
                  <a:pt x="501220" y="792102"/>
                  <a:pt x="500232" y="796925"/>
                  <a:pt x="498254" y="800938"/>
                </a:cubicBezTo>
                <a:cubicBezTo>
                  <a:pt x="496278" y="804952"/>
                  <a:pt x="493432" y="807977"/>
                  <a:pt x="489717" y="810014"/>
                </a:cubicBezTo>
                <a:cubicBezTo>
                  <a:pt x="486004" y="812051"/>
                  <a:pt x="481570" y="813069"/>
                  <a:pt x="476418" y="813069"/>
                </a:cubicBezTo>
                <a:cubicBezTo>
                  <a:pt x="471266" y="813069"/>
                  <a:pt x="466803" y="812111"/>
                  <a:pt x="463029" y="810194"/>
                </a:cubicBezTo>
                <a:cubicBezTo>
                  <a:pt x="459254" y="808277"/>
                  <a:pt x="456379" y="805491"/>
                  <a:pt x="454402" y="801837"/>
                </a:cubicBezTo>
                <a:cubicBezTo>
                  <a:pt x="452425" y="798182"/>
                  <a:pt x="451436" y="793839"/>
                  <a:pt x="451436" y="788807"/>
                </a:cubicBezTo>
                <a:lnTo>
                  <a:pt x="451436" y="652935"/>
                </a:lnTo>
                <a:cubicBezTo>
                  <a:pt x="451436" y="647064"/>
                  <a:pt x="452365" y="642032"/>
                  <a:pt x="454222" y="637838"/>
                </a:cubicBezTo>
                <a:cubicBezTo>
                  <a:pt x="456079" y="633644"/>
                  <a:pt x="458835" y="630440"/>
                  <a:pt x="462489" y="628223"/>
                </a:cubicBezTo>
                <a:cubicBezTo>
                  <a:pt x="466143" y="626006"/>
                  <a:pt x="470427" y="624898"/>
                  <a:pt x="475340" y="624898"/>
                </a:cubicBezTo>
                <a:cubicBezTo>
                  <a:pt x="479892" y="624898"/>
                  <a:pt x="483786" y="625917"/>
                  <a:pt x="487022" y="627953"/>
                </a:cubicBezTo>
                <a:cubicBezTo>
                  <a:pt x="490257" y="629990"/>
                  <a:pt x="492713" y="632955"/>
                  <a:pt x="494391" y="636849"/>
                </a:cubicBezTo>
                <a:cubicBezTo>
                  <a:pt x="496068" y="640744"/>
                  <a:pt x="496907" y="645447"/>
                  <a:pt x="496907" y="650958"/>
                </a:cubicBezTo>
                <a:lnTo>
                  <a:pt x="496907" y="667493"/>
                </a:lnTo>
                <a:lnTo>
                  <a:pt x="538064" y="667493"/>
                </a:lnTo>
                <a:lnTo>
                  <a:pt x="538064" y="650958"/>
                </a:lnTo>
                <a:cubicBezTo>
                  <a:pt x="538064" y="637299"/>
                  <a:pt x="535577" y="625557"/>
                  <a:pt x="530605" y="615732"/>
                </a:cubicBezTo>
                <a:cubicBezTo>
                  <a:pt x="525633" y="605908"/>
                  <a:pt x="518473" y="598449"/>
                  <a:pt x="509128" y="593357"/>
                </a:cubicBezTo>
                <a:cubicBezTo>
                  <a:pt x="499782" y="588265"/>
                  <a:pt x="488519" y="585718"/>
                  <a:pt x="475340" y="585718"/>
                </a:cubicBezTo>
                <a:close/>
                <a:moveTo>
                  <a:pt x="615483" y="269041"/>
                </a:moveTo>
                <a:cubicBezTo>
                  <a:pt x="642442" y="270677"/>
                  <a:pt x="669832" y="275058"/>
                  <a:pt x="697544" y="281986"/>
                </a:cubicBezTo>
                <a:cubicBezTo>
                  <a:pt x="710282" y="285156"/>
                  <a:pt x="722919" y="288772"/>
                  <a:pt x="735577" y="292733"/>
                </a:cubicBezTo>
                <a:cubicBezTo>
                  <a:pt x="678995" y="285196"/>
                  <a:pt x="622718" y="286700"/>
                  <a:pt x="566746" y="297589"/>
                </a:cubicBezTo>
                <a:cubicBezTo>
                  <a:pt x="510957" y="308439"/>
                  <a:pt x="458377" y="327861"/>
                  <a:pt x="409800" y="358397"/>
                </a:cubicBezTo>
                <a:cubicBezTo>
                  <a:pt x="413782" y="357747"/>
                  <a:pt x="417744" y="357076"/>
                  <a:pt x="421726" y="356487"/>
                </a:cubicBezTo>
                <a:cubicBezTo>
                  <a:pt x="466666" y="349823"/>
                  <a:pt x="505613" y="365426"/>
                  <a:pt x="542102" y="389359"/>
                </a:cubicBezTo>
                <a:cubicBezTo>
                  <a:pt x="573328" y="409859"/>
                  <a:pt x="600045" y="436047"/>
                  <a:pt x="628691" y="459777"/>
                </a:cubicBezTo>
                <a:cubicBezTo>
                  <a:pt x="705569" y="523469"/>
                  <a:pt x="793824" y="561482"/>
                  <a:pt x="892928" y="571193"/>
                </a:cubicBezTo>
                <a:cubicBezTo>
                  <a:pt x="1038457" y="585455"/>
                  <a:pt x="1165801" y="541632"/>
                  <a:pt x="1275144" y="444885"/>
                </a:cubicBezTo>
                <a:cubicBezTo>
                  <a:pt x="1277156" y="443117"/>
                  <a:pt x="1279188" y="441370"/>
                  <a:pt x="1282886" y="440577"/>
                </a:cubicBezTo>
                <a:cubicBezTo>
                  <a:pt x="1280407" y="445048"/>
                  <a:pt x="1278070" y="449598"/>
                  <a:pt x="1275470" y="453986"/>
                </a:cubicBezTo>
                <a:cubicBezTo>
                  <a:pt x="1249221" y="498094"/>
                  <a:pt x="1216328" y="536391"/>
                  <a:pt x="1175208" y="567292"/>
                </a:cubicBezTo>
                <a:cubicBezTo>
                  <a:pt x="1170128" y="571092"/>
                  <a:pt x="1169011" y="575053"/>
                  <a:pt x="1169011" y="580904"/>
                </a:cubicBezTo>
                <a:cubicBezTo>
                  <a:pt x="1168950" y="746160"/>
                  <a:pt x="1110032" y="887340"/>
                  <a:pt x="992906" y="1003469"/>
                </a:cubicBezTo>
                <a:cubicBezTo>
                  <a:pt x="908958" y="1086707"/>
                  <a:pt x="807436" y="1137803"/>
                  <a:pt x="691550" y="1160557"/>
                </a:cubicBezTo>
                <a:cubicBezTo>
                  <a:pt x="690230" y="1160821"/>
                  <a:pt x="688869" y="1160923"/>
                  <a:pt x="687528" y="1160964"/>
                </a:cubicBezTo>
                <a:cubicBezTo>
                  <a:pt x="686533" y="1161004"/>
                  <a:pt x="685557" y="1160801"/>
                  <a:pt x="681941" y="1160435"/>
                </a:cubicBezTo>
                <a:cubicBezTo>
                  <a:pt x="769952" y="1133129"/>
                  <a:pt x="842503" y="1086117"/>
                  <a:pt x="901543" y="1018666"/>
                </a:cubicBezTo>
                <a:cubicBezTo>
                  <a:pt x="760241" y="1162771"/>
                  <a:pt x="543910" y="1193714"/>
                  <a:pt x="371909" y="1105581"/>
                </a:cubicBezTo>
                <a:cubicBezTo>
                  <a:pt x="193225" y="1014014"/>
                  <a:pt x="109013" y="830290"/>
                  <a:pt x="127095" y="655365"/>
                </a:cubicBezTo>
                <a:cubicBezTo>
                  <a:pt x="148102" y="452137"/>
                  <a:pt x="291598" y="325830"/>
                  <a:pt x="398036" y="286761"/>
                </a:cubicBezTo>
                <a:cubicBezTo>
                  <a:pt x="227235" y="386210"/>
                  <a:pt x="147554" y="536675"/>
                  <a:pt x="182295" y="742889"/>
                </a:cubicBezTo>
                <a:cubicBezTo>
                  <a:pt x="225264" y="914381"/>
                  <a:pt x="332313" y="1023908"/>
                  <a:pt x="505105" y="1059888"/>
                </a:cubicBezTo>
                <a:cubicBezTo>
                  <a:pt x="657195" y="1091542"/>
                  <a:pt x="787140" y="1042131"/>
                  <a:pt x="893254" y="929903"/>
                </a:cubicBezTo>
                <a:cubicBezTo>
                  <a:pt x="869748" y="952210"/>
                  <a:pt x="844372" y="972690"/>
                  <a:pt x="816193" y="989532"/>
                </a:cubicBezTo>
                <a:cubicBezTo>
                  <a:pt x="580337" y="1130509"/>
                  <a:pt x="276442" y="997151"/>
                  <a:pt x="228576" y="725803"/>
                </a:cubicBezTo>
                <a:cubicBezTo>
                  <a:pt x="200052" y="564163"/>
                  <a:pt x="252590" y="429668"/>
                  <a:pt x="387533" y="333753"/>
                </a:cubicBezTo>
                <a:cubicBezTo>
                  <a:pt x="457625" y="283927"/>
                  <a:pt x="534609" y="264133"/>
                  <a:pt x="615483" y="269041"/>
                </a:cubicBezTo>
                <a:close/>
                <a:moveTo>
                  <a:pt x="385177" y="39548"/>
                </a:moveTo>
                <a:cubicBezTo>
                  <a:pt x="384912" y="39589"/>
                  <a:pt x="384648" y="39609"/>
                  <a:pt x="384343" y="39650"/>
                </a:cubicBezTo>
                <a:cubicBezTo>
                  <a:pt x="384547" y="39832"/>
                  <a:pt x="384730" y="40035"/>
                  <a:pt x="384912" y="40219"/>
                </a:cubicBezTo>
                <a:cubicBezTo>
                  <a:pt x="384993" y="39995"/>
                  <a:pt x="385075" y="39771"/>
                  <a:pt x="385177" y="39548"/>
                </a:cubicBezTo>
                <a:close/>
                <a:moveTo>
                  <a:pt x="570530" y="149"/>
                </a:moveTo>
                <a:cubicBezTo>
                  <a:pt x="596504" y="-445"/>
                  <a:pt x="622505" y="743"/>
                  <a:pt x="648459" y="3628"/>
                </a:cubicBezTo>
                <a:cubicBezTo>
                  <a:pt x="741957" y="14010"/>
                  <a:pt x="828404" y="44972"/>
                  <a:pt x="906846" y="97206"/>
                </a:cubicBezTo>
                <a:cubicBezTo>
                  <a:pt x="995203" y="156084"/>
                  <a:pt x="1062938" y="233186"/>
                  <a:pt x="1109870" y="328490"/>
                </a:cubicBezTo>
                <a:cubicBezTo>
                  <a:pt x="1110459" y="329689"/>
                  <a:pt x="1111048" y="330908"/>
                  <a:pt x="1111556" y="332148"/>
                </a:cubicBezTo>
                <a:cubicBezTo>
                  <a:pt x="1111658" y="332371"/>
                  <a:pt x="1111434" y="332737"/>
                  <a:pt x="1110966" y="334565"/>
                </a:cubicBezTo>
                <a:cubicBezTo>
                  <a:pt x="1096521" y="321238"/>
                  <a:pt x="1082462" y="308519"/>
                  <a:pt x="1068708" y="295496"/>
                </a:cubicBezTo>
                <a:cubicBezTo>
                  <a:pt x="1027425" y="256428"/>
                  <a:pt x="986792" y="216668"/>
                  <a:pt x="939556" y="184507"/>
                </a:cubicBezTo>
                <a:cubicBezTo>
                  <a:pt x="892015" y="152142"/>
                  <a:pt x="840228" y="131014"/>
                  <a:pt x="782528" y="127254"/>
                </a:cubicBezTo>
                <a:cubicBezTo>
                  <a:pt x="704412" y="122176"/>
                  <a:pt x="634319" y="144057"/>
                  <a:pt x="572963" y="193060"/>
                </a:cubicBezTo>
                <a:cubicBezTo>
                  <a:pt x="560773" y="202792"/>
                  <a:pt x="549619" y="213620"/>
                  <a:pt x="539095" y="225120"/>
                </a:cubicBezTo>
                <a:cubicBezTo>
                  <a:pt x="536840" y="227598"/>
                  <a:pt x="534910" y="230219"/>
                  <a:pt x="530867" y="230199"/>
                </a:cubicBezTo>
                <a:cubicBezTo>
                  <a:pt x="492082" y="230016"/>
                  <a:pt x="454415" y="237696"/>
                  <a:pt x="416952" y="246635"/>
                </a:cubicBezTo>
                <a:cubicBezTo>
                  <a:pt x="360736" y="263376"/>
                  <a:pt x="308563" y="288264"/>
                  <a:pt x="261347" y="323350"/>
                </a:cubicBezTo>
                <a:cubicBezTo>
                  <a:pt x="232781" y="344561"/>
                  <a:pt x="207528" y="369266"/>
                  <a:pt x="183534" y="395373"/>
                </a:cubicBezTo>
                <a:cubicBezTo>
                  <a:pt x="141702" y="444559"/>
                  <a:pt x="110537" y="499881"/>
                  <a:pt x="92150" y="561664"/>
                </a:cubicBezTo>
                <a:cubicBezTo>
                  <a:pt x="47677" y="711113"/>
                  <a:pt x="69944" y="850688"/>
                  <a:pt x="157062" y="979963"/>
                </a:cubicBezTo>
                <a:cubicBezTo>
                  <a:pt x="157915" y="982157"/>
                  <a:pt x="156879" y="982502"/>
                  <a:pt x="155030" y="982055"/>
                </a:cubicBezTo>
                <a:cubicBezTo>
                  <a:pt x="45910" y="863366"/>
                  <a:pt x="-10977" y="704917"/>
                  <a:pt x="1761" y="543623"/>
                </a:cubicBezTo>
                <a:cubicBezTo>
                  <a:pt x="22647" y="278958"/>
                  <a:pt x="230364" y="50418"/>
                  <a:pt x="492753" y="7367"/>
                </a:cubicBezTo>
                <a:cubicBezTo>
                  <a:pt x="518606" y="3120"/>
                  <a:pt x="544555" y="743"/>
                  <a:pt x="570530" y="149"/>
                </a:cubicBezTo>
                <a:close/>
              </a:path>
            </a:pathLst>
          </a:custGeom>
          <a:solidFill>
            <a:srgbClr val="6AAE2E"/>
          </a:solidFill>
          <a:ln w="304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3" name="Flowchart: Off-page Connector 66">
            <a:extLst>
              <a:ext uri="{FF2B5EF4-FFF2-40B4-BE49-F238E27FC236}">
                <a16:creationId xmlns:a16="http://schemas.microsoft.com/office/drawing/2014/main" id="{9653A9CE-6B8C-458F-8DAE-807AB42AFE1F}"/>
              </a:ext>
            </a:extLst>
          </p:cNvPr>
          <p:cNvSpPr/>
          <p:nvPr/>
        </p:nvSpPr>
        <p:spPr>
          <a:xfrm>
            <a:off x="6474884" y="4278517"/>
            <a:ext cx="720000" cy="72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4" name="Flowchart: Off-page Connector 67">
            <a:extLst>
              <a:ext uri="{FF2B5EF4-FFF2-40B4-BE49-F238E27FC236}">
                <a16:creationId xmlns:a16="http://schemas.microsoft.com/office/drawing/2014/main" id="{3DB6F132-6CA0-48DC-881F-AAAC9C09C18A}"/>
              </a:ext>
            </a:extLst>
          </p:cNvPr>
          <p:cNvSpPr/>
          <p:nvPr/>
        </p:nvSpPr>
        <p:spPr>
          <a:xfrm>
            <a:off x="6474884" y="5446367"/>
            <a:ext cx="720000" cy="72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5" name="Flowchart: Off-page Connector 68">
            <a:extLst>
              <a:ext uri="{FF2B5EF4-FFF2-40B4-BE49-F238E27FC236}">
                <a16:creationId xmlns:a16="http://schemas.microsoft.com/office/drawing/2014/main" id="{D9DCF0AA-D8C4-46E0-BDC4-C03A1B4310D5}"/>
              </a:ext>
            </a:extLst>
          </p:cNvPr>
          <p:cNvSpPr/>
          <p:nvPr/>
        </p:nvSpPr>
        <p:spPr>
          <a:xfrm>
            <a:off x="929474" y="5446367"/>
            <a:ext cx="720000" cy="72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6" name="Rectangle 9">
            <a:extLst>
              <a:ext uri="{FF2B5EF4-FFF2-40B4-BE49-F238E27FC236}">
                <a16:creationId xmlns:a16="http://schemas.microsoft.com/office/drawing/2014/main" id="{2777E7F0-DC85-4039-AAD8-A0E53CD34B74}"/>
              </a:ext>
            </a:extLst>
          </p:cNvPr>
          <p:cNvSpPr/>
          <p:nvPr/>
        </p:nvSpPr>
        <p:spPr>
          <a:xfrm>
            <a:off x="6663788" y="4466914"/>
            <a:ext cx="366638" cy="34320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7" name="Oval 7">
            <a:extLst>
              <a:ext uri="{FF2B5EF4-FFF2-40B4-BE49-F238E27FC236}">
                <a16:creationId xmlns:a16="http://schemas.microsoft.com/office/drawing/2014/main" id="{EF984736-798B-4E8D-A213-1D2122257379}"/>
              </a:ext>
            </a:extLst>
          </p:cNvPr>
          <p:cNvSpPr/>
          <p:nvPr/>
        </p:nvSpPr>
        <p:spPr>
          <a:xfrm>
            <a:off x="6665237" y="5624498"/>
            <a:ext cx="363742" cy="363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8" name="Oval 21">
            <a:extLst>
              <a:ext uri="{FF2B5EF4-FFF2-40B4-BE49-F238E27FC236}">
                <a16:creationId xmlns:a16="http://schemas.microsoft.com/office/drawing/2014/main" id="{BFDA0011-3E65-48E7-BCBB-263B7F043D52}"/>
              </a:ext>
            </a:extLst>
          </p:cNvPr>
          <p:cNvSpPr>
            <a:spLocks noChangeAspect="1"/>
          </p:cNvSpPr>
          <p:nvPr/>
        </p:nvSpPr>
        <p:spPr>
          <a:xfrm>
            <a:off x="1091175" y="5594086"/>
            <a:ext cx="421044" cy="42456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9" name="Flowchart: Off-page Connector 72">
            <a:extLst>
              <a:ext uri="{FF2B5EF4-FFF2-40B4-BE49-F238E27FC236}">
                <a16:creationId xmlns:a16="http://schemas.microsoft.com/office/drawing/2014/main" id="{D64A65F6-A88A-4907-8571-E7D73C26D304}"/>
              </a:ext>
            </a:extLst>
          </p:cNvPr>
          <p:cNvSpPr/>
          <p:nvPr/>
        </p:nvSpPr>
        <p:spPr>
          <a:xfrm>
            <a:off x="929474" y="4278517"/>
            <a:ext cx="720000" cy="72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6B0AEBA-9100-49A6-B846-952270A40D40}"/>
              </a:ext>
            </a:extLst>
          </p:cNvPr>
          <p:cNvSpPr txBox="1"/>
          <p:nvPr/>
        </p:nvSpPr>
        <p:spPr>
          <a:xfrm>
            <a:off x="3486218" y="2816622"/>
            <a:ext cx="2506103" cy="46166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40%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B3566B6-1356-4742-BB85-EC837F43D638}"/>
              </a:ext>
            </a:extLst>
          </p:cNvPr>
          <p:cNvSpPr txBox="1"/>
          <p:nvPr/>
        </p:nvSpPr>
        <p:spPr>
          <a:xfrm>
            <a:off x="3486218" y="3263636"/>
            <a:ext cx="2506103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42" name="Group 4">
            <a:extLst>
              <a:ext uri="{FF2B5EF4-FFF2-40B4-BE49-F238E27FC236}">
                <a16:creationId xmlns:a16="http://schemas.microsoft.com/office/drawing/2014/main" id="{3AE3ADAB-494F-4506-B6A6-8427BEF0E86E}"/>
              </a:ext>
            </a:extLst>
          </p:cNvPr>
          <p:cNvGrpSpPr/>
          <p:nvPr/>
        </p:nvGrpSpPr>
        <p:grpSpPr>
          <a:xfrm>
            <a:off x="3888627" y="1909527"/>
            <a:ext cx="1701282" cy="692561"/>
            <a:chOff x="2626230" y="1861456"/>
            <a:chExt cx="1701282" cy="692561"/>
          </a:xfrm>
        </p:grpSpPr>
        <p:sp>
          <p:nvSpPr>
            <p:cNvPr id="43" name="Rounded Rectangle 112">
              <a:extLst>
                <a:ext uri="{FF2B5EF4-FFF2-40B4-BE49-F238E27FC236}">
                  <a16:creationId xmlns:a16="http://schemas.microsoft.com/office/drawing/2014/main" id="{DAC171D8-9DFA-46B7-9313-BA8878552750}"/>
                </a:ext>
              </a:extLst>
            </p:cNvPr>
            <p:cNvSpPr/>
            <p:nvPr/>
          </p:nvSpPr>
          <p:spPr>
            <a:xfrm>
              <a:off x="2626230" y="1861456"/>
              <a:ext cx="1584176" cy="692561"/>
            </a:xfrm>
            <a:prstGeom prst="roundRect">
              <a:avLst>
                <a:gd name="adj" fmla="val 13643"/>
              </a:avLst>
            </a:prstGeom>
            <a:noFill/>
            <a:ln w="857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4" name="Rounded Rectangle 113">
              <a:extLst>
                <a:ext uri="{FF2B5EF4-FFF2-40B4-BE49-F238E27FC236}">
                  <a16:creationId xmlns:a16="http://schemas.microsoft.com/office/drawing/2014/main" id="{9703E384-DE1D-4BCD-9F62-163552EBEF05}"/>
                </a:ext>
              </a:extLst>
            </p:cNvPr>
            <p:cNvSpPr/>
            <p:nvPr/>
          </p:nvSpPr>
          <p:spPr>
            <a:xfrm>
              <a:off x="4188634" y="2027716"/>
              <a:ext cx="138878" cy="360040"/>
            </a:xfrm>
            <a:prstGeom prst="roundRect">
              <a:avLst>
                <a:gd name="adj" fmla="val 3556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45" name="Group 7">
              <a:extLst>
                <a:ext uri="{FF2B5EF4-FFF2-40B4-BE49-F238E27FC236}">
                  <a16:creationId xmlns:a16="http://schemas.microsoft.com/office/drawing/2014/main" id="{719E527B-D7BE-40A1-A502-46D0BC7E63BA}"/>
                </a:ext>
              </a:extLst>
            </p:cNvPr>
            <p:cNvGrpSpPr/>
            <p:nvPr/>
          </p:nvGrpSpPr>
          <p:grpSpPr>
            <a:xfrm>
              <a:off x="2734241" y="1953054"/>
              <a:ext cx="1378024" cy="506682"/>
              <a:chOff x="2734241" y="1953556"/>
              <a:chExt cx="1378024" cy="506682"/>
            </a:xfrm>
          </p:grpSpPr>
          <p:sp>
            <p:nvSpPr>
              <p:cNvPr id="46" name="Rounded Rectangle 114">
                <a:extLst>
                  <a:ext uri="{FF2B5EF4-FFF2-40B4-BE49-F238E27FC236}">
                    <a16:creationId xmlns:a16="http://schemas.microsoft.com/office/drawing/2014/main" id="{E4DA662C-A3E2-4E38-A01B-DF0BF829CDF6}"/>
                  </a:ext>
                </a:extLst>
              </p:cNvPr>
              <p:cNvSpPr/>
              <p:nvPr/>
            </p:nvSpPr>
            <p:spPr>
              <a:xfrm>
                <a:off x="2734241" y="1956238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7" name="Rounded Rectangle 147">
                <a:extLst>
                  <a:ext uri="{FF2B5EF4-FFF2-40B4-BE49-F238E27FC236}">
                    <a16:creationId xmlns:a16="http://schemas.microsoft.com/office/drawing/2014/main" id="{B976809F-022A-4943-B800-5C1A6032376B}"/>
                  </a:ext>
                </a:extLst>
              </p:cNvPr>
              <p:cNvSpPr/>
              <p:nvPr/>
            </p:nvSpPr>
            <p:spPr>
              <a:xfrm>
                <a:off x="3019399" y="1956238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8" name="Rounded Rectangle 147">
                <a:extLst>
                  <a:ext uri="{FF2B5EF4-FFF2-40B4-BE49-F238E27FC236}">
                    <a16:creationId xmlns:a16="http://schemas.microsoft.com/office/drawing/2014/main" id="{CEEFCB75-1B5C-4657-8C1C-0A245BB18FF0}"/>
                  </a:ext>
                </a:extLst>
              </p:cNvPr>
              <p:cNvSpPr/>
              <p:nvPr/>
            </p:nvSpPr>
            <p:spPr>
              <a:xfrm>
                <a:off x="3308130" y="1955344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9" name="Rounded Rectangle 147">
                <a:extLst>
                  <a:ext uri="{FF2B5EF4-FFF2-40B4-BE49-F238E27FC236}">
                    <a16:creationId xmlns:a16="http://schemas.microsoft.com/office/drawing/2014/main" id="{8CD2A9D1-2B60-4DAF-AA2A-CC364C84D1A9}"/>
                  </a:ext>
                </a:extLst>
              </p:cNvPr>
              <p:cNvSpPr/>
              <p:nvPr/>
            </p:nvSpPr>
            <p:spPr>
              <a:xfrm>
                <a:off x="3596861" y="1954450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0" name="Rounded Rectangle 147">
                <a:extLst>
                  <a:ext uri="{FF2B5EF4-FFF2-40B4-BE49-F238E27FC236}">
                    <a16:creationId xmlns:a16="http://schemas.microsoft.com/office/drawing/2014/main" id="{DCA3B4A1-1B51-4442-A5FF-BE69BC825227}"/>
                  </a:ext>
                </a:extLst>
              </p:cNvPr>
              <p:cNvSpPr/>
              <p:nvPr/>
            </p:nvSpPr>
            <p:spPr>
              <a:xfrm>
                <a:off x="3885592" y="1953556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911BF56B-C9F8-42B6-A8F6-FCAD8DAD8A98}"/>
              </a:ext>
            </a:extLst>
          </p:cNvPr>
          <p:cNvSpPr txBox="1"/>
          <p:nvPr/>
        </p:nvSpPr>
        <p:spPr>
          <a:xfrm>
            <a:off x="775270" y="2816622"/>
            <a:ext cx="2506103" cy="46166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20%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4EE837F-6E35-4627-81F0-5CAC5F4B7262}"/>
              </a:ext>
            </a:extLst>
          </p:cNvPr>
          <p:cNvSpPr txBox="1"/>
          <p:nvPr/>
        </p:nvSpPr>
        <p:spPr>
          <a:xfrm>
            <a:off x="775270" y="3263636"/>
            <a:ext cx="2506103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53" name="Group 48">
            <a:extLst>
              <a:ext uri="{FF2B5EF4-FFF2-40B4-BE49-F238E27FC236}">
                <a16:creationId xmlns:a16="http://schemas.microsoft.com/office/drawing/2014/main" id="{23546DF3-FD8F-418C-B7C4-49A65266A7E1}"/>
              </a:ext>
            </a:extLst>
          </p:cNvPr>
          <p:cNvGrpSpPr/>
          <p:nvPr/>
        </p:nvGrpSpPr>
        <p:grpSpPr>
          <a:xfrm>
            <a:off x="1177680" y="1909527"/>
            <a:ext cx="1701282" cy="692561"/>
            <a:chOff x="1376460" y="1909527"/>
            <a:chExt cx="1701282" cy="692561"/>
          </a:xfrm>
        </p:grpSpPr>
        <p:grpSp>
          <p:nvGrpSpPr>
            <p:cNvPr id="54" name="그룹 3">
              <a:extLst>
                <a:ext uri="{FF2B5EF4-FFF2-40B4-BE49-F238E27FC236}">
                  <a16:creationId xmlns:a16="http://schemas.microsoft.com/office/drawing/2014/main" id="{01E45E55-45BC-4FD9-BAA0-8F1DA7B07F6A}"/>
                </a:ext>
              </a:extLst>
            </p:cNvPr>
            <p:cNvGrpSpPr/>
            <p:nvPr/>
          </p:nvGrpSpPr>
          <p:grpSpPr>
            <a:xfrm>
              <a:off x="1376460" y="1909527"/>
              <a:ext cx="1701282" cy="692561"/>
              <a:chOff x="1376459" y="1909526"/>
              <a:chExt cx="1701282" cy="692561"/>
            </a:xfrm>
          </p:grpSpPr>
          <p:sp>
            <p:nvSpPr>
              <p:cNvPr id="59" name="Rounded Rectangle 155">
                <a:extLst>
                  <a:ext uri="{FF2B5EF4-FFF2-40B4-BE49-F238E27FC236}">
                    <a16:creationId xmlns:a16="http://schemas.microsoft.com/office/drawing/2014/main" id="{44BFCBC5-E80B-4F81-8361-4AD8E7CA765E}"/>
                  </a:ext>
                </a:extLst>
              </p:cNvPr>
              <p:cNvSpPr/>
              <p:nvPr/>
            </p:nvSpPr>
            <p:spPr>
              <a:xfrm>
                <a:off x="1376459" y="1909526"/>
                <a:ext cx="1584176" cy="692561"/>
              </a:xfrm>
              <a:prstGeom prst="roundRect">
                <a:avLst>
                  <a:gd name="adj" fmla="val 13643"/>
                </a:avLst>
              </a:prstGeom>
              <a:noFill/>
              <a:ln w="857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0" name="Rounded Rectangle 156">
                <a:extLst>
                  <a:ext uri="{FF2B5EF4-FFF2-40B4-BE49-F238E27FC236}">
                    <a16:creationId xmlns:a16="http://schemas.microsoft.com/office/drawing/2014/main" id="{7567FB5C-2B05-419D-B607-ADD0373FD7C2}"/>
                  </a:ext>
                </a:extLst>
              </p:cNvPr>
              <p:cNvSpPr/>
              <p:nvPr/>
            </p:nvSpPr>
            <p:spPr>
              <a:xfrm>
                <a:off x="2938863" y="2075786"/>
                <a:ext cx="138878" cy="360040"/>
              </a:xfrm>
              <a:prstGeom prst="roundRect">
                <a:avLst>
                  <a:gd name="adj" fmla="val 35564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1" name="Rounded Rectangle 158">
                <a:extLst>
                  <a:ext uri="{FF2B5EF4-FFF2-40B4-BE49-F238E27FC236}">
                    <a16:creationId xmlns:a16="http://schemas.microsoft.com/office/drawing/2014/main" id="{B5BBF8ED-688B-42A7-9035-62901E8A323F}"/>
                  </a:ext>
                </a:extLst>
              </p:cNvPr>
              <p:cNvSpPr/>
              <p:nvPr/>
            </p:nvSpPr>
            <p:spPr>
              <a:xfrm>
                <a:off x="1484470" y="2003806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55" name="Rounded Rectangle 171">
              <a:extLst>
                <a:ext uri="{FF2B5EF4-FFF2-40B4-BE49-F238E27FC236}">
                  <a16:creationId xmlns:a16="http://schemas.microsoft.com/office/drawing/2014/main" id="{EBEDCA92-8429-4B16-8E36-CB99436BD4D6}"/>
                </a:ext>
              </a:extLst>
            </p:cNvPr>
            <p:cNvSpPr/>
            <p:nvPr/>
          </p:nvSpPr>
          <p:spPr>
            <a:xfrm>
              <a:off x="1765978" y="2008333"/>
              <a:ext cx="226673" cy="504000"/>
            </a:xfrm>
            <a:prstGeom prst="roundRect">
              <a:avLst>
                <a:gd name="adj" fmla="val 34808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6" name="Rounded Rectangle 172">
              <a:extLst>
                <a:ext uri="{FF2B5EF4-FFF2-40B4-BE49-F238E27FC236}">
                  <a16:creationId xmlns:a16="http://schemas.microsoft.com/office/drawing/2014/main" id="{2324188E-2AD2-4E2C-82E1-ED2DE681230A}"/>
                </a:ext>
              </a:extLst>
            </p:cNvPr>
            <p:cNvSpPr/>
            <p:nvPr/>
          </p:nvSpPr>
          <p:spPr>
            <a:xfrm>
              <a:off x="2051136" y="2008333"/>
              <a:ext cx="226673" cy="504000"/>
            </a:xfrm>
            <a:prstGeom prst="roundRect">
              <a:avLst>
                <a:gd name="adj" fmla="val 34808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7" name="Rounded Rectangle 173">
              <a:extLst>
                <a:ext uri="{FF2B5EF4-FFF2-40B4-BE49-F238E27FC236}">
                  <a16:creationId xmlns:a16="http://schemas.microsoft.com/office/drawing/2014/main" id="{59650036-8292-44A0-BBB2-EFCDF4CA4E19}"/>
                </a:ext>
              </a:extLst>
            </p:cNvPr>
            <p:cNvSpPr/>
            <p:nvPr/>
          </p:nvSpPr>
          <p:spPr>
            <a:xfrm>
              <a:off x="2336294" y="2008333"/>
              <a:ext cx="226673" cy="504000"/>
            </a:xfrm>
            <a:prstGeom prst="roundRect">
              <a:avLst>
                <a:gd name="adj" fmla="val 34808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8" name="Rounded Rectangle 173">
              <a:extLst>
                <a:ext uri="{FF2B5EF4-FFF2-40B4-BE49-F238E27FC236}">
                  <a16:creationId xmlns:a16="http://schemas.microsoft.com/office/drawing/2014/main" id="{F6619016-970E-4588-A7CC-4E1E02A1F808}"/>
                </a:ext>
              </a:extLst>
            </p:cNvPr>
            <p:cNvSpPr/>
            <p:nvPr/>
          </p:nvSpPr>
          <p:spPr>
            <a:xfrm>
              <a:off x="2619800" y="2005793"/>
              <a:ext cx="226673" cy="504000"/>
            </a:xfrm>
            <a:prstGeom prst="roundRect">
              <a:avLst>
                <a:gd name="adj" fmla="val 34808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69F7243F-5716-41A4-ABBC-F541C5EA37D5}"/>
              </a:ext>
            </a:extLst>
          </p:cNvPr>
          <p:cNvSpPr txBox="1"/>
          <p:nvPr/>
        </p:nvSpPr>
        <p:spPr>
          <a:xfrm>
            <a:off x="8908113" y="2816622"/>
            <a:ext cx="2506103" cy="46166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80%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F08ABBF-F535-4057-9E7B-0FFBC2E020B5}"/>
              </a:ext>
            </a:extLst>
          </p:cNvPr>
          <p:cNvSpPr txBox="1"/>
          <p:nvPr/>
        </p:nvSpPr>
        <p:spPr>
          <a:xfrm>
            <a:off x="8908113" y="3263636"/>
            <a:ext cx="2506103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64" name="Group 25">
            <a:extLst>
              <a:ext uri="{FF2B5EF4-FFF2-40B4-BE49-F238E27FC236}">
                <a16:creationId xmlns:a16="http://schemas.microsoft.com/office/drawing/2014/main" id="{CD54572E-433C-4A64-A6A3-A26904C76E18}"/>
              </a:ext>
            </a:extLst>
          </p:cNvPr>
          <p:cNvGrpSpPr/>
          <p:nvPr/>
        </p:nvGrpSpPr>
        <p:grpSpPr>
          <a:xfrm>
            <a:off x="9310523" y="1909527"/>
            <a:ext cx="1701282" cy="692561"/>
            <a:chOff x="2626230" y="1861456"/>
            <a:chExt cx="1701282" cy="692561"/>
          </a:xfrm>
        </p:grpSpPr>
        <p:sp>
          <p:nvSpPr>
            <p:cNvPr id="65" name="Rounded Rectangle 167">
              <a:extLst>
                <a:ext uri="{FF2B5EF4-FFF2-40B4-BE49-F238E27FC236}">
                  <a16:creationId xmlns:a16="http://schemas.microsoft.com/office/drawing/2014/main" id="{408B73CE-9FF9-413C-8A76-2A69ABACB5FB}"/>
                </a:ext>
              </a:extLst>
            </p:cNvPr>
            <p:cNvSpPr/>
            <p:nvPr/>
          </p:nvSpPr>
          <p:spPr>
            <a:xfrm>
              <a:off x="2626230" y="1861456"/>
              <a:ext cx="1584176" cy="692561"/>
            </a:xfrm>
            <a:prstGeom prst="roundRect">
              <a:avLst>
                <a:gd name="adj" fmla="val 13643"/>
              </a:avLst>
            </a:prstGeom>
            <a:noFill/>
            <a:ln w="8572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Rounded Rectangle 168">
              <a:extLst>
                <a:ext uri="{FF2B5EF4-FFF2-40B4-BE49-F238E27FC236}">
                  <a16:creationId xmlns:a16="http://schemas.microsoft.com/office/drawing/2014/main" id="{D1868C1F-186F-48F4-99C4-511E9C5B0CE6}"/>
                </a:ext>
              </a:extLst>
            </p:cNvPr>
            <p:cNvSpPr/>
            <p:nvPr/>
          </p:nvSpPr>
          <p:spPr>
            <a:xfrm>
              <a:off x="4188634" y="2027716"/>
              <a:ext cx="138878" cy="360040"/>
            </a:xfrm>
            <a:prstGeom prst="roundRect">
              <a:avLst>
                <a:gd name="adj" fmla="val 3556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67" name="Group 28">
              <a:extLst>
                <a:ext uri="{FF2B5EF4-FFF2-40B4-BE49-F238E27FC236}">
                  <a16:creationId xmlns:a16="http://schemas.microsoft.com/office/drawing/2014/main" id="{EE7E6910-A1B8-4F6B-A001-F27910CAF211}"/>
                </a:ext>
              </a:extLst>
            </p:cNvPr>
            <p:cNvGrpSpPr/>
            <p:nvPr/>
          </p:nvGrpSpPr>
          <p:grpSpPr>
            <a:xfrm>
              <a:off x="2734241" y="1953196"/>
              <a:ext cx="1365653" cy="506540"/>
              <a:chOff x="2734241" y="1953698"/>
              <a:chExt cx="1365653" cy="506540"/>
            </a:xfrm>
          </p:grpSpPr>
          <p:sp>
            <p:nvSpPr>
              <p:cNvPr id="68" name="Rounded Rectangle 170">
                <a:extLst>
                  <a:ext uri="{FF2B5EF4-FFF2-40B4-BE49-F238E27FC236}">
                    <a16:creationId xmlns:a16="http://schemas.microsoft.com/office/drawing/2014/main" id="{41B4B795-40FF-4226-B728-54E188BB4591}"/>
                  </a:ext>
                </a:extLst>
              </p:cNvPr>
              <p:cNvSpPr/>
              <p:nvPr/>
            </p:nvSpPr>
            <p:spPr>
              <a:xfrm>
                <a:off x="2734241" y="1956238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9" name="Rounded Rectangle 171">
                <a:extLst>
                  <a:ext uri="{FF2B5EF4-FFF2-40B4-BE49-F238E27FC236}">
                    <a16:creationId xmlns:a16="http://schemas.microsoft.com/office/drawing/2014/main" id="{D986D281-EE9E-49B0-8BAA-8C0C67D579C9}"/>
                  </a:ext>
                </a:extLst>
              </p:cNvPr>
              <p:cNvSpPr/>
              <p:nvPr/>
            </p:nvSpPr>
            <p:spPr>
              <a:xfrm>
                <a:off x="3019399" y="1956238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0" name="Rounded Rectangle 172">
                <a:extLst>
                  <a:ext uri="{FF2B5EF4-FFF2-40B4-BE49-F238E27FC236}">
                    <a16:creationId xmlns:a16="http://schemas.microsoft.com/office/drawing/2014/main" id="{EEA9106A-6AC2-411B-AE2A-CF76E0FEE397}"/>
                  </a:ext>
                </a:extLst>
              </p:cNvPr>
              <p:cNvSpPr/>
              <p:nvPr/>
            </p:nvSpPr>
            <p:spPr>
              <a:xfrm>
                <a:off x="3304557" y="1956238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1" name="Rounded Rectangle 173">
                <a:extLst>
                  <a:ext uri="{FF2B5EF4-FFF2-40B4-BE49-F238E27FC236}">
                    <a16:creationId xmlns:a16="http://schemas.microsoft.com/office/drawing/2014/main" id="{D3FA02C3-9B52-418D-BB5A-E973E9AE6B04}"/>
                  </a:ext>
                </a:extLst>
              </p:cNvPr>
              <p:cNvSpPr/>
              <p:nvPr/>
            </p:nvSpPr>
            <p:spPr>
              <a:xfrm>
                <a:off x="3589715" y="1956238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2" name="Rounded Rectangle 173">
                <a:extLst>
                  <a:ext uri="{FF2B5EF4-FFF2-40B4-BE49-F238E27FC236}">
                    <a16:creationId xmlns:a16="http://schemas.microsoft.com/office/drawing/2014/main" id="{75A6B5E9-0EE9-407A-B2A5-AEDE550390C9}"/>
                  </a:ext>
                </a:extLst>
              </p:cNvPr>
              <p:cNvSpPr/>
              <p:nvPr/>
            </p:nvSpPr>
            <p:spPr>
              <a:xfrm>
                <a:off x="3873221" y="1953698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3E3A1AD5-62A8-4460-855B-FB134B713A05}"/>
              </a:ext>
            </a:extLst>
          </p:cNvPr>
          <p:cNvSpPr txBox="1"/>
          <p:nvPr/>
        </p:nvSpPr>
        <p:spPr>
          <a:xfrm>
            <a:off x="6197166" y="2816622"/>
            <a:ext cx="2506103" cy="46166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E426268C-B153-491E-90E0-13EC0419DAB3}"/>
              </a:ext>
            </a:extLst>
          </p:cNvPr>
          <p:cNvSpPr txBox="1"/>
          <p:nvPr/>
        </p:nvSpPr>
        <p:spPr>
          <a:xfrm>
            <a:off x="6197166" y="3263636"/>
            <a:ext cx="2506103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75" name="Group 36">
            <a:extLst>
              <a:ext uri="{FF2B5EF4-FFF2-40B4-BE49-F238E27FC236}">
                <a16:creationId xmlns:a16="http://schemas.microsoft.com/office/drawing/2014/main" id="{28FE1DD5-9E92-4E89-9ED0-E894E509E0E8}"/>
              </a:ext>
            </a:extLst>
          </p:cNvPr>
          <p:cNvGrpSpPr/>
          <p:nvPr/>
        </p:nvGrpSpPr>
        <p:grpSpPr>
          <a:xfrm>
            <a:off x="6599576" y="1909527"/>
            <a:ext cx="1701282" cy="692561"/>
            <a:chOff x="2626230" y="1861456"/>
            <a:chExt cx="1701282" cy="692561"/>
          </a:xfrm>
        </p:grpSpPr>
        <p:sp>
          <p:nvSpPr>
            <p:cNvPr id="76" name="Rounded Rectangle 179">
              <a:extLst>
                <a:ext uri="{FF2B5EF4-FFF2-40B4-BE49-F238E27FC236}">
                  <a16:creationId xmlns:a16="http://schemas.microsoft.com/office/drawing/2014/main" id="{4C7F40DF-647E-4C41-AF72-6AAC48269E29}"/>
                </a:ext>
              </a:extLst>
            </p:cNvPr>
            <p:cNvSpPr/>
            <p:nvPr/>
          </p:nvSpPr>
          <p:spPr>
            <a:xfrm>
              <a:off x="2626230" y="1861456"/>
              <a:ext cx="1584176" cy="692561"/>
            </a:xfrm>
            <a:prstGeom prst="roundRect">
              <a:avLst>
                <a:gd name="adj" fmla="val 13643"/>
              </a:avLst>
            </a:prstGeom>
            <a:noFill/>
            <a:ln w="8572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7" name="Rounded Rectangle 180">
              <a:extLst>
                <a:ext uri="{FF2B5EF4-FFF2-40B4-BE49-F238E27FC236}">
                  <a16:creationId xmlns:a16="http://schemas.microsoft.com/office/drawing/2014/main" id="{6E65EE9D-E07F-4154-B116-D02DB4F67836}"/>
                </a:ext>
              </a:extLst>
            </p:cNvPr>
            <p:cNvSpPr/>
            <p:nvPr/>
          </p:nvSpPr>
          <p:spPr>
            <a:xfrm>
              <a:off x="4188634" y="2027716"/>
              <a:ext cx="138878" cy="360040"/>
            </a:xfrm>
            <a:prstGeom prst="roundRect">
              <a:avLst>
                <a:gd name="adj" fmla="val 3556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78" name="Group 39">
              <a:extLst>
                <a:ext uri="{FF2B5EF4-FFF2-40B4-BE49-F238E27FC236}">
                  <a16:creationId xmlns:a16="http://schemas.microsoft.com/office/drawing/2014/main" id="{3DFCF82E-97CB-42BF-89F2-C1513FAB4690}"/>
                </a:ext>
              </a:extLst>
            </p:cNvPr>
            <p:cNvGrpSpPr/>
            <p:nvPr/>
          </p:nvGrpSpPr>
          <p:grpSpPr>
            <a:xfrm>
              <a:off x="2734241" y="1949268"/>
              <a:ext cx="1357149" cy="510468"/>
              <a:chOff x="2734241" y="1949770"/>
              <a:chExt cx="1357149" cy="510468"/>
            </a:xfrm>
          </p:grpSpPr>
          <p:sp>
            <p:nvSpPr>
              <p:cNvPr id="79" name="Rounded Rectangle 182">
                <a:extLst>
                  <a:ext uri="{FF2B5EF4-FFF2-40B4-BE49-F238E27FC236}">
                    <a16:creationId xmlns:a16="http://schemas.microsoft.com/office/drawing/2014/main" id="{93D3F735-F818-483C-848E-9EA160FD1363}"/>
                  </a:ext>
                </a:extLst>
              </p:cNvPr>
              <p:cNvSpPr/>
              <p:nvPr/>
            </p:nvSpPr>
            <p:spPr>
              <a:xfrm>
                <a:off x="2734241" y="1956238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0" name="Rounded Rectangle 183">
                <a:extLst>
                  <a:ext uri="{FF2B5EF4-FFF2-40B4-BE49-F238E27FC236}">
                    <a16:creationId xmlns:a16="http://schemas.microsoft.com/office/drawing/2014/main" id="{D713DBFA-7865-4808-88AB-C3EA7253CEB6}"/>
                  </a:ext>
                </a:extLst>
              </p:cNvPr>
              <p:cNvSpPr/>
              <p:nvPr/>
            </p:nvSpPr>
            <p:spPr>
              <a:xfrm>
                <a:off x="3019399" y="1956238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1" name="Rounded Rectangle 184">
                <a:extLst>
                  <a:ext uri="{FF2B5EF4-FFF2-40B4-BE49-F238E27FC236}">
                    <a16:creationId xmlns:a16="http://schemas.microsoft.com/office/drawing/2014/main" id="{48952818-ECA5-4B2B-BBB3-543D27E029CA}"/>
                  </a:ext>
                </a:extLst>
              </p:cNvPr>
              <p:cNvSpPr/>
              <p:nvPr/>
            </p:nvSpPr>
            <p:spPr>
              <a:xfrm>
                <a:off x="3304557" y="1956238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82" name="Rounded Rectangle 184">
                <a:extLst>
                  <a:ext uri="{FF2B5EF4-FFF2-40B4-BE49-F238E27FC236}">
                    <a16:creationId xmlns:a16="http://schemas.microsoft.com/office/drawing/2014/main" id="{06B37A7C-9AE1-4E0F-91F5-720A5AC2EEE7}"/>
                  </a:ext>
                </a:extLst>
              </p:cNvPr>
              <p:cNvSpPr/>
              <p:nvPr/>
            </p:nvSpPr>
            <p:spPr>
              <a:xfrm>
                <a:off x="3584637" y="1953004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83" name="Rounded Rectangle 184">
                <a:extLst>
                  <a:ext uri="{FF2B5EF4-FFF2-40B4-BE49-F238E27FC236}">
                    <a16:creationId xmlns:a16="http://schemas.microsoft.com/office/drawing/2014/main" id="{E6649232-F4DB-4D57-88F7-557A018E0033}"/>
                  </a:ext>
                </a:extLst>
              </p:cNvPr>
              <p:cNvSpPr/>
              <p:nvPr/>
            </p:nvSpPr>
            <p:spPr>
              <a:xfrm>
                <a:off x="3864717" y="1949770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</p:grpSp>
      <p:grpSp>
        <p:nvGrpSpPr>
          <p:cNvPr id="84" name="Group 54">
            <a:extLst>
              <a:ext uri="{FF2B5EF4-FFF2-40B4-BE49-F238E27FC236}">
                <a16:creationId xmlns:a16="http://schemas.microsoft.com/office/drawing/2014/main" id="{501A05A6-CDFD-45E2-A226-09A49AB2877F}"/>
              </a:ext>
            </a:extLst>
          </p:cNvPr>
          <p:cNvGrpSpPr/>
          <p:nvPr/>
        </p:nvGrpSpPr>
        <p:grpSpPr>
          <a:xfrm>
            <a:off x="1963894" y="4269185"/>
            <a:ext cx="4086993" cy="738664"/>
            <a:chOff x="2551705" y="4283314"/>
            <a:chExt cx="2152229" cy="738664"/>
          </a:xfrm>
        </p:grpSpPr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D6B85148-8C64-499D-A26B-0DD351198C78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2BDA293D-5720-4897-8782-DE7CB6CF7099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7" name="Group 57">
            <a:extLst>
              <a:ext uri="{FF2B5EF4-FFF2-40B4-BE49-F238E27FC236}">
                <a16:creationId xmlns:a16="http://schemas.microsoft.com/office/drawing/2014/main" id="{119F21F4-6812-4FE5-A957-6548441ACA11}"/>
              </a:ext>
            </a:extLst>
          </p:cNvPr>
          <p:cNvGrpSpPr/>
          <p:nvPr/>
        </p:nvGrpSpPr>
        <p:grpSpPr>
          <a:xfrm>
            <a:off x="7495731" y="4269185"/>
            <a:ext cx="4086993" cy="738664"/>
            <a:chOff x="2551705" y="4283314"/>
            <a:chExt cx="2152229" cy="738664"/>
          </a:xfrm>
        </p:grpSpPr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A84DD626-B3B5-4379-9BB3-C588A74BDBD8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3345ABAA-CC50-4471-AB26-B7685D69B5A2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0" name="Group 60">
            <a:extLst>
              <a:ext uri="{FF2B5EF4-FFF2-40B4-BE49-F238E27FC236}">
                <a16:creationId xmlns:a16="http://schemas.microsoft.com/office/drawing/2014/main" id="{B4AF5C41-89B1-48AD-8A8E-494FA79E4EA0}"/>
              </a:ext>
            </a:extLst>
          </p:cNvPr>
          <p:cNvGrpSpPr/>
          <p:nvPr/>
        </p:nvGrpSpPr>
        <p:grpSpPr>
          <a:xfrm>
            <a:off x="1963894" y="5437035"/>
            <a:ext cx="4086993" cy="738664"/>
            <a:chOff x="2551705" y="4283314"/>
            <a:chExt cx="2152229" cy="738664"/>
          </a:xfrm>
        </p:grpSpPr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6472894A-E426-4D39-BCAD-D519CF1F6FE8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752C568E-8977-4E23-B04F-755CAB335184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3" name="Group 63">
            <a:extLst>
              <a:ext uri="{FF2B5EF4-FFF2-40B4-BE49-F238E27FC236}">
                <a16:creationId xmlns:a16="http://schemas.microsoft.com/office/drawing/2014/main" id="{DDF56D63-DB7A-4EC6-8CFB-6F5ACA9F5482}"/>
              </a:ext>
            </a:extLst>
          </p:cNvPr>
          <p:cNvGrpSpPr/>
          <p:nvPr/>
        </p:nvGrpSpPr>
        <p:grpSpPr>
          <a:xfrm>
            <a:off x="7495731" y="5437035"/>
            <a:ext cx="4086993" cy="738664"/>
            <a:chOff x="2551705" y="4283314"/>
            <a:chExt cx="2152229" cy="738664"/>
          </a:xfrm>
        </p:grpSpPr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558D2F28-47B7-4E8D-B885-597725FF26A1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54B41F3D-ACFA-4241-8434-04F1634E7870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6" name="Rectangle 16">
            <a:extLst>
              <a:ext uri="{FF2B5EF4-FFF2-40B4-BE49-F238E27FC236}">
                <a16:creationId xmlns:a16="http://schemas.microsoft.com/office/drawing/2014/main" id="{7360EA79-3CAE-48C7-BA3F-D450083BFE88}"/>
              </a:ext>
            </a:extLst>
          </p:cNvPr>
          <p:cNvSpPr/>
          <p:nvPr/>
        </p:nvSpPr>
        <p:spPr>
          <a:xfrm rot="2700000">
            <a:off x="1184499" y="4400145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459AB672-8891-42B0-A789-C381EC35E67E}"/>
              </a:ext>
            </a:extLst>
          </p:cNvPr>
          <p:cNvSpPr/>
          <p:nvPr/>
        </p:nvSpPr>
        <p:spPr>
          <a:xfrm>
            <a:off x="4032068" y="2708362"/>
            <a:ext cx="7097485" cy="720638"/>
          </a:xfrm>
          <a:prstGeom prst="rect">
            <a:avLst/>
          </a:prstGeom>
          <a:noFill/>
          <a:scene3d>
            <a:camera prst="isometricOffAxis1Top">
              <a:rot lat="19800000" lon="19080000" rev="2400000"/>
            </a:camera>
            <a:lightRig rig="threePt" dir="t"/>
          </a:scene3d>
        </p:spPr>
        <p:txBody>
          <a:bodyPr lIns="0" anchor="ctr"/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+mj-lt"/>
              </a:rPr>
              <a:t>Green Computing</a:t>
            </a:r>
          </a:p>
        </p:txBody>
      </p:sp>
      <p:sp>
        <p:nvSpPr>
          <p:cNvPr id="72" name="Rectangle 1">
            <a:extLst>
              <a:ext uri="{FF2B5EF4-FFF2-40B4-BE49-F238E27FC236}">
                <a16:creationId xmlns:a16="http://schemas.microsoft.com/office/drawing/2014/main" id="{FDD7BEBD-42D9-4D1F-B8DF-1650D2A47B36}"/>
              </a:ext>
            </a:extLst>
          </p:cNvPr>
          <p:cNvSpPr/>
          <p:nvPr/>
        </p:nvSpPr>
        <p:spPr>
          <a:xfrm>
            <a:off x="0" y="5057775"/>
            <a:ext cx="12192000" cy="1606094"/>
          </a:xfrm>
          <a:prstGeom prst="rect">
            <a:avLst/>
          </a:prstGeom>
          <a:solidFill>
            <a:schemeClr val="accent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6FAAB545-DE71-4523-A3BD-29063A4B27C6}"/>
              </a:ext>
            </a:extLst>
          </p:cNvPr>
          <p:cNvSpPr txBox="1"/>
          <p:nvPr/>
        </p:nvSpPr>
        <p:spPr>
          <a:xfrm>
            <a:off x="825366" y="5260658"/>
            <a:ext cx="2741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47F7B50-6E7D-460C-A9F2-6D9C5B2944A7}"/>
              </a:ext>
            </a:extLst>
          </p:cNvPr>
          <p:cNvSpPr txBox="1"/>
          <p:nvPr/>
        </p:nvSpPr>
        <p:spPr>
          <a:xfrm>
            <a:off x="4714879" y="5260658"/>
            <a:ext cx="2741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9109FEC2-FD14-48A9-97B3-5D6D47705F07}"/>
              </a:ext>
            </a:extLst>
          </p:cNvPr>
          <p:cNvSpPr txBox="1"/>
          <p:nvPr/>
        </p:nvSpPr>
        <p:spPr>
          <a:xfrm>
            <a:off x="8604392" y="5260658"/>
            <a:ext cx="2741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6" name="Rectangle 5">
            <a:extLst>
              <a:ext uri="{FF2B5EF4-FFF2-40B4-BE49-F238E27FC236}">
                <a16:creationId xmlns:a16="http://schemas.microsoft.com/office/drawing/2014/main" id="{3EBCCAC7-C872-4332-9DCE-2F33DA6983A7}"/>
              </a:ext>
            </a:extLst>
          </p:cNvPr>
          <p:cNvSpPr/>
          <p:nvPr/>
        </p:nvSpPr>
        <p:spPr>
          <a:xfrm>
            <a:off x="4118254" y="5175022"/>
            <a:ext cx="4572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6">
            <a:extLst>
              <a:ext uri="{FF2B5EF4-FFF2-40B4-BE49-F238E27FC236}">
                <a16:creationId xmlns:a16="http://schemas.microsoft.com/office/drawing/2014/main" id="{C794A726-A9BA-4317-BB41-1458EFC63D2A}"/>
              </a:ext>
            </a:extLst>
          </p:cNvPr>
          <p:cNvSpPr/>
          <p:nvPr/>
        </p:nvSpPr>
        <p:spPr>
          <a:xfrm>
            <a:off x="8007767" y="5175022"/>
            <a:ext cx="4572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3EB45EEB-0CC7-4C3F-9BFD-2777A90A3680}"/>
              </a:ext>
            </a:extLst>
          </p:cNvPr>
          <p:cNvSpPr txBox="1"/>
          <p:nvPr/>
        </p:nvSpPr>
        <p:spPr>
          <a:xfrm>
            <a:off x="489438" y="1509170"/>
            <a:ext cx="4082562" cy="666977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en-GB" altLang="ko-KR" sz="1867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05BB2A45-E7EA-4B8F-86E3-FF8D51C8489E}"/>
              </a:ext>
            </a:extLst>
          </p:cNvPr>
          <p:cNvSpPr txBox="1"/>
          <p:nvPr/>
        </p:nvSpPr>
        <p:spPr>
          <a:xfrm>
            <a:off x="489439" y="532216"/>
            <a:ext cx="4082562" cy="1077218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L</a:t>
            </a:r>
            <a:r>
              <a:rPr lang="en-US" altLang="ko-KR" sz="32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OREM IPSUM</a:t>
            </a:r>
          </a:p>
          <a:p>
            <a:r>
              <a:rPr lang="en-US" altLang="ko-KR" sz="32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DOLOR SIT AMET, </a:t>
            </a:r>
            <a:endParaRPr lang="ko-KR" altLang="en-US" sz="3200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7" name="Table 3">
            <a:extLst>
              <a:ext uri="{FF2B5EF4-FFF2-40B4-BE49-F238E27FC236}">
                <a16:creationId xmlns:a16="http://schemas.microsoft.com/office/drawing/2014/main" id="{6F78AEA2-672C-4504-8CBC-076A8F8573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5901991"/>
              </p:ext>
            </p:extLst>
          </p:nvPr>
        </p:nvGraphicFramePr>
        <p:xfrm>
          <a:off x="3660089" y="1675040"/>
          <a:ext cx="2119576" cy="45118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3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7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9703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4185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37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$150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703"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rgbClr val="61B4F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703"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rgbClr val="61B4F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9703"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rgbClr val="61B4F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920219"/>
                  </a:ext>
                </a:extLst>
              </a:tr>
              <a:tr h="419703"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rgbClr val="61B4F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8008279"/>
                  </a:ext>
                </a:extLst>
              </a:tr>
              <a:tr h="419703"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rgbClr val="61B4F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9703"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rgbClr val="61B4F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9703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D58EA4CD-3873-465C-B427-CA5CEE036A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7916829"/>
              </p:ext>
            </p:extLst>
          </p:nvPr>
        </p:nvGraphicFramePr>
        <p:xfrm>
          <a:off x="6387998" y="1675040"/>
          <a:ext cx="2119576" cy="45118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3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7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9703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4185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37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$150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703"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rgbClr val="61B4F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703"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rgbClr val="61B4F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9703"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rgbClr val="61B4F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515906"/>
                  </a:ext>
                </a:extLst>
              </a:tr>
              <a:tr h="419703"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rgbClr val="61B4F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298993"/>
                  </a:ext>
                </a:extLst>
              </a:tr>
              <a:tr h="419703"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rgbClr val="61B4F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9703"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rgbClr val="61B4F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9703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9" name="Table 5">
            <a:extLst>
              <a:ext uri="{FF2B5EF4-FFF2-40B4-BE49-F238E27FC236}">
                <a16:creationId xmlns:a16="http://schemas.microsoft.com/office/drawing/2014/main" id="{23D41D8F-0B8F-4F68-BA7C-2CFBE96108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4666931"/>
              </p:ext>
            </p:extLst>
          </p:nvPr>
        </p:nvGraphicFramePr>
        <p:xfrm>
          <a:off x="9115908" y="1675040"/>
          <a:ext cx="2119576" cy="45118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3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7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9703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4185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37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$150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703"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rgbClr val="61B4F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703"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rgbClr val="61B4F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9703"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rgbClr val="61B4F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1926834"/>
                  </a:ext>
                </a:extLst>
              </a:tr>
              <a:tr h="419703"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rgbClr val="61B4F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6413428"/>
                  </a:ext>
                </a:extLst>
              </a:tr>
              <a:tr h="419703"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rgbClr val="61B4F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9703"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rgbClr val="61B4F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9703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0" name="Table 3">
            <a:extLst>
              <a:ext uri="{FF2B5EF4-FFF2-40B4-BE49-F238E27FC236}">
                <a16:creationId xmlns:a16="http://schemas.microsoft.com/office/drawing/2014/main" id="{90C43213-F550-41DB-8E02-CC724FA055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2575896"/>
              </p:ext>
            </p:extLst>
          </p:nvPr>
        </p:nvGraphicFramePr>
        <p:xfrm>
          <a:off x="932180" y="1675040"/>
          <a:ext cx="2119576" cy="45118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3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7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9703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4185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37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$150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703"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rgbClr val="61B4F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703"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rgbClr val="61B4F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9703"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rgbClr val="61B4F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0616302"/>
                  </a:ext>
                </a:extLst>
              </a:tr>
              <a:tr h="419703"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rgbClr val="61B4F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4554731"/>
                  </a:ext>
                </a:extLst>
              </a:tr>
              <a:tr h="419703"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rgbClr val="61B4F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9703"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rgbClr val="61B4F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9703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" name="Graphic 3">
            <a:extLst>
              <a:ext uri="{FF2B5EF4-FFF2-40B4-BE49-F238E27FC236}">
                <a16:creationId xmlns:a16="http://schemas.microsoft.com/office/drawing/2014/main" id="{0133BB53-FD8A-436F-AA86-B42D36BE49FB}"/>
              </a:ext>
            </a:extLst>
          </p:cNvPr>
          <p:cNvGrpSpPr/>
          <p:nvPr/>
        </p:nvGrpSpPr>
        <p:grpSpPr>
          <a:xfrm>
            <a:off x="9357275" y="4487375"/>
            <a:ext cx="1821821" cy="1472914"/>
            <a:chOff x="8338752" y="1211990"/>
            <a:chExt cx="3851961" cy="3114252"/>
          </a:xfrm>
        </p:grpSpPr>
        <p:sp>
          <p:nvSpPr>
            <p:cNvPr id="5" name="Freeform: Shape 5">
              <a:extLst>
                <a:ext uri="{FF2B5EF4-FFF2-40B4-BE49-F238E27FC236}">
                  <a16:creationId xmlns:a16="http://schemas.microsoft.com/office/drawing/2014/main" id="{E10B34D3-670E-4B35-9EB9-7C90CCC29A2F}"/>
                </a:ext>
              </a:extLst>
            </p:cNvPr>
            <p:cNvSpPr/>
            <p:nvPr/>
          </p:nvSpPr>
          <p:spPr>
            <a:xfrm>
              <a:off x="8338752" y="1211990"/>
              <a:ext cx="3831088" cy="3114252"/>
            </a:xfrm>
            <a:custGeom>
              <a:avLst/>
              <a:gdLst>
                <a:gd name="connsiteX0" fmla="*/ 3817888 w 3831088"/>
                <a:gd name="connsiteY0" fmla="*/ 722004 h 3114252"/>
                <a:gd name="connsiteX1" fmla="*/ 3452269 w 3831088"/>
                <a:gd name="connsiteY1" fmla="*/ 280008 h 3114252"/>
                <a:gd name="connsiteX2" fmla="*/ 2264893 w 3831088"/>
                <a:gd name="connsiteY2" fmla="*/ 2082 h 3114252"/>
                <a:gd name="connsiteX3" fmla="*/ 1600132 w 3831088"/>
                <a:gd name="connsiteY3" fmla="*/ 195852 h 3114252"/>
                <a:gd name="connsiteX4" fmla="*/ 1027306 w 3831088"/>
                <a:gd name="connsiteY4" fmla="*/ 642091 h 3114252"/>
                <a:gd name="connsiteX5" fmla="*/ 513884 w 3831088"/>
                <a:gd name="connsiteY5" fmla="*/ 1130054 h 3114252"/>
                <a:gd name="connsiteX6" fmla="*/ 66231 w 3831088"/>
                <a:gd name="connsiteY6" fmla="*/ 1725510 h 3114252"/>
                <a:gd name="connsiteX7" fmla="*/ 25921 w 3831088"/>
                <a:gd name="connsiteY7" fmla="*/ 2132146 h 3114252"/>
                <a:gd name="connsiteX8" fmla="*/ 907790 w 3831088"/>
                <a:gd name="connsiteY8" fmla="*/ 2922787 h 3114252"/>
                <a:gd name="connsiteX9" fmla="*/ 1745106 w 3831088"/>
                <a:gd name="connsiteY9" fmla="*/ 3109486 h 3114252"/>
                <a:gd name="connsiteX10" fmla="*/ 2197710 w 3831088"/>
                <a:gd name="connsiteY10" fmla="*/ 2873283 h 3114252"/>
                <a:gd name="connsiteX11" fmla="*/ 2551306 w 3831088"/>
                <a:gd name="connsiteY11" fmla="*/ 2477255 h 3114252"/>
                <a:gd name="connsiteX12" fmla="*/ 3064728 w 3831088"/>
                <a:gd name="connsiteY12" fmla="*/ 1989293 h 3114252"/>
                <a:gd name="connsiteX13" fmla="*/ 3629068 w 3831088"/>
                <a:gd name="connsiteY13" fmla="*/ 1458898 h 3114252"/>
                <a:gd name="connsiteX14" fmla="*/ 3817888 w 3831088"/>
                <a:gd name="connsiteY14" fmla="*/ 1005588 h 3114252"/>
                <a:gd name="connsiteX15" fmla="*/ 3817888 w 3831088"/>
                <a:gd name="connsiteY15" fmla="*/ 722004 h 3114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831088" h="3114252">
                  <a:moveTo>
                    <a:pt x="3817888" y="722004"/>
                  </a:moveTo>
                  <a:cubicBezTo>
                    <a:pt x="3782528" y="565714"/>
                    <a:pt x="3521574" y="325976"/>
                    <a:pt x="3452269" y="280008"/>
                  </a:cubicBezTo>
                  <a:cubicBezTo>
                    <a:pt x="3124839" y="63607"/>
                    <a:pt x="2569693" y="-14184"/>
                    <a:pt x="2264893" y="2082"/>
                  </a:cubicBezTo>
                  <a:cubicBezTo>
                    <a:pt x="2037176" y="14104"/>
                    <a:pt x="1734498" y="94724"/>
                    <a:pt x="1600132" y="195852"/>
                  </a:cubicBezTo>
                  <a:cubicBezTo>
                    <a:pt x="1465765" y="296981"/>
                    <a:pt x="1179352" y="499238"/>
                    <a:pt x="1027306" y="642091"/>
                  </a:cubicBezTo>
                  <a:cubicBezTo>
                    <a:pt x="875259" y="784944"/>
                    <a:pt x="615719" y="1020439"/>
                    <a:pt x="513884" y="1130054"/>
                  </a:cubicBezTo>
                  <a:cubicBezTo>
                    <a:pt x="419827" y="1231182"/>
                    <a:pt x="105127" y="1612359"/>
                    <a:pt x="66231" y="1725510"/>
                  </a:cubicBezTo>
                  <a:cubicBezTo>
                    <a:pt x="20263" y="1859169"/>
                    <a:pt x="-32776" y="2005558"/>
                    <a:pt x="25921" y="2132146"/>
                  </a:cubicBezTo>
                  <a:cubicBezTo>
                    <a:pt x="168774" y="2511201"/>
                    <a:pt x="751501" y="2843581"/>
                    <a:pt x="907790" y="2922787"/>
                  </a:cubicBezTo>
                  <a:cubicBezTo>
                    <a:pt x="1086002" y="3012600"/>
                    <a:pt x="1487688" y="3140602"/>
                    <a:pt x="1745106" y="3109486"/>
                  </a:cubicBezTo>
                  <a:cubicBezTo>
                    <a:pt x="1995453" y="3079076"/>
                    <a:pt x="2046370" y="3016843"/>
                    <a:pt x="2197710" y="2873283"/>
                  </a:cubicBezTo>
                  <a:cubicBezTo>
                    <a:pt x="2349049" y="2729723"/>
                    <a:pt x="2399967" y="2662540"/>
                    <a:pt x="2551306" y="2477255"/>
                  </a:cubicBezTo>
                  <a:cubicBezTo>
                    <a:pt x="2702645" y="2291971"/>
                    <a:pt x="2904902" y="2089714"/>
                    <a:pt x="3064728" y="1989293"/>
                  </a:cubicBezTo>
                  <a:cubicBezTo>
                    <a:pt x="3224553" y="1888164"/>
                    <a:pt x="3471363" y="1666106"/>
                    <a:pt x="3629068" y="1458898"/>
                  </a:cubicBezTo>
                  <a:cubicBezTo>
                    <a:pt x="3755654" y="1293415"/>
                    <a:pt x="3817888" y="1005588"/>
                    <a:pt x="3817888" y="1005588"/>
                  </a:cubicBezTo>
                  <a:cubicBezTo>
                    <a:pt x="3817888" y="1005588"/>
                    <a:pt x="3847589" y="852127"/>
                    <a:pt x="3817888" y="722004"/>
                  </a:cubicBezTo>
                  <a:close/>
                </a:path>
              </a:pathLst>
            </a:custGeom>
            <a:solidFill>
              <a:srgbClr val="000000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6">
              <a:extLst>
                <a:ext uri="{FF2B5EF4-FFF2-40B4-BE49-F238E27FC236}">
                  <a16:creationId xmlns:a16="http://schemas.microsoft.com/office/drawing/2014/main" id="{DE542FA5-61BC-4F19-9C24-7F1DEF2B63C4}"/>
                </a:ext>
              </a:extLst>
            </p:cNvPr>
            <p:cNvSpPr/>
            <p:nvPr/>
          </p:nvSpPr>
          <p:spPr>
            <a:xfrm>
              <a:off x="8338752" y="1947152"/>
              <a:ext cx="1882301" cy="1882825"/>
            </a:xfrm>
            <a:custGeom>
              <a:avLst/>
              <a:gdLst>
                <a:gd name="connsiteX0" fmla="*/ 1040743 w 1882301"/>
                <a:gd name="connsiteY0" fmla="*/ 1158660 h 1882825"/>
                <a:gd name="connsiteX1" fmla="*/ 1544970 w 1882301"/>
                <a:gd name="connsiteY1" fmla="*/ 517237 h 1882825"/>
                <a:gd name="connsiteX2" fmla="*/ 1882302 w 1882301"/>
                <a:gd name="connsiteY2" fmla="*/ 8765 h 1882825"/>
                <a:gd name="connsiteX3" fmla="*/ 1492638 w 1882301"/>
                <a:gd name="connsiteY3" fmla="*/ 143839 h 1882825"/>
                <a:gd name="connsiteX4" fmla="*/ 1486981 w 1882301"/>
                <a:gd name="connsiteY4" fmla="*/ 149497 h 1882825"/>
                <a:gd name="connsiteX5" fmla="*/ 1482030 w 1882301"/>
                <a:gd name="connsiteY5" fmla="*/ 143132 h 1882825"/>
                <a:gd name="connsiteX6" fmla="*/ 915569 w 1882301"/>
                <a:gd name="connsiteY6" fmla="*/ 12301 h 1882825"/>
                <a:gd name="connsiteX7" fmla="*/ 513884 w 1882301"/>
                <a:gd name="connsiteY7" fmla="*/ 395600 h 1882825"/>
                <a:gd name="connsiteX8" fmla="*/ 66231 w 1882301"/>
                <a:gd name="connsiteY8" fmla="*/ 991056 h 1882825"/>
                <a:gd name="connsiteX9" fmla="*/ 25921 w 1882301"/>
                <a:gd name="connsiteY9" fmla="*/ 1397692 h 1882825"/>
                <a:gd name="connsiteX10" fmla="*/ 375274 w 1882301"/>
                <a:gd name="connsiteY10" fmla="*/ 1727950 h 1882825"/>
                <a:gd name="connsiteX11" fmla="*/ 673710 w 1882301"/>
                <a:gd name="connsiteY11" fmla="*/ 1882826 h 1882825"/>
                <a:gd name="connsiteX12" fmla="*/ 937492 w 1882301"/>
                <a:gd name="connsiteY12" fmla="*/ 1276762 h 1882825"/>
                <a:gd name="connsiteX13" fmla="*/ 1040743 w 1882301"/>
                <a:gd name="connsiteY13" fmla="*/ 1158660 h 188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82301" h="1882825">
                  <a:moveTo>
                    <a:pt x="1040743" y="1158660"/>
                  </a:moveTo>
                  <a:cubicBezTo>
                    <a:pt x="1044986" y="1153710"/>
                    <a:pt x="1503246" y="603514"/>
                    <a:pt x="1544970" y="517237"/>
                  </a:cubicBezTo>
                  <a:cubicBezTo>
                    <a:pt x="1584573" y="435202"/>
                    <a:pt x="1839162" y="70998"/>
                    <a:pt x="1882302" y="8765"/>
                  </a:cubicBezTo>
                  <a:cubicBezTo>
                    <a:pt x="1718233" y="-28716"/>
                    <a:pt x="1580330" y="61098"/>
                    <a:pt x="1492638" y="143839"/>
                  </a:cubicBezTo>
                  <a:lnTo>
                    <a:pt x="1486981" y="149497"/>
                  </a:lnTo>
                  <a:lnTo>
                    <a:pt x="1482030" y="143132"/>
                  </a:lnTo>
                  <a:cubicBezTo>
                    <a:pt x="1443135" y="87971"/>
                    <a:pt x="1063373" y="29981"/>
                    <a:pt x="915569" y="12301"/>
                  </a:cubicBezTo>
                  <a:cubicBezTo>
                    <a:pt x="769888" y="147375"/>
                    <a:pt x="593796" y="310029"/>
                    <a:pt x="513884" y="395600"/>
                  </a:cubicBezTo>
                  <a:cubicBezTo>
                    <a:pt x="419827" y="496728"/>
                    <a:pt x="105127" y="877905"/>
                    <a:pt x="66231" y="991056"/>
                  </a:cubicBezTo>
                  <a:cubicBezTo>
                    <a:pt x="20263" y="1124715"/>
                    <a:pt x="-32776" y="1271104"/>
                    <a:pt x="25921" y="1397692"/>
                  </a:cubicBezTo>
                  <a:cubicBezTo>
                    <a:pt x="84618" y="1524279"/>
                    <a:pt x="257173" y="1655817"/>
                    <a:pt x="375274" y="1727950"/>
                  </a:cubicBezTo>
                  <a:cubicBezTo>
                    <a:pt x="455894" y="1777454"/>
                    <a:pt x="563388" y="1831908"/>
                    <a:pt x="673710" y="1882826"/>
                  </a:cubicBezTo>
                  <a:cubicBezTo>
                    <a:pt x="702704" y="1725122"/>
                    <a:pt x="896475" y="1331216"/>
                    <a:pt x="937492" y="1276762"/>
                  </a:cubicBezTo>
                  <a:cubicBezTo>
                    <a:pt x="979923" y="1220186"/>
                    <a:pt x="1040035" y="1159368"/>
                    <a:pt x="1040743" y="1158660"/>
                  </a:cubicBezTo>
                  <a:close/>
                </a:path>
              </a:pathLst>
            </a:custGeom>
            <a:solidFill>
              <a:srgbClr val="B3B3B3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7">
              <a:extLst>
                <a:ext uri="{FF2B5EF4-FFF2-40B4-BE49-F238E27FC236}">
                  <a16:creationId xmlns:a16="http://schemas.microsoft.com/office/drawing/2014/main" id="{B428B57F-50B2-4AC1-BAF2-6DCCBEF4D279}"/>
                </a:ext>
              </a:extLst>
            </p:cNvPr>
            <p:cNvSpPr/>
            <p:nvPr/>
          </p:nvSpPr>
          <p:spPr>
            <a:xfrm>
              <a:off x="9018827" y="1959453"/>
              <a:ext cx="2123698" cy="2134891"/>
            </a:xfrm>
            <a:custGeom>
              <a:avLst/>
              <a:gdLst>
                <a:gd name="connsiteX0" fmla="*/ 1260924 w 2123698"/>
                <a:gd name="connsiteY0" fmla="*/ 313286 h 2134891"/>
                <a:gd name="connsiteX1" fmla="*/ 1253852 w 2123698"/>
                <a:gd name="connsiteY1" fmla="*/ 310458 h 2134891"/>
                <a:gd name="connsiteX2" fmla="*/ 1256681 w 2123698"/>
                <a:gd name="connsiteY2" fmla="*/ 303386 h 2134891"/>
                <a:gd name="connsiteX3" fmla="*/ 1261631 w 2123698"/>
                <a:gd name="connsiteY3" fmla="*/ 292071 h 2134891"/>
                <a:gd name="connsiteX4" fmla="*/ 1292041 w 2123698"/>
                <a:gd name="connsiteY4" fmla="*/ 71426 h 2134891"/>
                <a:gd name="connsiteX5" fmla="*/ 1216371 w 2123698"/>
                <a:gd name="connsiteY5" fmla="*/ 0 h 2134891"/>
                <a:gd name="connsiteX6" fmla="*/ 877626 w 2123698"/>
                <a:gd name="connsiteY6" fmla="*/ 510593 h 2134891"/>
                <a:gd name="connsiteX7" fmla="*/ 371276 w 2123698"/>
                <a:gd name="connsiteY7" fmla="*/ 1155553 h 2134891"/>
                <a:gd name="connsiteX8" fmla="*/ 268733 w 2123698"/>
                <a:gd name="connsiteY8" fmla="*/ 1272239 h 2134891"/>
                <a:gd name="connsiteX9" fmla="*/ 7072 w 2123698"/>
                <a:gd name="connsiteY9" fmla="*/ 1874060 h 2134891"/>
                <a:gd name="connsiteX10" fmla="*/ 0 w 2123698"/>
                <a:gd name="connsiteY10" fmla="*/ 1872646 h 2134891"/>
                <a:gd name="connsiteX11" fmla="*/ 438459 w 2123698"/>
                <a:gd name="connsiteY11" fmla="*/ 2050151 h 2134891"/>
                <a:gd name="connsiteX12" fmla="*/ 1079883 w 2123698"/>
                <a:gd name="connsiteY12" fmla="*/ 2116627 h 2134891"/>
                <a:gd name="connsiteX13" fmla="*/ 1440551 w 2123698"/>
                <a:gd name="connsiteY13" fmla="*/ 1869110 h 2134891"/>
                <a:gd name="connsiteX14" fmla="*/ 2023985 w 2123698"/>
                <a:gd name="connsiteY14" fmla="*/ 988655 h 2134891"/>
                <a:gd name="connsiteX15" fmla="*/ 2123699 w 2123698"/>
                <a:gd name="connsiteY15" fmla="*/ 858532 h 2134891"/>
                <a:gd name="connsiteX16" fmla="*/ 1260924 w 2123698"/>
                <a:gd name="connsiteY16" fmla="*/ 313286 h 2134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23698" h="2134891">
                  <a:moveTo>
                    <a:pt x="1260924" y="313286"/>
                  </a:moveTo>
                  <a:lnTo>
                    <a:pt x="1253852" y="310458"/>
                  </a:lnTo>
                  <a:lnTo>
                    <a:pt x="1256681" y="303386"/>
                  </a:lnTo>
                  <a:cubicBezTo>
                    <a:pt x="1258095" y="300557"/>
                    <a:pt x="1259510" y="297021"/>
                    <a:pt x="1261631" y="292071"/>
                  </a:cubicBezTo>
                  <a:cubicBezTo>
                    <a:pt x="1278604" y="253175"/>
                    <a:pt x="1324571" y="148510"/>
                    <a:pt x="1292041" y="71426"/>
                  </a:cubicBezTo>
                  <a:cubicBezTo>
                    <a:pt x="1278604" y="39603"/>
                    <a:pt x="1253145" y="15558"/>
                    <a:pt x="1216371" y="0"/>
                  </a:cubicBezTo>
                  <a:cubicBezTo>
                    <a:pt x="1183840" y="46675"/>
                    <a:pt x="916521" y="428559"/>
                    <a:pt x="877626" y="510593"/>
                  </a:cubicBezTo>
                  <a:cubicBezTo>
                    <a:pt x="835194" y="598992"/>
                    <a:pt x="389663" y="1132922"/>
                    <a:pt x="371276" y="1155553"/>
                  </a:cubicBezTo>
                  <a:cubicBezTo>
                    <a:pt x="370568" y="1156967"/>
                    <a:pt x="310457" y="1216371"/>
                    <a:pt x="268733" y="1272239"/>
                  </a:cubicBezTo>
                  <a:cubicBezTo>
                    <a:pt x="228423" y="1325986"/>
                    <a:pt x="35360" y="1718478"/>
                    <a:pt x="7072" y="1874060"/>
                  </a:cubicBezTo>
                  <a:lnTo>
                    <a:pt x="0" y="1872646"/>
                  </a:lnTo>
                  <a:cubicBezTo>
                    <a:pt x="169018" y="1950437"/>
                    <a:pt x="342988" y="2020449"/>
                    <a:pt x="438459" y="2050151"/>
                  </a:cubicBezTo>
                  <a:cubicBezTo>
                    <a:pt x="606771" y="2103191"/>
                    <a:pt x="894599" y="2166838"/>
                    <a:pt x="1079883" y="2116627"/>
                  </a:cubicBezTo>
                  <a:cubicBezTo>
                    <a:pt x="1168989" y="2092583"/>
                    <a:pt x="1310427" y="1991454"/>
                    <a:pt x="1440551" y="1869110"/>
                  </a:cubicBezTo>
                  <a:cubicBezTo>
                    <a:pt x="1695140" y="1628664"/>
                    <a:pt x="1879010" y="1207885"/>
                    <a:pt x="2023985" y="988655"/>
                  </a:cubicBezTo>
                  <a:cubicBezTo>
                    <a:pt x="2050859" y="947638"/>
                    <a:pt x="2084803" y="903792"/>
                    <a:pt x="2123699" y="858532"/>
                  </a:cubicBezTo>
                  <a:cubicBezTo>
                    <a:pt x="2034593" y="741138"/>
                    <a:pt x="1751716" y="490792"/>
                    <a:pt x="1260924" y="313286"/>
                  </a:cubicBezTo>
                  <a:close/>
                </a:path>
              </a:pathLst>
            </a:custGeom>
            <a:solidFill>
              <a:srgbClr val="B3B3B3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8">
              <a:extLst>
                <a:ext uri="{FF2B5EF4-FFF2-40B4-BE49-F238E27FC236}">
                  <a16:creationId xmlns:a16="http://schemas.microsoft.com/office/drawing/2014/main" id="{A5960630-EAED-4843-990E-8676F4F6C4A9}"/>
                </a:ext>
              </a:extLst>
            </p:cNvPr>
            <p:cNvSpPr/>
            <p:nvPr/>
          </p:nvSpPr>
          <p:spPr>
            <a:xfrm>
              <a:off x="9256172" y="2170520"/>
              <a:ext cx="815663" cy="1058343"/>
            </a:xfrm>
            <a:custGeom>
              <a:avLst/>
              <a:gdLst>
                <a:gd name="connsiteX0" fmla="*/ 123323 w 815663"/>
                <a:gd name="connsiteY0" fmla="*/ 935292 h 1058343"/>
                <a:gd name="connsiteX1" fmla="*/ 627551 w 815663"/>
                <a:gd name="connsiteY1" fmla="*/ 293869 h 1058343"/>
                <a:gd name="connsiteX2" fmla="*/ 815664 w 815663"/>
                <a:gd name="connsiteY2" fmla="*/ 1798 h 1058343"/>
                <a:gd name="connsiteX3" fmla="*/ 263346 w 815663"/>
                <a:gd name="connsiteY3" fmla="*/ 411970 h 1058343"/>
                <a:gd name="connsiteX4" fmla="*/ 16536 w 815663"/>
                <a:gd name="connsiteY4" fmla="*/ 1058344 h 1058343"/>
                <a:gd name="connsiteX5" fmla="*/ 20072 w 815663"/>
                <a:gd name="connsiteY5" fmla="*/ 1053393 h 1058343"/>
                <a:gd name="connsiteX6" fmla="*/ 123323 w 815663"/>
                <a:gd name="connsiteY6" fmla="*/ 935292 h 105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5663" h="1058343">
                  <a:moveTo>
                    <a:pt x="123323" y="935292"/>
                  </a:moveTo>
                  <a:cubicBezTo>
                    <a:pt x="127566" y="930342"/>
                    <a:pt x="585826" y="380146"/>
                    <a:pt x="627551" y="293869"/>
                  </a:cubicBezTo>
                  <a:cubicBezTo>
                    <a:pt x="648766" y="249316"/>
                    <a:pt x="735044" y="119899"/>
                    <a:pt x="815664" y="1798"/>
                  </a:cubicBezTo>
                  <a:cubicBezTo>
                    <a:pt x="696149" y="-19418"/>
                    <a:pt x="464189" y="148894"/>
                    <a:pt x="263346" y="411970"/>
                  </a:cubicBezTo>
                  <a:cubicBezTo>
                    <a:pt x="58968" y="679289"/>
                    <a:pt x="-42160" y="952972"/>
                    <a:pt x="16536" y="1058344"/>
                  </a:cubicBezTo>
                  <a:cubicBezTo>
                    <a:pt x="17951" y="1056222"/>
                    <a:pt x="19365" y="1054808"/>
                    <a:pt x="20072" y="1053393"/>
                  </a:cubicBezTo>
                  <a:cubicBezTo>
                    <a:pt x="62504" y="996111"/>
                    <a:pt x="122615" y="935999"/>
                    <a:pt x="123323" y="935292"/>
                  </a:cubicBezTo>
                  <a:close/>
                </a:path>
              </a:pathLst>
            </a:custGeom>
            <a:solidFill>
              <a:srgbClr val="29ABE2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9">
              <a:extLst>
                <a:ext uri="{FF2B5EF4-FFF2-40B4-BE49-F238E27FC236}">
                  <a16:creationId xmlns:a16="http://schemas.microsoft.com/office/drawing/2014/main" id="{B55E4A6C-1ED6-4888-BAAA-64862B2043E3}"/>
                </a:ext>
              </a:extLst>
            </p:cNvPr>
            <p:cNvSpPr/>
            <p:nvPr/>
          </p:nvSpPr>
          <p:spPr>
            <a:xfrm>
              <a:off x="9281195" y="2175854"/>
              <a:ext cx="868199" cy="1097283"/>
            </a:xfrm>
            <a:custGeom>
              <a:avLst/>
              <a:gdLst>
                <a:gd name="connsiteX0" fmla="*/ 14144 w 868199"/>
                <a:gd name="connsiteY0" fmla="*/ 1079176 h 1097283"/>
                <a:gd name="connsiteX1" fmla="*/ 604650 w 868199"/>
                <a:gd name="connsiteY1" fmla="*/ 685270 h 1097283"/>
                <a:gd name="connsiteX2" fmla="*/ 828829 w 868199"/>
                <a:gd name="connsiteY2" fmla="*/ 12022 h 1097283"/>
                <a:gd name="connsiteX3" fmla="*/ 805493 w 868199"/>
                <a:gd name="connsiteY3" fmla="*/ 0 h 1097283"/>
                <a:gd name="connsiteX4" fmla="*/ 615258 w 868199"/>
                <a:gd name="connsiteY4" fmla="*/ 294899 h 1097283"/>
                <a:gd name="connsiteX5" fmla="*/ 108908 w 868199"/>
                <a:gd name="connsiteY5" fmla="*/ 939859 h 1097283"/>
                <a:gd name="connsiteX6" fmla="*/ 6365 w 868199"/>
                <a:gd name="connsiteY6" fmla="*/ 1056546 h 1097283"/>
                <a:gd name="connsiteX7" fmla="*/ 0 w 868199"/>
                <a:gd name="connsiteY7" fmla="*/ 1065739 h 1097283"/>
                <a:gd name="connsiteX8" fmla="*/ 14144 w 868199"/>
                <a:gd name="connsiteY8" fmla="*/ 1079176 h 1097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8199" h="1097283">
                  <a:moveTo>
                    <a:pt x="14144" y="1079176"/>
                  </a:moveTo>
                  <a:cubicBezTo>
                    <a:pt x="115272" y="1156260"/>
                    <a:pt x="379762" y="980169"/>
                    <a:pt x="604650" y="685270"/>
                  </a:cubicBezTo>
                  <a:cubicBezTo>
                    <a:pt x="829536" y="390370"/>
                    <a:pt x="929958" y="89106"/>
                    <a:pt x="828829" y="12022"/>
                  </a:cubicBezTo>
                  <a:cubicBezTo>
                    <a:pt x="821757" y="6365"/>
                    <a:pt x="813979" y="2829"/>
                    <a:pt x="805493" y="0"/>
                  </a:cubicBezTo>
                  <a:cubicBezTo>
                    <a:pt x="724165" y="118808"/>
                    <a:pt x="636473" y="250346"/>
                    <a:pt x="615258" y="294899"/>
                  </a:cubicBezTo>
                  <a:cubicBezTo>
                    <a:pt x="572826" y="383298"/>
                    <a:pt x="127295" y="917229"/>
                    <a:pt x="108908" y="939859"/>
                  </a:cubicBezTo>
                  <a:cubicBezTo>
                    <a:pt x="108200" y="941273"/>
                    <a:pt x="48089" y="1000677"/>
                    <a:pt x="6365" y="1056546"/>
                  </a:cubicBezTo>
                  <a:cubicBezTo>
                    <a:pt x="4243" y="1058667"/>
                    <a:pt x="2121" y="1062203"/>
                    <a:pt x="0" y="1065739"/>
                  </a:cubicBezTo>
                  <a:cubicBezTo>
                    <a:pt x="4243" y="1070690"/>
                    <a:pt x="8486" y="1075640"/>
                    <a:pt x="14144" y="1079176"/>
                  </a:cubicBezTo>
                  <a:close/>
                </a:path>
              </a:pathLst>
            </a:custGeom>
            <a:solidFill>
              <a:srgbClr val="29ABE2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10">
              <a:extLst>
                <a:ext uri="{FF2B5EF4-FFF2-40B4-BE49-F238E27FC236}">
                  <a16:creationId xmlns:a16="http://schemas.microsoft.com/office/drawing/2014/main" id="{0248807F-C99F-45B6-BAF2-E1C520291B9B}"/>
                </a:ext>
              </a:extLst>
            </p:cNvPr>
            <p:cNvSpPr/>
            <p:nvPr/>
          </p:nvSpPr>
          <p:spPr>
            <a:xfrm>
              <a:off x="9267758" y="1211990"/>
              <a:ext cx="2922955" cy="1595386"/>
            </a:xfrm>
            <a:custGeom>
              <a:avLst/>
              <a:gdLst>
                <a:gd name="connsiteX0" fmla="*/ 2888882 w 2922955"/>
                <a:gd name="connsiteY0" fmla="*/ 722004 h 1595386"/>
                <a:gd name="connsiteX1" fmla="*/ 2523264 w 2922955"/>
                <a:gd name="connsiteY1" fmla="*/ 280008 h 1595386"/>
                <a:gd name="connsiteX2" fmla="*/ 1335887 w 2922955"/>
                <a:gd name="connsiteY2" fmla="*/ 2082 h 1595386"/>
                <a:gd name="connsiteX3" fmla="*/ 671126 w 2922955"/>
                <a:gd name="connsiteY3" fmla="*/ 195852 h 1595386"/>
                <a:gd name="connsiteX4" fmla="*/ 98300 w 2922955"/>
                <a:gd name="connsiteY4" fmla="*/ 642091 h 1595386"/>
                <a:gd name="connsiteX5" fmla="*/ 0 w 2922955"/>
                <a:gd name="connsiteY5" fmla="*/ 734026 h 1595386"/>
                <a:gd name="connsiteX6" fmla="*/ 559389 w 2922955"/>
                <a:gd name="connsiteY6" fmla="*/ 863442 h 1595386"/>
                <a:gd name="connsiteX7" fmla="*/ 967440 w 2922955"/>
                <a:gd name="connsiteY7" fmla="*/ 732612 h 1595386"/>
                <a:gd name="connsiteX8" fmla="*/ 968147 w 2922955"/>
                <a:gd name="connsiteY8" fmla="*/ 732612 h 1595386"/>
                <a:gd name="connsiteX9" fmla="*/ 1057253 w 2922955"/>
                <a:gd name="connsiteY9" fmla="*/ 813939 h 1595386"/>
                <a:gd name="connsiteX10" fmla="*/ 1026136 w 2922955"/>
                <a:gd name="connsiteY10" fmla="*/ 1045898 h 1595386"/>
                <a:gd name="connsiteX11" fmla="*/ 1024722 w 2922955"/>
                <a:gd name="connsiteY11" fmla="*/ 1050141 h 1595386"/>
                <a:gd name="connsiteX12" fmla="*/ 1884668 w 2922955"/>
                <a:gd name="connsiteY12" fmla="*/ 1595386 h 1595386"/>
                <a:gd name="connsiteX13" fmla="*/ 2581960 w 2922955"/>
                <a:gd name="connsiteY13" fmla="*/ 1103888 h 1595386"/>
                <a:gd name="connsiteX14" fmla="*/ 2888882 w 2922955"/>
                <a:gd name="connsiteY14" fmla="*/ 722004 h 1595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22955" h="1595386">
                  <a:moveTo>
                    <a:pt x="2888882" y="722004"/>
                  </a:moveTo>
                  <a:cubicBezTo>
                    <a:pt x="2853522" y="565714"/>
                    <a:pt x="2592568" y="325976"/>
                    <a:pt x="2523264" y="280008"/>
                  </a:cubicBezTo>
                  <a:cubicBezTo>
                    <a:pt x="2195833" y="63607"/>
                    <a:pt x="1640687" y="-14184"/>
                    <a:pt x="1335887" y="2082"/>
                  </a:cubicBezTo>
                  <a:cubicBezTo>
                    <a:pt x="1108170" y="14104"/>
                    <a:pt x="805493" y="94724"/>
                    <a:pt x="671126" y="195852"/>
                  </a:cubicBezTo>
                  <a:cubicBezTo>
                    <a:pt x="536759" y="296981"/>
                    <a:pt x="250346" y="499238"/>
                    <a:pt x="98300" y="642091"/>
                  </a:cubicBezTo>
                  <a:cubicBezTo>
                    <a:pt x="68597" y="669671"/>
                    <a:pt x="35360" y="701495"/>
                    <a:pt x="0" y="734026"/>
                  </a:cubicBezTo>
                  <a:cubicBezTo>
                    <a:pt x="85570" y="744634"/>
                    <a:pt x="492206" y="799795"/>
                    <a:pt x="559389" y="863442"/>
                  </a:cubicBezTo>
                  <a:cubicBezTo>
                    <a:pt x="652031" y="777872"/>
                    <a:pt x="796299" y="688058"/>
                    <a:pt x="967440" y="732612"/>
                  </a:cubicBezTo>
                  <a:lnTo>
                    <a:pt x="968147" y="732612"/>
                  </a:lnTo>
                  <a:cubicBezTo>
                    <a:pt x="1011992" y="749584"/>
                    <a:pt x="1041695" y="777165"/>
                    <a:pt x="1057253" y="813939"/>
                  </a:cubicBezTo>
                  <a:cubicBezTo>
                    <a:pt x="1091906" y="896680"/>
                    <a:pt x="1044523" y="1004881"/>
                    <a:pt x="1026136" y="1045898"/>
                  </a:cubicBezTo>
                  <a:cubicBezTo>
                    <a:pt x="1025429" y="1047312"/>
                    <a:pt x="1024722" y="1048727"/>
                    <a:pt x="1024722" y="1050141"/>
                  </a:cubicBezTo>
                  <a:cubicBezTo>
                    <a:pt x="1510563" y="1226939"/>
                    <a:pt x="1792733" y="1476578"/>
                    <a:pt x="1884668" y="1595386"/>
                  </a:cubicBezTo>
                  <a:cubicBezTo>
                    <a:pt x="2068538" y="1384643"/>
                    <a:pt x="2355658" y="1155513"/>
                    <a:pt x="2581960" y="1103888"/>
                  </a:cubicBezTo>
                  <a:cubicBezTo>
                    <a:pt x="3009105" y="1004881"/>
                    <a:pt x="2930606" y="906581"/>
                    <a:pt x="2888882" y="722004"/>
                  </a:cubicBezTo>
                  <a:close/>
                </a:path>
              </a:pathLst>
            </a:custGeom>
            <a:solidFill>
              <a:srgbClr val="B3B3B3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1">
              <a:extLst>
                <a:ext uri="{FF2B5EF4-FFF2-40B4-BE49-F238E27FC236}">
                  <a16:creationId xmlns:a16="http://schemas.microsoft.com/office/drawing/2014/main" id="{C08D5FC0-407D-4FE0-B0CA-4FDB764E5F49}"/>
                </a:ext>
              </a:extLst>
            </p:cNvPr>
            <p:cNvSpPr/>
            <p:nvPr/>
          </p:nvSpPr>
          <p:spPr>
            <a:xfrm>
              <a:off x="9012462" y="3829270"/>
              <a:ext cx="7071" cy="2828"/>
            </a:xfrm>
            <a:custGeom>
              <a:avLst/>
              <a:gdLst>
                <a:gd name="connsiteX0" fmla="*/ 0 w 7071"/>
                <a:gd name="connsiteY0" fmla="*/ 1414 h 2828"/>
                <a:gd name="connsiteX1" fmla="*/ 7072 w 7071"/>
                <a:gd name="connsiteY1" fmla="*/ 2829 h 2828"/>
                <a:gd name="connsiteX2" fmla="*/ 707 w 7071"/>
                <a:gd name="connsiteY2" fmla="*/ 0 h 2828"/>
                <a:gd name="connsiteX3" fmla="*/ 0 w 7071"/>
                <a:gd name="connsiteY3" fmla="*/ 1414 h 2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71" h="2828">
                  <a:moveTo>
                    <a:pt x="0" y="1414"/>
                  </a:moveTo>
                  <a:lnTo>
                    <a:pt x="7072" y="2829"/>
                  </a:lnTo>
                  <a:cubicBezTo>
                    <a:pt x="4950" y="2121"/>
                    <a:pt x="2829" y="707"/>
                    <a:pt x="707" y="0"/>
                  </a:cubicBezTo>
                  <a:cubicBezTo>
                    <a:pt x="0" y="707"/>
                    <a:pt x="0" y="1414"/>
                    <a:pt x="0" y="1414"/>
                  </a:cubicBezTo>
                  <a:close/>
                </a:path>
              </a:pathLst>
            </a:custGeom>
            <a:solidFill>
              <a:srgbClr val="ED1C24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2">
              <a:extLst>
                <a:ext uri="{FF2B5EF4-FFF2-40B4-BE49-F238E27FC236}">
                  <a16:creationId xmlns:a16="http://schemas.microsoft.com/office/drawing/2014/main" id="{84E26726-C194-4228-B78D-B6B799C1FE31}"/>
                </a:ext>
              </a:extLst>
            </p:cNvPr>
            <p:cNvSpPr/>
            <p:nvPr/>
          </p:nvSpPr>
          <p:spPr>
            <a:xfrm>
              <a:off x="9233651" y="2347195"/>
              <a:ext cx="817443" cy="889403"/>
            </a:xfrm>
            <a:custGeom>
              <a:avLst/>
              <a:gdLst>
                <a:gd name="connsiteX0" fmla="*/ 676189 w 817443"/>
                <a:gd name="connsiteY0" fmla="*/ 114374 h 889403"/>
                <a:gd name="connsiteX1" fmla="*/ 549977 w 817443"/>
                <a:gd name="connsiteY1" fmla="*/ 559076 h 889403"/>
                <a:gd name="connsiteX2" fmla="*/ 141255 w 817443"/>
                <a:gd name="connsiteY2" fmla="*/ 775029 h 889403"/>
                <a:gd name="connsiteX3" fmla="*/ 267467 w 817443"/>
                <a:gd name="connsiteY3" fmla="*/ 330328 h 889403"/>
                <a:gd name="connsiteX4" fmla="*/ 676189 w 817443"/>
                <a:gd name="connsiteY4" fmla="*/ 114374 h 889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7443" h="889403">
                  <a:moveTo>
                    <a:pt x="676189" y="114374"/>
                  </a:moveTo>
                  <a:cubicBezTo>
                    <a:pt x="754202" y="177542"/>
                    <a:pt x="697694" y="376641"/>
                    <a:pt x="549977" y="559076"/>
                  </a:cubicBezTo>
                  <a:cubicBezTo>
                    <a:pt x="402259" y="741511"/>
                    <a:pt x="219268" y="838196"/>
                    <a:pt x="141255" y="775029"/>
                  </a:cubicBezTo>
                  <a:cubicBezTo>
                    <a:pt x="63242" y="711862"/>
                    <a:pt x="119749" y="512762"/>
                    <a:pt x="267467" y="330328"/>
                  </a:cubicBezTo>
                  <a:cubicBezTo>
                    <a:pt x="415185" y="147893"/>
                    <a:pt x="598176" y="51207"/>
                    <a:pt x="676189" y="114374"/>
                  </a:cubicBezTo>
                  <a:close/>
                </a:path>
              </a:pathLst>
            </a:custGeom>
            <a:solidFill>
              <a:srgbClr val="0071BC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" name="Group 42">
            <a:extLst>
              <a:ext uri="{FF2B5EF4-FFF2-40B4-BE49-F238E27FC236}">
                <a16:creationId xmlns:a16="http://schemas.microsoft.com/office/drawing/2014/main" id="{88FF6D9D-C027-4B11-8FBC-2CF448A177C9}"/>
              </a:ext>
            </a:extLst>
          </p:cNvPr>
          <p:cNvGrpSpPr/>
          <p:nvPr/>
        </p:nvGrpSpPr>
        <p:grpSpPr>
          <a:xfrm flipH="1">
            <a:off x="1179525" y="4268212"/>
            <a:ext cx="6983258" cy="1848891"/>
            <a:chOff x="1130441" y="3676458"/>
            <a:chExt cx="6983258" cy="1848891"/>
          </a:xfrm>
        </p:grpSpPr>
        <p:sp>
          <p:nvSpPr>
            <p:cNvPr id="16" name="Freeform: Shape 33">
              <a:extLst>
                <a:ext uri="{FF2B5EF4-FFF2-40B4-BE49-F238E27FC236}">
                  <a16:creationId xmlns:a16="http://schemas.microsoft.com/office/drawing/2014/main" id="{D3737216-0712-4CEA-94DD-AA4D187F6435}"/>
                </a:ext>
              </a:extLst>
            </p:cNvPr>
            <p:cNvSpPr/>
            <p:nvPr/>
          </p:nvSpPr>
          <p:spPr>
            <a:xfrm rot="1910665">
              <a:off x="7198685" y="4650630"/>
              <a:ext cx="915014" cy="758761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4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Graphic 2">
              <a:extLst>
                <a:ext uri="{FF2B5EF4-FFF2-40B4-BE49-F238E27FC236}">
                  <a16:creationId xmlns:a16="http://schemas.microsoft.com/office/drawing/2014/main" id="{20972A46-25A1-4075-880E-EFC49D923B23}"/>
                </a:ext>
              </a:extLst>
            </p:cNvPr>
            <p:cNvSpPr/>
            <p:nvPr/>
          </p:nvSpPr>
          <p:spPr>
            <a:xfrm>
              <a:off x="2123993" y="4607714"/>
              <a:ext cx="852021" cy="884377"/>
            </a:xfrm>
            <a:custGeom>
              <a:avLst/>
              <a:gdLst>
                <a:gd name="connsiteX0" fmla="*/ 2107883 w 2257425"/>
                <a:gd name="connsiteY0" fmla="*/ 1311593 h 2343150"/>
                <a:gd name="connsiteX1" fmla="*/ 2044065 w 2257425"/>
                <a:gd name="connsiteY1" fmla="*/ 0 h 2343150"/>
                <a:gd name="connsiteX2" fmla="*/ 1905000 w 2257425"/>
                <a:gd name="connsiteY2" fmla="*/ 0 h 2343150"/>
                <a:gd name="connsiteX3" fmla="*/ 1843088 w 2257425"/>
                <a:gd name="connsiteY3" fmla="*/ 1312545 h 2343150"/>
                <a:gd name="connsiteX4" fmla="*/ 1762125 w 2257425"/>
                <a:gd name="connsiteY4" fmla="*/ 1315403 h 2343150"/>
                <a:gd name="connsiteX5" fmla="*/ 1698308 w 2257425"/>
                <a:gd name="connsiteY5" fmla="*/ 269558 h 2343150"/>
                <a:gd name="connsiteX6" fmla="*/ 1556385 w 2257425"/>
                <a:gd name="connsiteY6" fmla="*/ 269558 h 2343150"/>
                <a:gd name="connsiteX7" fmla="*/ 1495425 w 2257425"/>
                <a:gd name="connsiteY7" fmla="*/ 1320165 h 2343150"/>
                <a:gd name="connsiteX8" fmla="*/ 1379220 w 2257425"/>
                <a:gd name="connsiteY8" fmla="*/ 1325880 h 2343150"/>
                <a:gd name="connsiteX9" fmla="*/ 1379220 w 2257425"/>
                <a:gd name="connsiteY9" fmla="*/ 1153478 h 2343150"/>
                <a:gd name="connsiteX10" fmla="*/ 1321118 w 2257425"/>
                <a:gd name="connsiteY10" fmla="*/ 1050608 h 2343150"/>
                <a:gd name="connsiteX11" fmla="*/ 1305878 w 2257425"/>
                <a:gd name="connsiteY11" fmla="*/ 1036320 h 2343150"/>
                <a:gd name="connsiteX12" fmla="*/ 1239203 w 2257425"/>
                <a:gd name="connsiteY12" fmla="*/ 1029653 h 2343150"/>
                <a:gd name="connsiteX13" fmla="*/ 1205865 w 2257425"/>
                <a:gd name="connsiteY13" fmla="*/ 1060133 h 2343150"/>
                <a:gd name="connsiteX14" fmla="*/ 1163003 w 2257425"/>
                <a:gd name="connsiteY14" fmla="*/ 1141095 h 2343150"/>
                <a:gd name="connsiteX15" fmla="*/ 1132523 w 2257425"/>
                <a:gd name="connsiteY15" fmla="*/ 1168718 h 2343150"/>
                <a:gd name="connsiteX16" fmla="*/ 1103948 w 2257425"/>
                <a:gd name="connsiteY16" fmla="*/ 1197293 h 2343150"/>
                <a:gd name="connsiteX17" fmla="*/ 1103948 w 2257425"/>
                <a:gd name="connsiteY17" fmla="*/ 1243965 h 2343150"/>
                <a:gd name="connsiteX18" fmla="*/ 1095375 w 2257425"/>
                <a:gd name="connsiteY18" fmla="*/ 1259205 h 2343150"/>
                <a:gd name="connsiteX19" fmla="*/ 1084898 w 2257425"/>
                <a:gd name="connsiteY19" fmla="*/ 1243013 h 2343150"/>
                <a:gd name="connsiteX20" fmla="*/ 1082040 w 2257425"/>
                <a:gd name="connsiteY20" fmla="*/ 1167765 h 2343150"/>
                <a:gd name="connsiteX21" fmla="*/ 1082040 w 2257425"/>
                <a:gd name="connsiteY21" fmla="*/ 967740 h 2343150"/>
                <a:gd name="connsiteX22" fmla="*/ 1052513 w 2257425"/>
                <a:gd name="connsiteY22" fmla="*/ 934403 h 2343150"/>
                <a:gd name="connsiteX23" fmla="*/ 835343 w 2257425"/>
                <a:gd name="connsiteY23" fmla="*/ 934403 h 2343150"/>
                <a:gd name="connsiteX24" fmla="*/ 809625 w 2257425"/>
                <a:gd name="connsiteY24" fmla="*/ 962025 h 2343150"/>
                <a:gd name="connsiteX25" fmla="*/ 810578 w 2257425"/>
                <a:gd name="connsiteY25" fmla="*/ 1013460 h 2343150"/>
                <a:gd name="connsiteX26" fmla="*/ 787718 w 2257425"/>
                <a:gd name="connsiteY26" fmla="*/ 1050608 h 2343150"/>
                <a:gd name="connsiteX27" fmla="*/ 727710 w 2257425"/>
                <a:gd name="connsiteY27" fmla="*/ 1145858 h 2343150"/>
                <a:gd name="connsiteX28" fmla="*/ 727710 w 2257425"/>
                <a:gd name="connsiteY28" fmla="*/ 1238250 h 2343150"/>
                <a:gd name="connsiteX29" fmla="*/ 679133 w 2257425"/>
                <a:gd name="connsiteY29" fmla="*/ 1285875 h 2343150"/>
                <a:gd name="connsiteX30" fmla="*/ 634365 w 2257425"/>
                <a:gd name="connsiteY30" fmla="*/ 1329690 h 2343150"/>
                <a:gd name="connsiteX31" fmla="*/ 631508 w 2257425"/>
                <a:gd name="connsiteY31" fmla="*/ 1626870 h 2343150"/>
                <a:gd name="connsiteX32" fmla="*/ 564833 w 2257425"/>
                <a:gd name="connsiteY32" fmla="*/ 1503045 h 2343150"/>
                <a:gd name="connsiteX33" fmla="*/ 330518 w 2257425"/>
                <a:gd name="connsiteY33" fmla="*/ 1635443 h 2343150"/>
                <a:gd name="connsiteX34" fmla="*/ 259080 w 2257425"/>
                <a:gd name="connsiteY34" fmla="*/ 1503998 h 2343150"/>
                <a:gd name="connsiteX35" fmla="*/ 3810 w 2257425"/>
                <a:gd name="connsiteY35" fmla="*/ 1649730 h 2343150"/>
                <a:gd name="connsiteX36" fmla="*/ 0 w 2257425"/>
                <a:gd name="connsiteY36" fmla="*/ 2349818 h 2343150"/>
                <a:gd name="connsiteX37" fmla="*/ 2255520 w 2257425"/>
                <a:gd name="connsiteY37" fmla="*/ 2349818 h 2343150"/>
                <a:gd name="connsiteX38" fmla="*/ 2259330 w 2257425"/>
                <a:gd name="connsiteY38" fmla="*/ 1314450 h 2343150"/>
                <a:gd name="connsiteX39" fmla="*/ 2107883 w 2257425"/>
                <a:gd name="connsiteY39" fmla="*/ 1311593 h 2343150"/>
                <a:gd name="connsiteX40" fmla="*/ 943928 w 2257425"/>
                <a:gd name="connsiteY40" fmla="*/ 1273493 h 2343150"/>
                <a:gd name="connsiteX41" fmla="*/ 962025 w 2257425"/>
                <a:gd name="connsiteY41" fmla="*/ 1253490 h 2343150"/>
                <a:gd name="connsiteX42" fmla="*/ 982028 w 2257425"/>
                <a:gd name="connsiteY42" fmla="*/ 1274445 h 2343150"/>
                <a:gd name="connsiteX43" fmla="*/ 982028 w 2257425"/>
                <a:gd name="connsiteY43" fmla="*/ 1330643 h 2343150"/>
                <a:gd name="connsiteX44" fmla="*/ 982980 w 2257425"/>
                <a:gd name="connsiteY44" fmla="*/ 1330643 h 2343150"/>
                <a:gd name="connsiteX45" fmla="*/ 982980 w 2257425"/>
                <a:gd name="connsiteY45" fmla="*/ 1383983 h 2343150"/>
                <a:gd name="connsiteX46" fmla="*/ 1015365 w 2257425"/>
                <a:gd name="connsiteY46" fmla="*/ 1415415 h 2343150"/>
                <a:gd name="connsiteX47" fmla="*/ 1083945 w 2257425"/>
                <a:gd name="connsiteY47" fmla="*/ 1415415 h 2343150"/>
                <a:gd name="connsiteX48" fmla="*/ 1104900 w 2257425"/>
                <a:gd name="connsiteY48" fmla="*/ 1434465 h 2343150"/>
                <a:gd name="connsiteX49" fmla="*/ 1076325 w 2257425"/>
                <a:gd name="connsiteY49" fmla="*/ 1478280 h 2343150"/>
                <a:gd name="connsiteX50" fmla="*/ 1065848 w 2257425"/>
                <a:gd name="connsiteY50" fmla="*/ 1502093 h 2343150"/>
                <a:gd name="connsiteX51" fmla="*/ 1065848 w 2257425"/>
                <a:gd name="connsiteY51" fmla="*/ 1631633 h 2343150"/>
                <a:gd name="connsiteX52" fmla="*/ 1040130 w 2257425"/>
                <a:gd name="connsiteY52" fmla="*/ 1657350 h 2343150"/>
                <a:gd name="connsiteX53" fmla="*/ 964883 w 2257425"/>
                <a:gd name="connsiteY53" fmla="*/ 1657350 h 2343150"/>
                <a:gd name="connsiteX54" fmla="*/ 944880 w 2257425"/>
                <a:gd name="connsiteY54" fmla="*/ 1637348 h 2343150"/>
                <a:gd name="connsiteX55" fmla="*/ 943928 w 2257425"/>
                <a:gd name="connsiteY55" fmla="*/ 1273493 h 2343150"/>
                <a:gd name="connsiteX56" fmla="*/ 858203 w 2257425"/>
                <a:gd name="connsiteY56" fmla="*/ 992505 h 2343150"/>
                <a:gd name="connsiteX57" fmla="*/ 882968 w 2257425"/>
                <a:gd name="connsiteY57" fmla="*/ 980123 h 2343150"/>
                <a:gd name="connsiteX58" fmla="*/ 1009650 w 2257425"/>
                <a:gd name="connsiteY58" fmla="*/ 980123 h 2343150"/>
                <a:gd name="connsiteX59" fmla="*/ 1035368 w 2257425"/>
                <a:gd name="connsiteY59" fmla="*/ 1006793 h 2343150"/>
                <a:gd name="connsiteX60" fmla="*/ 1035368 w 2257425"/>
                <a:gd name="connsiteY60" fmla="*/ 1138238 h 2343150"/>
                <a:gd name="connsiteX61" fmla="*/ 1036320 w 2257425"/>
                <a:gd name="connsiteY61" fmla="*/ 1138238 h 2343150"/>
                <a:gd name="connsiteX62" fmla="*/ 1036320 w 2257425"/>
                <a:gd name="connsiteY62" fmla="*/ 1267778 h 2343150"/>
                <a:gd name="connsiteX63" fmla="*/ 1075373 w 2257425"/>
                <a:gd name="connsiteY63" fmla="*/ 1307783 h 2343150"/>
                <a:gd name="connsiteX64" fmla="*/ 1104900 w 2257425"/>
                <a:gd name="connsiteY64" fmla="*/ 1358265 h 2343150"/>
                <a:gd name="connsiteX65" fmla="*/ 1070610 w 2257425"/>
                <a:gd name="connsiteY65" fmla="*/ 1378268 h 2343150"/>
                <a:gd name="connsiteX66" fmla="*/ 1062990 w 2257425"/>
                <a:gd name="connsiteY66" fmla="*/ 1377315 h 2343150"/>
                <a:gd name="connsiteX67" fmla="*/ 1019175 w 2257425"/>
                <a:gd name="connsiteY67" fmla="*/ 1329690 h 2343150"/>
                <a:gd name="connsiteX68" fmla="*/ 1020128 w 2257425"/>
                <a:gd name="connsiteY68" fmla="*/ 1239203 h 2343150"/>
                <a:gd name="connsiteX69" fmla="*/ 1002983 w 2257425"/>
                <a:gd name="connsiteY69" fmla="*/ 1219200 h 2343150"/>
                <a:gd name="connsiteX70" fmla="*/ 990600 w 2257425"/>
                <a:gd name="connsiteY70" fmla="*/ 1218248 h 2343150"/>
                <a:gd name="connsiteX71" fmla="*/ 944880 w 2257425"/>
                <a:gd name="connsiteY71" fmla="*/ 1168718 h 2343150"/>
                <a:gd name="connsiteX72" fmla="*/ 870585 w 2257425"/>
                <a:gd name="connsiteY72" fmla="*/ 1042035 h 2343150"/>
                <a:gd name="connsiteX73" fmla="*/ 858203 w 2257425"/>
                <a:gd name="connsiteY73" fmla="*/ 992505 h 2343150"/>
                <a:gd name="connsiteX74" fmla="*/ 680085 w 2257425"/>
                <a:gd name="connsiteY74" fmla="*/ 1354455 h 2343150"/>
                <a:gd name="connsiteX75" fmla="*/ 704850 w 2257425"/>
                <a:gd name="connsiteY75" fmla="*/ 1331595 h 2343150"/>
                <a:gd name="connsiteX76" fmla="*/ 726758 w 2257425"/>
                <a:gd name="connsiteY76" fmla="*/ 1355408 h 2343150"/>
                <a:gd name="connsiteX77" fmla="*/ 726758 w 2257425"/>
                <a:gd name="connsiteY77" fmla="*/ 1496378 h 2343150"/>
                <a:gd name="connsiteX78" fmla="*/ 726758 w 2257425"/>
                <a:gd name="connsiteY78" fmla="*/ 1632585 h 2343150"/>
                <a:gd name="connsiteX79" fmla="*/ 702945 w 2257425"/>
                <a:gd name="connsiteY79" fmla="*/ 1657350 h 2343150"/>
                <a:gd name="connsiteX80" fmla="*/ 679133 w 2257425"/>
                <a:gd name="connsiteY80" fmla="*/ 1632585 h 2343150"/>
                <a:gd name="connsiteX81" fmla="*/ 680085 w 2257425"/>
                <a:gd name="connsiteY81" fmla="*/ 1354455 h 234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2257425" h="2343150">
                  <a:moveTo>
                    <a:pt x="2107883" y="1311593"/>
                  </a:moveTo>
                  <a:lnTo>
                    <a:pt x="2044065" y="0"/>
                  </a:lnTo>
                  <a:lnTo>
                    <a:pt x="1905000" y="0"/>
                  </a:lnTo>
                  <a:lnTo>
                    <a:pt x="1843088" y="1312545"/>
                  </a:lnTo>
                  <a:lnTo>
                    <a:pt x="1762125" y="1315403"/>
                  </a:lnTo>
                  <a:lnTo>
                    <a:pt x="1698308" y="269558"/>
                  </a:lnTo>
                  <a:lnTo>
                    <a:pt x="1556385" y="269558"/>
                  </a:lnTo>
                  <a:lnTo>
                    <a:pt x="1495425" y="1320165"/>
                  </a:lnTo>
                  <a:lnTo>
                    <a:pt x="1379220" y="1325880"/>
                  </a:lnTo>
                  <a:cubicBezTo>
                    <a:pt x="1379220" y="1268730"/>
                    <a:pt x="1379220" y="1210628"/>
                    <a:pt x="1379220" y="1153478"/>
                  </a:cubicBezTo>
                  <a:cubicBezTo>
                    <a:pt x="1379220" y="1108710"/>
                    <a:pt x="1361123" y="1073468"/>
                    <a:pt x="1321118" y="1050608"/>
                  </a:cubicBezTo>
                  <a:cubicBezTo>
                    <a:pt x="1314450" y="1046798"/>
                    <a:pt x="1309688" y="1042988"/>
                    <a:pt x="1305878" y="1036320"/>
                  </a:cubicBezTo>
                  <a:cubicBezTo>
                    <a:pt x="1297305" y="1020128"/>
                    <a:pt x="1247775" y="1014413"/>
                    <a:pt x="1239203" y="1029653"/>
                  </a:cubicBezTo>
                  <a:cubicBezTo>
                    <a:pt x="1230630" y="1044893"/>
                    <a:pt x="1217295" y="1050608"/>
                    <a:pt x="1205865" y="1060133"/>
                  </a:cubicBezTo>
                  <a:cubicBezTo>
                    <a:pt x="1179195" y="1081088"/>
                    <a:pt x="1163003" y="1107758"/>
                    <a:pt x="1163003" y="1141095"/>
                  </a:cubicBezTo>
                  <a:cubicBezTo>
                    <a:pt x="1163003" y="1164908"/>
                    <a:pt x="1153478" y="1171575"/>
                    <a:pt x="1132523" y="1168718"/>
                  </a:cubicBezTo>
                  <a:cubicBezTo>
                    <a:pt x="1111568" y="1165860"/>
                    <a:pt x="1102995" y="1177290"/>
                    <a:pt x="1103948" y="1197293"/>
                  </a:cubicBezTo>
                  <a:cubicBezTo>
                    <a:pt x="1104900" y="1212533"/>
                    <a:pt x="1103948" y="1227773"/>
                    <a:pt x="1103948" y="1243965"/>
                  </a:cubicBezTo>
                  <a:cubicBezTo>
                    <a:pt x="1103948" y="1250633"/>
                    <a:pt x="1104900" y="1258253"/>
                    <a:pt x="1095375" y="1259205"/>
                  </a:cubicBezTo>
                  <a:cubicBezTo>
                    <a:pt x="1084898" y="1260158"/>
                    <a:pt x="1084898" y="1250633"/>
                    <a:pt x="1084898" y="1243013"/>
                  </a:cubicBezTo>
                  <a:cubicBezTo>
                    <a:pt x="1083945" y="1218248"/>
                    <a:pt x="1082040" y="1192530"/>
                    <a:pt x="1082040" y="1167765"/>
                  </a:cubicBezTo>
                  <a:cubicBezTo>
                    <a:pt x="1081088" y="1101090"/>
                    <a:pt x="1081088" y="1034415"/>
                    <a:pt x="1082040" y="967740"/>
                  </a:cubicBezTo>
                  <a:cubicBezTo>
                    <a:pt x="1082040" y="947738"/>
                    <a:pt x="1075373" y="934403"/>
                    <a:pt x="1052513" y="934403"/>
                  </a:cubicBezTo>
                  <a:cubicBezTo>
                    <a:pt x="980123" y="934403"/>
                    <a:pt x="907733" y="934403"/>
                    <a:pt x="835343" y="934403"/>
                  </a:cubicBezTo>
                  <a:cubicBezTo>
                    <a:pt x="817245" y="934403"/>
                    <a:pt x="808673" y="943928"/>
                    <a:pt x="809625" y="962025"/>
                  </a:cubicBezTo>
                  <a:cubicBezTo>
                    <a:pt x="809625" y="979170"/>
                    <a:pt x="808673" y="996315"/>
                    <a:pt x="810578" y="1013460"/>
                  </a:cubicBezTo>
                  <a:cubicBezTo>
                    <a:pt x="812483" y="1032510"/>
                    <a:pt x="805815" y="1042988"/>
                    <a:pt x="787718" y="1050608"/>
                  </a:cubicBezTo>
                  <a:cubicBezTo>
                    <a:pt x="747713" y="1068705"/>
                    <a:pt x="728663" y="1102043"/>
                    <a:pt x="727710" y="1145858"/>
                  </a:cubicBezTo>
                  <a:cubicBezTo>
                    <a:pt x="727710" y="1176338"/>
                    <a:pt x="727710" y="1207770"/>
                    <a:pt x="727710" y="1238250"/>
                  </a:cubicBezTo>
                  <a:cubicBezTo>
                    <a:pt x="727710" y="1292543"/>
                    <a:pt x="733425" y="1285875"/>
                    <a:pt x="679133" y="1285875"/>
                  </a:cubicBezTo>
                  <a:cubicBezTo>
                    <a:pt x="637223" y="1285875"/>
                    <a:pt x="634365" y="1288733"/>
                    <a:pt x="634365" y="1329690"/>
                  </a:cubicBezTo>
                  <a:cubicBezTo>
                    <a:pt x="633413" y="1428750"/>
                    <a:pt x="631508" y="1527810"/>
                    <a:pt x="631508" y="1626870"/>
                  </a:cubicBezTo>
                  <a:lnTo>
                    <a:pt x="564833" y="1503045"/>
                  </a:lnTo>
                  <a:lnTo>
                    <a:pt x="330518" y="1635443"/>
                  </a:lnTo>
                  <a:lnTo>
                    <a:pt x="259080" y="1503998"/>
                  </a:lnTo>
                  <a:lnTo>
                    <a:pt x="3810" y="1649730"/>
                  </a:lnTo>
                  <a:lnTo>
                    <a:pt x="0" y="2349818"/>
                  </a:lnTo>
                  <a:lnTo>
                    <a:pt x="2255520" y="2349818"/>
                  </a:lnTo>
                  <a:lnTo>
                    <a:pt x="2259330" y="1314450"/>
                  </a:lnTo>
                  <a:lnTo>
                    <a:pt x="2107883" y="1311593"/>
                  </a:lnTo>
                  <a:close/>
                  <a:moveTo>
                    <a:pt x="943928" y="1273493"/>
                  </a:moveTo>
                  <a:cubicBezTo>
                    <a:pt x="943928" y="1261110"/>
                    <a:pt x="947738" y="1253490"/>
                    <a:pt x="962025" y="1253490"/>
                  </a:cubicBezTo>
                  <a:cubicBezTo>
                    <a:pt x="977265" y="1253490"/>
                    <a:pt x="982028" y="1260158"/>
                    <a:pt x="982028" y="1274445"/>
                  </a:cubicBezTo>
                  <a:cubicBezTo>
                    <a:pt x="982028" y="1293495"/>
                    <a:pt x="982028" y="1311593"/>
                    <a:pt x="982028" y="1330643"/>
                  </a:cubicBezTo>
                  <a:cubicBezTo>
                    <a:pt x="982028" y="1330643"/>
                    <a:pt x="982028" y="1330643"/>
                    <a:pt x="982980" y="1330643"/>
                  </a:cubicBezTo>
                  <a:cubicBezTo>
                    <a:pt x="982980" y="1348740"/>
                    <a:pt x="982980" y="1366838"/>
                    <a:pt x="982980" y="1383983"/>
                  </a:cubicBezTo>
                  <a:cubicBezTo>
                    <a:pt x="982980" y="1405890"/>
                    <a:pt x="992505" y="1416368"/>
                    <a:pt x="1015365" y="1415415"/>
                  </a:cubicBezTo>
                  <a:cubicBezTo>
                    <a:pt x="1038225" y="1414463"/>
                    <a:pt x="1061085" y="1415415"/>
                    <a:pt x="1083945" y="1415415"/>
                  </a:cubicBezTo>
                  <a:cubicBezTo>
                    <a:pt x="1098233" y="1415415"/>
                    <a:pt x="1104900" y="1419225"/>
                    <a:pt x="1104900" y="1434465"/>
                  </a:cubicBezTo>
                  <a:cubicBezTo>
                    <a:pt x="1103948" y="1454468"/>
                    <a:pt x="1110615" y="1478280"/>
                    <a:pt x="1076325" y="1478280"/>
                  </a:cubicBezTo>
                  <a:cubicBezTo>
                    <a:pt x="1063943" y="1478280"/>
                    <a:pt x="1065848" y="1492568"/>
                    <a:pt x="1065848" y="1502093"/>
                  </a:cubicBezTo>
                  <a:cubicBezTo>
                    <a:pt x="1065848" y="1544955"/>
                    <a:pt x="1064895" y="1587818"/>
                    <a:pt x="1065848" y="1631633"/>
                  </a:cubicBezTo>
                  <a:cubicBezTo>
                    <a:pt x="1065848" y="1650683"/>
                    <a:pt x="1059180" y="1658303"/>
                    <a:pt x="1040130" y="1657350"/>
                  </a:cubicBezTo>
                  <a:cubicBezTo>
                    <a:pt x="1015365" y="1656398"/>
                    <a:pt x="989648" y="1656398"/>
                    <a:pt x="964883" y="1657350"/>
                  </a:cubicBezTo>
                  <a:cubicBezTo>
                    <a:pt x="950595" y="1657350"/>
                    <a:pt x="943928" y="1651635"/>
                    <a:pt x="944880" y="1637348"/>
                  </a:cubicBezTo>
                  <a:cubicBezTo>
                    <a:pt x="943928" y="1515428"/>
                    <a:pt x="943928" y="1394460"/>
                    <a:pt x="943928" y="1273493"/>
                  </a:cubicBezTo>
                  <a:close/>
                  <a:moveTo>
                    <a:pt x="858203" y="992505"/>
                  </a:moveTo>
                  <a:cubicBezTo>
                    <a:pt x="858203" y="977265"/>
                    <a:pt x="872490" y="980123"/>
                    <a:pt x="882968" y="980123"/>
                  </a:cubicBezTo>
                  <a:cubicBezTo>
                    <a:pt x="924878" y="980123"/>
                    <a:pt x="967740" y="981075"/>
                    <a:pt x="1009650" y="980123"/>
                  </a:cubicBezTo>
                  <a:cubicBezTo>
                    <a:pt x="1030605" y="979170"/>
                    <a:pt x="1036320" y="987743"/>
                    <a:pt x="1035368" y="1006793"/>
                  </a:cubicBezTo>
                  <a:cubicBezTo>
                    <a:pt x="1034415" y="1050608"/>
                    <a:pt x="1035368" y="1094423"/>
                    <a:pt x="1035368" y="1138238"/>
                  </a:cubicBezTo>
                  <a:cubicBezTo>
                    <a:pt x="1035368" y="1138238"/>
                    <a:pt x="1035368" y="1138238"/>
                    <a:pt x="1036320" y="1138238"/>
                  </a:cubicBezTo>
                  <a:cubicBezTo>
                    <a:pt x="1036320" y="1181100"/>
                    <a:pt x="1036320" y="1223963"/>
                    <a:pt x="1036320" y="1267778"/>
                  </a:cubicBezTo>
                  <a:cubicBezTo>
                    <a:pt x="1036320" y="1299210"/>
                    <a:pt x="1043940" y="1305878"/>
                    <a:pt x="1075373" y="1307783"/>
                  </a:cubicBezTo>
                  <a:cubicBezTo>
                    <a:pt x="1106805" y="1308735"/>
                    <a:pt x="1106805" y="1311593"/>
                    <a:pt x="1104900" y="1358265"/>
                  </a:cubicBezTo>
                  <a:cubicBezTo>
                    <a:pt x="1103948" y="1384935"/>
                    <a:pt x="1086803" y="1379220"/>
                    <a:pt x="1070610" y="1378268"/>
                  </a:cubicBezTo>
                  <a:cubicBezTo>
                    <a:pt x="1067753" y="1378268"/>
                    <a:pt x="1065848" y="1377315"/>
                    <a:pt x="1062990" y="1377315"/>
                  </a:cubicBezTo>
                  <a:cubicBezTo>
                    <a:pt x="1019175" y="1375410"/>
                    <a:pt x="1019175" y="1375410"/>
                    <a:pt x="1019175" y="1329690"/>
                  </a:cubicBezTo>
                  <a:cubicBezTo>
                    <a:pt x="1019175" y="1299210"/>
                    <a:pt x="1017270" y="1269683"/>
                    <a:pt x="1020128" y="1239203"/>
                  </a:cubicBezTo>
                  <a:cubicBezTo>
                    <a:pt x="1021080" y="1223963"/>
                    <a:pt x="1013460" y="1221105"/>
                    <a:pt x="1002983" y="1219200"/>
                  </a:cubicBezTo>
                  <a:cubicBezTo>
                    <a:pt x="999173" y="1218248"/>
                    <a:pt x="995363" y="1218248"/>
                    <a:pt x="990600" y="1218248"/>
                  </a:cubicBezTo>
                  <a:cubicBezTo>
                    <a:pt x="941070" y="1218248"/>
                    <a:pt x="943928" y="1223010"/>
                    <a:pt x="944880" y="1168718"/>
                  </a:cubicBezTo>
                  <a:cubicBezTo>
                    <a:pt x="946785" y="1110615"/>
                    <a:pt x="926783" y="1065848"/>
                    <a:pt x="870585" y="1042035"/>
                  </a:cubicBezTo>
                  <a:cubicBezTo>
                    <a:pt x="845820" y="1031558"/>
                    <a:pt x="858203" y="1009650"/>
                    <a:pt x="858203" y="992505"/>
                  </a:cubicBezTo>
                  <a:close/>
                  <a:moveTo>
                    <a:pt x="680085" y="1354455"/>
                  </a:moveTo>
                  <a:cubicBezTo>
                    <a:pt x="680085" y="1335405"/>
                    <a:pt x="688658" y="1331595"/>
                    <a:pt x="704850" y="1331595"/>
                  </a:cubicBezTo>
                  <a:cubicBezTo>
                    <a:pt x="722948" y="1331595"/>
                    <a:pt x="726758" y="1339215"/>
                    <a:pt x="726758" y="1355408"/>
                  </a:cubicBezTo>
                  <a:cubicBezTo>
                    <a:pt x="725805" y="1402080"/>
                    <a:pt x="726758" y="1449705"/>
                    <a:pt x="726758" y="1496378"/>
                  </a:cubicBezTo>
                  <a:cubicBezTo>
                    <a:pt x="726758" y="1542098"/>
                    <a:pt x="725805" y="1586865"/>
                    <a:pt x="726758" y="1632585"/>
                  </a:cubicBezTo>
                  <a:cubicBezTo>
                    <a:pt x="726758" y="1650683"/>
                    <a:pt x="721043" y="1657350"/>
                    <a:pt x="702945" y="1657350"/>
                  </a:cubicBezTo>
                  <a:cubicBezTo>
                    <a:pt x="684848" y="1657350"/>
                    <a:pt x="679133" y="1649730"/>
                    <a:pt x="679133" y="1632585"/>
                  </a:cubicBezTo>
                  <a:cubicBezTo>
                    <a:pt x="681038" y="1540193"/>
                    <a:pt x="681038" y="1446848"/>
                    <a:pt x="680085" y="1354455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36">
              <a:extLst>
                <a:ext uri="{FF2B5EF4-FFF2-40B4-BE49-F238E27FC236}">
                  <a16:creationId xmlns:a16="http://schemas.microsoft.com/office/drawing/2014/main" id="{C236011B-CE72-482F-94CC-A04A2F969A99}"/>
                </a:ext>
              </a:extLst>
            </p:cNvPr>
            <p:cNvSpPr/>
            <p:nvPr/>
          </p:nvSpPr>
          <p:spPr>
            <a:xfrm rot="19800000">
              <a:off x="3942605" y="4376936"/>
              <a:ext cx="737597" cy="681036"/>
            </a:xfrm>
            <a:custGeom>
              <a:avLst/>
              <a:gdLst>
                <a:gd name="connsiteX0" fmla="*/ 512721 w 937112"/>
                <a:gd name="connsiteY0" fmla="*/ 186318 h 865252"/>
                <a:gd name="connsiteX1" fmla="*/ 528546 w 937112"/>
                <a:gd name="connsiteY1" fmla="*/ 198869 h 865252"/>
                <a:gd name="connsiteX2" fmla="*/ 767845 w 937112"/>
                <a:gd name="connsiteY2" fmla="*/ 509377 h 865252"/>
                <a:gd name="connsiteX3" fmla="*/ 779456 w 937112"/>
                <a:gd name="connsiteY3" fmla="*/ 572504 h 865252"/>
                <a:gd name="connsiteX4" fmla="*/ 715477 w 937112"/>
                <a:gd name="connsiteY4" fmla="*/ 813794 h 865252"/>
                <a:gd name="connsiteX5" fmla="*/ 643129 w 937112"/>
                <a:gd name="connsiteY5" fmla="*/ 865252 h 865252"/>
                <a:gd name="connsiteX6" fmla="*/ 586036 w 937112"/>
                <a:gd name="connsiteY6" fmla="*/ 852729 h 865252"/>
                <a:gd name="connsiteX7" fmla="*/ 448343 w 937112"/>
                <a:gd name="connsiteY7" fmla="*/ 818633 h 865252"/>
                <a:gd name="connsiteX8" fmla="*/ 425119 w 937112"/>
                <a:gd name="connsiteY8" fmla="*/ 781520 h 865252"/>
                <a:gd name="connsiteX9" fmla="*/ 466331 w 937112"/>
                <a:gd name="connsiteY9" fmla="*/ 613487 h 865252"/>
                <a:gd name="connsiteX10" fmla="*/ 427396 w 937112"/>
                <a:gd name="connsiteY10" fmla="*/ 546946 h 865252"/>
                <a:gd name="connsiteX11" fmla="*/ 334045 w 937112"/>
                <a:gd name="connsiteY11" fmla="*/ 522810 h 865252"/>
                <a:gd name="connsiteX12" fmla="*/ 263632 w 937112"/>
                <a:gd name="connsiteY12" fmla="*/ 565957 h 865252"/>
                <a:gd name="connsiteX13" fmla="*/ 222364 w 937112"/>
                <a:gd name="connsiteY13" fmla="*/ 728127 h 865252"/>
                <a:gd name="connsiteX14" fmla="*/ 182121 w 937112"/>
                <a:gd name="connsiteY14" fmla="*/ 751806 h 865252"/>
                <a:gd name="connsiteX15" fmla="*/ 102715 w 937112"/>
                <a:gd name="connsiteY15" fmla="*/ 730348 h 865252"/>
                <a:gd name="connsiteX16" fmla="*/ 51770 w 937112"/>
                <a:gd name="connsiteY16" fmla="*/ 645762 h 865252"/>
                <a:gd name="connsiteX17" fmla="*/ 113188 w 937112"/>
                <a:gd name="connsiteY17" fmla="*/ 397924 h 865252"/>
                <a:gd name="connsiteX18" fmla="*/ 139828 w 937112"/>
                <a:gd name="connsiteY18" fmla="*/ 366788 h 865252"/>
                <a:gd name="connsiteX19" fmla="*/ 492458 w 937112"/>
                <a:gd name="connsiteY19" fmla="*/ 189818 h 865252"/>
                <a:gd name="connsiteX20" fmla="*/ 512721 w 937112"/>
                <a:gd name="connsiteY20" fmla="*/ 186318 h 865252"/>
                <a:gd name="connsiteX21" fmla="*/ 521625 w 937112"/>
                <a:gd name="connsiteY21" fmla="*/ 1449 h 865252"/>
                <a:gd name="connsiteX22" fmla="*/ 642503 w 937112"/>
                <a:gd name="connsiteY22" fmla="*/ 58386 h 865252"/>
                <a:gd name="connsiteX23" fmla="*/ 673127 w 937112"/>
                <a:gd name="connsiteY23" fmla="*/ 95157 h 865252"/>
                <a:gd name="connsiteX24" fmla="*/ 676827 w 937112"/>
                <a:gd name="connsiteY24" fmla="*/ 81211 h 865252"/>
                <a:gd name="connsiteX25" fmla="*/ 791183 w 937112"/>
                <a:gd name="connsiteY25" fmla="*/ 15353 h 865252"/>
                <a:gd name="connsiteX26" fmla="*/ 807633 w 937112"/>
                <a:gd name="connsiteY26" fmla="*/ 19679 h 865252"/>
                <a:gd name="connsiteX27" fmla="*/ 861481 w 937112"/>
                <a:gd name="connsiteY27" fmla="*/ 110071 h 865252"/>
                <a:gd name="connsiteX28" fmla="*/ 824084 w 937112"/>
                <a:gd name="connsiteY28" fmla="*/ 252660 h 865252"/>
                <a:gd name="connsiteX29" fmla="*/ 838086 w 937112"/>
                <a:gd name="connsiteY29" fmla="*/ 331610 h 865252"/>
                <a:gd name="connsiteX30" fmla="*/ 926200 w 937112"/>
                <a:gd name="connsiteY30" fmla="*/ 453593 h 865252"/>
                <a:gd name="connsiteX31" fmla="*/ 931950 w 937112"/>
                <a:gd name="connsiteY31" fmla="*/ 498220 h 865252"/>
                <a:gd name="connsiteX32" fmla="*/ 889316 w 937112"/>
                <a:gd name="connsiteY32" fmla="*/ 509320 h 865252"/>
                <a:gd name="connsiteX33" fmla="*/ 753671 w 937112"/>
                <a:gd name="connsiteY33" fmla="*/ 427296 h 865252"/>
                <a:gd name="connsiteX34" fmla="*/ 542891 w 937112"/>
                <a:gd name="connsiteY34" fmla="*/ 148834 h 865252"/>
                <a:gd name="connsiteX35" fmla="*/ 493881 w 937112"/>
                <a:gd name="connsiteY35" fmla="*/ 138417 h 865252"/>
                <a:gd name="connsiteX36" fmla="*/ 159580 w 937112"/>
                <a:gd name="connsiteY36" fmla="*/ 307304 h 865252"/>
                <a:gd name="connsiteX37" fmla="*/ 102601 w 937112"/>
                <a:gd name="connsiteY37" fmla="*/ 312370 h 865252"/>
                <a:gd name="connsiteX38" fmla="*/ 31619 w 937112"/>
                <a:gd name="connsiteY38" fmla="*/ 292562 h 865252"/>
                <a:gd name="connsiteX39" fmla="*/ 85 w 937112"/>
                <a:gd name="connsiteY39" fmla="*/ 269281 h 865252"/>
                <a:gd name="connsiteX40" fmla="*/ 25984 w 937112"/>
                <a:gd name="connsiteY40" fmla="*/ 235754 h 865252"/>
                <a:gd name="connsiteX41" fmla="*/ 300461 w 937112"/>
                <a:gd name="connsiteY41" fmla="*/ 99711 h 865252"/>
                <a:gd name="connsiteX42" fmla="*/ 471510 w 937112"/>
                <a:gd name="connsiteY42" fmla="*/ 16947 h 865252"/>
                <a:gd name="connsiteX43" fmla="*/ 521625 w 937112"/>
                <a:gd name="connsiteY43" fmla="*/ 1449 h 865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937112" h="865252">
                  <a:moveTo>
                    <a:pt x="512721" y="186318"/>
                  </a:moveTo>
                  <a:cubicBezTo>
                    <a:pt x="518456" y="187940"/>
                    <a:pt x="523451" y="192238"/>
                    <a:pt x="528546" y="198869"/>
                  </a:cubicBezTo>
                  <a:cubicBezTo>
                    <a:pt x="608065" y="302524"/>
                    <a:pt x="687870" y="406007"/>
                    <a:pt x="767845" y="509377"/>
                  </a:cubicBezTo>
                  <a:cubicBezTo>
                    <a:pt x="782815" y="528730"/>
                    <a:pt x="786571" y="547628"/>
                    <a:pt x="779456" y="572504"/>
                  </a:cubicBezTo>
                  <a:cubicBezTo>
                    <a:pt x="756574" y="652478"/>
                    <a:pt x="736822" y="733364"/>
                    <a:pt x="715477" y="813794"/>
                  </a:cubicBezTo>
                  <a:cubicBezTo>
                    <a:pt x="706369" y="847834"/>
                    <a:pt x="683600" y="865309"/>
                    <a:pt x="643129" y="865252"/>
                  </a:cubicBezTo>
                  <a:cubicBezTo>
                    <a:pt x="628501" y="862064"/>
                    <a:pt x="607155" y="857852"/>
                    <a:pt x="586036" y="852729"/>
                  </a:cubicBezTo>
                  <a:cubicBezTo>
                    <a:pt x="540101" y="841515"/>
                    <a:pt x="494450" y="828935"/>
                    <a:pt x="448343" y="818633"/>
                  </a:cubicBezTo>
                  <a:cubicBezTo>
                    <a:pt x="426144" y="813681"/>
                    <a:pt x="418574" y="805256"/>
                    <a:pt x="425119" y="781520"/>
                  </a:cubicBezTo>
                  <a:cubicBezTo>
                    <a:pt x="440374" y="725907"/>
                    <a:pt x="453865" y="669783"/>
                    <a:pt x="466331" y="613487"/>
                  </a:cubicBezTo>
                  <a:cubicBezTo>
                    <a:pt x="474584" y="576317"/>
                    <a:pt x="463655" y="558159"/>
                    <a:pt x="427396" y="546946"/>
                  </a:cubicBezTo>
                  <a:cubicBezTo>
                    <a:pt x="396715" y="537440"/>
                    <a:pt x="365408" y="529698"/>
                    <a:pt x="334045" y="522810"/>
                  </a:cubicBezTo>
                  <a:cubicBezTo>
                    <a:pt x="296875" y="514671"/>
                    <a:pt x="273764" y="528730"/>
                    <a:pt x="263632" y="565957"/>
                  </a:cubicBezTo>
                  <a:cubicBezTo>
                    <a:pt x="248947" y="619748"/>
                    <a:pt x="234660" y="673710"/>
                    <a:pt x="222364" y="728127"/>
                  </a:cubicBezTo>
                  <a:cubicBezTo>
                    <a:pt x="216729" y="752888"/>
                    <a:pt x="205174" y="758865"/>
                    <a:pt x="182121" y="751806"/>
                  </a:cubicBezTo>
                  <a:cubicBezTo>
                    <a:pt x="155937" y="743780"/>
                    <a:pt x="128956" y="738145"/>
                    <a:pt x="102715" y="730348"/>
                  </a:cubicBezTo>
                  <a:cubicBezTo>
                    <a:pt x="61105" y="717938"/>
                    <a:pt x="41865" y="687769"/>
                    <a:pt x="51770" y="645762"/>
                  </a:cubicBezTo>
                  <a:cubicBezTo>
                    <a:pt x="71238" y="562940"/>
                    <a:pt x="92754" y="480574"/>
                    <a:pt x="113188" y="397924"/>
                  </a:cubicBezTo>
                  <a:cubicBezTo>
                    <a:pt x="116946" y="382783"/>
                    <a:pt x="126451" y="373448"/>
                    <a:pt x="139828" y="366788"/>
                  </a:cubicBezTo>
                  <a:cubicBezTo>
                    <a:pt x="257428" y="307931"/>
                    <a:pt x="375085" y="249187"/>
                    <a:pt x="492458" y="189818"/>
                  </a:cubicBezTo>
                  <a:cubicBezTo>
                    <a:pt x="500512" y="185749"/>
                    <a:pt x="506987" y="184695"/>
                    <a:pt x="512721" y="186318"/>
                  </a:cubicBezTo>
                  <a:close/>
                  <a:moveTo>
                    <a:pt x="521625" y="1449"/>
                  </a:moveTo>
                  <a:cubicBezTo>
                    <a:pt x="567826" y="-5587"/>
                    <a:pt x="603740" y="12920"/>
                    <a:pt x="642503" y="58386"/>
                  </a:cubicBezTo>
                  <a:cubicBezTo>
                    <a:pt x="652237" y="69542"/>
                    <a:pt x="661515" y="81098"/>
                    <a:pt x="673127" y="95157"/>
                  </a:cubicBezTo>
                  <a:cubicBezTo>
                    <a:pt x="675062" y="87928"/>
                    <a:pt x="675916" y="84570"/>
                    <a:pt x="676827" y="81211"/>
                  </a:cubicBezTo>
                  <a:cubicBezTo>
                    <a:pt x="697262" y="6815"/>
                    <a:pt x="715590" y="-3716"/>
                    <a:pt x="791183" y="15353"/>
                  </a:cubicBezTo>
                  <a:cubicBezTo>
                    <a:pt x="796704" y="16719"/>
                    <a:pt x="802169" y="18142"/>
                    <a:pt x="807633" y="19679"/>
                  </a:cubicBezTo>
                  <a:cubicBezTo>
                    <a:pt x="859147" y="33853"/>
                    <a:pt x="874232" y="58727"/>
                    <a:pt x="861481" y="110071"/>
                  </a:cubicBezTo>
                  <a:cubicBezTo>
                    <a:pt x="849585" y="157771"/>
                    <a:pt x="838200" y="205585"/>
                    <a:pt x="824084" y="252660"/>
                  </a:cubicBezTo>
                  <a:cubicBezTo>
                    <a:pt x="815147" y="282430"/>
                    <a:pt x="818334" y="306565"/>
                    <a:pt x="838086" y="331610"/>
                  </a:cubicBezTo>
                  <a:cubicBezTo>
                    <a:pt x="869165" y="370943"/>
                    <a:pt x="896943" y="412781"/>
                    <a:pt x="926200" y="453593"/>
                  </a:cubicBezTo>
                  <a:cubicBezTo>
                    <a:pt x="936162" y="467483"/>
                    <a:pt x="941854" y="481884"/>
                    <a:pt x="931950" y="498220"/>
                  </a:cubicBezTo>
                  <a:cubicBezTo>
                    <a:pt x="921248" y="515923"/>
                    <a:pt x="905766" y="510231"/>
                    <a:pt x="889316" y="509320"/>
                  </a:cubicBezTo>
                  <a:cubicBezTo>
                    <a:pt x="828979" y="505848"/>
                    <a:pt x="788621" y="477159"/>
                    <a:pt x="753671" y="427296"/>
                  </a:cubicBezTo>
                  <a:cubicBezTo>
                    <a:pt x="686959" y="332009"/>
                    <a:pt x="612505" y="242129"/>
                    <a:pt x="542891" y="148834"/>
                  </a:cubicBezTo>
                  <a:cubicBezTo>
                    <a:pt x="527465" y="128172"/>
                    <a:pt x="514885" y="127660"/>
                    <a:pt x="493881" y="138417"/>
                  </a:cubicBezTo>
                  <a:cubicBezTo>
                    <a:pt x="382713" y="195226"/>
                    <a:pt x="270805" y="250610"/>
                    <a:pt x="159580" y="307304"/>
                  </a:cubicBezTo>
                  <a:cubicBezTo>
                    <a:pt x="140510" y="317039"/>
                    <a:pt x="122865" y="319031"/>
                    <a:pt x="102601" y="312370"/>
                  </a:cubicBezTo>
                  <a:cubicBezTo>
                    <a:pt x="79264" y="304686"/>
                    <a:pt x="55072" y="299791"/>
                    <a:pt x="31619" y="292562"/>
                  </a:cubicBezTo>
                  <a:cubicBezTo>
                    <a:pt x="18698" y="288577"/>
                    <a:pt x="1394" y="287553"/>
                    <a:pt x="85" y="269281"/>
                  </a:cubicBezTo>
                  <a:cubicBezTo>
                    <a:pt x="-1167" y="251692"/>
                    <a:pt x="11583" y="242926"/>
                    <a:pt x="25984" y="235754"/>
                  </a:cubicBezTo>
                  <a:cubicBezTo>
                    <a:pt x="117572" y="190558"/>
                    <a:pt x="208874" y="144907"/>
                    <a:pt x="300461" y="99711"/>
                  </a:cubicBezTo>
                  <a:cubicBezTo>
                    <a:pt x="357268" y="71705"/>
                    <a:pt x="413508" y="42334"/>
                    <a:pt x="471510" y="16947"/>
                  </a:cubicBezTo>
                  <a:cubicBezTo>
                    <a:pt x="489683" y="8978"/>
                    <a:pt x="506225" y="3794"/>
                    <a:pt x="521625" y="1449"/>
                  </a:cubicBezTo>
                  <a:close/>
                </a:path>
              </a:pathLst>
            </a:custGeom>
            <a:solidFill>
              <a:schemeClr val="accent5"/>
            </a:solidFill>
            <a:ln w="72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19" name="Graphic 1">
              <a:extLst>
                <a:ext uri="{FF2B5EF4-FFF2-40B4-BE49-F238E27FC236}">
                  <a16:creationId xmlns:a16="http://schemas.microsoft.com/office/drawing/2014/main" id="{B8A3F977-61B4-4AF8-822F-7B1E8A2BF558}"/>
                </a:ext>
              </a:extLst>
            </p:cNvPr>
            <p:cNvGrpSpPr/>
            <p:nvPr/>
          </p:nvGrpSpPr>
          <p:grpSpPr>
            <a:xfrm rot="723089">
              <a:off x="6431557" y="3930059"/>
              <a:ext cx="835015" cy="1073214"/>
              <a:chOff x="214027" y="-183525"/>
              <a:chExt cx="2245528" cy="2886098"/>
            </a:xfrm>
            <a:solidFill>
              <a:schemeClr val="accent2"/>
            </a:solidFill>
          </p:grpSpPr>
          <p:sp>
            <p:nvSpPr>
              <p:cNvPr id="42" name="Freeform: Shape 31">
                <a:extLst>
                  <a:ext uri="{FF2B5EF4-FFF2-40B4-BE49-F238E27FC236}">
                    <a16:creationId xmlns:a16="http://schemas.microsoft.com/office/drawing/2014/main" id="{6E75A29E-61B5-4994-A53D-8A1DA982C8E3}"/>
                  </a:ext>
                </a:extLst>
              </p:cNvPr>
              <p:cNvSpPr/>
              <p:nvPr/>
            </p:nvSpPr>
            <p:spPr>
              <a:xfrm>
                <a:off x="214027" y="-183525"/>
                <a:ext cx="2245528" cy="2275162"/>
              </a:xfrm>
              <a:custGeom>
                <a:avLst/>
                <a:gdLst>
                  <a:gd name="connsiteX0" fmla="*/ 2247176 w 2245529"/>
                  <a:gd name="connsiteY0" fmla="*/ 1939650 h 2275162"/>
                  <a:gd name="connsiteX1" fmla="*/ 2165849 w 2245529"/>
                  <a:gd name="connsiteY1" fmla="*/ 2019330 h 2275162"/>
                  <a:gd name="connsiteX2" fmla="*/ 2119754 w 2245529"/>
                  <a:gd name="connsiteY2" fmla="*/ 2066084 h 2275162"/>
                  <a:gd name="connsiteX3" fmla="*/ 2165191 w 2245529"/>
                  <a:gd name="connsiteY3" fmla="*/ 2110205 h 2275162"/>
                  <a:gd name="connsiteX4" fmla="*/ 2171776 w 2245529"/>
                  <a:gd name="connsiteY4" fmla="*/ 2170788 h 2275162"/>
                  <a:gd name="connsiteX5" fmla="*/ 2107242 w 2245529"/>
                  <a:gd name="connsiteY5" fmla="*/ 2180995 h 2275162"/>
                  <a:gd name="connsiteX6" fmla="*/ 2075633 w 2245529"/>
                  <a:gd name="connsiteY6" fmla="*/ 2150703 h 2275162"/>
                  <a:gd name="connsiteX7" fmla="*/ 2054890 w 2245529"/>
                  <a:gd name="connsiteY7" fmla="*/ 2129631 h 2275162"/>
                  <a:gd name="connsiteX8" fmla="*/ 2039415 w 2245529"/>
                  <a:gd name="connsiteY8" fmla="*/ 2144118 h 2275162"/>
                  <a:gd name="connsiteX9" fmla="*/ 1390121 w 2245529"/>
                  <a:gd name="connsiteY9" fmla="*/ 1488239 h 2275162"/>
                  <a:gd name="connsiteX10" fmla="*/ 1454655 w 2245529"/>
                  <a:gd name="connsiteY10" fmla="*/ 1893554 h 2275162"/>
                  <a:gd name="connsiteX11" fmla="*/ 1601174 w 2245529"/>
                  <a:gd name="connsiteY11" fmla="*/ 2276150 h 2275162"/>
                  <a:gd name="connsiteX12" fmla="*/ 1542567 w 2245529"/>
                  <a:gd name="connsiteY12" fmla="*/ 2263638 h 2275162"/>
                  <a:gd name="connsiteX13" fmla="*/ 1393084 w 2245529"/>
                  <a:gd name="connsiteY13" fmla="*/ 2231371 h 2275162"/>
                  <a:gd name="connsiteX14" fmla="*/ 1379585 w 2245529"/>
                  <a:gd name="connsiteY14" fmla="*/ 2230383 h 2275162"/>
                  <a:gd name="connsiteX15" fmla="*/ 862981 w 2245529"/>
                  <a:gd name="connsiteY15" fmla="*/ 2231042 h 2275162"/>
                  <a:gd name="connsiteX16" fmla="*/ 784618 w 2245529"/>
                  <a:gd name="connsiteY16" fmla="*/ 2245200 h 2275162"/>
                  <a:gd name="connsiteX17" fmla="*/ 645014 w 2245529"/>
                  <a:gd name="connsiteY17" fmla="*/ 2275162 h 2275162"/>
                  <a:gd name="connsiteX18" fmla="*/ 641062 w 2245529"/>
                  <a:gd name="connsiteY18" fmla="*/ 2275162 h 2275162"/>
                  <a:gd name="connsiteX19" fmla="*/ 819519 w 2245529"/>
                  <a:gd name="connsiteY19" fmla="*/ 1740120 h 2275162"/>
                  <a:gd name="connsiteX20" fmla="*/ 308513 w 2245529"/>
                  <a:gd name="connsiteY20" fmla="*/ 2246188 h 2275162"/>
                  <a:gd name="connsiteX21" fmla="*/ 179445 w 2245529"/>
                  <a:gd name="connsiteY21" fmla="*/ 2120412 h 2275162"/>
                  <a:gd name="connsiteX22" fmla="*/ 135654 w 2245529"/>
                  <a:gd name="connsiteY22" fmla="*/ 2165520 h 2275162"/>
                  <a:gd name="connsiteX23" fmla="*/ 75400 w 2245529"/>
                  <a:gd name="connsiteY23" fmla="*/ 2172105 h 2275162"/>
                  <a:gd name="connsiteX24" fmla="*/ 65193 w 2245529"/>
                  <a:gd name="connsiteY24" fmla="*/ 2107900 h 2275162"/>
                  <a:gd name="connsiteX25" fmla="*/ 94826 w 2245529"/>
                  <a:gd name="connsiteY25" fmla="*/ 2076950 h 2275162"/>
                  <a:gd name="connsiteX26" fmla="*/ 116557 w 2245529"/>
                  <a:gd name="connsiteY26" fmla="*/ 2055219 h 2275162"/>
                  <a:gd name="connsiteX27" fmla="*/ 102070 w 2245529"/>
                  <a:gd name="connsiteY27" fmla="*/ 2040073 h 2275162"/>
                  <a:gd name="connsiteX28" fmla="*/ 851457 w 2245529"/>
                  <a:gd name="connsiteY28" fmla="*/ 1298258 h 2275162"/>
                  <a:gd name="connsiteX29" fmla="*/ 863969 w 2245529"/>
                  <a:gd name="connsiteY29" fmla="*/ 1315380 h 2275162"/>
                  <a:gd name="connsiteX30" fmla="*/ 898541 w 2245529"/>
                  <a:gd name="connsiteY30" fmla="*/ 1274552 h 2275162"/>
                  <a:gd name="connsiteX31" fmla="*/ 977563 w 2245529"/>
                  <a:gd name="connsiteY31" fmla="*/ 1096753 h 2275162"/>
                  <a:gd name="connsiteX32" fmla="*/ 998635 w 2245529"/>
                  <a:gd name="connsiteY32" fmla="*/ 1065145 h 2275162"/>
                  <a:gd name="connsiteX33" fmla="*/ 862652 w 2245529"/>
                  <a:gd name="connsiteY33" fmla="*/ 933113 h 2275162"/>
                  <a:gd name="connsiteX34" fmla="*/ 741156 w 2245529"/>
                  <a:gd name="connsiteY34" fmla="*/ 1058889 h 2275162"/>
                  <a:gd name="connsiteX35" fmla="*/ 0 w 2245529"/>
                  <a:gd name="connsiteY35" fmla="*/ 310818 h 2275162"/>
                  <a:gd name="connsiteX36" fmla="*/ 126105 w 2245529"/>
                  <a:gd name="connsiteY36" fmla="*/ 181091 h 2275162"/>
                  <a:gd name="connsiteX37" fmla="*/ 79680 w 2245529"/>
                  <a:gd name="connsiteY37" fmla="*/ 135983 h 2275162"/>
                  <a:gd name="connsiteX38" fmla="*/ 68156 w 2245529"/>
                  <a:gd name="connsiteY38" fmla="*/ 88241 h 2275162"/>
                  <a:gd name="connsiteX39" fmla="*/ 107008 w 2245529"/>
                  <a:gd name="connsiteY39" fmla="*/ 56961 h 2275162"/>
                  <a:gd name="connsiteX40" fmla="*/ 147178 w 2245529"/>
                  <a:gd name="connsiteY40" fmla="*/ 73424 h 2275162"/>
                  <a:gd name="connsiteX41" fmla="*/ 192615 w 2245529"/>
                  <a:gd name="connsiteY41" fmla="*/ 117874 h 2275162"/>
                  <a:gd name="connsiteX42" fmla="*/ 204139 w 2245529"/>
                  <a:gd name="connsiteY42" fmla="*/ 102070 h 2275162"/>
                  <a:gd name="connsiteX43" fmla="*/ 946942 w 2245529"/>
                  <a:gd name="connsiteY43" fmla="*/ 851457 h 2275162"/>
                  <a:gd name="connsiteX44" fmla="*/ 932784 w 2245529"/>
                  <a:gd name="connsiteY44" fmla="*/ 866603 h 2275162"/>
                  <a:gd name="connsiteX45" fmla="*/ 1081608 w 2245529"/>
                  <a:gd name="connsiteY45" fmla="*/ 1011476 h 2275162"/>
                  <a:gd name="connsiteX46" fmla="*/ 1120460 w 2245529"/>
                  <a:gd name="connsiteY46" fmla="*/ 984806 h 2275162"/>
                  <a:gd name="connsiteX47" fmla="*/ 1165568 w 2245529"/>
                  <a:gd name="connsiteY47" fmla="*/ 1015756 h 2275162"/>
                  <a:gd name="connsiteX48" fmla="*/ 1313404 w 2245529"/>
                  <a:gd name="connsiteY48" fmla="*/ 863969 h 2275162"/>
                  <a:gd name="connsiteX49" fmla="*/ 1189275 w 2245529"/>
                  <a:gd name="connsiteY49" fmla="*/ 743461 h 2275162"/>
                  <a:gd name="connsiteX50" fmla="*/ 1187299 w 2245529"/>
                  <a:gd name="connsiteY50" fmla="*/ 737864 h 2275162"/>
                  <a:gd name="connsiteX51" fmla="*/ 1199811 w 2245529"/>
                  <a:gd name="connsiteY51" fmla="*/ 730620 h 2275162"/>
                  <a:gd name="connsiteX52" fmla="*/ 1929443 w 2245529"/>
                  <a:gd name="connsiteY52" fmla="*/ 9219 h 2275162"/>
                  <a:gd name="connsiteX53" fmla="*/ 1938333 w 2245529"/>
                  <a:gd name="connsiteY53" fmla="*/ 0 h 2275162"/>
                  <a:gd name="connsiteX54" fmla="*/ 1940638 w 2245529"/>
                  <a:gd name="connsiteY54" fmla="*/ 0 h 2275162"/>
                  <a:gd name="connsiteX55" fmla="*/ 1945248 w 2245529"/>
                  <a:gd name="connsiteY55" fmla="*/ 6256 h 2275162"/>
                  <a:gd name="connsiteX56" fmla="*/ 2061146 w 2245529"/>
                  <a:gd name="connsiteY56" fmla="*/ 123142 h 2275162"/>
                  <a:gd name="connsiteX57" fmla="*/ 2066743 w 2245529"/>
                  <a:gd name="connsiteY57" fmla="*/ 127093 h 2275162"/>
                  <a:gd name="connsiteX58" fmla="*/ 2112510 w 2245529"/>
                  <a:gd name="connsiteY58" fmla="*/ 79680 h 2275162"/>
                  <a:gd name="connsiteX59" fmla="*/ 2182971 w 2245529"/>
                  <a:gd name="connsiteY59" fmla="*/ 87253 h 2275162"/>
                  <a:gd name="connsiteX60" fmla="*/ 2174410 w 2245529"/>
                  <a:gd name="connsiteY60" fmla="*/ 147507 h 2275162"/>
                  <a:gd name="connsiteX61" fmla="*/ 2130290 w 2245529"/>
                  <a:gd name="connsiteY61" fmla="*/ 192615 h 2275162"/>
                  <a:gd name="connsiteX62" fmla="*/ 2144119 w 2245529"/>
                  <a:gd name="connsiteY62" fmla="*/ 207432 h 2275162"/>
                  <a:gd name="connsiteX63" fmla="*/ 1396048 w 2245529"/>
                  <a:gd name="connsiteY63" fmla="*/ 948588 h 2275162"/>
                  <a:gd name="connsiteX64" fmla="*/ 1379914 w 2245529"/>
                  <a:gd name="connsiteY64" fmla="*/ 933113 h 2275162"/>
                  <a:gd name="connsiteX65" fmla="*/ 1247553 w 2245529"/>
                  <a:gd name="connsiteY65" fmla="*/ 1069425 h 2275162"/>
                  <a:gd name="connsiteX66" fmla="*/ 1264016 w 2245529"/>
                  <a:gd name="connsiteY66" fmla="*/ 1095107 h 2275162"/>
                  <a:gd name="connsiteX67" fmla="*/ 1340074 w 2245529"/>
                  <a:gd name="connsiteY67" fmla="*/ 1266650 h 2275162"/>
                  <a:gd name="connsiteX68" fmla="*/ 1380902 w 2245529"/>
                  <a:gd name="connsiteY68" fmla="*/ 1318014 h 2275162"/>
                  <a:gd name="connsiteX69" fmla="*/ 1506019 w 2245529"/>
                  <a:gd name="connsiteY69" fmla="*/ 1189274 h 2275162"/>
                  <a:gd name="connsiteX70" fmla="*/ 1514909 w 2245529"/>
                  <a:gd name="connsiteY70" fmla="*/ 1199152 h 2275162"/>
                  <a:gd name="connsiteX71" fmla="*/ 2238615 w 2245529"/>
                  <a:gd name="connsiteY71" fmla="*/ 1929443 h 2275162"/>
                  <a:gd name="connsiteX72" fmla="*/ 2247834 w 2245529"/>
                  <a:gd name="connsiteY72" fmla="*/ 1937345 h 2275162"/>
                  <a:gd name="connsiteX73" fmla="*/ 2247176 w 2245529"/>
                  <a:gd name="connsiteY73" fmla="*/ 1939650 h 2275162"/>
                  <a:gd name="connsiteX74" fmla="*/ 1313734 w 2245529"/>
                  <a:gd name="connsiteY74" fmla="*/ 1379585 h 2275162"/>
                  <a:gd name="connsiteX75" fmla="*/ 1241626 w 2245529"/>
                  <a:gd name="connsiteY75" fmla="*/ 1309453 h 2275162"/>
                  <a:gd name="connsiteX76" fmla="*/ 1231419 w 2245529"/>
                  <a:gd name="connsiteY76" fmla="*/ 1306490 h 2275162"/>
                  <a:gd name="connsiteX77" fmla="*/ 1011476 w 2245529"/>
                  <a:gd name="connsiteY77" fmla="*/ 1306490 h 2275162"/>
                  <a:gd name="connsiteX78" fmla="*/ 1001269 w 2245529"/>
                  <a:gd name="connsiteY78" fmla="*/ 1309124 h 2275162"/>
                  <a:gd name="connsiteX79" fmla="*/ 930479 w 2245529"/>
                  <a:gd name="connsiteY79" fmla="*/ 1381560 h 2275162"/>
                  <a:gd name="connsiteX80" fmla="*/ 952210 w 2245529"/>
                  <a:gd name="connsiteY80" fmla="*/ 1401645 h 2275162"/>
                  <a:gd name="connsiteX81" fmla="*/ 974929 w 2245529"/>
                  <a:gd name="connsiteY81" fmla="*/ 1405596 h 2275162"/>
                  <a:gd name="connsiteX82" fmla="*/ 1002257 w 2245529"/>
                  <a:gd name="connsiteY82" fmla="*/ 1398681 h 2275162"/>
                  <a:gd name="connsiteX83" fmla="*/ 1206396 w 2245529"/>
                  <a:gd name="connsiteY83" fmla="*/ 1397694 h 2275162"/>
                  <a:gd name="connsiteX84" fmla="*/ 1295954 w 2245529"/>
                  <a:gd name="connsiteY84" fmla="*/ 1419754 h 2275162"/>
                  <a:gd name="connsiteX85" fmla="*/ 1345013 w 2245529"/>
                  <a:gd name="connsiteY85" fmla="*/ 1445107 h 2275162"/>
                  <a:gd name="connsiteX86" fmla="*/ 1347318 w 2245529"/>
                  <a:gd name="connsiteY86" fmla="*/ 1442143 h 2275162"/>
                  <a:gd name="connsiteX87" fmla="*/ 1298258 w 2245529"/>
                  <a:gd name="connsiteY87" fmla="*/ 1395389 h 2275162"/>
                  <a:gd name="connsiteX88" fmla="*/ 1313734 w 2245529"/>
                  <a:gd name="connsiteY88" fmla="*/ 1379585 h 2275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2245529" h="2275162">
                    <a:moveTo>
                      <a:pt x="2247176" y="1939650"/>
                    </a:moveTo>
                    <a:cubicBezTo>
                      <a:pt x="2220177" y="1966320"/>
                      <a:pt x="2192849" y="1992660"/>
                      <a:pt x="2165849" y="2019330"/>
                    </a:cubicBezTo>
                    <a:cubicBezTo>
                      <a:pt x="2151033" y="2034146"/>
                      <a:pt x="2136546" y="2049292"/>
                      <a:pt x="2119754" y="2066084"/>
                    </a:cubicBezTo>
                    <a:cubicBezTo>
                      <a:pt x="2134570" y="2080572"/>
                      <a:pt x="2150374" y="2095059"/>
                      <a:pt x="2165191" y="2110205"/>
                    </a:cubicBezTo>
                    <a:cubicBezTo>
                      <a:pt x="2182642" y="2128314"/>
                      <a:pt x="2184946" y="2152020"/>
                      <a:pt x="2171776" y="2170788"/>
                    </a:cubicBezTo>
                    <a:cubicBezTo>
                      <a:pt x="2156630" y="2192189"/>
                      <a:pt x="2127985" y="2197128"/>
                      <a:pt x="2107242" y="2180995"/>
                    </a:cubicBezTo>
                    <a:cubicBezTo>
                      <a:pt x="2095718" y="2172105"/>
                      <a:pt x="2085840" y="2160910"/>
                      <a:pt x="2075633" y="2150703"/>
                    </a:cubicBezTo>
                    <a:cubicBezTo>
                      <a:pt x="2068719" y="2143789"/>
                      <a:pt x="2061804" y="2136874"/>
                      <a:pt x="2054890" y="2129631"/>
                    </a:cubicBezTo>
                    <a:cubicBezTo>
                      <a:pt x="2049622" y="2134570"/>
                      <a:pt x="2045012" y="2138850"/>
                      <a:pt x="2039415" y="2144118"/>
                    </a:cubicBezTo>
                    <a:cubicBezTo>
                      <a:pt x="1823752" y="1926150"/>
                      <a:pt x="1608089" y="1708182"/>
                      <a:pt x="1390121" y="1488239"/>
                    </a:cubicBezTo>
                    <a:cubicBezTo>
                      <a:pt x="1400987" y="1626856"/>
                      <a:pt x="1421730" y="1761193"/>
                      <a:pt x="1454655" y="1893554"/>
                    </a:cubicBezTo>
                    <a:cubicBezTo>
                      <a:pt x="1487910" y="2026244"/>
                      <a:pt x="1531043" y="2155313"/>
                      <a:pt x="1601174" y="2276150"/>
                    </a:cubicBezTo>
                    <a:cubicBezTo>
                      <a:pt x="1580761" y="2271870"/>
                      <a:pt x="1561664" y="2267918"/>
                      <a:pt x="1542567" y="2263638"/>
                    </a:cubicBezTo>
                    <a:cubicBezTo>
                      <a:pt x="1492849" y="2252773"/>
                      <a:pt x="1442802" y="2242236"/>
                      <a:pt x="1393084" y="2231371"/>
                    </a:cubicBezTo>
                    <a:cubicBezTo>
                      <a:pt x="1388804" y="2230383"/>
                      <a:pt x="1384194" y="2230383"/>
                      <a:pt x="1379585" y="2230383"/>
                    </a:cubicBezTo>
                    <a:cubicBezTo>
                      <a:pt x="1207384" y="2230383"/>
                      <a:pt x="1035182" y="2229725"/>
                      <a:pt x="862981" y="2231042"/>
                    </a:cubicBezTo>
                    <a:cubicBezTo>
                      <a:pt x="836970" y="2231371"/>
                      <a:pt x="810630" y="2239602"/>
                      <a:pt x="784618" y="2245200"/>
                    </a:cubicBezTo>
                    <a:cubicBezTo>
                      <a:pt x="737864" y="2254748"/>
                      <a:pt x="691439" y="2265284"/>
                      <a:pt x="645014" y="2275162"/>
                    </a:cubicBezTo>
                    <a:cubicBezTo>
                      <a:pt x="644026" y="2275491"/>
                      <a:pt x="642709" y="2275162"/>
                      <a:pt x="641062" y="2275162"/>
                    </a:cubicBezTo>
                    <a:cubicBezTo>
                      <a:pt x="735559" y="2109217"/>
                      <a:pt x="783960" y="1928784"/>
                      <a:pt x="819519" y="1740120"/>
                    </a:cubicBezTo>
                    <a:cubicBezTo>
                      <a:pt x="647318" y="1910346"/>
                      <a:pt x="477751" y="2078596"/>
                      <a:pt x="308513" y="2246188"/>
                    </a:cubicBezTo>
                    <a:cubicBezTo>
                      <a:pt x="265710" y="2204372"/>
                      <a:pt x="223565" y="2163215"/>
                      <a:pt x="179445" y="2120412"/>
                    </a:cubicBezTo>
                    <a:cubicBezTo>
                      <a:pt x="165287" y="2134899"/>
                      <a:pt x="151129" y="2150703"/>
                      <a:pt x="135654" y="2165520"/>
                    </a:cubicBezTo>
                    <a:cubicBezTo>
                      <a:pt x="117215" y="2183300"/>
                      <a:pt x="94497" y="2185275"/>
                      <a:pt x="75400" y="2172105"/>
                    </a:cubicBezTo>
                    <a:cubicBezTo>
                      <a:pt x="53998" y="2157288"/>
                      <a:pt x="49059" y="2128314"/>
                      <a:pt x="65193" y="2107900"/>
                    </a:cubicBezTo>
                    <a:cubicBezTo>
                      <a:pt x="74083" y="2096705"/>
                      <a:pt x="84948" y="2087157"/>
                      <a:pt x="94826" y="2076950"/>
                    </a:cubicBezTo>
                    <a:cubicBezTo>
                      <a:pt x="101740" y="2069706"/>
                      <a:pt x="108984" y="2062792"/>
                      <a:pt x="116557" y="2055219"/>
                    </a:cubicBezTo>
                    <a:cubicBezTo>
                      <a:pt x="111618" y="2049951"/>
                      <a:pt x="107338" y="2045341"/>
                      <a:pt x="102070" y="2040073"/>
                    </a:cubicBezTo>
                    <a:cubicBezTo>
                      <a:pt x="351646" y="1793131"/>
                      <a:pt x="600893" y="1546188"/>
                      <a:pt x="851457" y="1298258"/>
                    </a:cubicBezTo>
                    <a:cubicBezTo>
                      <a:pt x="855408" y="1303856"/>
                      <a:pt x="859360" y="1309124"/>
                      <a:pt x="863969" y="1315380"/>
                    </a:cubicBezTo>
                    <a:cubicBezTo>
                      <a:pt x="877469" y="1300892"/>
                      <a:pt x="891297" y="1291344"/>
                      <a:pt x="898541" y="1274552"/>
                    </a:cubicBezTo>
                    <a:cubicBezTo>
                      <a:pt x="924223" y="1214956"/>
                      <a:pt x="950893" y="1155690"/>
                      <a:pt x="977563" y="1096753"/>
                    </a:cubicBezTo>
                    <a:cubicBezTo>
                      <a:pt x="982501" y="1085888"/>
                      <a:pt x="991062" y="1076339"/>
                      <a:pt x="998635" y="1065145"/>
                    </a:cubicBezTo>
                    <a:cubicBezTo>
                      <a:pt x="955832" y="1023329"/>
                      <a:pt x="910394" y="979209"/>
                      <a:pt x="862652" y="933113"/>
                    </a:cubicBezTo>
                    <a:cubicBezTo>
                      <a:pt x="824129" y="972953"/>
                      <a:pt x="782972" y="1015427"/>
                      <a:pt x="741156" y="1058889"/>
                    </a:cubicBezTo>
                    <a:cubicBezTo>
                      <a:pt x="492897" y="807995"/>
                      <a:pt x="245955" y="559077"/>
                      <a:pt x="0" y="310818"/>
                    </a:cubicBezTo>
                    <a:cubicBezTo>
                      <a:pt x="41816" y="268015"/>
                      <a:pt x="82973" y="225541"/>
                      <a:pt x="126105" y="181091"/>
                    </a:cubicBezTo>
                    <a:cubicBezTo>
                      <a:pt x="110630" y="166275"/>
                      <a:pt x="94826" y="151458"/>
                      <a:pt x="79680" y="135983"/>
                    </a:cubicBezTo>
                    <a:cubicBezTo>
                      <a:pt x="66510" y="122813"/>
                      <a:pt x="62229" y="106350"/>
                      <a:pt x="68156" y="88241"/>
                    </a:cubicBezTo>
                    <a:cubicBezTo>
                      <a:pt x="74412" y="69473"/>
                      <a:pt x="87911" y="59595"/>
                      <a:pt x="107008" y="56961"/>
                    </a:cubicBezTo>
                    <a:cubicBezTo>
                      <a:pt x="123142" y="54986"/>
                      <a:pt x="135983" y="62229"/>
                      <a:pt x="147178" y="73424"/>
                    </a:cubicBezTo>
                    <a:cubicBezTo>
                      <a:pt x="161994" y="87911"/>
                      <a:pt x="176811" y="102399"/>
                      <a:pt x="192615" y="117874"/>
                    </a:cubicBezTo>
                    <a:cubicBezTo>
                      <a:pt x="195908" y="113264"/>
                      <a:pt x="199529" y="108325"/>
                      <a:pt x="204139" y="102070"/>
                    </a:cubicBezTo>
                    <a:cubicBezTo>
                      <a:pt x="452728" y="352963"/>
                      <a:pt x="699670" y="601881"/>
                      <a:pt x="946942" y="851457"/>
                    </a:cubicBezTo>
                    <a:cubicBezTo>
                      <a:pt x="942003" y="856725"/>
                      <a:pt x="937723" y="861335"/>
                      <a:pt x="932784" y="866603"/>
                    </a:cubicBezTo>
                    <a:cubicBezTo>
                      <a:pt x="982501" y="915004"/>
                      <a:pt x="1031561" y="962746"/>
                      <a:pt x="1081608" y="1011476"/>
                    </a:cubicBezTo>
                    <a:cubicBezTo>
                      <a:pt x="1093132" y="1003574"/>
                      <a:pt x="1106631" y="994354"/>
                      <a:pt x="1120460" y="984806"/>
                    </a:cubicBezTo>
                    <a:cubicBezTo>
                      <a:pt x="1135606" y="995013"/>
                      <a:pt x="1150093" y="1005220"/>
                      <a:pt x="1165568" y="1015756"/>
                    </a:cubicBezTo>
                    <a:cubicBezTo>
                      <a:pt x="1214627" y="965380"/>
                      <a:pt x="1263357" y="915333"/>
                      <a:pt x="1313404" y="863969"/>
                    </a:cubicBezTo>
                    <a:cubicBezTo>
                      <a:pt x="1273235" y="825117"/>
                      <a:pt x="1231419" y="784289"/>
                      <a:pt x="1189275" y="743461"/>
                    </a:cubicBezTo>
                    <a:cubicBezTo>
                      <a:pt x="1188616" y="741486"/>
                      <a:pt x="1187958" y="739839"/>
                      <a:pt x="1187299" y="737864"/>
                    </a:cubicBezTo>
                    <a:cubicBezTo>
                      <a:pt x="1191579" y="735559"/>
                      <a:pt x="1196518" y="733913"/>
                      <a:pt x="1199811" y="730620"/>
                    </a:cubicBezTo>
                    <a:cubicBezTo>
                      <a:pt x="1443461" y="490592"/>
                      <a:pt x="1686452" y="249906"/>
                      <a:pt x="1929443" y="9219"/>
                    </a:cubicBezTo>
                    <a:cubicBezTo>
                      <a:pt x="1932407" y="6256"/>
                      <a:pt x="1935370" y="2963"/>
                      <a:pt x="1938333" y="0"/>
                    </a:cubicBezTo>
                    <a:cubicBezTo>
                      <a:pt x="1938992" y="0"/>
                      <a:pt x="1939979" y="0"/>
                      <a:pt x="1940638" y="0"/>
                    </a:cubicBezTo>
                    <a:cubicBezTo>
                      <a:pt x="1941955" y="1976"/>
                      <a:pt x="1943272" y="4280"/>
                      <a:pt x="1945248" y="6256"/>
                    </a:cubicBezTo>
                    <a:cubicBezTo>
                      <a:pt x="1983771" y="45437"/>
                      <a:pt x="2022294" y="84290"/>
                      <a:pt x="2061146" y="123142"/>
                    </a:cubicBezTo>
                    <a:cubicBezTo>
                      <a:pt x="2062463" y="124459"/>
                      <a:pt x="2063780" y="125117"/>
                      <a:pt x="2066743" y="127093"/>
                    </a:cubicBezTo>
                    <a:cubicBezTo>
                      <a:pt x="2082218" y="110959"/>
                      <a:pt x="2096706" y="94826"/>
                      <a:pt x="2112510" y="79680"/>
                    </a:cubicBezTo>
                    <a:cubicBezTo>
                      <a:pt x="2134241" y="59266"/>
                      <a:pt x="2166837" y="62888"/>
                      <a:pt x="2182971" y="87253"/>
                    </a:cubicBezTo>
                    <a:cubicBezTo>
                      <a:pt x="2195483" y="106021"/>
                      <a:pt x="2192519" y="129069"/>
                      <a:pt x="2174410" y="147507"/>
                    </a:cubicBezTo>
                    <a:cubicBezTo>
                      <a:pt x="2159923" y="162653"/>
                      <a:pt x="2145106" y="177469"/>
                      <a:pt x="2130290" y="192615"/>
                    </a:cubicBezTo>
                    <a:cubicBezTo>
                      <a:pt x="2134899" y="197554"/>
                      <a:pt x="2139509" y="202163"/>
                      <a:pt x="2144119" y="207432"/>
                    </a:cubicBezTo>
                    <a:cubicBezTo>
                      <a:pt x="1894542" y="454703"/>
                      <a:pt x="1645295" y="701316"/>
                      <a:pt x="1396048" y="948588"/>
                    </a:cubicBezTo>
                    <a:cubicBezTo>
                      <a:pt x="1390450" y="943320"/>
                      <a:pt x="1385841" y="938710"/>
                      <a:pt x="1379914" y="933113"/>
                    </a:cubicBezTo>
                    <a:cubicBezTo>
                      <a:pt x="1335135" y="979538"/>
                      <a:pt x="1290356" y="1025305"/>
                      <a:pt x="1247553" y="1069425"/>
                    </a:cubicBezTo>
                    <a:cubicBezTo>
                      <a:pt x="1252821" y="1077327"/>
                      <a:pt x="1259736" y="1085559"/>
                      <a:pt x="1264016" y="1095107"/>
                    </a:cubicBezTo>
                    <a:cubicBezTo>
                      <a:pt x="1289698" y="1152068"/>
                      <a:pt x="1315709" y="1209030"/>
                      <a:pt x="1340074" y="1266650"/>
                    </a:cubicBezTo>
                    <a:cubicBezTo>
                      <a:pt x="1348635" y="1287063"/>
                      <a:pt x="1364110" y="1300234"/>
                      <a:pt x="1380902" y="1318014"/>
                    </a:cubicBezTo>
                    <a:cubicBezTo>
                      <a:pt x="1422717" y="1274881"/>
                      <a:pt x="1464204" y="1232407"/>
                      <a:pt x="1506019" y="1189274"/>
                    </a:cubicBezTo>
                    <a:cubicBezTo>
                      <a:pt x="1509970" y="1193555"/>
                      <a:pt x="1512275" y="1196518"/>
                      <a:pt x="1514909" y="1199152"/>
                    </a:cubicBezTo>
                    <a:cubicBezTo>
                      <a:pt x="1756254" y="1442802"/>
                      <a:pt x="1997270" y="1686122"/>
                      <a:pt x="2238615" y="1929443"/>
                    </a:cubicBezTo>
                    <a:cubicBezTo>
                      <a:pt x="2241578" y="1932406"/>
                      <a:pt x="2244871" y="1934711"/>
                      <a:pt x="2247834" y="1937345"/>
                    </a:cubicBezTo>
                    <a:cubicBezTo>
                      <a:pt x="2247176" y="1938333"/>
                      <a:pt x="2247176" y="1938991"/>
                      <a:pt x="2247176" y="1939650"/>
                    </a:cubicBezTo>
                    <a:close/>
                    <a:moveTo>
                      <a:pt x="1313734" y="1379585"/>
                    </a:moveTo>
                    <a:cubicBezTo>
                      <a:pt x="1289369" y="1355878"/>
                      <a:pt x="1265662" y="1332501"/>
                      <a:pt x="1241626" y="1309453"/>
                    </a:cubicBezTo>
                    <a:cubicBezTo>
                      <a:pt x="1239322" y="1307148"/>
                      <a:pt x="1234712" y="1306819"/>
                      <a:pt x="1231419" y="1306490"/>
                    </a:cubicBezTo>
                    <a:cubicBezTo>
                      <a:pt x="1157995" y="1306490"/>
                      <a:pt x="1084900" y="1306490"/>
                      <a:pt x="1011476" y="1306490"/>
                    </a:cubicBezTo>
                    <a:cubicBezTo>
                      <a:pt x="1007854" y="1306490"/>
                      <a:pt x="1003245" y="1307148"/>
                      <a:pt x="1001269" y="1309124"/>
                    </a:cubicBezTo>
                    <a:cubicBezTo>
                      <a:pt x="977892" y="1332501"/>
                      <a:pt x="955173" y="1356207"/>
                      <a:pt x="930479" y="1381560"/>
                    </a:cubicBezTo>
                    <a:cubicBezTo>
                      <a:pt x="937393" y="1387816"/>
                      <a:pt x="945625" y="1394072"/>
                      <a:pt x="952210" y="1401645"/>
                    </a:cubicBezTo>
                    <a:cubicBezTo>
                      <a:pt x="959124" y="1409547"/>
                      <a:pt x="965051" y="1411193"/>
                      <a:pt x="974929" y="1405596"/>
                    </a:cubicBezTo>
                    <a:cubicBezTo>
                      <a:pt x="982831" y="1401316"/>
                      <a:pt x="993038" y="1398681"/>
                      <a:pt x="1002257" y="1398681"/>
                    </a:cubicBezTo>
                    <a:cubicBezTo>
                      <a:pt x="1070413" y="1398023"/>
                      <a:pt x="1138240" y="1399669"/>
                      <a:pt x="1206396" y="1397694"/>
                    </a:cubicBezTo>
                    <a:cubicBezTo>
                      <a:pt x="1238992" y="1396706"/>
                      <a:pt x="1268296" y="1402303"/>
                      <a:pt x="1295954" y="1419754"/>
                    </a:cubicBezTo>
                    <a:cubicBezTo>
                      <a:pt x="1311429" y="1429632"/>
                      <a:pt x="1328550" y="1436875"/>
                      <a:pt x="1345013" y="1445107"/>
                    </a:cubicBezTo>
                    <a:cubicBezTo>
                      <a:pt x="1345671" y="1444119"/>
                      <a:pt x="1346659" y="1443131"/>
                      <a:pt x="1347318" y="1442143"/>
                    </a:cubicBezTo>
                    <a:cubicBezTo>
                      <a:pt x="1331184" y="1426668"/>
                      <a:pt x="1314721" y="1411193"/>
                      <a:pt x="1298258" y="1395389"/>
                    </a:cubicBezTo>
                    <a:cubicBezTo>
                      <a:pt x="1303527" y="1390450"/>
                      <a:pt x="1307807" y="1385840"/>
                      <a:pt x="1313734" y="1379585"/>
                    </a:cubicBezTo>
                    <a:close/>
                  </a:path>
                </a:pathLst>
              </a:custGeom>
              <a:grpFill/>
              <a:ln w="32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32">
                <a:extLst>
                  <a:ext uri="{FF2B5EF4-FFF2-40B4-BE49-F238E27FC236}">
                    <a16:creationId xmlns:a16="http://schemas.microsoft.com/office/drawing/2014/main" id="{1A30D080-F482-4DF3-A47F-8360DC969B02}"/>
                  </a:ext>
                </a:extLst>
              </p:cNvPr>
              <p:cNvSpPr/>
              <p:nvPr/>
            </p:nvSpPr>
            <p:spPr>
              <a:xfrm>
                <a:off x="819203" y="2139544"/>
                <a:ext cx="1027280" cy="563029"/>
              </a:xfrm>
              <a:custGeom>
                <a:avLst/>
                <a:gdLst>
                  <a:gd name="connsiteX0" fmla="*/ 1030573 w 1027280"/>
                  <a:gd name="connsiteY0" fmla="*/ 54821 h 563028"/>
                  <a:gd name="connsiteX1" fmla="*/ 1030573 w 1027280"/>
                  <a:gd name="connsiteY1" fmla="*/ 518414 h 563028"/>
                  <a:gd name="connsiteX2" fmla="*/ 943320 w 1027280"/>
                  <a:gd name="connsiteY2" fmla="*/ 537182 h 563028"/>
                  <a:gd name="connsiteX3" fmla="*/ 827751 w 1027280"/>
                  <a:gd name="connsiteY3" fmla="*/ 561547 h 563028"/>
                  <a:gd name="connsiteX4" fmla="*/ 798776 w 1027280"/>
                  <a:gd name="connsiteY4" fmla="*/ 564181 h 563028"/>
                  <a:gd name="connsiteX5" fmla="*/ 709548 w 1027280"/>
                  <a:gd name="connsiteY5" fmla="*/ 564181 h 563028"/>
                  <a:gd name="connsiteX6" fmla="*/ 709548 w 1027280"/>
                  <a:gd name="connsiteY6" fmla="*/ 549035 h 563028"/>
                  <a:gd name="connsiteX7" fmla="*/ 709877 w 1027280"/>
                  <a:gd name="connsiteY7" fmla="*/ 234266 h 563028"/>
                  <a:gd name="connsiteX8" fmla="*/ 698024 w 1027280"/>
                  <a:gd name="connsiteY8" fmla="*/ 213194 h 563028"/>
                  <a:gd name="connsiteX9" fmla="*/ 315428 w 1027280"/>
                  <a:gd name="connsiteY9" fmla="*/ 224718 h 563028"/>
                  <a:gd name="connsiteX10" fmla="*/ 306209 w 1027280"/>
                  <a:gd name="connsiteY10" fmla="*/ 241839 h 563028"/>
                  <a:gd name="connsiteX11" fmla="*/ 306538 w 1027280"/>
                  <a:gd name="connsiteY11" fmla="*/ 549694 h 563028"/>
                  <a:gd name="connsiteX12" fmla="*/ 306538 w 1027280"/>
                  <a:gd name="connsiteY12" fmla="*/ 564510 h 563028"/>
                  <a:gd name="connsiteX13" fmla="*/ 190969 w 1027280"/>
                  <a:gd name="connsiteY13" fmla="*/ 559242 h 563028"/>
                  <a:gd name="connsiteX14" fmla="*/ 12841 w 1027280"/>
                  <a:gd name="connsiteY14" fmla="*/ 521378 h 563028"/>
                  <a:gd name="connsiteX15" fmla="*/ 329 w 1027280"/>
                  <a:gd name="connsiteY15" fmla="*/ 518414 h 563028"/>
                  <a:gd name="connsiteX16" fmla="*/ 329 w 1027280"/>
                  <a:gd name="connsiteY16" fmla="*/ 506890 h 563028"/>
                  <a:gd name="connsiteX17" fmla="*/ 0 w 1027280"/>
                  <a:gd name="connsiteY17" fmla="*/ 66016 h 563028"/>
                  <a:gd name="connsiteX18" fmla="*/ 12182 w 1027280"/>
                  <a:gd name="connsiteY18" fmla="*/ 51858 h 563028"/>
                  <a:gd name="connsiteX19" fmla="*/ 243979 w 1027280"/>
                  <a:gd name="connsiteY19" fmla="*/ 1482 h 563028"/>
                  <a:gd name="connsiteX20" fmla="*/ 259783 w 1027280"/>
                  <a:gd name="connsiteY20" fmla="*/ 165 h 563028"/>
                  <a:gd name="connsiteX21" fmla="*/ 774082 w 1027280"/>
                  <a:gd name="connsiteY21" fmla="*/ 823 h 563028"/>
                  <a:gd name="connsiteX22" fmla="*/ 850140 w 1027280"/>
                  <a:gd name="connsiteY22" fmla="*/ 14652 h 563028"/>
                  <a:gd name="connsiteX23" fmla="*/ 1024646 w 1027280"/>
                  <a:gd name="connsiteY23" fmla="*/ 53175 h 563028"/>
                  <a:gd name="connsiteX24" fmla="*/ 1030573 w 1027280"/>
                  <a:gd name="connsiteY24" fmla="*/ 54821 h 563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27280" h="563028">
                    <a:moveTo>
                      <a:pt x="1030573" y="54821"/>
                    </a:moveTo>
                    <a:cubicBezTo>
                      <a:pt x="1030573" y="209242"/>
                      <a:pt x="1030573" y="363335"/>
                      <a:pt x="1030573" y="518414"/>
                    </a:cubicBezTo>
                    <a:cubicBezTo>
                      <a:pt x="1001598" y="524670"/>
                      <a:pt x="972295" y="530926"/>
                      <a:pt x="943320" y="537182"/>
                    </a:cubicBezTo>
                    <a:cubicBezTo>
                      <a:pt x="904797" y="545413"/>
                      <a:pt x="866274" y="553645"/>
                      <a:pt x="827751" y="561547"/>
                    </a:cubicBezTo>
                    <a:cubicBezTo>
                      <a:pt x="818202" y="563522"/>
                      <a:pt x="808325" y="564181"/>
                      <a:pt x="798776" y="564181"/>
                    </a:cubicBezTo>
                    <a:cubicBezTo>
                      <a:pt x="769472" y="564510"/>
                      <a:pt x="740169" y="564181"/>
                      <a:pt x="709548" y="564181"/>
                    </a:cubicBezTo>
                    <a:cubicBezTo>
                      <a:pt x="709548" y="558584"/>
                      <a:pt x="709548" y="553645"/>
                      <a:pt x="709548" y="549035"/>
                    </a:cubicBezTo>
                    <a:cubicBezTo>
                      <a:pt x="709548" y="444002"/>
                      <a:pt x="709548" y="339299"/>
                      <a:pt x="709877" y="234266"/>
                    </a:cubicBezTo>
                    <a:cubicBezTo>
                      <a:pt x="709877" y="224059"/>
                      <a:pt x="707243" y="218132"/>
                      <a:pt x="698024" y="213194"/>
                    </a:cubicBezTo>
                    <a:cubicBezTo>
                      <a:pt x="568297" y="144708"/>
                      <a:pt x="440875" y="148001"/>
                      <a:pt x="315428" y="224718"/>
                    </a:cubicBezTo>
                    <a:cubicBezTo>
                      <a:pt x="308513" y="228998"/>
                      <a:pt x="306209" y="233937"/>
                      <a:pt x="306209" y="241839"/>
                    </a:cubicBezTo>
                    <a:cubicBezTo>
                      <a:pt x="306538" y="344567"/>
                      <a:pt x="306538" y="446966"/>
                      <a:pt x="306538" y="549694"/>
                    </a:cubicBezTo>
                    <a:cubicBezTo>
                      <a:pt x="306538" y="553974"/>
                      <a:pt x="306538" y="558584"/>
                      <a:pt x="306538" y="564510"/>
                    </a:cubicBezTo>
                    <a:cubicBezTo>
                      <a:pt x="267356" y="562205"/>
                      <a:pt x="229163" y="567803"/>
                      <a:pt x="190969" y="559242"/>
                    </a:cubicBezTo>
                    <a:cubicBezTo>
                      <a:pt x="131703" y="545743"/>
                      <a:pt x="72107" y="533889"/>
                      <a:pt x="12841" y="521378"/>
                    </a:cubicBezTo>
                    <a:cubicBezTo>
                      <a:pt x="8890" y="520390"/>
                      <a:pt x="4939" y="519402"/>
                      <a:pt x="329" y="518414"/>
                    </a:cubicBezTo>
                    <a:cubicBezTo>
                      <a:pt x="329" y="514463"/>
                      <a:pt x="329" y="510841"/>
                      <a:pt x="329" y="506890"/>
                    </a:cubicBezTo>
                    <a:cubicBezTo>
                      <a:pt x="329" y="360042"/>
                      <a:pt x="329" y="212864"/>
                      <a:pt x="0" y="66016"/>
                    </a:cubicBezTo>
                    <a:cubicBezTo>
                      <a:pt x="0" y="56468"/>
                      <a:pt x="2963" y="53834"/>
                      <a:pt x="12182" y="51858"/>
                    </a:cubicBezTo>
                    <a:cubicBezTo>
                      <a:pt x="89558" y="35395"/>
                      <a:pt x="166604" y="18274"/>
                      <a:pt x="243979" y="1482"/>
                    </a:cubicBezTo>
                    <a:cubicBezTo>
                      <a:pt x="248918" y="494"/>
                      <a:pt x="254515" y="165"/>
                      <a:pt x="259783" y="165"/>
                    </a:cubicBezTo>
                    <a:cubicBezTo>
                      <a:pt x="431326" y="165"/>
                      <a:pt x="602539" y="-494"/>
                      <a:pt x="774082" y="823"/>
                    </a:cubicBezTo>
                    <a:cubicBezTo>
                      <a:pt x="799435" y="1152"/>
                      <a:pt x="824788" y="9384"/>
                      <a:pt x="850140" y="14652"/>
                    </a:cubicBezTo>
                    <a:cubicBezTo>
                      <a:pt x="908419" y="27164"/>
                      <a:pt x="966697" y="40334"/>
                      <a:pt x="1024646" y="53175"/>
                    </a:cubicBezTo>
                    <a:cubicBezTo>
                      <a:pt x="1026293" y="52846"/>
                      <a:pt x="1028268" y="53834"/>
                      <a:pt x="1030573" y="54821"/>
                    </a:cubicBezTo>
                    <a:close/>
                  </a:path>
                </a:pathLst>
              </a:custGeom>
              <a:grpFill/>
              <a:ln w="32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0" name="Graphic 44">
              <a:extLst>
                <a:ext uri="{FF2B5EF4-FFF2-40B4-BE49-F238E27FC236}">
                  <a16:creationId xmlns:a16="http://schemas.microsoft.com/office/drawing/2014/main" id="{2C4F95F4-24A4-4CC5-BCCE-F74C48417C50}"/>
                </a:ext>
              </a:extLst>
            </p:cNvPr>
            <p:cNvGrpSpPr/>
            <p:nvPr/>
          </p:nvGrpSpPr>
          <p:grpSpPr>
            <a:xfrm>
              <a:off x="1130441" y="3693663"/>
              <a:ext cx="1063808" cy="1831686"/>
              <a:chOff x="2287205" y="839989"/>
              <a:chExt cx="1357219" cy="2336888"/>
            </a:xfrm>
            <a:solidFill>
              <a:schemeClr val="accent2"/>
            </a:solidFill>
          </p:grpSpPr>
          <p:sp>
            <p:nvSpPr>
              <p:cNvPr id="39" name="Freeform: Shape 23">
                <a:extLst>
                  <a:ext uri="{FF2B5EF4-FFF2-40B4-BE49-F238E27FC236}">
                    <a16:creationId xmlns:a16="http://schemas.microsoft.com/office/drawing/2014/main" id="{2614D00D-C31F-452E-8A88-B65F3E5B66F3}"/>
                  </a:ext>
                </a:extLst>
              </p:cNvPr>
              <p:cNvSpPr/>
              <p:nvPr/>
            </p:nvSpPr>
            <p:spPr>
              <a:xfrm>
                <a:off x="2444556" y="839989"/>
                <a:ext cx="1199868" cy="2281567"/>
              </a:xfrm>
              <a:custGeom>
                <a:avLst/>
                <a:gdLst>
                  <a:gd name="connsiteX0" fmla="*/ 680973 w 1199867"/>
                  <a:gd name="connsiteY0" fmla="*/ 2282003 h 2281567"/>
                  <a:gd name="connsiteX1" fmla="*/ 687336 w 1199867"/>
                  <a:gd name="connsiteY1" fmla="*/ 2096796 h 2281567"/>
                  <a:gd name="connsiteX2" fmla="*/ 693472 w 1199867"/>
                  <a:gd name="connsiteY2" fmla="*/ 1922269 h 2281567"/>
                  <a:gd name="connsiteX3" fmla="*/ 701880 w 1199867"/>
                  <a:gd name="connsiteY3" fmla="*/ 1694340 h 2281567"/>
                  <a:gd name="connsiteX4" fmla="*/ 709607 w 1199867"/>
                  <a:gd name="connsiteY4" fmla="*/ 1472546 h 2281567"/>
                  <a:gd name="connsiteX5" fmla="*/ 719833 w 1199867"/>
                  <a:gd name="connsiteY5" fmla="*/ 1239390 h 2281567"/>
                  <a:gd name="connsiteX6" fmla="*/ 729377 w 1199867"/>
                  <a:gd name="connsiteY6" fmla="*/ 1058728 h 2281567"/>
                  <a:gd name="connsiteX7" fmla="*/ 740740 w 1199867"/>
                  <a:gd name="connsiteY7" fmla="*/ 851478 h 2281567"/>
                  <a:gd name="connsiteX8" fmla="*/ 721651 w 1199867"/>
                  <a:gd name="connsiteY8" fmla="*/ 836480 h 2281567"/>
                  <a:gd name="connsiteX9" fmla="*/ 648023 w 1199867"/>
                  <a:gd name="connsiteY9" fmla="*/ 817846 h 2281567"/>
                  <a:gd name="connsiteX10" fmla="*/ 643250 w 1199867"/>
                  <a:gd name="connsiteY10" fmla="*/ 806710 h 2281567"/>
                  <a:gd name="connsiteX11" fmla="*/ 647114 w 1199867"/>
                  <a:gd name="connsiteY11" fmla="*/ 783304 h 2281567"/>
                  <a:gd name="connsiteX12" fmla="*/ 668929 w 1199867"/>
                  <a:gd name="connsiteY12" fmla="*/ 722174 h 2281567"/>
                  <a:gd name="connsiteX13" fmla="*/ 694836 w 1199867"/>
                  <a:gd name="connsiteY13" fmla="*/ 709676 h 2281567"/>
                  <a:gd name="connsiteX14" fmla="*/ 722560 w 1199867"/>
                  <a:gd name="connsiteY14" fmla="*/ 726946 h 2281567"/>
                  <a:gd name="connsiteX15" fmla="*/ 734377 w 1199867"/>
                  <a:gd name="connsiteY15" fmla="*/ 729219 h 2281567"/>
                  <a:gd name="connsiteX16" fmla="*/ 774827 w 1199867"/>
                  <a:gd name="connsiteY16" fmla="*/ 715811 h 2281567"/>
                  <a:gd name="connsiteX17" fmla="*/ 776645 w 1199867"/>
                  <a:gd name="connsiteY17" fmla="*/ 706949 h 2281567"/>
                  <a:gd name="connsiteX18" fmla="*/ 747330 w 1199867"/>
                  <a:gd name="connsiteY18" fmla="*/ 685360 h 2281567"/>
                  <a:gd name="connsiteX19" fmla="*/ 618708 w 1199867"/>
                  <a:gd name="connsiteY19" fmla="*/ 581735 h 2281567"/>
                  <a:gd name="connsiteX20" fmla="*/ 361918 w 1199867"/>
                  <a:gd name="connsiteY20" fmla="*/ 326763 h 2281567"/>
                  <a:gd name="connsiteX21" fmla="*/ 26955 w 1199867"/>
                  <a:gd name="connsiteY21" fmla="*/ 32250 h 2281567"/>
                  <a:gd name="connsiteX22" fmla="*/ 3775 w 1199867"/>
                  <a:gd name="connsiteY22" fmla="*/ 11343 h 2281567"/>
                  <a:gd name="connsiteX23" fmla="*/ 594 w 1199867"/>
                  <a:gd name="connsiteY23" fmla="*/ 2708 h 2281567"/>
                  <a:gd name="connsiteX24" fmla="*/ 10366 w 1199867"/>
                  <a:gd name="connsiteY24" fmla="*/ 890 h 2281567"/>
                  <a:gd name="connsiteX25" fmla="*/ 54679 w 1199867"/>
                  <a:gd name="connsiteY25" fmla="*/ 22933 h 2281567"/>
                  <a:gd name="connsiteX26" fmla="*/ 632797 w 1199867"/>
                  <a:gd name="connsiteY26" fmla="*/ 497653 h 2281567"/>
                  <a:gd name="connsiteX27" fmla="*/ 815731 w 1199867"/>
                  <a:gd name="connsiteY27" fmla="*/ 659454 h 2281567"/>
                  <a:gd name="connsiteX28" fmla="*/ 840274 w 1199867"/>
                  <a:gd name="connsiteY28" fmla="*/ 675361 h 2281567"/>
                  <a:gd name="connsiteX29" fmla="*/ 866635 w 1199867"/>
                  <a:gd name="connsiteY29" fmla="*/ 664681 h 2281567"/>
                  <a:gd name="connsiteX30" fmla="*/ 885496 w 1199867"/>
                  <a:gd name="connsiteY30" fmla="*/ 624458 h 2281567"/>
                  <a:gd name="connsiteX31" fmla="*/ 926628 w 1199867"/>
                  <a:gd name="connsiteY31" fmla="*/ 572645 h 2281567"/>
                  <a:gd name="connsiteX32" fmla="*/ 1151603 w 1199867"/>
                  <a:gd name="connsiteY32" fmla="*/ 389029 h 2281567"/>
                  <a:gd name="connsiteX33" fmla="*/ 1190236 w 1199867"/>
                  <a:gd name="connsiteY33" fmla="*/ 359032 h 2281567"/>
                  <a:gd name="connsiteX34" fmla="*/ 1201598 w 1199867"/>
                  <a:gd name="connsiteY34" fmla="*/ 364941 h 2281567"/>
                  <a:gd name="connsiteX35" fmla="*/ 1192281 w 1199867"/>
                  <a:gd name="connsiteY35" fmla="*/ 388575 h 2281567"/>
                  <a:gd name="connsiteX36" fmla="*/ 1132969 w 1199867"/>
                  <a:gd name="connsiteY36" fmla="*/ 459703 h 2281567"/>
                  <a:gd name="connsiteX37" fmla="*/ 912312 w 1199867"/>
                  <a:gd name="connsiteY37" fmla="*/ 703313 h 2281567"/>
                  <a:gd name="connsiteX38" fmla="*/ 905949 w 1199867"/>
                  <a:gd name="connsiteY38" fmla="*/ 723083 h 2281567"/>
                  <a:gd name="connsiteX39" fmla="*/ 896177 w 1199867"/>
                  <a:gd name="connsiteY39" fmla="*/ 747399 h 2281567"/>
                  <a:gd name="connsiteX40" fmla="*/ 892087 w 1199867"/>
                  <a:gd name="connsiteY40" fmla="*/ 770123 h 2281567"/>
                  <a:gd name="connsiteX41" fmla="*/ 927992 w 1199867"/>
                  <a:gd name="connsiteY41" fmla="*/ 911244 h 2281567"/>
                  <a:gd name="connsiteX42" fmla="*/ 1003892 w 1199867"/>
                  <a:gd name="connsiteY42" fmla="*/ 1145309 h 2281567"/>
                  <a:gd name="connsiteX43" fmla="*/ 1092746 w 1199867"/>
                  <a:gd name="connsiteY43" fmla="*/ 1447776 h 2281567"/>
                  <a:gd name="connsiteX44" fmla="*/ 1173646 w 1199867"/>
                  <a:gd name="connsiteY44" fmla="*/ 1775467 h 2281567"/>
                  <a:gd name="connsiteX45" fmla="*/ 1181146 w 1199867"/>
                  <a:gd name="connsiteY45" fmla="*/ 1822053 h 2281567"/>
                  <a:gd name="connsiteX46" fmla="*/ 1179555 w 1199867"/>
                  <a:gd name="connsiteY46" fmla="*/ 1828871 h 2281567"/>
                  <a:gd name="connsiteX47" fmla="*/ 1174555 w 1199867"/>
                  <a:gd name="connsiteY47" fmla="*/ 1823871 h 2281567"/>
                  <a:gd name="connsiteX48" fmla="*/ 1149785 w 1199867"/>
                  <a:gd name="connsiteY48" fmla="*/ 1751606 h 2281567"/>
                  <a:gd name="connsiteX49" fmla="*/ 996393 w 1199867"/>
                  <a:gd name="connsiteY49" fmla="*/ 1234618 h 2281567"/>
                  <a:gd name="connsiteX50" fmla="*/ 853909 w 1199867"/>
                  <a:gd name="connsiteY50" fmla="*/ 834662 h 2281567"/>
                  <a:gd name="connsiteX51" fmla="*/ 839365 w 1199867"/>
                  <a:gd name="connsiteY51" fmla="*/ 801256 h 2281567"/>
                  <a:gd name="connsiteX52" fmla="*/ 821867 w 1199867"/>
                  <a:gd name="connsiteY52" fmla="*/ 785576 h 2281567"/>
                  <a:gd name="connsiteX53" fmla="*/ 811641 w 1199867"/>
                  <a:gd name="connsiteY53" fmla="*/ 804665 h 2281567"/>
                  <a:gd name="connsiteX54" fmla="*/ 810277 w 1199867"/>
                  <a:gd name="connsiteY54" fmla="*/ 844661 h 2281567"/>
                  <a:gd name="connsiteX55" fmla="*/ 818458 w 1199867"/>
                  <a:gd name="connsiteY55" fmla="*/ 1002143 h 2281567"/>
                  <a:gd name="connsiteX56" fmla="*/ 830275 w 1199867"/>
                  <a:gd name="connsiteY56" fmla="*/ 1220983 h 2281567"/>
                  <a:gd name="connsiteX57" fmla="*/ 837774 w 1199867"/>
                  <a:gd name="connsiteY57" fmla="*/ 1373239 h 2281567"/>
                  <a:gd name="connsiteX58" fmla="*/ 848228 w 1199867"/>
                  <a:gd name="connsiteY58" fmla="*/ 1760696 h 2281567"/>
                  <a:gd name="connsiteX59" fmla="*/ 855954 w 1199867"/>
                  <a:gd name="connsiteY59" fmla="*/ 2082252 h 2281567"/>
                  <a:gd name="connsiteX60" fmla="*/ 859817 w 1199867"/>
                  <a:gd name="connsiteY60" fmla="*/ 2241780 h 2281567"/>
                  <a:gd name="connsiteX61" fmla="*/ 859590 w 1199867"/>
                  <a:gd name="connsiteY61" fmla="*/ 2250642 h 2281567"/>
                  <a:gd name="connsiteX62" fmla="*/ 860272 w 1199867"/>
                  <a:gd name="connsiteY62" fmla="*/ 2275412 h 2281567"/>
                  <a:gd name="connsiteX63" fmla="*/ 854591 w 1199867"/>
                  <a:gd name="connsiteY63" fmla="*/ 2280866 h 2281567"/>
                  <a:gd name="connsiteX64" fmla="*/ 843910 w 1199867"/>
                  <a:gd name="connsiteY64" fmla="*/ 2280866 h 2281567"/>
                  <a:gd name="connsiteX65" fmla="*/ 722787 w 1199867"/>
                  <a:gd name="connsiteY65" fmla="*/ 2280866 h 2281567"/>
                  <a:gd name="connsiteX66" fmla="*/ 713243 w 1199867"/>
                  <a:gd name="connsiteY66" fmla="*/ 2281775 h 2281567"/>
                  <a:gd name="connsiteX67" fmla="*/ 680973 w 1199867"/>
                  <a:gd name="connsiteY67" fmla="*/ 2282003 h 2281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1199867" h="2281567">
                    <a:moveTo>
                      <a:pt x="680973" y="2282003"/>
                    </a:moveTo>
                    <a:cubicBezTo>
                      <a:pt x="683019" y="2220191"/>
                      <a:pt x="685291" y="2158607"/>
                      <a:pt x="687336" y="2096796"/>
                    </a:cubicBezTo>
                    <a:cubicBezTo>
                      <a:pt x="689382" y="2038620"/>
                      <a:pt x="691427" y="1980445"/>
                      <a:pt x="693472" y="1922269"/>
                    </a:cubicBezTo>
                    <a:cubicBezTo>
                      <a:pt x="696199" y="1846369"/>
                      <a:pt x="699153" y="1770241"/>
                      <a:pt x="701880" y="1694340"/>
                    </a:cubicBezTo>
                    <a:cubicBezTo>
                      <a:pt x="704607" y="1620484"/>
                      <a:pt x="706880" y="1546402"/>
                      <a:pt x="709607" y="1472546"/>
                    </a:cubicBezTo>
                    <a:cubicBezTo>
                      <a:pt x="712334" y="1394827"/>
                      <a:pt x="715515" y="1317109"/>
                      <a:pt x="719833" y="1239390"/>
                    </a:cubicBezTo>
                    <a:cubicBezTo>
                      <a:pt x="723242" y="1179169"/>
                      <a:pt x="726196" y="1118949"/>
                      <a:pt x="729377" y="1058728"/>
                    </a:cubicBezTo>
                    <a:cubicBezTo>
                      <a:pt x="733013" y="989645"/>
                      <a:pt x="736876" y="920561"/>
                      <a:pt x="740740" y="851478"/>
                    </a:cubicBezTo>
                    <a:cubicBezTo>
                      <a:pt x="741876" y="831253"/>
                      <a:pt x="740285" y="828753"/>
                      <a:pt x="721651" y="836480"/>
                    </a:cubicBezTo>
                    <a:cubicBezTo>
                      <a:pt x="691654" y="848978"/>
                      <a:pt x="670520" y="831935"/>
                      <a:pt x="648023" y="817846"/>
                    </a:cubicBezTo>
                    <a:cubicBezTo>
                      <a:pt x="644614" y="815573"/>
                      <a:pt x="643705" y="811028"/>
                      <a:pt x="643250" y="806710"/>
                    </a:cubicBezTo>
                    <a:cubicBezTo>
                      <a:pt x="642569" y="798529"/>
                      <a:pt x="644159" y="790576"/>
                      <a:pt x="647114" y="783304"/>
                    </a:cubicBezTo>
                    <a:cubicBezTo>
                      <a:pt x="655522" y="763306"/>
                      <a:pt x="661885" y="742626"/>
                      <a:pt x="668929" y="722174"/>
                    </a:cubicBezTo>
                    <a:cubicBezTo>
                      <a:pt x="673247" y="709676"/>
                      <a:pt x="682110" y="705585"/>
                      <a:pt x="694836" y="709676"/>
                    </a:cubicBezTo>
                    <a:cubicBezTo>
                      <a:pt x="705516" y="712857"/>
                      <a:pt x="714152" y="720129"/>
                      <a:pt x="722560" y="726946"/>
                    </a:cubicBezTo>
                    <a:cubicBezTo>
                      <a:pt x="726423" y="729901"/>
                      <a:pt x="729377" y="731037"/>
                      <a:pt x="734377" y="729219"/>
                    </a:cubicBezTo>
                    <a:cubicBezTo>
                      <a:pt x="747784" y="724219"/>
                      <a:pt x="761192" y="719902"/>
                      <a:pt x="774827" y="715811"/>
                    </a:cubicBezTo>
                    <a:cubicBezTo>
                      <a:pt x="781871" y="713766"/>
                      <a:pt x="780508" y="711039"/>
                      <a:pt x="776645" y="706949"/>
                    </a:cubicBezTo>
                    <a:cubicBezTo>
                      <a:pt x="768009" y="698086"/>
                      <a:pt x="757783" y="691496"/>
                      <a:pt x="747330" y="685360"/>
                    </a:cubicBezTo>
                    <a:cubicBezTo>
                      <a:pt x="699381" y="657181"/>
                      <a:pt x="657112" y="621731"/>
                      <a:pt x="618708" y="581735"/>
                    </a:cubicBezTo>
                    <a:cubicBezTo>
                      <a:pt x="535308" y="494699"/>
                      <a:pt x="449863" y="409481"/>
                      <a:pt x="361918" y="326763"/>
                    </a:cubicBezTo>
                    <a:cubicBezTo>
                      <a:pt x="253975" y="224729"/>
                      <a:pt x="139215" y="129739"/>
                      <a:pt x="26955" y="32250"/>
                    </a:cubicBezTo>
                    <a:cubicBezTo>
                      <a:pt x="19001" y="25433"/>
                      <a:pt x="11502" y="18388"/>
                      <a:pt x="3775" y="11343"/>
                    </a:cubicBezTo>
                    <a:cubicBezTo>
                      <a:pt x="1503" y="9071"/>
                      <a:pt x="-1224" y="6117"/>
                      <a:pt x="594" y="2708"/>
                    </a:cubicBezTo>
                    <a:cubicBezTo>
                      <a:pt x="2639" y="-1155"/>
                      <a:pt x="6957" y="-19"/>
                      <a:pt x="10366" y="890"/>
                    </a:cubicBezTo>
                    <a:cubicBezTo>
                      <a:pt x="26727" y="4980"/>
                      <a:pt x="41499" y="12934"/>
                      <a:pt x="54679" y="22933"/>
                    </a:cubicBezTo>
                    <a:cubicBezTo>
                      <a:pt x="252384" y="174734"/>
                      <a:pt x="447136" y="330854"/>
                      <a:pt x="632797" y="497653"/>
                    </a:cubicBezTo>
                    <a:cubicBezTo>
                      <a:pt x="693245" y="552193"/>
                      <a:pt x="754602" y="605596"/>
                      <a:pt x="815731" y="659454"/>
                    </a:cubicBezTo>
                    <a:cubicBezTo>
                      <a:pt x="823003" y="666044"/>
                      <a:pt x="831184" y="671498"/>
                      <a:pt x="840274" y="675361"/>
                    </a:cubicBezTo>
                    <a:cubicBezTo>
                      <a:pt x="853454" y="680815"/>
                      <a:pt x="861181" y="678088"/>
                      <a:pt x="866635" y="664681"/>
                    </a:cubicBezTo>
                    <a:cubicBezTo>
                      <a:pt x="872316" y="651046"/>
                      <a:pt x="879361" y="637865"/>
                      <a:pt x="885496" y="624458"/>
                    </a:cubicBezTo>
                    <a:cubicBezTo>
                      <a:pt x="895041" y="603778"/>
                      <a:pt x="909812" y="587644"/>
                      <a:pt x="926628" y="572645"/>
                    </a:cubicBezTo>
                    <a:cubicBezTo>
                      <a:pt x="998666" y="507880"/>
                      <a:pt x="1075703" y="449250"/>
                      <a:pt x="1151603" y="389029"/>
                    </a:cubicBezTo>
                    <a:cubicBezTo>
                      <a:pt x="1164329" y="378803"/>
                      <a:pt x="1177055" y="368577"/>
                      <a:pt x="1190236" y="359032"/>
                    </a:cubicBezTo>
                    <a:cubicBezTo>
                      <a:pt x="1197962" y="353351"/>
                      <a:pt x="1201143" y="355396"/>
                      <a:pt x="1201598" y="364941"/>
                    </a:cubicBezTo>
                    <a:cubicBezTo>
                      <a:pt x="1202052" y="374258"/>
                      <a:pt x="1197280" y="381530"/>
                      <a:pt x="1192281" y="388575"/>
                    </a:cubicBezTo>
                    <a:cubicBezTo>
                      <a:pt x="1174328" y="413799"/>
                      <a:pt x="1152967" y="436297"/>
                      <a:pt x="1132969" y="459703"/>
                    </a:cubicBezTo>
                    <a:cubicBezTo>
                      <a:pt x="1061841" y="543103"/>
                      <a:pt x="989803" y="625594"/>
                      <a:pt x="912312" y="703313"/>
                    </a:cubicBezTo>
                    <a:cubicBezTo>
                      <a:pt x="906403" y="709221"/>
                      <a:pt x="907539" y="716493"/>
                      <a:pt x="905949" y="723083"/>
                    </a:cubicBezTo>
                    <a:cubicBezTo>
                      <a:pt x="904131" y="731946"/>
                      <a:pt x="902086" y="740354"/>
                      <a:pt x="896177" y="747399"/>
                    </a:cubicBezTo>
                    <a:cubicBezTo>
                      <a:pt x="890496" y="753989"/>
                      <a:pt x="890496" y="762170"/>
                      <a:pt x="892087" y="770123"/>
                    </a:cubicBezTo>
                    <a:cubicBezTo>
                      <a:pt x="901631" y="817846"/>
                      <a:pt x="915720" y="864204"/>
                      <a:pt x="927992" y="911244"/>
                    </a:cubicBezTo>
                    <a:cubicBezTo>
                      <a:pt x="948444" y="990781"/>
                      <a:pt x="977077" y="1067818"/>
                      <a:pt x="1003892" y="1145309"/>
                    </a:cubicBezTo>
                    <a:cubicBezTo>
                      <a:pt x="1038434" y="1244617"/>
                      <a:pt x="1063659" y="1346878"/>
                      <a:pt x="1092746" y="1447776"/>
                    </a:cubicBezTo>
                    <a:cubicBezTo>
                      <a:pt x="1123879" y="1555946"/>
                      <a:pt x="1149558" y="1665480"/>
                      <a:pt x="1173646" y="1775467"/>
                    </a:cubicBezTo>
                    <a:cubicBezTo>
                      <a:pt x="1177055" y="1790693"/>
                      <a:pt x="1178646" y="1806373"/>
                      <a:pt x="1181146" y="1822053"/>
                    </a:cubicBezTo>
                    <a:cubicBezTo>
                      <a:pt x="1181600" y="1824553"/>
                      <a:pt x="1183191" y="1827962"/>
                      <a:pt x="1179555" y="1828871"/>
                    </a:cubicBezTo>
                    <a:cubicBezTo>
                      <a:pt x="1176146" y="1829780"/>
                      <a:pt x="1175464" y="1826371"/>
                      <a:pt x="1174555" y="1823871"/>
                    </a:cubicBezTo>
                    <a:cubicBezTo>
                      <a:pt x="1165465" y="1800010"/>
                      <a:pt x="1156603" y="1776149"/>
                      <a:pt x="1149785" y="1751606"/>
                    </a:cubicBezTo>
                    <a:cubicBezTo>
                      <a:pt x="1101836" y="1578444"/>
                      <a:pt x="1050478" y="1406190"/>
                      <a:pt x="996393" y="1234618"/>
                    </a:cubicBezTo>
                    <a:cubicBezTo>
                      <a:pt x="953671" y="1099633"/>
                      <a:pt x="908448" y="965557"/>
                      <a:pt x="853909" y="834662"/>
                    </a:cubicBezTo>
                    <a:cubicBezTo>
                      <a:pt x="849137" y="823527"/>
                      <a:pt x="844365" y="812392"/>
                      <a:pt x="839365" y="801256"/>
                    </a:cubicBezTo>
                    <a:cubicBezTo>
                      <a:pt x="835729" y="793530"/>
                      <a:pt x="830048" y="784440"/>
                      <a:pt x="821867" y="785576"/>
                    </a:cubicBezTo>
                    <a:cubicBezTo>
                      <a:pt x="815050" y="786485"/>
                      <a:pt x="813459" y="797620"/>
                      <a:pt x="811641" y="804665"/>
                    </a:cubicBezTo>
                    <a:cubicBezTo>
                      <a:pt x="808459" y="817846"/>
                      <a:pt x="809596" y="831253"/>
                      <a:pt x="810277" y="844661"/>
                    </a:cubicBezTo>
                    <a:cubicBezTo>
                      <a:pt x="813004" y="897155"/>
                      <a:pt x="815731" y="949649"/>
                      <a:pt x="818458" y="1002143"/>
                    </a:cubicBezTo>
                    <a:cubicBezTo>
                      <a:pt x="822322" y="1075090"/>
                      <a:pt x="826412" y="1148036"/>
                      <a:pt x="830275" y="1220983"/>
                    </a:cubicBezTo>
                    <a:cubicBezTo>
                      <a:pt x="833002" y="1271659"/>
                      <a:pt x="836184" y="1322336"/>
                      <a:pt x="837774" y="1373239"/>
                    </a:cubicBezTo>
                    <a:cubicBezTo>
                      <a:pt x="841638" y="1502316"/>
                      <a:pt x="844819" y="1631620"/>
                      <a:pt x="848228" y="1760696"/>
                    </a:cubicBezTo>
                    <a:cubicBezTo>
                      <a:pt x="850955" y="1867957"/>
                      <a:pt x="853227" y="1974991"/>
                      <a:pt x="855954" y="2082252"/>
                    </a:cubicBezTo>
                    <a:cubicBezTo>
                      <a:pt x="857318" y="2135428"/>
                      <a:pt x="858454" y="2188604"/>
                      <a:pt x="859817" y="2241780"/>
                    </a:cubicBezTo>
                    <a:cubicBezTo>
                      <a:pt x="859817" y="2244734"/>
                      <a:pt x="859590" y="2247688"/>
                      <a:pt x="859590" y="2250642"/>
                    </a:cubicBezTo>
                    <a:cubicBezTo>
                      <a:pt x="861181" y="2258823"/>
                      <a:pt x="859817" y="2267232"/>
                      <a:pt x="860272" y="2275412"/>
                    </a:cubicBezTo>
                    <a:cubicBezTo>
                      <a:pt x="860499" y="2279730"/>
                      <a:pt x="858681" y="2281094"/>
                      <a:pt x="854591" y="2280866"/>
                    </a:cubicBezTo>
                    <a:cubicBezTo>
                      <a:pt x="850955" y="2280639"/>
                      <a:pt x="847546" y="2280866"/>
                      <a:pt x="843910" y="2280866"/>
                    </a:cubicBezTo>
                    <a:cubicBezTo>
                      <a:pt x="803460" y="2280866"/>
                      <a:pt x="763237" y="2280866"/>
                      <a:pt x="722787" y="2280866"/>
                    </a:cubicBezTo>
                    <a:cubicBezTo>
                      <a:pt x="719606" y="2280866"/>
                      <a:pt x="716197" y="2279957"/>
                      <a:pt x="713243" y="2281775"/>
                    </a:cubicBezTo>
                    <a:cubicBezTo>
                      <a:pt x="702562" y="2282003"/>
                      <a:pt x="691654" y="2282003"/>
                      <a:pt x="680973" y="2282003"/>
                    </a:cubicBezTo>
                    <a:close/>
                  </a:path>
                </a:pathLst>
              </a:custGeom>
              <a:grpFill/>
              <a:ln w="22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24">
                <a:extLst>
                  <a:ext uri="{FF2B5EF4-FFF2-40B4-BE49-F238E27FC236}">
                    <a16:creationId xmlns:a16="http://schemas.microsoft.com/office/drawing/2014/main" id="{CEF03F94-FA43-469A-9078-D93D48AD4318}"/>
                  </a:ext>
                </a:extLst>
              </p:cNvPr>
              <p:cNvSpPr/>
              <p:nvPr/>
            </p:nvSpPr>
            <p:spPr>
              <a:xfrm>
                <a:off x="2287205" y="1710963"/>
                <a:ext cx="659018" cy="1245317"/>
              </a:xfrm>
              <a:custGeom>
                <a:avLst/>
                <a:gdLst>
                  <a:gd name="connsiteX0" fmla="*/ 0 w 659018"/>
                  <a:gd name="connsiteY0" fmla="*/ 221 h 1245317"/>
                  <a:gd name="connsiteX1" fmla="*/ 31360 w 659018"/>
                  <a:gd name="connsiteY1" fmla="*/ 12720 h 1245317"/>
                  <a:gd name="connsiteX2" fmla="*/ 323373 w 659018"/>
                  <a:gd name="connsiteY2" fmla="*/ 249285 h 1245317"/>
                  <a:gd name="connsiteX3" fmla="*/ 440406 w 659018"/>
                  <a:gd name="connsiteY3" fmla="*/ 352228 h 1245317"/>
                  <a:gd name="connsiteX4" fmla="*/ 461995 w 659018"/>
                  <a:gd name="connsiteY4" fmla="*/ 367908 h 1245317"/>
                  <a:gd name="connsiteX5" fmla="*/ 475857 w 659018"/>
                  <a:gd name="connsiteY5" fmla="*/ 363136 h 1245317"/>
                  <a:gd name="connsiteX6" fmla="*/ 547667 w 659018"/>
                  <a:gd name="connsiteY6" fmla="*/ 279509 h 1245317"/>
                  <a:gd name="connsiteX7" fmla="*/ 648792 w 659018"/>
                  <a:gd name="connsiteY7" fmla="*/ 199290 h 1245317"/>
                  <a:gd name="connsiteX8" fmla="*/ 659018 w 659018"/>
                  <a:gd name="connsiteY8" fmla="*/ 194973 h 1245317"/>
                  <a:gd name="connsiteX9" fmla="*/ 657655 w 659018"/>
                  <a:gd name="connsiteY9" fmla="*/ 208153 h 1245317"/>
                  <a:gd name="connsiteX10" fmla="*/ 641747 w 659018"/>
                  <a:gd name="connsiteY10" fmla="*/ 228605 h 1245317"/>
                  <a:gd name="connsiteX11" fmla="*/ 503126 w 659018"/>
                  <a:gd name="connsiteY11" fmla="*/ 381998 h 1245317"/>
                  <a:gd name="connsiteX12" fmla="*/ 498809 w 659018"/>
                  <a:gd name="connsiteY12" fmla="*/ 390406 h 1245317"/>
                  <a:gd name="connsiteX13" fmla="*/ 491991 w 659018"/>
                  <a:gd name="connsiteY13" fmla="*/ 409495 h 1245317"/>
                  <a:gd name="connsiteX14" fmla="*/ 491309 w 659018"/>
                  <a:gd name="connsiteY14" fmla="*/ 424038 h 1245317"/>
                  <a:gd name="connsiteX15" fmla="*/ 539031 w 659018"/>
                  <a:gd name="connsiteY15" fmla="*/ 587657 h 1245317"/>
                  <a:gd name="connsiteX16" fmla="*/ 646065 w 659018"/>
                  <a:gd name="connsiteY16" fmla="*/ 972614 h 1245317"/>
                  <a:gd name="connsiteX17" fmla="*/ 649019 w 659018"/>
                  <a:gd name="connsiteY17" fmla="*/ 991930 h 1245317"/>
                  <a:gd name="connsiteX18" fmla="*/ 648565 w 659018"/>
                  <a:gd name="connsiteY18" fmla="*/ 998293 h 1245317"/>
                  <a:gd name="connsiteX19" fmla="*/ 643565 w 659018"/>
                  <a:gd name="connsiteY19" fmla="*/ 989431 h 1245317"/>
                  <a:gd name="connsiteX20" fmla="*/ 600843 w 659018"/>
                  <a:gd name="connsiteY20" fmla="*/ 846492 h 1245317"/>
                  <a:gd name="connsiteX21" fmla="*/ 465403 w 659018"/>
                  <a:gd name="connsiteY21" fmla="*/ 446081 h 1245317"/>
                  <a:gd name="connsiteX22" fmla="*/ 462676 w 659018"/>
                  <a:gd name="connsiteY22" fmla="*/ 439491 h 1245317"/>
                  <a:gd name="connsiteX23" fmla="*/ 451996 w 659018"/>
                  <a:gd name="connsiteY23" fmla="*/ 429038 h 1245317"/>
                  <a:gd name="connsiteX24" fmla="*/ 445633 w 659018"/>
                  <a:gd name="connsiteY24" fmla="*/ 443582 h 1245317"/>
                  <a:gd name="connsiteX25" fmla="*/ 448132 w 659018"/>
                  <a:gd name="connsiteY25" fmla="*/ 511301 h 1245317"/>
                  <a:gd name="connsiteX26" fmla="*/ 454268 w 659018"/>
                  <a:gd name="connsiteY26" fmla="*/ 623335 h 1245317"/>
                  <a:gd name="connsiteX27" fmla="*/ 462449 w 659018"/>
                  <a:gd name="connsiteY27" fmla="*/ 808541 h 1245317"/>
                  <a:gd name="connsiteX28" fmla="*/ 466994 w 659018"/>
                  <a:gd name="connsiteY28" fmla="*/ 985795 h 1245317"/>
                  <a:gd name="connsiteX29" fmla="*/ 473130 w 659018"/>
                  <a:gd name="connsiteY29" fmla="*/ 1237131 h 1245317"/>
                  <a:gd name="connsiteX30" fmla="*/ 464040 w 659018"/>
                  <a:gd name="connsiteY30" fmla="*/ 1246448 h 1245317"/>
                  <a:gd name="connsiteX31" fmla="*/ 382003 w 659018"/>
                  <a:gd name="connsiteY31" fmla="*/ 1246448 h 1245317"/>
                  <a:gd name="connsiteX32" fmla="*/ 374277 w 659018"/>
                  <a:gd name="connsiteY32" fmla="*/ 1238494 h 1245317"/>
                  <a:gd name="connsiteX33" fmla="*/ 380867 w 659018"/>
                  <a:gd name="connsiteY33" fmla="*/ 1067604 h 1245317"/>
                  <a:gd name="connsiteX34" fmla="*/ 387003 w 659018"/>
                  <a:gd name="connsiteY34" fmla="*/ 894896 h 1245317"/>
                  <a:gd name="connsiteX35" fmla="*/ 398820 w 659018"/>
                  <a:gd name="connsiteY35" fmla="*/ 623335 h 1245317"/>
                  <a:gd name="connsiteX36" fmla="*/ 407455 w 659018"/>
                  <a:gd name="connsiteY36" fmla="*/ 464034 h 1245317"/>
                  <a:gd name="connsiteX37" fmla="*/ 397456 w 659018"/>
                  <a:gd name="connsiteY37" fmla="*/ 456308 h 1245317"/>
                  <a:gd name="connsiteX38" fmla="*/ 357233 w 659018"/>
                  <a:gd name="connsiteY38" fmla="*/ 446763 h 1245317"/>
                  <a:gd name="connsiteX39" fmla="*/ 354506 w 659018"/>
                  <a:gd name="connsiteY39" fmla="*/ 433810 h 1245317"/>
                  <a:gd name="connsiteX40" fmla="*/ 369277 w 659018"/>
                  <a:gd name="connsiteY40" fmla="*/ 391996 h 1245317"/>
                  <a:gd name="connsiteX41" fmla="*/ 382231 w 659018"/>
                  <a:gd name="connsiteY41" fmla="*/ 387451 h 1245317"/>
                  <a:gd name="connsiteX42" fmla="*/ 387912 w 659018"/>
                  <a:gd name="connsiteY42" fmla="*/ 389724 h 1245317"/>
                  <a:gd name="connsiteX43" fmla="*/ 429725 w 659018"/>
                  <a:gd name="connsiteY43" fmla="*/ 389497 h 1245317"/>
                  <a:gd name="connsiteX44" fmla="*/ 414954 w 659018"/>
                  <a:gd name="connsiteY44" fmla="*/ 376089 h 1245317"/>
                  <a:gd name="connsiteX45" fmla="*/ 341326 w 659018"/>
                  <a:gd name="connsiteY45" fmla="*/ 317686 h 1245317"/>
                  <a:gd name="connsiteX46" fmla="*/ 149529 w 659018"/>
                  <a:gd name="connsiteY46" fmla="*/ 132707 h 1245317"/>
                  <a:gd name="connsiteX47" fmla="*/ 15453 w 659018"/>
                  <a:gd name="connsiteY47" fmla="*/ 17265 h 1245317"/>
                  <a:gd name="connsiteX48" fmla="*/ 0 w 659018"/>
                  <a:gd name="connsiteY48" fmla="*/ 3857 h 1245317"/>
                  <a:gd name="connsiteX49" fmla="*/ 0 w 659018"/>
                  <a:gd name="connsiteY49" fmla="*/ 221 h 1245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659018" h="1245317">
                    <a:moveTo>
                      <a:pt x="0" y="221"/>
                    </a:moveTo>
                    <a:cubicBezTo>
                      <a:pt x="12726" y="-1369"/>
                      <a:pt x="22270" y="5903"/>
                      <a:pt x="31360" y="12720"/>
                    </a:cubicBezTo>
                    <a:cubicBezTo>
                      <a:pt x="130895" y="88848"/>
                      <a:pt x="229520" y="166339"/>
                      <a:pt x="323373" y="249285"/>
                    </a:cubicBezTo>
                    <a:cubicBezTo>
                      <a:pt x="362233" y="283827"/>
                      <a:pt x="401319" y="318141"/>
                      <a:pt x="440406" y="352228"/>
                    </a:cubicBezTo>
                    <a:cubicBezTo>
                      <a:pt x="446996" y="358137"/>
                      <a:pt x="453586" y="364045"/>
                      <a:pt x="461995" y="367908"/>
                    </a:cubicBezTo>
                    <a:cubicBezTo>
                      <a:pt x="468585" y="370862"/>
                      <a:pt x="473811" y="369499"/>
                      <a:pt x="475857" y="363136"/>
                    </a:cubicBezTo>
                    <a:cubicBezTo>
                      <a:pt x="487901" y="324958"/>
                      <a:pt x="519034" y="302915"/>
                      <a:pt x="547667" y="279509"/>
                    </a:cubicBezTo>
                    <a:cubicBezTo>
                      <a:pt x="581072" y="252239"/>
                      <a:pt x="614932" y="225878"/>
                      <a:pt x="648792" y="199290"/>
                    </a:cubicBezTo>
                    <a:cubicBezTo>
                      <a:pt x="651746" y="197018"/>
                      <a:pt x="655155" y="191564"/>
                      <a:pt x="659018" y="194973"/>
                    </a:cubicBezTo>
                    <a:cubicBezTo>
                      <a:pt x="662881" y="198381"/>
                      <a:pt x="659927" y="203835"/>
                      <a:pt x="657655" y="208153"/>
                    </a:cubicBezTo>
                    <a:cubicBezTo>
                      <a:pt x="653564" y="215879"/>
                      <a:pt x="647429" y="222015"/>
                      <a:pt x="641747" y="228605"/>
                    </a:cubicBezTo>
                    <a:cubicBezTo>
                      <a:pt x="596752" y="280872"/>
                      <a:pt x="551757" y="332912"/>
                      <a:pt x="503126" y="381998"/>
                    </a:cubicBezTo>
                    <a:cubicBezTo>
                      <a:pt x="500854" y="384270"/>
                      <a:pt x="499263" y="386770"/>
                      <a:pt x="498809" y="390406"/>
                    </a:cubicBezTo>
                    <a:cubicBezTo>
                      <a:pt x="497672" y="396996"/>
                      <a:pt x="496309" y="403586"/>
                      <a:pt x="491991" y="409495"/>
                    </a:cubicBezTo>
                    <a:cubicBezTo>
                      <a:pt x="488582" y="413812"/>
                      <a:pt x="490173" y="419266"/>
                      <a:pt x="491309" y="424038"/>
                    </a:cubicBezTo>
                    <a:cubicBezTo>
                      <a:pt x="504263" y="479487"/>
                      <a:pt x="520170" y="534026"/>
                      <a:pt x="539031" y="587657"/>
                    </a:cubicBezTo>
                    <a:cubicBezTo>
                      <a:pt x="583118" y="713552"/>
                      <a:pt x="617205" y="842401"/>
                      <a:pt x="646065" y="972614"/>
                    </a:cubicBezTo>
                    <a:cubicBezTo>
                      <a:pt x="647429" y="978977"/>
                      <a:pt x="648110" y="985568"/>
                      <a:pt x="649019" y="991930"/>
                    </a:cubicBezTo>
                    <a:cubicBezTo>
                      <a:pt x="649247" y="993976"/>
                      <a:pt x="650156" y="996021"/>
                      <a:pt x="648565" y="998293"/>
                    </a:cubicBezTo>
                    <a:cubicBezTo>
                      <a:pt x="644929" y="996475"/>
                      <a:pt x="644702" y="992612"/>
                      <a:pt x="643565" y="989431"/>
                    </a:cubicBezTo>
                    <a:cubicBezTo>
                      <a:pt x="626522" y="942618"/>
                      <a:pt x="615387" y="893987"/>
                      <a:pt x="600843" y="846492"/>
                    </a:cubicBezTo>
                    <a:cubicBezTo>
                      <a:pt x="559711" y="711734"/>
                      <a:pt x="520397" y="576294"/>
                      <a:pt x="465403" y="446081"/>
                    </a:cubicBezTo>
                    <a:cubicBezTo>
                      <a:pt x="464494" y="443809"/>
                      <a:pt x="463585" y="441764"/>
                      <a:pt x="462676" y="439491"/>
                    </a:cubicBezTo>
                    <a:cubicBezTo>
                      <a:pt x="460177" y="434719"/>
                      <a:pt x="457222" y="427674"/>
                      <a:pt x="451996" y="429038"/>
                    </a:cubicBezTo>
                    <a:cubicBezTo>
                      <a:pt x="447223" y="430401"/>
                      <a:pt x="445860" y="437673"/>
                      <a:pt x="445633" y="443582"/>
                    </a:cubicBezTo>
                    <a:cubicBezTo>
                      <a:pt x="444724" y="466079"/>
                      <a:pt x="446996" y="488804"/>
                      <a:pt x="448132" y="511301"/>
                    </a:cubicBezTo>
                    <a:cubicBezTo>
                      <a:pt x="449950" y="548570"/>
                      <a:pt x="452677" y="586066"/>
                      <a:pt x="454268" y="623335"/>
                    </a:cubicBezTo>
                    <a:cubicBezTo>
                      <a:pt x="456995" y="685146"/>
                      <a:pt x="461540" y="746730"/>
                      <a:pt x="462449" y="808541"/>
                    </a:cubicBezTo>
                    <a:cubicBezTo>
                      <a:pt x="463358" y="867626"/>
                      <a:pt x="465403" y="926710"/>
                      <a:pt x="466994" y="985795"/>
                    </a:cubicBezTo>
                    <a:cubicBezTo>
                      <a:pt x="469039" y="1069649"/>
                      <a:pt x="470857" y="1153276"/>
                      <a:pt x="473130" y="1237131"/>
                    </a:cubicBezTo>
                    <a:cubicBezTo>
                      <a:pt x="473357" y="1244857"/>
                      <a:pt x="471312" y="1246448"/>
                      <a:pt x="464040" y="1246448"/>
                    </a:cubicBezTo>
                    <a:cubicBezTo>
                      <a:pt x="436770" y="1245993"/>
                      <a:pt x="409273" y="1246221"/>
                      <a:pt x="382003" y="1246448"/>
                    </a:cubicBezTo>
                    <a:cubicBezTo>
                      <a:pt x="375640" y="1246448"/>
                      <a:pt x="374050" y="1244630"/>
                      <a:pt x="374277" y="1238494"/>
                    </a:cubicBezTo>
                    <a:cubicBezTo>
                      <a:pt x="376549" y="1181455"/>
                      <a:pt x="378822" y="1124416"/>
                      <a:pt x="380867" y="1067604"/>
                    </a:cubicBezTo>
                    <a:cubicBezTo>
                      <a:pt x="382912" y="1010110"/>
                      <a:pt x="384730" y="952389"/>
                      <a:pt x="387003" y="894896"/>
                    </a:cubicBezTo>
                    <a:cubicBezTo>
                      <a:pt x="390184" y="804451"/>
                      <a:pt x="393366" y="713779"/>
                      <a:pt x="398820" y="623335"/>
                    </a:cubicBezTo>
                    <a:cubicBezTo>
                      <a:pt x="402001" y="570386"/>
                      <a:pt x="404728" y="517210"/>
                      <a:pt x="407455" y="464034"/>
                    </a:cubicBezTo>
                    <a:cubicBezTo>
                      <a:pt x="407910" y="454490"/>
                      <a:pt x="406092" y="452672"/>
                      <a:pt x="397456" y="456308"/>
                    </a:cubicBezTo>
                    <a:cubicBezTo>
                      <a:pt x="381322" y="463125"/>
                      <a:pt x="369277" y="454717"/>
                      <a:pt x="357233" y="446763"/>
                    </a:cubicBezTo>
                    <a:cubicBezTo>
                      <a:pt x="352688" y="443809"/>
                      <a:pt x="352916" y="438355"/>
                      <a:pt x="354506" y="433810"/>
                    </a:cubicBezTo>
                    <a:cubicBezTo>
                      <a:pt x="359051" y="419721"/>
                      <a:pt x="364051" y="405859"/>
                      <a:pt x="369277" y="391996"/>
                    </a:cubicBezTo>
                    <a:cubicBezTo>
                      <a:pt x="371550" y="386088"/>
                      <a:pt x="377004" y="386088"/>
                      <a:pt x="382231" y="387451"/>
                    </a:cubicBezTo>
                    <a:cubicBezTo>
                      <a:pt x="384276" y="387906"/>
                      <a:pt x="386548" y="388361"/>
                      <a:pt x="387912" y="389724"/>
                    </a:cubicBezTo>
                    <a:cubicBezTo>
                      <a:pt x="402001" y="404722"/>
                      <a:pt x="415409" y="393360"/>
                      <a:pt x="429725" y="389497"/>
                    </a:cubicBezTo>
                    <a:cubicBezTo>
                      <a:pt x="425862" y="382679"/>
                      <a:pt x="420408" y="379271"/>
                      <a:pt x="414954" y="376089"/>
                    </a:cubicBezTo>
                    <a:cubicBezTo>
                      <a:pt x="387457" y="360182"/>
                      <a:pt x="363369" y="340184"/>
                      <a:pt x="341326" y="317686"/>
                    </a:cubicBezTo>
                    <a:cubicBezTo>
                      <a:pt x="279287" y="254057"/>
                      <a:pt x="216340" y="191337"/>
                      <a:pt x="149529" y="132707"/>
                    </a:cubicBezTo>
                    <a:cubicBezTo>
                      <a:pt x="104988" y="93620"/>
                      <a:pt x="59993" y="55670"/>
                      <a:pt x="15453" y="17265"/>
                    </a:cubicBezTo>
                    <a:cubicBezTo>
                      <a:pt x="10226" y="12720"/>
                      <a:pt x="5227" y="8402"/>
                      <a:pt x="0" y="3857"/>
                    </a:cubicBezTo>
                    <a:cubicBezTo>
                      <a:pt x="0" y="2721"/>
                      <a:pt x="0" y="1358"/>
                      <a:pt x="0" y="221"/>
                    </a:cubicBezTo>
                    <a:close/>
                  </a:path>
                </a:pathLst>
              </a:custGeom>
              <a:grpFill/>
              <a:ln w="22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25">
                <a:extLst>
                  <a:ext uri="{FF2B5EF4-FFF2-40B4-BE49-F238E27FC236}">
                    <a16:creationId xmlns:a16="http://schemas.microsoft.com/office/drawing/2014/main" id="{9B12CC87-2BE0-4EA3-9FC6-F0176C88C20F}"/>
                  </a:ext>
                </a:extLst>
              </p:cNvPr>
              <p:cNvSpPr/>
              <p:nvPr/>
            </p:nvSpPr>
            <p:spPr>
              <a:xfrm>
                <a:off x="3298161" y="3147335"/>
                <a:ext cx="147711" cy="29542"/>
              </a:xfrm>
              <a:custGeom>
                <a:avLst/>
                <a:gdLst>
                  <a:gd name="connsiteX0" fmla="*/ 0 w 147710"/>
                  <a:gd name="connsiteY0" fmla="*/ 31133 h 29542"/>
                  <a:gd name="connsiteX1" fmla="*/ 12044 w 147710"/>
                  <a:gd name="connsiteY1" fmla="*/ 29315 h 29542"/>
                  <a:gd name="connsiteX2" fmla="*/ 134531 w 147710"/>
                  <a:gd name="connsiteY2" fmla="*/ 29315 h 29542"/>
                  <a:gd name="connsiteX3" fmla="*/ 146120 w 147710"/>
                  <a:gd name="connsiteY3" fmla="*/ 17725 h 29542"/>
                  <a:gd name="connsiteX4" fmla="*/ 146347 w 147710"/>
                  <a:gd name="connsiteY4" fmla="*/ 0 h 29542"/>
                  <a:gd name="connsiteX5" fmla="*/ 147938 w 147710"/>
                  <a:gd name="connsiteY5" fmla="*/ 31133 h 29542"/>
                  <a:gd name="connsiteX6" fmla="*/ 0 w 147710"/>
                  <a:gd name="connsiteY6" fmla="*/ 31133 h 29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7710" h="29542">
                    <a:moveTo>
                      <a:pt x="0" y="31133"/>
                    </a:moveTo>
                    <a:cubicBezTo>
                      <a:pt x="3863" y="28860"/>
                      <a:pt x="7954" y="29315"/>
                      <a:pt x="12044" y="29315"/>
                    </a:cubicBezTo>
                    <a:cubicBezTo>
                      <a:pt x="52949" y="29315"/>
                      <a:pt x="93626" y="29315"/>
                      <a:pt x="134531" y="29315"/>
                    </a:cubicBezTo>
                    <a:cubicBezTo>
                      <a:pt x="145439" y="29315"/>
                      <a:pt x="145893" y="28633"/>
                      <a:pt x="146120" y="17725"/>
                    </a:cubicBezTo>
                    <a:cubicBezTo>
                      <a:pt x="146120" y="11817"/>
                      <a:pt x="146347" y="5908"/>
                      <a:pt x="146347" y="0"/>
                    </a:cubicBezTo>
                    <a:cubicBezTo>
                      <a:pt x="148620" y="10226"/>
                      <a:pt x="147256" y="20907"/>
                      <a:pt x="147938" y="31133"/>
                    </a:cubicBezTo>
                    <a:cubicBezTo>
                      <a:pt x="98625" y="31133"/>
                      <a:pt x="49313" y="31133"/>
                      <a:pt x="0" y="31133"/>
                    </a:cubicBezTo>
                    <a:close/>
                  </a:path>
                </a:pathLst>
              </a:custGeom>
              <a:grpFill/>
              <a:ln w="22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1" name="Group 12">
              <a:extLst>
                <a:ext uri="{FF2B5EF4-FFF2-40B4-BE49-F238E27FC236}">
                  <a16:creationId xmlns:a16="http://schemas.microsoft.com/office/drawing/2014/main" id="{DF693A5E-FE34-4C4C-947C-D0DA42480098}"/>
                </a:ext>
              </a:extLst>
            </p:cNvPr>
            <p:cNvGrpSpPr/>
            <p:nvPr/>
          </p:nvGrpSpPr>
          <p:grpSpPr>
            <a:xfrm>
              <a:off x="5015051" y="3824033"/>
              <a:ext cx="1256542" cy="1019770"/>
              <a:chOff x="2002422" y="1255190"/>
              <a:chExt cx="6189146" cy="5022917"/>
            </a:xfrm>
          </p:grpSpPr>
          <p:grpSp>
            <p:nvGrpSpPr>
              <p:cNvPr id="30" name="Group 13">
                <a:extLst>
                  <a:ext uri="{FF2B5EF4-FFF2-40B4-BE49-F238E27FC236}">
                    <a16:creationId xmlns:a16="http://schemas.microsoft.com/office/drawing/2014/main" id="{0EEF3EF4-E52F-49C8-A3D1-DF3A15AD4FFD}"/>
                  </a:ext>
                </a:extLst>
              </p:cNvPr>
              <p:cNvGrpSpPr/>
              <p:nvPr/>
            </p:nvGrpSpPr>
            <p:grpSpPr>
              <a:xfrm>
                <a:off x="4066220" y="1255190"/>
                <a:ext cx="2502860" cy="4993119"/>
                <a:chOff x="4066220" y="1255190"/>
                <a:chExt cx="2502860" cy="4993119"/>
              </a:xfrm>
            </p:grpSpPr>
            <p:sp>
              <p:nvSpPr>
                <p:cNvPr id="37" name="Freeform: Shape 20">
                  <a:extLst>
                    <a:ext uri="{FF2B5EF4-FFF2-40B4-BE49-F238E27FC236}">
                      <a16:creationId xmlns:a16="http://schemas.microsoft.com/office/drawing/2014/main" id="{567EB89F-F4F4-43EC-AAB2-E08022A46544}"/>
                    </a:ext>
                  </a:extLst>
                </p:cNvPr>
                <p:cNvSpPr/>
                <p:nvPr/>
              </p:nvSpPr>
              <p:spPr>
                <a:xfrm>
                  <a:off x="4066220" y="1255190"/>
                  <a:ext cx="2502860" cy="3992660"/>
                </a:xfrm>
                <a:custGeom>
                  <a:avLst/>
                  <a:gdLst>
                    <a:gd name="connsiteX0" fmla="*/ 149268 w 339665"/>
                    <a:gd name="connsiteY0" fmla="*/ 540137 h 541846"/>
                    <a:gd name="connsiteX1" fmla="*/ 38473 w 339665"/>
                    <a:gd name="connsiteY1" fmla="*/ 539328 h 541846"/>
                    <a:gd name="connsiteX2" fmla="*/ 10976 w 339665"/>
                    <a:gd name="connsiteY2" fmla="*/ 493231 h 541846"/>
                    <a:gd name="connsiteX3" fmla="*/ 40899 w 339665"/>
                    <a:gd name="connsiteY3" fmla="*/ 435002 h 541846"/>
                    <a:gd name="connsiteX4" fmla="*/ 12593 w 339665"/>
                    <a:gd name="connsiteY4" fmla="*/ 383244 h 541846"/>
                    <a:gd name="connsiteX5" fmla="*/ 33620 w 339665"/>
                    <a:gd name="connsiteY5" fmla="*/ 343616 h 541846"/>
                    <a:gd name="connsiteX6" fmla="*/ 53838 w 339665"/>
                    <a:gd name="connsiteY6" fmla="*/ 306415 h 541846"/>
                    <a:gd name="connsiteX7" fmla="*/ 50604 w 339665"/>
                    <a:gd name="connsiteY7" fmla="*/ 302372 h 541846"/>
                    <a:gd name="connsiteX8" fmla="*/ 19063 w 339665"/>
                    <a:gd name="connsiteY8" fmla="*/ 240908 h 541846"/>
                    <a:gd name="connsiteX9" fmla="*/ 145225 w 339665"/>
                    <a:gd name="connsiteY9" fmla="*/ 24169 h 541846"/>
                    <a:gd name="connsiteX10" fmla="*/ 192939 w 339665"/>
                    <a:gd name="connsiteY10" fmla="*/ 22552 h 541846"/>
                    <a:gd name="connsiteX11" fmla="*/ 333658 w 339665"/>
                    <a:gd name="connsiteY11" fmla="*/ 265170 h 541846"/>
                    <a:gd name="connsiteX12" fmla="*/ 311822 w 339665"/>
                    <a:gd name="connsiteY12" fmla="*/ 299945 h 541846"/>
                    <a:gd name="connsiteX13" fmla="*/ 297265 w 339665"/>
                    <a:gd name="connsiteY13" fmla="*/ 329868 h 541846"/>
                    <a:gd name="connsiteX14" fmla="*/ 326379 w 339665"/>
                    <a:gd name="connsiteY14" fmla="*/ 381627 h 541846"/>
                    <a:gd name="connsiteX15" fmla="*/ 298883 w 339665"/>
                    <a:gd name="connsiteY15" fmla="*/ 434194 h 541846"/>
                    <a:gd name="connsiteX16" fmla="*/ 336084 w 339665"/>
                    <a:gd name="connsiteY16" fmla="*/ 506979 h 541846"/>
                    <a:gd name="connsiteX17" fmla="*/ 321527 w 339665"/>
                    <a:gd name="connsiteY17" fmla="*/ 536093 h 541846"/>
                    <a:gd name="connsiteX18" fmla="*/ 199409 w 339665"/>
                    <a:gd name="connsiteY18" fmla="*/ 540946 h 541846"/>
                    <a:gd name="connsiteX19" fmla="*/ 149268 w 339665"/>
                    <a:gd name="connsiteY19" fmla="*/ 540137 h 541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339665" h="541846">
                      <a:moveTo>
                        <a:pt x="149268" y="540137"/>
                      </a:moveTo>
                      <a:cubicBezTo>
                        <a:pt x="112067" y="540137"/>
                        <a:pt x="75674" y="540137"/>
                        <a:pt x="38473" y="539328"/>
                      </a:cubicBezTo>
                      <a:cubicBezTo>
                        <a:pt x="-2772" y="538520"/>
                        <a:pt x="-6816" y="531241"/>
                        <a:pt x="10976" y="493231"/>
                      </a:cubicBezTo>
                      <a:cubicBezTo>
                        <a:pt x="19872" y="473822"/>
                        <a:pt x="30385" y="454412"/>
                        <a:pt x="40899" y="435002"/>
                      </a:cubicBezTo>
                      <a:cubicBezTo>
                        <a:pt x="-6007" y="426915"/>
                        <a:pt x="-7625" y="423681"/>
                        <a:pt x="12593" y="383244"/>
                      </a:cubicBezTo>
                      <a:cubicBezTo>
                        <a:pt x="19063" y="369496"/>
                        <a:pt x="26342" y="356556"/>
                        <a:pt x="33620" y="343616"/>
                      </a:cubicBezTo>
                      <a:cubicBezTo>
                        <a:pt x="40090" y="330677"/>
                        <a:pt x="47369" y="317737"/>
                        <a:pt x="53838" y="306415"/>
                      </a:cubicBezTo>
                      <a:cubicBezTo>
                        <a:pt x="52221" y="303989"/>
                        <a:pt x="51412" y="302372"/>
                        <a:pt x="50604" y="302372"/>
                      </a:cubicBezTo>
                      <a:cubicBezTo>
                        <a:pt x="-9242" y="295902"/>
                        <a:pt x="-10860" y="295093"/>
                        <a:pt x="19063" y="240908"/>
                      </a:cubicBezTo>
                      <a:cubicBezTo>
                        <a:pt x="59500" y="168123"/>
                        <a:pt x="101553" y="96146"/>
                        <a:pt x="145225" y="24169"/>
                      </a:cubicBezTo>
                      <a:cubicBezTo>
                        <a:pt x="163825" y="-7371"/>
                        <a:pt x="173530" y="-8180"/>
                        <a:pt x="192939" y="22552"/>
                      </a:cubicBezTo>
                      <a:cubicBezTo>
                        <a:pt x="244698" y="100998"/>
                        <a:pt x="289178" y="182680"/>
                        <a:pt x="333658" y="265170"/>
                      </a:cubicBezTo>
                      <a:cubicBezTo>
                        <a:pt x="347406" y="290241"/>
                        <a:pt x="341745" y="299136"/>
                        <a:pt x="311822" y="299945"/>
                      </a:cubicBezTo>
                      <a:cubicBezTo>
                        <a:pt x="283517" y="300754"/>
                        <a:pt x="281899" y="308841"/>
                        <a:pt x="297265" y="329868"/>
                      </a:cubicBezTo>
                      <a:cubicBezTo>
                        <a:pt x="308587" y="346042"/>
                        <a:pt x="317483" y="363835"/>
                        <a:pt x="326379" y="381627"/>
                      </a:cubicBezTo>
                      <a:cubicBezTo>
                        <a:pt x="348215" y="423681"/>
                        <a:pt x="346597" y="426915"/>
                        <a:pt x="298883" y="434194"/>
                      </a:cubicBezTo>
                      <a:cubicBezTo>
                        <a:pt x="311822" y="459264"/>
                        <a:pt x="323953" y="482717"/>
                        <a:pt x="336084" y="506979"/>
                      </a:cubicBezTo>
                      <a:cubicBezTo>
                        <a:pt x="344171" y="523154"/>
                        <a:pt x="340936" y="532050"/>
                        <a:pt x="321527" y="536093"/>
                      </a:cubicBezTo>
                      <a:cubicBezTo>
                        <a:pt x="281091" y="544180"/>
                        <a:pt x="239846" y="538520"/>
                        <a:pt x="199409" y="540946"/>
                      </a:cubicBezTo>
                      <a:cubicBezTo>
                        <a:pt x="181617" y="550651"/>
                        <a:pt x="165443" y="551459"/>
                        <a:pt x="149268" y="54013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80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8" name="Freeform: Shape 21">
                  <a:extLst>
                    <a:ext uri="{FF2B5EF4-FFF2-40B4-BE49-F238E27FC236}">
                      <a16:creationId xmlns:a16="http://schemas.microsoft.com/office/drawing/2014/main" id="{57FA0616-086E-40EC-820A-856FF1A4963A}"/>
                    </a:ext>
                  </a:extLst>
                </p:cNvPr>
                <p:cNvSpPr/>
                <p:nvPr/>
              </p:nvSpPr>
              <p:spPr>
                <a:xfrm>
                  <a:off x="5079283" y="5235250"/>
                  <a:ext cx="476734" cy="1013059"/>
                </a:xfrm>
                <a:custGeom>
                  <a:avLst/>
                  <a:gdLst>
                    <a:gd name="connsiteX0" fmla="*/ 11563 w 64698"/>
                    <a:gd name="connsiteY0" fmla="*/ 0 h 137483"/>
                    <a:gd name="connsiteX1" fmla="*/ 60895 w 64698"/>
                    <a:gd name="connsiteY1" fmla="*/ 0 h 137483"/>
                    <a:gd name="connsiteX2" fmla="*/ 72217 w 64698"/>
                    <a:gd name="connsiteY2" fmla="*/ 100282 h 137483"/>
                    <a:gd name="connsiteX3" fmla="*/ 37442 w 64698"/>
                    <a:gd name="connsiteY3" fmla="*/ 142336 h 137483"/>
                    <a:gd name="connsiteX4" fmla="*/ 241 w 64698"/>
                    <a:gd name="connsiteY4" fmla="*/ 99474 h 137483"/>
                    <a:gd name="connsiteX5" fmla="*/ 11563 w 64698"/>
                    <a:gd name="connsiteY5" fmla="*/ 0 h 1374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4698" h="137483">
                      <a:moveTo>
                        <a:pt x="11563" y="0"/>
                      </a:moveTo>
                      <a:cubicBezTo>
                        <a:pt x="27737" y="0"/>
                        <a:pt x="44721" y="0"/>
                        <a:pt x="60895" y="0"/>
                      </a:cubicBezTo>
                      <a:cubicBezTo>
                        <a:pt x="64939" y="33158"/>
                        <a:pt x="68982" y="67125"/>
                        <a:pt x="72217" y="100282"/>
                      </a:cubicBezTo>
                      <a:cubicBezTo>
                        <a:pt x="74643" y="125353"/>
                        <a:pt x="62512" y="140719"/>
                        <a:pt x="37442" y="142336"/>
                      </a:cubicBezTo>
                      <a:cubicBezTo>
                        <a:pt x="13989" y="143954"/>
                        <a:pt x="-2186" y="126970"/>
                        <a:pt x="241" y="99474"/>
                      </a:cubicBezTo>
                      <a:cubicBezTo>
                        <a:pt x="1858" y="67125"/>
                        <a:pt x="7519" y="33158"/>
                        <a:pt x="11563" y="0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 w="80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1" name="Group 14">
                <a:extLst>
                  <a:ext uri="{FF2B5EF4-FFF2-40B4-BE49-F238E27FC236}">
                    <a16:creationId xmlns:a16="http://schemas.microsoft.com/office/drawing/2014/main" id="{4AC6C7A6-F388-4D9C-88F7-F857BED5965C}"/>
                  </a:ext>
                </a:extLst>
              </p:cNvPr>
              <p:cNvGrpSpPr/>
              <p:nvPr/>
            </p:nvGrpSpPr>
            <p:grpSpPr>
              <a:xfrm>
                <a:off x="7007595" y="3916121"/>
                <a:ext cx="1183973" cy="2361986"/>
                <a:chOff x="4066220" y="1255190"/>
                <a:chExt cx="2502860" cy="4993119"/>
              </a:xfrm>
            </p:grpSpPr>
            <p:sp>
              <p:nvSpPr>
                <p:cNvPr id="35" name="Freeform: Shape 18">
                  <a:extLst>
                    <a:ext uri="{FF2B5EF4-FFF2-40B4-BE49-F238E27FC236}">
                      <a16:creationId xmlns:a16="http://schemas.microsoft.com/office/drawing/2014/main" id="{8F9F11C3-C4EC-495E-BA12-58B253C3266A}"/>
                    </a:ext>
                  </a:extLst>
                </p:cNvPr>
                <p:cNvSpPr/>
                <p:nvPr/>
              </p:nvSpPr>
              <p:spPr>
                <a:xfrm>
                  <a:off x="4066220" y="1255190"/>
                  <a:ext cx="2502860" cy="3992660"/>
                </a:xfrm>
                <a:custGeom>
                  <a:avLst/>
                  <a:gdLst>
                    <a:gd name="connsiteX0" fmla="*/ 149268 w 339665"/>
                    <a:gd name="connsiteY0" fmla="*/ 540137 h 541846"/>
                    <a:gd name="connsiteX1" fmla="*/ 38473 w 339665"/>
                    <a:gd name="connsiteY1" fmla="*/ 539328 h 541846"/>
                    <a:gd name="connsiteX2" fmla="*/ 10976 w 339665"/>
                    <a:gd name="connsiteY2" fmla="*/ 493231 h 541846"/>
                    <a:gd name="connsiteX3" fmla="*/ 40899 w 339665"/>
                    <a:gd name="connsiteY3" fmla="*/ 435002 h 541846"/>
                    <a:gd name="connsiteX4" fmla="*/ 12593 w 339665"/>
                    <a:gd name="connsiteY4" fmla="*/ 383244 h 541846"/>
                    <a:gd name="connsiteX5" fmla="*/ 33620 w 339665"/>
                    <a:gd name="connsiteY5" fmla="*/ 343616 h 541846"/>
                    <a:gd name="connsiteX6" fmla="*/ 53838 w 339665"/>
                    <a:gd name="connsiteY6" fmla="*/ 306415 h 541846"/>
                    <a:gd name="connsiteX7" fmla="*/ 50604 w 339665"/>
                    <a:gd name="connsiteY7" fmla="*/ 302372 h 541846"/>
                    <a:gd name="connsiteX8" fmla="*/ 19063 w 339665"/>
                    <a:gd name="connsiteY8" fmla="*/ 240908 h 541846"/>
                    <a:gd name="connsiteX9" fmla="*/ 145225 w 339665"/>
                    <a:gd name="connsiteY9" fmla="*/ 24169 h 541846"/>
                    <a:gd name="connsiteX10" fmla="*/ 192939 w 339665"/>
                    <a:gd name="connsiteY10" fmla="*/ 22552 h 541846"/>
                    <a:gd name="connsiteX11" fmla="*/ 333658 w 339665"/>
                    <a:gd name="connsiteY11" fmla="*/ 265170 h 541846"/>
                    <a:gd name="connsiteX12" fmla="*/ 311822 w 339665"/>
                    <a:gd name="connsiteY12" fmla="*/ 299945 h 541846"/>
                    <a:gd name="connsiteX13" fmla="*/ 297265 w 339665"/>
                    <a:gd name="connsiteY13" fmla="*/ 329868 h 541846"/>
                    <a:gd name="connsiteX14" fmla="*/ 326379 w 339665"/>
                    <a:gd name="connsiteY14" fmla="*/ 381627 h 541846"/>
                    <a:gd name="connsiteX15" fmla="*/ 298883 w 339665"/>
                    <a:gd name="connsiteY15" fmla="*/ 434194 h 541846"/>
                    <a:gd name="connsiteX16" fmla="*/ 336084 w 339665"/>
                    <a:gd name="connsiteY16" fmla="*/ 506979 h 541846"/>
                    <a:gd name="connsiteX17" fmla="*/ 321527 w 339665"/>
                    <a:gd name="connsiteY17" fmla="*/ 536093 h 541846"/>
                    <a:gd name="connsiteX18" fmla="*/ 199409 w 339665"/>
                    <a:gd name="connsiteY18" fmla="*/ 540946 h 541846"/>
                    <a:gd name="connsiteX19" fmla="*/ 149268 w 339665"/>
                    <a:gd name="connsiteY19" fmla="*/ 540137 h 541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339665" h="541846">
                      <a:moveTo>
                        <a:pt x="149268" y="540137"/>
                      </a:moveTo>
                      <a:cubicBezTo>
                        <a:pt x="112067" y="540137"/>
                        <a:pt x="75674" y="540137"/>
                        <a:pt x="38473" y="539328"/>
                      </a:cubicBezTo>
                      <a:cubicBezTo>
                        <a:pt x="-2772" y="538520"/>
                        <a:pt x="-6816" y="531241"/>
                        <a:pt x="10976" y="493231"/>
                      </a:cubicBezTo>
                      <a:cubicBezTo>
                        <a:pt x="19872" y="473822"/>
                        <a:pt x="30385" y="454412"/>
                        <a:pt x="40899" y="435002"/>
                      </a:cubicBezTo>
                      <a:cubicBezTo>
                        <a:pt x="-6007" y="426915"/>
                        <a:pt x="-7625" y="423681"/>
                        <a:pt x="12593" y="383244"/>
                      </a:cubicBezTo>
                      <a:cubicBezTo>
                        <a:pt x="19063" y="369496"/>
                        <a:pt x="26342" y="356556"/>
                        <a:pt x="33620" y="343616"/>
                      </a:cubicBezTo>
                      <a:cubicBezTo>
                        <a:pt x="40090" y="330677"/>
                        <a:pt x="47369" y="317737"/>
                        <a:pt x="53838" y="306415"/>
                      </a:cubicBezTo>
                      <a:cubicBezTo>
                        <a:pt x="52221" y="303989"/>
                        <a:pt x="51412" y="302372"/>
                        <a:pt x="50604" y="302372"/>
                      </a:cubicBezTo>
                      <a:cubicBezTo>
                        <a:pt x="-9242" y="295902"/>
                        <a:pt x="-10860" y="295093"/>
                        <a:pt x="19063" y="240908"/>
                      </a:cubicBezTo>
                      <a:cubicBezTo>
                        <a:pt x="59500" y="168123"/>
                        <a:pt x="101553" y="96146"/>
                        <a:pt x="145225" y="24169"/>
                      </a:cubicBezTo>
                      <a:cubicBezTo>
                        <a:pt x="163825" y="-7371"/>
                        <a:pt x="173530" y="-8180"/>
                        <a:pt x="192939" y="22552"/>
                      </a:cubicBezTo>
                      <a:cubicBezTo>
                        <a:pt x="244698" y="100998"/>
                        <a:pt x="289178" y="182680"/>
                        <a:pt x="333658" y="265170"/>
                      </a:cubicBezTo>
                      <a:cubicBezTo>
                        <a:pt x="347406" y="290241"/>
                        <a:pt x="341745" y="299136"/>
                        <a:pt x="311822" y="299945"/>
                      </a:cubicBezTo>
                      <a:cubicBezTo>
                        <a:pt x="283517" y="300754"/>
                        <a:pt x="281899" y="308841"/>
                        <a:pt x="297265" y="329868"/>
                      </a:cubicBezTo>
                      <a:cubicBezTo>
                        <a:pt x="308587" y="346042"/>
                        <a:pt x="317483" y="363835"/>
                        <a:pt x="326379" y="381627"/>
                      </a:cubicBezTo>
                      <a:cubicBezTo>
                        <a:pt x="348215" y="423681"/>
                        <a:pt x="346597" y="426915"/>
                        <a:pt x="298883" y="434194"/>
                      </a:cubicBezTo>
                      <a:cubicBezTo>
                        <a:pt x="311822" y="459264"/>
                        <a:pt x="323953" y="482717"/>
                        <a:pt x="336084" y="506979"/>
                      </a:cubicBezTo>
                      <a:cubicBezTo>
                        <a:pt x="344171" y="523154"/>
                        <a:pt x="340936" y="532050"/>
                        <a:pt x="321527" y="536093"/>
                      </a:cubicBezTo>
                      <a:cubicBezTo>
                        <a:pt x="281091" y="544180"/>
                        <a:pt x="239846" y="538520"/>
                        <a:pt x="199409" y="540946"/>
                      </a:cubicBezTo>
                      <a:cubicBezTo>
                        <a:pt x="181617" y="550651"/>
                        <a:pt x="165443" y="551459"/>
                        <a:pt x="149268" y="54013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80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6" name="Freeform: Shape 19">
                  <a:extLst>
                    <a:ext uri="{FF2B5EF4-FFF2-40B4-BE49-F238E27FC236}">
                      <a16:creationId xmlns:a16="http://schemas.microsoft.com/office/drawing/2014/main" id="{BF25A3DD-4AC0-40FA-AD92-CE19E52EEECA}"/>
                    </a:ext>
                  </a:extLst>
                </p:cNvPr>
                <p:cNvSpPr/>
                <p:nvPr/>
              </p:nvSpPr>
              <p:spPr>
                <a:xfrm>
                  <a:off x="5079283" y="5235250"/>
                  <a:ext cx="476734" cy="1013059"/>
                </a:xfrm>
                <a:custGeom>
                  <a:avLst/>
                  <a:gdLst>
                    <a:gd name="connsiteX0" fmla="*/ 11563 w 64698"/>
                    <a:gd name="connsiteY0" fmla="*/ 0 h 137483"/>
                    <a:gd name="connsiteX1" fmla="*/ 60895 w 64698"/>
                    <a:gd name="connsiteY1" fmla="*/ 0 h 137483"/>
                    <a:gd name="connsiteX2" fmla="*/ 72217 w 64698"/>
                    <a:gd name="connsiteY2" fmla="*/ 100282 h 137483"/>
                    <a:gd name="connsiteX3" fmla="*/ 37442 w 64698"/>
                    <a:gd name="connsiteY3" fmla="*/ 142336 h 137483"/>
                    <a:gd name="connsiteX4" fmla="*/ 241 w 64698"/>
                    <a:gd name="connsiteY4" fmla="*/ 99474 h 137483"/>
                    <a:gd name="connsiteX5" fmla="*/ 11563 w 64698"/>
                    <a:gd name="connsiteY5" fmla="*/ 0 h 1374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4698" h="137483">
                      <a:moveTo>
                        <a:pt x="11563" y="0"/>
                      </a:moveTo>
                      <a:cubicBezTo>
                        <a:pt x="27737" y="0"/>
                        <a:pt x="44721" y="0"/>
                        <a:pt x="60895" y="0"/>
                      </a:cubicBezTo>
                      <a:cubicBezTo>
                        <a:pt x="64939" y="33158"/>
                        <a:pt x="68982" y="67125"/>
                        <a:pt x="72217" y="100282"/>
                      </a:cubicBezTo>
                      <a:cubicBezTo>
                        <a:pt x="74643" y="125353"/>
                        <a:pt x="62512" y="140719"/>
                        <a:pt x="37442" y="142336"/>
                      </a:cubicBezTo>
                      <a:cubicBezTo>
                        <a:pt x="13989" y="143954"/>
                        <a:pt x="-2186" y="126970"/>
                        <a:pt x="241" y="99474"/>
                      </a:cubicBezTo>
                      <a:cubicBezTo>
                        <a:pt x="1858" y="67125"/>
                        <a:pt x="7519" y="33158"/>
                        <a:pt x="11563" y="0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 w="80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2" name="Group 15">
                <a:extLst>
                  <a:ext uri="{FF2B5EF4-FFF2-40B4-BE49-F238E27FC236}">
                    <a16:creationId xmlns:a16="http://schemas.microsoft.com/office/drawing/2014/main" id="{51CD41D8-96DD-443C-8497-CDD77161DA5C}"/>
                  </a:ext>
                </a:extLst>
              </p:cNvPr>
              <p:cNvGrpSpPr/>
              <p:nvPr/>
            </p:nvGrpSpPr>
            <p:grpSpPr>
              <a:xfrm>
                <a:off x="2002422" y="2928902"/>
                <a:ext cx="1678828" cy="3349205"/>
                <a:chOff x="4066220" y="1255190"/>
                <a:chExt cx="2502860" cy="4993119"/>
              </a:xfrm>
            </p:grpSpPr>
            <p:sp>
              <p:nvSpPr>
                <p:cNvPr id="33" name="Freeform: Shape 16">
                  <a:extLst>
                    <a:ext uri="{FF2B5EF4-FFF2-40B4-BE49-F238E27FC236}">
                      <a16:creationId xmlns:a16="http://schemas.microsoft.com/office/drawing/2014/main" id="{187A3C88-A270-4BE1-9925-402ECFCE23B1}"/>
                    </a:ext>
                  </a:extLst>
                </p:cNvPr>
                <p:cNvSpPr/>
                <p:nvPr/>
              </p:nvSpPr>
              <p:spPr>
                <a:xfrm>
                  <a:off x="4066220" y="1255190"/>
                  <a:ext cx="2502860" cy="3992660"/>
                </a:xfrm>
                <a:custGeom>
                  <a:avLst/>
                  <a:gdLst>
                    <a:gd name="connsiteX0" fmla="*/ 149268 w 339665"/>
                    <a:gd name="connsiteY0" fmla="*/ 540137 h 541846"/>
                    <a:gd name="connsiteX1" fmla="*/ 38473 w 339665"/>
                    <a:gd name="connsiteY1" fmla="*/ 539328 h 541846"/>
                    <a:gd name="connsiteX2" fmla="*/ 10976 w 339665"/>
                    <a:gd name="connsiteY2" fmla="*/ 493231 h 541846"/>
                    <a:gd name="connsiteX3" fmla="*/ 40899 w 339665"/>
                    <a:gd name="connsiteY3" fmla="*/ 435002 h 541846"/>
                    <a:gd name="connsiteX4" fmla="*/ 12593 w 339665"/>
                    <a:gd name="connsiteY4" fmla="*/ 383244 h 541846"/>
                    <a:gd name="connsiteX5" fmla="*/ 33620 w 339665"/>
                    <a:gd name="connsiteY5" fmla="*/ 343616 h 541846"/>
                    <a:gd name="connsiteX6" fmla="*/ 53838 w 339665"/>
                    <a:gd name="connsiteY6" fmla="*/ 306415 h 541846"/>
                    <a:gd name="connsiteX7" fmla="*/ 50604 w 339665"/>
                    <a:gd name="connsiteY7" fmla="*/ 302372 h 541846"/>
                    <a:gd name="connsiteX8" fmla="*/ 19063 w 339665"/>
                    <a:gd name="connsiteY8" fmla="*/ 240908 h 541846"/>
                    <a:gd name="connsiteX9" fmla="*/ 145225 w 339665"/>
                    <a:gd name="connsiteY9" fmla="*/ 24169 h 541846"/>
                    <a:gd name="connsiteX10" fmla="*/ 192939 w 339665"/>
                    <a:gd name="connsiteY10" fmla="*/ 22552 h 541846"/>
                    <a:gd name="connsiteX11" fmla="*/ 333658 w 339665"/>
                    <a:gd name="connsiteY11" fmla="*/ 265170 h 541846"/>
                    <a:gd name="connsiteX12" fmla="*/ 311822 w 339665"/>
                    <a:gd name="connsiteY12" fmla="*/ 299945 h 541846"/>
                    <a:gd name="connsiteX13" fmla="*/ 297265 w 339665"/>
                    <a:gd name="connsiteY13" fmla="*/ 329868 h 541846"/>
                    <a:gd name="connsiteX14" fmla="*/ 326379 w 339665"/>
                    <a:gd name="connsiteY14" fmla="*/ 381627 h 541846"/>
                    <a:gd name="connsiteX15" fmla="*/ 298883 w 339665"/>
                    <a:gd name="connsiteY15" fmla="*/ 434194 h 541846"/>
                    <a:gd name="connsiteX16" fmla="*/ 336084 w 339665"/>
                    <a:gd name="connsiteY16" fmla="*/ 506979 h 541846"/>
                    <a:gd name="connsiteX17" fmla="*/ 321527 w 339665"/>
                    <a:gd name="connsiteY17" fmla="*/ 536093 h 541846"/>
                    <a:gd name="connsiteX18" fmla="*/ 199409 w 339665"/>
                    <a:gd name="connsiteY18" fmla="*/ 540946 h 541846"/>
                    <a:gd name="connsiteX19" fmla="*/ 149268 w 339665"/>
                    <a:gd name="connsiteY19" fmla="*/ 540137 h 541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339665" h="541846">
                      <a:moveTo>
                        <a:pt x="149268" y="540137"/>
                      </a:moveTo>
                      <a:cubicBezTo>
                        <a:pt x="112067" y="540137"/>
                        <a:pt x="75674" y="540137"/>
                        <a:pt x="38473" y="539328"/>
                      </a:cubicBezTo>
                      <a:cubicBezTo>
                        <a:pt x="-2772" y="538520"/>
                        <a:pt x="-6816" y="531241"/>
                        <a:pt x="10976" y="493231"/>
                      </a:cubicBezTo>
                      <a:cubicBezTo>
                        <a:pt x="19872" y="473822"/>
                        <a:pt x="30385" y="454412"/>
                        <a:pt x="40899" y="435002"/>
                      </a:cubicBezTo>
                      <a:cubicBezTo>
                        <a:pt x="-6007" y="426915"/>
                        <a:pt x="-7625" y="423681"/>
                        <a:pt x="12593" y="383244"/>
                      </a:cubicBezTo>
                      <a:cubicBezTo>
                        <a:pt x="19063" y="369496"/>
                        <a:pt x="26342" y="356556"/>
                        <a:pt x="33620" y="343616"/>
                      </a:cubicBezTo>
                      <a:cubicBezTo>
                        <a:pt x="40090" y="330677"/>
                        <a:pt x="47369" y="317737"/>
                        <a:pt x="53838" y="306415"/>
                      </a:cubicBezTo>
                      <a:cubicBezTo>
                        <a:pt x="52221" y="303989"/>
                        <a:pt x="51412" y="302372"/>
                        <a:pt x="50604" y="302372"/>
                      </a:cubicBezTo>
                      <a:cubicBezTo>
                        <a:pt x="-9242" y="295902"/>
                        <a:pt x="-10860" y="295093"/>
                        <a:pt x="19063" y="240908"/>
                      </a:cubicBezTo>
                      <a:cubicBezTo>
                        <a:pt x="59500" y="168123"/>
                        <a:pt x="101553" y="96146"/>
                        <a:pt x="145225" y="24169"/>
                      </a:cubicBezTo>
                      <a:cubicBezTo>
                        <a:pt x="163825" y="-7371"/>
                        <a:pt x="173530" y="-8180"/>
                        <a:pt x="192939" y="22552"/>
                      </a:cubicBezTo>
                      <a:cubicBezTo>
                        <a:pt x="244698" y="100998"/>
                        <a:pt x="289178" y="182680"/>
                        <a:pt x="333658" y="265170"/>
                      </a:cubicBezTo>
                      <a:cubicBezTo>
                        <a:pt x="347406" y="290241"/>
                        <a:pt x="341745" y="299136"/>
                        <a:pt x="311822" y="299945"/>
                      </a:cubicBezTo>
                      <a:cubicBezTo>
                        <a:pt x="283517" y="300754"/>
                        <a:pt x="281899" y="308841"/>
                        <a:pt x="297265" y="329868"/>
                      </a:cubicBezTo>
                      <a:cubicBezTo>
                        <a:pt x="308587" y="346042"/>
                        <a:pt x="317483" y="363835"/>
                        <a:pt x="326379" y="381627"/>
                      </a:cubicBezTo>
                      <a:cubicBezTo>
                        <a:pt x="348215" y="423681"/>
                        <a:pt x="346597" y="426915"/>
                        <a:pt x="298883" y="434194"/>
                      </a:cubicBezTo>
                      <a:cubicBezTo>
                        <a:pt x="311822" y="459264"/>
                        <a:pt x="323953" y="482717"/>
                        <a:pt x="336084" y="506979"/>
                      </a:cubicBezTo>
                      <a:cubicBezTo>
                        <a:pt x="344171" y="523154"/>
                        <a:pt x="340936" y="532050"/>
                        <a:pt x="321527" y="536093"/>
                      </a:cubicBezTo>
                      <a:cubicBezTo>
                        <a:pt x="281091" y="544180"/>
                        <a:pt x="239846" y="538520"/>
                        <a:pt x="199409" y="540946"/>
                      </a:cubicBezTo>
                      <a:cubicBezTo>
                        <a:pt x="181617" y="550651"/>
                        <a:pt x="165443" y="551459"/>
                        <a:pt x="149268" y="54013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80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4" name="Freeform: Shape 17">
                  <a:extLst>
                    <a:ext uri="{FF2B5EF4-FFF2-40B4-BE49-F238E27FC236}">
                      <a16:creationId xmlns:a16="http://schemas.microsoft.com/office/drawing/2014/main" id="{3ACD2CF2-0D57-42CB-9AE2-1D48FC608C5B}"/>
                    </a:ext>
                  </a:extLst>
                </p:cNvPr>
                <p:cNvSpPr/>
                <p:nvPr/>
              </p:nvSpPr>
              <p:spPr>
                <a:xfrm>
                  <a:off x="5079283" y="5235250"/>
                  <a:ext cx="476734" cy="1013059"/>
                </a:xfrm>
                <a:custGeom>
                  <a:avLst/>
                  <a:gdLst>
                    <a:gd name="connsiteX0" fmla="*/ 11563 w 64698"/>
                    <a:gd name="connsiteY0" fmla="*/ 0 h 137483"/>
                    <a:gd name="connsiteX1" fmla="*/ 60895 w 64698"/>
                    <a:gd name="connsiteY1" fmla="*/ 0 h 137483"/>
                    <a:gd name="connsiteX2" fmla="*/ 72217 w 64698"/>
                    <a:gd name="connsiteY2" fmla="*/ 100282 h 137483"/>
                    <a:gd name="connsiteX3" fmla="*/ 37442 w 64698"/>
                    <a:gd name="connsiteY3" fmla="*/ 142336 h 137483"/>
                    <a:gd name="connsiteX4" fmla="*/ 241 w 64698"/>
                    <a:gd name="connsiteY4" fmla="*/ 99474 h 137483"/>
                    <a:gd name="connsiteX5" fmla="*/ 11563 w 64698"/>
                    <a:gd name="connsiteY5" fmla="*/ 0 h 1374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4698" h="137483">
                      <a:moveTo>
                        <a:pt x="11563" y="0"/>
                      </a:moveTo>
                      <a:cubicBezTo>
                        <a:pt x="27737" y="0"/>
                        <a:pt x="44721" y="0"/>
                        <a:pt x="60895" y="0"/>
                      </a:cubicBezTo>
                      <a:cubicBezTo>
                        <a:pt x="64939" y="33158"/>
                        <a:pt x="68982" y="67125"/>
                        <a:pt x="72217" y="100282"/>
                      </a:cubicBezTo>
                      <a:cubicBezTo>
                        <a:pt x="74643" y="125353"/>
                        <a:pt x="62512" y="140719"/>
                        <a:pt x="37442" y="142336"/>
                      </a:cubicBezTo>
                      <a:cubicBezTo>
                        <a:pt x="13989" y="143954"/>
                        <a:pt x="-2186" y="126970"/>
                        <a:pt x="241" y="99474"/>
                      </a:cubicBezTo>
                      <a:cubicBezTo>
                        <a:pt x="1858" y="67125"/>
                        <a:pt x="7519" y="33158"/>
                        <a:pt x="11563" y="0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 w="80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2" name="Group 26">
              <a:extLst>
                <a:ext uri="{FF2B5EF4-FFF2-40B4-BE49-F238E27FC236}">
                  <a16:creationId xmlns:a16="http://schemas.microsoft.com/office/drawing/2014/main" id="{C602C36F-961F-4F07-9548-D174DFC65F80}"/>
                </a:ext>
              </a:extLst>
            </p:cNvPr>
            <p:cNvGrpSpPr/>
            <p:nvPr/>
          </p:nvGrpSpPr>
          <p:grpSpPr>
            <a:xfrm flipH="1">
              <a:off x="4129692" y="3676458"/>
              <a:ext cx="971597" cy="634953"/>
              <a:chOff x="3701158" y="1889932"/>
              <a:chExt cx="6119387" cy="3999109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27" name="Freeform: Shape 27">
                <a:extLst>
                  <a:ext uri="{FF2B5EF4-FFF2-40B4-BE49-F238E27FC236}">
                    <a16:creationId xmlns:a16="http://schemas.microsoft.com/office/drawing/2014/main" id="{E3DC80F7-371B-4E43-BC8D-19EDA2747E8D}"/>
                  </a:ext>
                </a:extLst>
              </p:cNvPr>
              <p:cNvSpPr/>
              <p:nvPr/>
            </p:nvSpPr>
            <p:spPr>
              <a:xfrm>
                <a:off x="3701158" y="1889932"/>
                <a:ext cx="2460970" cy="2327944"/>
              </a:xfrm>
              <a:custGeom>
                <a:avLst/>
                <a:gdLst>
                  <a:gd name="connsiteX0" fmla="*/ 303070 w 299228"/>
                  <a:gd name="connsiteY0" fmla="*/ 20669 h 283054"/>
                  <a:gd name="connsiteX1" fmla="*/ 168013 w 299228"/>
                  <a:gd name="connsiteY1" fmla="*/ 65149 h 283054"/>
                  <a:gd name="connsiteX2" fmla="*/ 160734 w 299228"/>
                  <a:gd name="connsiteY2" fmla="*/ 136317 h 283054"/>
                  <a:gd name="connsiteX3" fmla="*/ 196318 w 299228"/>
                  <a:gd name="connsiteY3" fmla="*/ 163813 h 283054"/>
                  <a:gd name="connsiteX4" fmla="*/ 228667 w 299228"/>
                  <a:gd name="connsiteY4" fmla="*/ 182414 h 283054"/>
                  <a:gd name="connsiteX5" fmla="*/ 180144 w 299228"/>
                  <a:gd name="connsiteY5" fmla="*/ 231747 h 283054"/>
                  <a:gd name="connsiteX6" fmla="*/ 109785 w 299228"/>
                  <a:gd name="connsiteY6" fmla="*/ 147639 h 283054"/>
                  <a:gd name="connsiteX7" fmla="*/ 45087 w 299228"/>
                  <a:gd name="connsiteY7" fmla="*/ 167048 h 283054"/>
                  <a:gd name="connsiteX8" fmla="*/ 15972 w 299228"/>
                  <a:gd name="connsiteY8" fmla="*/ 263287 h 283054"/>
                  <a:gd name="connsiteX9" fmla="*/ 8694 w 299228"/>
                  <a:gd name="connsiteY9" fmla="*/ 285122 h 283054"/>
                  <a:gd name="connsiteX10" fmla="*/ 14355 w 299228"/>
                  <a:gd name="connsiteY10" fmla="*/ 119333 h 283054"/>
                  <a:gd name="connsiteX11" fmla="*/ 20825 w 299228"/>
                  <a:gd name="connsiteY11" fmla="*/ 60296 h 283054"/>
                  <a:gd name="connsiteX12" fmla="*/ 41852 w 299228"/>
                  <a:gd name="connsiteY12" fmla="*/ 44122 h 283054"/>
                  <a:gd name="connsiteX13" fmla="*/ 89567 w 299228"/>
                  <a:gd name="connsiteY13" fmla="*/ 36844 h 283054"/>
                  <a:gd name="connsiteX14" fmla="*/ 284470 w 299228"/>
                  <a:gd name="connsiteY14" fmla="*/ 12582 h 283054"/>
                  <a:gd name="connsiteX15" fmla="*/ 303070 w 299228"/>
                  <a:gd name="connsiteY15" fmla="*/ 20669 h 283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99228" h="283054">
                    <a:moveTo>
                      <a:pt x="303070" y="20669"/>
                    </a:moveTo>
                    <a:cubicBezTo>
                      <a:pt x="254547" y="32800"/>
                      <a:pt x="210067" y="43313"/>
                      <a:pt x="168013" y="65149"/>
                    </a:cubicBezTo>
                    <a:cubicBezTo>
                      <a:pt x="124342" y="87793"/>
                      <a:pt x="122724" y="105585"/>
                      <a:pt x="160734" y="136317"/>
                    </a:cubicBezTo>
                    <a:cubicBezTo>
                      <a:pt x="172057" y="146022"/>
                      <a:pt x="184187" y="154918"/>
                      <a:pt x="196318" y="163813"/>
                    </a:cubicBezTo>
                    <a:cubicBezTo>
                      <a:pt x="206023" y="170284"/>
                      <a:pt x="216537" y="175944"/>
                      <a:pt x="228667" y="182414"/>
                    </a:cubicBezTo>
                    <a:cubicBezTo>
                      <a:pt x="208449" y="192119"/>
                      <a:pt x="191466" y="205867"/>
                      <a:pt x="180144" y="231747"/>
                    </a:cubicBezTo>
                    <a:cubicBezTo>
                      <a:pt x="173674" y="185649"/>
                      <a:pt x="142942" y="164622"/>
                      <a:pt x="109785" y="147639"/>
                    </a:cubicBezTo>
                    <a:cubicBezTo>
                      <a:pt x="80670" y="133082"/>
                      <a:pt x="62070" y="137935"/>
                      <a:pt x="45087" y="167048"/>
                    </a:cubicBezTo>
                    <a:cubicBezTo>
                      <a:pt x="28103" y="196971"/>
                      <a:pt x="21633" y="230129"/>
                      <a:pt x="15972" y="263287"/>
                    </a:cubicBezTo>
                    <a:cubicBezTo>
                      <a:pt x="15164" y="270565"/>
                      <a:pt x="16781" y="279462"/>
                      <a:pt x="8694" y="285122"/>
                    </a:cubicBezTo>
                    <a:cubicBezTo>
                      <a:pt x="-1011" y="229320"/>
                      <a:pt x="-6672" y="171901"/>
                      <a:pt x="14355" y="119333"/>
                    </a:cubicBezTo>
                    <a:cubicBezTo>
                      <a:pt x="21633" y="100733"/>
                      <a:pt x="20825" y="79706"/>
                      <a:pt x="20825" y="60296"/>
                    </a:cubicBezTo>
                    <a:cubicBezTo>
                      <a:pt x="20825" y="42504"/>
                      <a:pt x="27294" y="39270"/>
                      <a:pt x="41852" y="44122"/>
                    </a:cubicBezTo>
                    <a:cubicBezTo>
                      <a:pt x="59644" y="50592"/>
                      <a:pt x="74201" y="44931"/>
                      <a:pt x="89567" y="36844"/>
                    </a:cubicBezTo>
                    <a:cubicBezTo>
                      <a:pt x="151030" y="3686"/>
                      <a:pt x="214919" y="-13297"/>
                      <a:pt x="284470" y="12582"/>
                    </a:cubicBezTo>
                    <a:cubicBezTo>
                      <a:pt x="290131" y="13390"/>
                      <a:pt x="294983" y="16626"/>
                      <a:pt x="303070" y="20669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8" name="Freeform: Shape 28">
                <a:extLst>
                  <a:ext uri="{FF2B5EF4-FFF2-40B4-BE49-F238E27FC236}">
                    <a16:creationId xmlns:a16="http://schemas.microsoft.com/office/drawing/2014/main" id="{5C75CAD3-A3E6-4C1C-BD5B-936E25A4116F}"/>
                  </a:ext>
                </a:extLst>
              </p:cNvPr>
              <p:cNvSpPr/>
              <p:nvPr/>
            </p:nvSpPr>
            <p:spPr>
              <a:xfrm>
                <a:off x="8127297" y="3417018"/>
                <a:ext cx="1693248" cy="1601714"/>
              </a:xfrm>
              <a:custGeom>
                <a:avLst/>
                <a:gdLst>
                  <a:gd name="connsiteX0" fmla="*/ 303070 w 299228"/>
                  <a:gd name="connsiteY0" fmla="*/ 20669 h 283054"/>
                  <a:gd name="connsiteX1" fmla="*/ 168013 w 299228"/>
                  <a:gd name="connsiteY1" fmla="*/ 65149 h 283054"/>
                  <a:gd name="connsiteX2" fmla="*/ 160734 w 299228"/>
                  <a:gd name="connsiteY2" fmla="*/ 136317 h 283054"/>
                  <a:gd name="connsiteX3" fmla="*/ 196318 w 299228"/>
                  <a:gd name="connsiteY3" fmla="*/ 163813 h 283054"/>
                  <a:gd name="connsiteX4" fmla="*/ 228667 w 299228"/>
                  <a:gd name="connsiteY4" fmla="*/ 182414 h 283054"/>
                  <a:gd name="connsiteX5" fmla="*/ 180144 w 299228"/>
                  <a:gd name="connsiteY5" fmla="*/ 231747 h 283054"/>
                  <a:gd name="connsiteX6" fmla="*/ 109785 w 299228"/>
                  <a:gd name="connsiteY6" fmla="*/ 147639 h 283054"/>
                  <a:gd name="connsiteX7" fmla="*/ 45087 w 299228"/>
                  <a:gd name="connsiteY7" fmla="*/ 167048 h 283054"/>
                  <a:gd name="connsiteX8" fmla="*/ 15972 w 299228"/>
                  <a:gd name="connsiteY8" fmla="*/ 263287 h 283054"/>
                  <a:gd name="connsiteX9" fmla="*/ 8694 w 299228"/>
                  <a:gd name="connsiteY9" fmla="*/ 285122 h 283054"/>
                  <a:gd name="connsiteX10" fmla="*/ 14355 w 299228"/>
                  <a:gd name="connsiteY10" fmla="*/ 119333 h 283054"/>
                  <a:gd name="connsiteX11" fmla="*/ 20825 w 299228"/>
                  <a:gd name="connsiteY11" fmla="*/ 60296 h 283054"/>
                  <a:gd name="connsiteX12" fmla="*/ 41852 w 299228"/>
                  <a:gd name="connsiteY12" fmla="*/ 44122 h 283054"/>
                  <a:gd name="connsiteX13" fmla="*/ 89567 w 299228"/>
                  <a:gd name="connsiteY13" fmla="*/ 36844 h 283054"/>
                  <a:gd name="connsiteX14" fmla="*/ 284470 w 299228"/>
                  <a:gd name="connsiteY14" fmla="*/ 12582 h 283054"/>
                  <a:gd name="connsiteX15" fmla="*/ 303070 w 299228"/>
                  <a:gd name="connsiteY15" fmla="*/ 20669 h 283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99228" h="283054">
                    <a:moveTo>
                      <a:pt x="303070" y="20669"/>
                    </a:moveTo>
                    <a:cubicBezTo>
                      <a:pt x="254547" y="32800"/>
                      <a:pt x="210067" y="43313"/>
                      <a:pt x="168013" y="65149"/>
                    </a:cubicBezTo>
                    <a:cubicBezTo>
                      <a:pt x="124342" y="87793"/>
                      <a:pt x="122724" y="105585"/>
                      <a:pt x="160734" y="136317"/>
                    </a:cubicBezTo>
                    <a:cubicBezTo>
                      <a:pt x="172057" y="146022"/>
                      <a:pt x="184187" y="154918"/>
                      <a:pt x="196318" y="163813"/>
                    </a:cubicBezTo>
                    <a:cubicBezTo>
                      <a:pt x="206023" y="170284"/>
                      <a:pt x="216537" y="175944"/>
                      <a:pt x="228667" y="182414"/>
                    </a:cubicBezTo>
                    <a:cubicBezTo>
                      <a:pt x="208449" y="192119"/>
                      <a:pt x="191466" y="205867"/>
                      <a:pt x="180144" y="231747"/>
                    </a:cubicBezTo>
                    <a:cubicBezTo>
                      <a:pt x="173674" y="185649"/>
                      <a:pt x="142942" y="164622"/>
                      <a:pt x="109785" y="147639"/>
                    </a:cubicBezTo>
                    <a:cubicBezTo>
                      <a:pt x="80670" y="133082"/>
                      <a:pt x="62070" y="137935"/>
                      <a:pt x="45087" y="167048"/>
                    </a:cubicBezTo>
                    <a:cubicBezTo>
                      <a:pt x="28103" y="196971"/>
                      <a:pt x="21633" y="230129"/>
                      <a:pt x="15972" y="263287"/>
                    </a:cubicBezTo>
                    <a:cubicBezTo>
                      <a:pt x="15164" y="270565"/>
                      <a:pt x="16781" y="279462"/>
                      <a:pt x="8694" y="285122"/>
                    </a:cubicBezTo>
                    <a:cubicBezTo>
                      <a:pt x="-1011" y="229320"/>
                      <a:pt x="-6672" y="171901"/>
                      <a:pt x="14355" y="119333"/>
                    </a:cubicBezTo>
                    <a:cubicBezTo>
                      <a:pt x="21633" y="100733"/>
                      <a:pt x="20825" y="79706"/>
                      <a:pt x="20825" y="60296"/>
                    </a:cubicBezTo>
                    <a:cubicBezTo>
                      <a:pt x="20825" y="42504"/>
                      <a:pt x="27294" y="39270"/>
                      <a:pt x="41852" y="44122"/>
                    </a:cubicBezTo>
                    <a:cubicBezTo>
                      <a:pt x="59644" y="50592"/>
                      <a:pt x="74201" y="44931"/>
                      <a:pt x="89567" y="36844"/>
                    </a:cubicBezTo>
                    <a:cubicBezTo>
                      <a:pt x="151030" y="3686"/>
                      <a:pt x="214919" y="-13297"/>
                      <a:pt x="284470" y="12582"/>
                    </a:cubicBezTo>
                    <a:cubicBezTo>
                      <a:pt x="290131" y="13390"/>
                      <a:pt x="294983" y="16626"/>
                      <a:pt x="303070" y="20669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9">
                <a:extLst>
                  <a:ext uri="{FF2B5EF4-FFF2-40B4-BE49-F238E27FC236}">
                    <a16:creationId xmlns:a16="http://schemas.microsoft.com/office/drawing/2014/main" id="{E2E7BBFB-C1CF-4FAA-82C3-9AF47E2A87C6}"/>
                  </a:ext>
                </a:extLst>
              </p:cNvPr>
              <p:cNvSpPr/>
              <p:nvPr/>
            </p:nvSpPr>
            <p:spPr>
              <a:xfrm>
                <a:off x="5184100" y="4038715"/>
                <a:ext cx="1956062" cy="1850326"/>
              </a:xfrm>
              <a:custGeom>
                <a:avLst/>
                <a:gdLst>
                  <a:gd name="connsiteX0" fmla="*/ 303070 w 299228"/>
                  <a:gd name="connsiteY0" fmla="*/ 20669 h 283054"/>
                  <a:gd name="connsiteX1" fmla="*/ 168013 w 299228"/>
                  <a:gd name="connsiteY1" fmla="*/ 65149 h 283054"/>
                  <a:gd name="connsiteX2" fmla="*/ 160734 w 299228"/>
                  <a:gd name="connsiteY2" fmla="*/ 136317 h 283054"/>
                  <a:gd name="connsiteX3" fmla="*/ 196318 w 299228"/>
                  <a:gd name="connsiteY3" fmla="*/ 163813 h 283054"/>
                  <a:gd name="connsiteX4" fmla="*/ 228667 w 299228"/>
                  <a:gd name="connsiteY4" fmla="*/ 182414 h 283054"/>
                  <a:gd name="connsiteX5" fmla="*/ 180144 w 299228"/>
                  <a:gd name="connsiteY5" fmla="*/ 231747 h 283054"/>
                  <a:gd name="connsiteX6" fmla="*/ 109785 w 299228"/>
                  <a:gd name="connsiteY6" fmla="*/ 147639 h 283054"/>
                  <a:gd name="connsiteX7" fmla="*/ 45087 w 299228"/>
                  <a:gd name="connsiteY7" fmla="*/ 167048 h 283054"/>
                  <a:gd name="connsiteX8" fmla="*/ 15972 w 299228"/>
                  <a:gd name="connsiteY8" fmla="*/ 263287 h 283054"/>
                  <a:gd name="connsiteX9" fmla="*/ 8694 w 299228"/>
                  <a:gd name="connsiteY9" fmla="*/ 285122 h 283054"/>
                  <a:gd name="connsiteX10" fmla="*/ 14355 w 299228"/>
                  <a:gd name="connsiteY10" fmla="*/ 119333 h 283054"/>
                  <a:gd name="connsiteX11" fmla="*/ 20825 w 299228"/>
                  <a:gd name="connsiteY11" fmla="*/ 60296 h 283054"/>
                  <a:gd name="connsiteX12" fmla="*/ 41852 w 299228"/>
                  <a:gd name="connsiteY12" fmla="*/ 44122 h 283054"/>
                  <a:gd name="connsiteX13" fmla="*/ 89567 w 299228"/>
                  <a:gd name="connsiteY13" fmla="*/ 36844 h 283054"/>
                  <a:gd name="connsiteX14" fmla="*/ 284470 w 299228"/>
                  <a:gd name="connsiteY14" fmla="*/ 12582 h 283054"/>
                  <a:gd name="connsiteX15" fmla="*/ 303070 w 299228"/>
                  <a:gd name="connsiteY15" fmla="*/ 20669 h 283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99228" h="283054">
                    <a:moveTo>
                      <a:pt x="303070" y="20669"/>
                    </a:moveTo>
                    <a:cubicBezTo>
                      <a:pt x="254547" y="32800"/>
                      <a:pt x="210067" y="43313"/>
                      <a:pt x="168013" y="65149"/>
                    </a:cubicBezTo>
                    <a:cubicBezTo>
                      <a:pt x="124342" y="87793"/>
                      <a:pt x="122724" y="105585"/>
                      <a:pt x="160734" y="136317"/>
                    </a:cubicBezTo>
                    <a:cubicBezTo>
                      <a:pt x="172057" y="146022"/>
                      <a:pt x="184187" y="154918"/>
                      <a:pt x="196318" y="163813"/>
                    </a:cubicBezTo>
                    <a:cubicBezTo>
                      <a:pt x="206023" y="170284"/>
                      <a:pt x="216537" y="175944"/>
                      <a:pt x="228667" y="182414"/>
                    </a:cubicBezTo>
                    <a:cubicBezTo>
                      <a:pt x="208449" y="192119"/>
                      <a:pt x="191466" y="205867"/>
                      <a:pt x="180144" y="231747"/>
                    </a:cubicBezTo>
                    <a:cubicBezTo>
                      <a:pt x="173674" y="185649"/>
                      <a:pt x="142942" y="164622"/>
                      <a:pt x="109785" y="147639"/>
                    </a:cubicBezTo>
                    <a:cubicBezTo>
                      <a:pt x="80670" y="133082"/>
                      <a:pt x="62070" y="137935"/>
                      <a:pt x="45087" y="167048"/>
                    </a:cubicBezTo>
                    <a:cubicBezTo>
                      <a:pt x="28103" y="196971"/>
                      <a:pt x="21633" y="230129"/>
                      <a:pt x="15972" y="263287"/>
                    </a:cubicBezTo>
                    <a:cubicBezTo>
                      <a:pt x="15164" y="270565"/>
                      <a:pt x="16781" y="279462"/>
                      <a:pt x="8694" y="285122"/>
                    </a:cubicBezTo>
                    <a:cubicBezTo>
                      <a:pt x="-1011" y="229320"/>
                      <a:pt x="-6672" y="171901"/>
                      <a:pt x="14355" y="119333"/>
                    </a:cubicBezTo>
                    <a:cubicBezTo>
                      <a:pt x="21633" y="100733"/>
                      <a:pt x="20825" y="79706"/>
                      <a:pt x="20825" y="60296"/>
                    </a:cubicBezTo>
                    <a:cubicBezTo>
                      <a:pt x="20825" y="42504"/>
                      <a:pt x="27294" y="39270"/>
                      <a:pt x="41852" y="44122"/>
                    </a:cubicBezTo>
                    <a:cubicBezTo>
                      <a:pt x="59644" y="50592"/>
                      <a:pt x="74201" y="44931"/>
                      <a:pt x="89567" y="36844"/>
                    </a:cubicBezTo>
                    <a:cubicBezTo>
                      <a:pt x="151030" y="3686"/>
                      <a:pt x="214919" y="-13297"/>
                      <a:pt x="284470" y="12582"/>
                    </a:cubicBezTo>
                    <a:cubicBezTo>
                      <a:pt x="290131" y="13390"/>
                      <a:pt x="294983" y="16626"/>
                      <a:pt x="303070" y="20669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23" name="Graphic 69">
              <a:extLst>
                <a:ext uri="{FF2B5EF4-FFF2-40B4-BE49-F238E27FC236}">
                  <a16:creationId xmlns:a16="http://schemas.microsoft.com/office/drawing/2014/main" id="{A1E74E2A-BD71-4A4A-B461-C4321F66D9B3}"/>
                </a:ext>
              </a:extLst>
            </p:cNvPr>
            <p:cNvGrpSpPr/>
            <p:nvPr/>
          </p:nvGrpSpPr>
          <p:grpSpPr>
            <a:xfrm rot="20498478">
              <a:off x="3100961" y="4842912"/>
              <a:ext cx="804407" cy="439315"/>
              <a:chOff x="9310844" y="45921"/>
              <a:chExt cx="1361606" cy="743622"/>
            </a:xfrm>
            <a:solidFill>
              <a:schemeClr val="accent3"/>
            </a:solidFill>
          </p:grpSpPr>
          <p:sp>
            <p:nvSpPr>
              <p:cNvPr id="24" name="Freeform: Shape 39">
                <a:extLst>
                  <a:ext uri="{FF2B5EF4-FFF2-40B4-BE49-F238E27FC236}">
                    <a16:creationId xmlns:a16="http://schemas.microsoft.com/office/drawing/2014/main" id="{19CE0641-AF3D-4976-9A4B-626BDBD598E0}"/>
                  </a:ext>
                </a:extLst>
              </p:cNvPr>
              <p:cNvSpPr/>
              <p:nvPr/>
            </p:nvSpPr>
            <p:spPr>
              <a:xfrm>
                <a:off x="9310844" y="45921"/>
                <a:ext cx="1042252" cy="614081"/>
              </a:xfrm>
              <a:custGeom>
                <a:avLst/>
                <a:gdLst>
                  <a:gd name="connsiteX0" fmla="*/ 1021892 w 1042252"/>
                  <a:gd name="connsiteY0" fmla="*/ 415961 h 614080"/>
                  <a:gd name="connsiteX1" fmla="*/ 827582 w 1042252"/>
                  <a:gd name="connsiteY1" fmla="*/ 396911 h 614080"/>
                  <a:gd name="connsiteX2" fmla="*/ 588505 w 1042252"/>
                  <a:gd name="connsiteY2" fmla="*/ 548358 h 614080"/>
                  <a:gd name="connsiteX3" fmla="*/ 583742 w 1042252"/>
                  <a:gd name="connsiteY3" fmla="*/ 614081 h 614080"/>
                  <a:gd name="connsiteX4" fmla="*/ 363715 w 1042252"/>
                  <a:gd name="connsiteY4" fmla="*/ 614081 h 614080"/>
                  <a:gd name="connsiteX5" fmla="*/ 239890 w 1042252"/>
                  <a:gd name="connsiteY5" fmla="*/ 472158 h 614080"/>
                  <a:gd name="connsiteX6" fmla="*/ 74155 w 1042252"/>
                  <a:gd name="connsiteY6" fmla="*/ 551216 h 614080"/>
                  <a:gd name="connsiteX7" fmla="*/ 12242 w 1042252"/>
                  <a:gd name="connsiteY7" fmla="*/ 257846 h 614080"/>
                  <a:gd name="connsiteX8" fmla="*/ 257987 w 1042252"/>
                  <a:gd name="connsiteY8" fmla="*/ 257846 h 614080"/>
                  <a:gd name="connsiteX9" fmla="*/ 349427 w 1042252"/>
                  <a:gd name="connsiteY9" fmla="*/ 187361 h 614080"/>
                  <a:gd name="connsiteX10" fmla="*/ 418960 w 1042252"/>
                  <a:gd name="connsiteY10" fmla="*/ 131163 h 614080"/>
                  <a:gd name="connsiteX11" fmla="*/ 556120 w 1042252"/>
                  <a:gd name="connsiteY11" fmla="*/ 124496 h 614080"/>
                  <a:gd name="connsiteX12" fmla="*/ 654227 w 1042252"/>
                  <a:gd name="connsiteY12" fmla="*/ 150213 h 614080"/>
                  <a:gd name="connsiteX13" fmla="*/ 598982 w 1042252"/>
                  <a:gd name="connsiteY13" fmla="*/ 95921 h 614080"/>
                  <a:gd name="connsiteX14" fmla="*/ 165595 w 1042252"/>
                  <a:gd name="connsiteY14" fmla="*/ 94968 h 614080"/>
                  <a:gd name="connsiteX15" fmla="*/ 116065 w 1042252"/>
                  <a:gd name="connsiteY15" fmla="*/ 117828 h 614080"/>
                  <a:gd name="connsiteX16" fmla="*/ 68440 w 1042252"/>
                  <a:gd name="connsiteY16" fmla="*/ 117828 h 614080"/>
                  <a:gd name="connsiteX17" fmla="*/ 77965 w 1042252"/>
                  <a:gd name="connsiteY17" fmla="*/ 66393 h 614080"/>
                  <a:gd name="connsiteX18" fmla="*/ 179882 w 1042252"/>
                  <a:gd name="connsiteY18" fmla="*/ 32103 h 614080"/>
                  <a:gd name="connsiteX19" fmla="*/ 627557 w 1042252"/>
                  <a:gd name="connsiteY19" fmla="*/ 35913 h 614080"/>
                  <a:gd name="connsiteX20" fmla="*/ 706615 w 1042252"/>
                  <a:gd name="connsiteY20" fmla="*/ 84491 h 614080"/>
                  <a:gd name="connsiteX21" fmla="*/ 706615 w 1042252"/>
                  <a:gd name="connsiteY21" fmla="*/ 42581 h 614080"/>
                  <a:gd name="connsiteX22" fmla="*/ 741857 w 1042252"/>
                  <a:gd name="connsiteY22" fmla="*/ 671 h 614080"/>
                  <a:gd name="connsiteX23" fmla="*/ 994270 w 1042252"/>
                  <a:gd name="connsiteY23" fmla="*/ 671 h 614080"/>
                  <a:gd name="connsiteX24" fmla="*/ 1033322 w 1042252"/>
                  <a:gd name="connsiteY24" fmla="*/ 64488 h 614080"/>
                  <a:gd name="connsiteX25" fmla="*/ 1011415 w 1042252"/>
                  <a:gd name="connsiteY25" fmla="*/ 190218 h 614080"/>
                  <a:gd name="connsiteX26" fmla="*/ 1002842 w 1042252"/>
                  <a:gd name="connsiteY26" fmla="*/ 274991 h 614080"/>
                  <a:gd name="connsiteX27" fmla="*/ 1019035 w 1042252"/>
                  <a:gd name="connsiteY27" fmla="*/ 362621 h 614080"/>
                  <a:gd name="connsiteX28" fmla="*/ 1021892 w 1042252"/>
                  <a:gd name="connsiteY28" fmla="*/ 415961 h 614080"/>
                  <a:gd name="connsiteX29" fmla="*/ 983792 w 1042252"/>
                  <a:gd name="connsiteY29" fmla="*/ 66393 h 614080"/>
                  <a:gd name="connsiteX30" fmla="*/ 796150 w 1042252"/>
                  <a:gd name="connsiteY30" fmla="*/ 65441 h 614080"/>
                  <a:gd name="connsiteX31" fmla="*/ 753287 w 1042252"/>
                  <a:gd name="connsiteY31" fmla="*/ 114971 h 614080"/>
                  <a:gd name="connsiteX32" fmla="*/ 789482 w 1042252"/>
                  <a:gd name="connsiteY32" fmla="*/ 273086 h 614080"/>
                  <a:gd name="connsiteX33" fmla="*/ 846632 w 1042252"/>
                  <a:gd name="connsiteY33" fmla="*/ 281658 h 614080"/>
                  <a:gd name="connsiteX34" fmla="*/ 839965 w 1042252"/>
                  <a:gd name="connsiteY34" fmla="*/ 299756 h 614080"/>
                  <a:gd name="connsiteX35" fmla="*/ 823772 w 1042252"/>
                  <a:gd name="connsiteY35" fmla="*/ 338808 h 614080"/>
                  <a:gd name="connsiteX36" fmla="*/ 860920 w 1042252"/>
                  <a:gd name="connsiteY36" fmla="*/ 351191 h 614080"/>
                  <a:gd name="connsiteX37" fmla="*/ 901877 w 1042252"/>
                  <a:gd name="connsiteY37" fmla="*/ 320711 h 614080"/>
                  <a:gd name="connsiteX38" fmla="*/ 850442 w 1042252"/>
                  <a:gd name="connsiteY38" fmla="*/ 241653 h 614080"/>
                  <a:gd name="connsiteX39" fmla="*/ 904735 w 1042252"/>
                  <a:gd name="connsiteY39" fmla="*/ 199743 h 614080"/>
                  <a:gd name="connsiteX40" fmla="*/ 899020 w 1042252"/>
                  <a:gd name="connsiteY40" fmla="*/ 235938 h 614080"/>
                  <a:gd name="connsiteX41" fmla="*/ 909497 w 1042252"/>
                  <a:gd name="connsiteY41" fmla="*/ 248321 h 614080"/>
                  <a:gd name="connsiteX42" fmla="*/ 963790 w 1042252"/>
                  <a:gd name="connsiteY42" fmla="*/ 210221 h 614080"/>
                  <a:gd name="connsiteX43" fmla="*/ 983792 w 1042252"/>
                  <a:gd name="connsiteY43" fmla="*/ 66393 h 614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042252" h="614080">
                    <a:moveTo>
                      <a:pt x="1021892" y="415961"/>
                    </a:moveTo>
                    <a:cubicBezTo>
                      <a:pt x="952360" y="417866"/>
                      <a:pt x="892352" y="429296"/>
                      <a:pt x="827582" y="396911"/>
                    </a:cubicBezTo>
                    <a:cubicBezTo>
                      <a:pt x="726617" y="346428"/>
                      <a:pt x="602792" y="429296"/>
                      <a:pt x="588505" y="548358"/>
                    </a:cubicBezTo>
                    <a:cubicBezTo>
                      <a:pt x="585647" y="568361"/>
                      <a:pt x="585647" y="589316"/>
                      <a:pt x="583742" y="614081"/>
                    </a:cubicBezTo>
                    <a:cubicBezTo>
                      <a:pt x="510400" y="614081"/>
                      <a:pt x="438010" y="614081"/>
                      <a:pt x="363715" y="614081"/>
                    </a:cubicBezTo>
                    <a:cubicBezTo>
                      <a:pt x="353237" y="541691"/>
                      <a:pt x="317995" y="488351"/>
                      <a:pt x="239890" y="472158"/>
                    </a:cubicBezTo>
                    <a:cubicBezTo>
                      <a:pt x="164642" y="456918"/>
                      <a:pt x="111302" y="490256"/>
                      <a:pt x="74155" y="551216"/>
                    </a:cubicBezTo>
                    <a:cubicBezTo>
                      <a:pt x="-21095" y="472158"/>
                      <a:pt x="-2998" y="369288"/>
                      <a:pt x="12242" y="257846"/>
                    </a:cubicBezTo>
                    <a:cubicBezTo>
                      <a:pt x="94157" y="257846"/>
                      <a:pt x="176072" y="257846"/>
                      <a:pt x="257987" y="257846"/>
                    </a:cubicBezTo>
                    <a:cubicBezTo>
                      <a:pt x="330377" y="257846"/>
                      <a:pt x="332282" y="258798"/>
                      <a:pt x="349427" y="187361"/>
                    </a:cubicBezTo>
                    <a:cubicBezTo>
                      <a:pt x="358952" y="148308"/>
                      <a:pt x="373240" y="128306"/>
                      <a:pt x="418960" y="131163"/>
                    </a:cubicBezTo>
                    <a:cubicBezTo>
                      <a:pt x="464680" y="134973"/>
                      <a:pt x="510400" y="122591"/>
                      <a:pt x="556120" y="124496"/>
                    </a:cubicBezTo>
                    <a:cubicBezTo>
                      <a:pt x="586600" y="125448"/>
                      <a:pt x="617080" y="139736"/>
                      <a:pt x="654227" y="150213"/>
                    </a:cubicBezTo>
                    <a:cubicBezTo>
                      <a:pt x="644702" y="128306"/>
                      <a:pt x="640892" y="95921"/>
                      <a:pt x="598982" y="95921"/>
                    </a:cubicBezTo>
                    <a:cubicBezTo>
                      <a:pt x="454202" y="94968"/>
                      <a:pt x="310375" y="94016"/>
                      <a:pt x="165595" y="94968"/>
                    </a:cubicBezTo>
                    <a:cubicBezTo>
                      <a:pt x="148450" y="94968"/>
                      <a:pt x="131305" y="108303"/>
                      <a:pt x="116065" y="117828"/>
                    </a:cubicBezTo>
                    <a:cubicBezTo>
                      <a:pt x="98920" y="128306"/>
                      <a:pt x="85585" y="141641"/>
                      <a:pt x="68440" y="117828"/>
                    </a:cubicBezTo>
                    <a:cubicBezTo>
                      <a:pt x="52247" y="95921"/>
                      <a:pt x="57010" y="75918"/>
                      <a:pt x="77965" y="66393"/>
                    </a:cubicBezTo>
                    <a:cubicBezTo>
                      <a:pt x="110350" y="51153"/>
                      <a:pt x="145592" y="33056"/>
                      <a:pt x="179882" y="32103"/>
                    </a:cubicBezTo>
                    <a:cubicBezTo>
                      <a:pt x="329425" y="29246"/>
                      <a:pt x="478015" y="30198"/>
                      <a:pt x="627557" y="35913"/>
                    </a:cubicBezTo>
                    <a:cubicBezTo>
                      <a:pt x="653275" y="36866"/>
                      <a:pt x="677087" y="65441"/>
                      <a:pt x="706615" y="84491"/>
                    </a:cubicBezTo>
                    <a:cubicBezTo>
                      <a:pt x="706615" y="72108"/>
                      <a:pt x="707567" y="56868"/>
                      <a:pt x="706615" y="42581"/>
                    </a:cubicBezTo>
                    <a:cubicBezTo>
                      <a:pt x="703757" y="15911"/>
                      <a:pt x="709472" y="671"/>
                      <a:pt x="741857" y="671"/>
                    </a:cubicBezTo>
                    <a:cubicBezTo>
                      <a:pt x="825677" y="1623"/>
                      <a:pt x="910450" y="-1234"/>
                      <a:pt x="994270" y="671"/>
                    </a:cubicBezTo>
                    <a:cubicBezTo>
                      <a:pt x="1047610" y="1623"/>
                      <a:pt x="1049515" y="14006"/>
                      <a:pt x="1033322" y="64488"/>
                    </a:cubicBezTo>
                    <a:cubicBezTo>
                      <a:pt x="1019987" y="104493"/>
                      <a:pt x="1018082" y="148308"/>
                      <a:pt x="1011415" y="190218"/>
                    </a:cubicBezTo>
                    <a:cubicBezTo>
                      <a:pt x="1007605" y="218793"/>
                      <a:pt x="1002842" y="247368"/>
                      <a:pt x="1002842" y="274991"/>
                    </a:cubicBezTo>
                    <a:cubicBezTo>
                      <a:pt x="1002842" y="304518"/>
                      <a:pt x="976172" y="338808"/>
                      <a:pt x="1019035" y="362621"/>
                    </a:cubicBezTo>
                    <a:cubicBezTo>
                      <a:pt x="1024750" y="367383"/>
                      <a:pt x="1019987" y="393101"/>
                      <a:pt x="1021892" y="415961"/>
                    </a:cubicBezTo>
                    <a:close/>
                    <a:moveTo>
                      <a:pt x="983792" y="66393"/>
                    </a:moveTo>
                    <a:cubicBezTo>
                      <a:pt x="915212" y="66393"/>
                      <a:pt x="855205" y="68298"/>
                      <a:pt x="796150" y="65441"/>
                    </a:cubicBezTo>
                    <a:cubicBezTo>
                      <a:pt x="759002" y="64488"/>
                      <a:pt x="746620" y="82586"/>
                      <a:pt x="753287" y="114971"/>
                    </a:cubicBezTo>
                    <a:cubicBezTo>
                      <a:pt x="763765" y="167358"/>
                      <a:pt x="777100" y="219746"/>
                      <a:pt x="789482" y="273086"/>
                    </a:cubicBezTo>
                    <a:cubicBezTo>
                      <a:pt x="805675" y="275943"/>
                      <a:pt x="824725" y="278801"/>
                      <a:pt x="846632" y="281658"/>
                    </a:cubicBezTo>
                    <a:cubicBezTo>
                      <a:pt x="842822" y="292136"/>
                      <a:pt x="840917" y="295946"/>
                      <a:pt x="839965" y="299756"/>
                    </a:cubicBezTo>
                    <a:cubicBezTo>
                      <a:pt x="834250" y="313091"/>
                      <a:pt x="829487" y="325473"/>
                      <a:pt x="823772" y="338808"/>
                    </a:cubicBezTo>
                    <a:cubicBezTo>
                      <a:pt x="836155" y="343571"/>
                      <a:pt x="848537" y="350238"/>
                      <a:pt x="860920" y="351191"/>
                    </a:cubicBezTo>
                    <a:cubicBezTo>
                      <a:pt x="882827" y="354048"/>
                      <a:pt x="905687" y="350238"/>
                      <a:pt x="901877" y="320711"/>
                    </a:cubicBezTo>
                    <a:cubicBezTo>
                      <a:pt x="898067" y="288326"/>
                      <a:pt x="912355" y="243558"/>
                      <a:pt x="850442" y="241653"/>
                    </a:cubicBezTo>
                    <a:cubicBezTo>
                      <a:pt x="869492" y="227366"/>
                      <a:pt x="884732" y="214983"/>
                      <a:pt x="904735" y="199743"/>
                    </a:cubicBezTo>
                    <a:cubicBezTo>
                      <a:pt x="901877" y="216888"/>
                      <a:pt x="899972" y="226413"/>
                      <a:pt x="899020" y="235938"/>
                    </a:cubicBezTo>
                    <a:cubicBezTo>
                      <a:pt x="902830" y="239748"/>
                      <a:pt x="906640" y="244511"/>
                      <a:pt x="909497" y="248321"/>
                    </a:cubicBezTo>
                    <a:cubicBezTo>
                      <a:pt x="928547" y="235938"/>
                      <a:pt x="959027" y="227366"/>
                      <a:pt x="963790" y="210221"/>
                    </a:cubicBezTo>
                    <a:cubicBezTo>
                      <a:pt x="975220" y="167358"/>
                      <a:pt x="976172" y="120686"/>
                      <a:pt x="983792" y="6639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40">
                <a:extLst>
                  <a:ext uri="{FF2B5EF4-FFF2-40B4-BE49-F238E27FC236}">
                    <a16:creationId xmlns:a16="http://schemas.microsoft.com/office/drawing/2014/main" id="{062C2C68-9251-4412-9F00-3FA63F31F595}"/>
                  </a:ext>
                </a:extLst>
              </p:cNvPr>
              <p:cNvSpPr/>
              <p:nvPr/>
            </p:nvSpPr>
            <p:spPr>
              <a:xfrm>
                <a:off x="9920929" y="455088"/>
                <a:ext cx="751521" cy="330148"/>
              </a:xfrm>
              <a:custGeom>
                <a:avLst/>
                <a:gdLst>
                  <a:gd name="connsiteX0" fmla="*/ 410844 w 751521"/>
                  <a:gd name="connsiteY0" fmla="*/ 183959 h 330148"/>
                  <a:gd name="connsiteX1" fmla="*/ 486091 w 751521"/>
                  <a:gd name="connsiteY1" fmla="*/ 151574 h 330148"/>
                  <a:gd name="connsiteX2" fmla="*/ 555624 w 751521"/>
                  <a:gd name="connsiteY2" fmla="*/ 71564 h 330148"/>
                  <a:gd name="connsiteX3" fmla="*/ 690879 w 751521"/>
                  <a:gd name="connsiteY3" fmla="*/ 64897 h 330148"/>
                  <a:gd name="connsiteX4" fmla="*/ 749934 w 751521"/>
                  <a:gd name="connsiteY4" fmla="*/ 205867 h 330148"/>
                  <a:gd name="connsiteX5" fmla="*/ 666114 w 751521"/>
                  <a:gd name="connsiteY5" fmla="*/ 316357 h 330148"/>
                  <a:gd name="connsiteX6" fmla="*/ 614679 w 751521"/>
                  <a:gd name="connsiteY6" fmla="*/ 323977 h 330148"/>
                  <a:gd name="connsiteX7" fmla="*/ 514666 w 751521"/>
                  <a:gd name="connsiteY7" fmla="*/ 319214 h 330148"/>
                  <a:gd name="connsiteX8" fmla="*/ 312736 w 751521"/>
                  <a:gd name="connsiteY8" fmla="*/ 233489 h 330148"/>
                  <a:gd name="connsiteX9" fmla="*/ 296544 w 751521"/>
                  <a:gd name="connsiteY9" fmla="*/ 228727 h 330148"/>
                  <a:gd name="connsiteX10" fmla="*/ 269874 w 751521"/>
                  <a:gd name="connsiteY10" fmla="*/ 273494 h 330148"/>
                  <a:gd name="connsiteX11" fmla="*/ 54609 w 751521"/>
                  <a:gd name="connsiteY11" fmla="*/ 291592 h 330148"/>
                  <a:gd name="connsiteX12" fmla="*/ 36511 w 751521"/>
                  <a:gd name="connsiteY12" fmla="*/ 62992 h 330148"/>
                  <a:gd name="connsiteX13" fmla="*/ 283209 w 751521"/>
                  <a:gd name="connsiteY13" fmla="*/ 65849 h 330148"/>
                  <a:gd name="connsiteX14" fmla="*/ 410844 w 751521"/>
                  <a:gd name="connsiteY14" fmla="*/ 183959 h 330148"/>
                  <a:gd name="connsiteX15" fmla="*/ 69849 w 751521"/>
                  <a:gd name="connsiteY15" fmla="*/ 157289 h 330148"/>
                  <a:gd name="connsiteX16" fmla="*/ 151764 w 751521"/>
                  <a:gd name="connsiteY16" fmla="*/ 253492 h 330148"/>
                  <a:gd name="connsiteX17" fmla="*/ 247014 w 751521"/>
                  <a:gd name="connsiteY17" fmla="*/ 163957 h 330148"/>
                  <a:gd name="connsiteX18" fmla="*/ 154621 w 751521"/>
                  <a:gd name="connsiteY18" fmla="*/ 76327 h 330148"/>
                  <a:gd name="connsiteX19" fmla="*/ 69849 w 751521"/>
                  <a:gd name="connsiteY19" fmla="*/ 157289 h 330148"/>
                  <a:gd name="connsiteX20" fmla="*/ 622299 w 751521"/>
                  <a:gd name="connsiteY20" fmla="*/ 236347 h 330148"/>
                  <a:gd name="connsiteX21" fmla="*/ 696594 w 751521"/>
                  <a:gd name="connsiteY21" fmla="*/ 247777 h 330148"/>
                  <a:gd name="connsiteX22" fmla="*/ 700404 w 751521"/>
                  <a:gd name="connsiteY22" fmla="*/ 124904 h 330148"/>
                  <a:gd name="connsiteX23" fmla="*/ 580389 w 751521"/>
                  <a:gd name="connsiteY23" fmla="*/ 100139 h 330148"/>
                  <a:gd name="connsiteX24" fmla="*/ 540384 w 751521"/>
                  <a:gd name="connsiteY24" fmla="*/ 165862 h 330148"/>
                  <a:gd name="connsiteX25" fmla="*/ 601344 w 751521"/>
                  <a:gd name="connsiteY25" fmla="*/ 155384 h 330148"/>
                  <a:gd name="connsiteX26" fmla="*/ 651826 w 751521"/>
                  <a:gd name="connsiteY26" fmla="*/ 153479 h 330148"/>
                  <a:gd name="connsiteX27" fmla="*/ 650874 w 751521"/>
                  <a:gd name="connsiteY27" fmla="*/ 213487 h 330148"/>
                  <a:gd name="connsiteX28" fmla="*/ 622299 w 751521"/>
                  <a:gd name="connsiteY28" fmla="*/ 236347 h 330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51521" h="330148">
                    <a:moveTo>
                      <a:pt x="410844" y="183959"/>
                    </a:moveTo>
                    <a:cubicBezTo>
                      <a:pt x="436561" y="151574"/>
                      <a:pt x="454659" y="122999"/>
                      <a:pt x="486091" y="151574"/>
                    </a:cubicBezTo>
                    <a:cubicBezTo>
                      <a:pt x="510856" y="122999"/>
                      <a:pt x="528954" y="91567"/>
                      <a:pt x="555624" y="71564"/>
                    </a:cubicBezTo>
                    <a:cubicBezTo>
                      <a:pt x="596581" y="42037"/>
                      <a:pt x="645159" y="37274"/>
                      <a:pt x="690879" y="64897"/>
                    </a:cubicBezTo>
                    <a:cubicBezTo>
                      <a:pt x="743266" y="96329"/>
                      <a:pt x="756601" y="148717"/>
                      <a:pt x="749934" y="205867"/>
                    </a:cubicBezTo>
                    <a:cubicBezTo>
                      <a:pt x="743266" y="258254"/>
                      <a:pt x="719454" y="299212"/>
                      <a:pt x="666114" y="316357"/>
                    </a:cubicBezTo>
                    <a:cubicBezTo>
                      <a:pt x="649921" y="321119"/>
                      <a:pt x="631824" y="323977"/>
                      <a:pt x="614679" y="323977"/>
                    </a:cubicBezTo>
                    <a:cubicBezTo>
                      <a:pt x="581341" y="323977"/>
                      <a:pt x="548004" y="318262"/>
                      <a:pt x="514666" y="319214"/>
                    </a:cubicBezTo>
                    <a:cubicBezTo>
                      <a:pt x="434656" y="322072"/>
                      <a:pt x="358456" y="318262"/>
                      <a:pt x="312736" y="233489"/>
                    </a:cubicBezTo>
                    <a:cubicBezTo>
                      <a:pt x="307021" y="231584"/>
                      <a:pt x="302259" y="230632"/>
                      <a:pt x="296544" y="228727"/>
                    </a:cubicBezTo>
                    <a:cubicBezTo>
                      <a:pt x="287971" y="243967"/>
                      <a:pt x="281304" y="261112"/>
                      <a:pt x="269874" y="273494"/>
                    </a:cubicBezTo>
                    <a:cubicBezTo>
                      <a:pt x="204151" y="342074"/>
                      <a:pt x="120331" y="348742"/>
                      <a:pt x="54609" y="291592"/>
                    </a:cubicBezTo>
                    <a:cubicBezTo>
                      <a:pt x="-10161" y="234442"/>
                      <a:pt x="-18734" y="134429"/>
                      <a:pt x="36511" y="62992"/>
                    </a:cubicBezTo>
                    <a:cubicBezTo>
                      <a:pt x="106044" y="-27496"/>
                      <a:pt x="231774" y="-15113"/>
                      <a:pt x="283209" y="65849"/>
                    </a:cubicBezTo>
                    <a:cubicBezTo>
                      <a:pt x="311784" y="111569"/>
                      <a:pt x="364171" y="143002"/>
                      <a:pt x="410844" y="183959"/>
                    </a:cubicBezTo>
                    <a:close/>
                    <a:moveTo>
                      <a:pt x="69849" y="157289"/>
                    </a:moveTo>
                    <a:cubicBezTo>
                      <a:pt x="68896" y="213487"/>
                      <a:pt x="101281" y="251587"/>
                      <a:pt x="151764" y="253492"/>
                    </a:cubicBezTo>
                    <a:cubicBezTo>
                      <a:pt x="205104" y="255397"/>
                      <a:pt x="247014" y="215392"/>
                      <a:pt x="247014" y="163957"/>
                    </a:cubicBezTo>
                    <a:cubicBezTo>
                      <a:pt x="247014" y="113474"/>
                      <a:pt x="207961" y="77279"/>
                      <a:pt x="154621" y="76327"/>
                    </a:cubicBezTo>
                    <a:cubicBezTo>
                      <a:pt x="105091" y="76327"/>
                      <a:pt x="70801" y="108712"/>
                      <a:pt x="69849" y="157289"/>
                    </a:cubicBezTo>
                    <a:close/>
                    <a:moveTo>
                      <a:pt x="622299" y="236347"/>
                    </a:moveTo>
                    <a:cubicBezTo>
                      <a:pt x="649921" y="250634"/>
                      <a:pt x="668971" y="281114"/>
                      <a:pt x="696594" y="247777"/>
                    </a:cubicBezTo>
                    <a:cubicBezTo>
                      <a:pt x="726121" y="213487"/>
                      <a:pt x="728026" y="158242"/>
                      <a:pt x="700404" y="124904"/>
                    </a:cubicBezTo>
                    <a:cubicBezTo>
                      <a:pt x="672781" y="90614"/>
                      <a:pt x="614679" y="75374"/>
                      <a:pt x="580389" y="100139"/>
                    </a:cubicBezTo>
                    <a:cubicBezTo>
                      <a:pt x="560386" y="115379"/>
                      <a:pt x="533716" y="154432"/>
                      <a:pt x="540384" y="165862"/>
                    </a:cubicBezTo>
                    <a:cubicBezTo>
                      <a:pt x="559434" y="199199"/>
                      <a:pt x="580389" y="163004"/>
                      <a:pt x="601344" y="155384"/>
                    </a:cubicBezTo>
                    <a:cubicBezTo>
                      <a:pt x="616584" y="149669"/>
                      <a:pt x="634681" y="154432"/>
                      <a:pt x="651826" y="153479"/>
                    </a:cubicBezTo>
                    <a:cubicBezTo>
                      <a:pt x="651826" y="173482"/>
                      <a:pt x="654684" y="194437"/>
                      <a:pt x="650874" y="213487"/>
                    </a:cubicBezTo>
                    <a:cubicBezTo>
                      <a:pt x="649921" y="222059"/>
                      <a:pt x="634681" y="226822"/>
                      <a:pt x="622299" y="23634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41">
                <a:extLst>
                  <a:ext uri="{FF2B5EF4-FFF2-40B4-BE49-F238E27FC236}">
                    <a16:creationId xmlns:a16="http://schemas.microsoft.com/office/drawing/2014/main" id="{F912D11A-A63D-4F54-B1B6-C6491834C414}"/>
                  </a:ext>
                </a:extLst>
              </p:cNvPr>
              <p:cNvSpPr/>
              <p:nvPr/>
            </p:nvSpPr>
            <p:spPr>
              <a:xfrm>
                <a:off x="9407833" y="540926"/>
                <a:ext cx="228614" cy="248617"/>
              </a:xfrm>
              <a:custGeom>
                <a:avLst/>
                <a:gdLst>
                  <a:gd name="connsiteX0" fmla="*/ 228613 w 228613"/>
                  <a:gd name="connsiteY0" fmla="*/ 121934 h 248616"/>
                  <a:gd name="connsiteX1" fmla="*/ 116218 w 228613"/>
                  <a:gd name="connsiteY1" fmla="*/ 248617 h 248616"/>
                  <a:gd name="connsiteX2" fmla="*/ 13 w 228613"/>
                  <a:gd name="connsiteY2" fmla="*/ 119077 h 248616"/>
                  <a:gd name="connsiteX3" fmla="*/ 120028 w 228613"/>
                  <a:gd name="connsiteY3" fmla="*/ 14 h 248616"/>
                  <a:gd name="connsiteX4" fmla="*/ 228613 w 228613"/>
                  <a:gd name="connsiteY4" fmla="*/ 121934 h 248616"/>
                  <a:gd name="connsiteX5" fmla="*/ 124791 w 228613"/>
                  <a:gd name="connsiteY5" fmla="*/ 65737 h 248616"/>
                  <a:gd name="connsiteX6" fmla="*/ 55258 w 228613"/>
                  <a:gd name="connsiteY6" fmla="*/ 122887 h 248616"/>
                  <a:gd name="connsiteX7" fmla="*/ 114313 w 228613"/>
                  <a:gd name="connsiteY7" fmla="*/ 181942 h 248616"/>
                  <a:gd name="connsiteX8" fmla="*/ 173368 w 228613"/>
                  <a:gd name="connsiteY8" fmla="*/ 121934 h 248616"/>
                  <a:gd name="connsiteX9" fmla="*/ 124791 w 228613"/>
                  <a:gd name="connsiteY9" fmla="*/ 65737 h 248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8613" h="248616">
                    <a:moveTo>
                      <a:pt x="228613" y="121934"/>
                    </a:moveTo>
                    <a:cubicBezTo>
                      <a:pt x="228613" y="195277"/>
                      <a:pt x="181941" y="248617"/>
                      <a:pt x="116218" y="248617"/>
                    </a:cubicBezTo>
                    <a:cubicBezTo>
                      <a:pt x="49543" y="248617"/>
                      <a:pt x="-939" y="192419"/>
                      <a:pt x="13" y="119077"/>
                    </a:cubicBezTo>
                    <a:cubicBezTo>
                      <a:pt x="13" y="47639"/>
                      <a:pt x="47638" y="967"/>
                      <a:pt x="120028" y="14"/>
                    </a:cubicBezTo>
                    <a:cubicBezTo>
                      <a:pt x="185751" y="-938"/>
                      <a:pt x="228613" y="46687"/>
                      <a:pt x="228613" y="121934"/>
                    </a:cubicBezTo>
                    <a:close/>
                    <a:moveTo>
                      <a:pt x="124791" y="65737"/>
                    </a:moveTo>
                    <a:cubicBezTo>
                      <a:pt x="82881" y="65737"/>
                      <a:pt x="56211" y="90502"/>
                      <a:pt x="55258" y="122887"/>
                    </a:cubicBezTo>
                    <a:cubicBezTo>
                      <a:pt x="54306" y="156224"/>
                      <a:pt x="80976" y="184799"/>
                      <a:pt x="114313" y="181942"/>
                    </a:cubicBezTo>
                    <a:cubicBezTo>
                      <a:pt x="150508" y="179084"/>
                      <a:pt x="173368" y="159082"/>
                      <a:pt x="173368" y="121934"/>
                    </a:cubicBezTo>
                    <a:cubicBezTo>
                      <a:pt x="173368" y="86692"/>
                      <a:pt x="154318" y="65737"/>
                      <a:pt x="124791" y="6573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31A5D5FA-B806-401B-B1AC-B4676BE649CC}"/>
              </a:ext>
            </a:extLst>
          </p:cNvPr>
          <p:cNvSpPr txBox="1"/>
          <p:nvPr/>
        </p:nvSpPr>
        <p:spPr>
          <a:xfrm>
            <a:off x="501480" y="2205812"/>
            <a:ext cx="2241327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solidFill>
                  <a:schemeClr val="accent4"/>
                </a:solidFill>
                <a:cs typeface="Arial" pitchFamily="34" charset="0"/>
              </a:rPr>
              <a:t>ALLPPT</a:t>
            </a:r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Clean Text Slide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for your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405D892-D7ED-4C4F-BB6F-BB63D6120F55}"/>
              </a:ext>
            </a:extLst>
          </p:cNvPr>
          <p:cNvSpPr txBox="1"/>
          <p:nvPr/>
        </p:nvSpPr>
        <p:spPr>
          <a:xfrm>
            <a:off x="3159556" y="2005758"/>
            <a:ext cx="304434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  <a:p>
            <a:endParaRPr lang="en-US" altLang="ko-KR" sz="1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grpSp>
        <p:nvGrpSpPr>
          <p:cNvPr id="46" name="Group 46">
            <a:extLst>
              <a:ext uri="{FF2B5EF4-FFF2-40B4-BE49-F238E27FC236}">
                <a16:creationId xmlns:a16="http://schemas.microsoft.com/office/drawing/2014/main" id="{69FA9963-7639-468D-B9F0-7CE8F830002E}"/>
              </a:ext>
            </a:extLst>
          </p:cNvPr>
          <p:cNvGrpSpPr/>
          <p:nvPr/>
        </p:nvGrpSpPr>
        <p:grpSpPr>
          <a:xfrm>
            <a:off x="7263081" y="1895336"/>
            <a:ext cx="1645920" cy="924724"/>
            <a:chOff x="1223471" y="3469380"/>
            <a:chExt cx="1645920" cy="924724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AB0D102-303F-4710-8482-F2DC0662E228}"/>
                </a:ext>
              </a:extLst>
            </p:cNvPr>
            <p:cNvSpPr txBox="1"/>
            <p:nvPr/>
          </p:nvSpPr>
          <p:spPr>
            <a:xfrm>
              <a:off x="1223471" y="4024772"/>
              <a:ext cx="16459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accent1"/>
                  </a:solidFill>
                  <a:cs typeface="Arial" pitchFamily="34" charset="0"/>
                </a:rPr>
                <a:t>Infographic</a:t>
              </a:r>
              <a:endParaRPr lang="ko-KR" altLang="en-US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48" name="Rectangle 48">
              <a:extLst>
                <a:ext uri="{FF2B5EF4-FFF2-40B4-BE49-F238E27FC236}">
                  <a16:creationId xmlns:a16="http://schemas.microsoft.com/office/drawing/2014/main" id="{CC2E756D-252A-4027-BB18-70DDC90BFB51}"/>
                </a:ext>
              </a:extLst>
            </p:cNvPr>
            <p:cNvSpPr/>
            <p:nvPr/>
          </p:nvSpPr>
          <p:spPr>
            <a:xfrm>
              <a:off x="1441137" y="3469380"/>
              <a:ext cx="121058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latinLnBrk="1"/>
              <a:r>
                <a:rPr lang="en-US" altLang="ko-KR" sz="3600" b="1" dirty="0">
                  <a:solidFill>
                    <a:schemeClr val="accent1"/>
                  </a:solidFill>
                  <a:cs typeface="Arial" pitchFamily="34" charset="0"/>
                </a:rPr>
                <a:t>$130</a:t>
              </a:r>
            </a:p>
          </p:txBody>
        </p:sp>
      </p:grpSp>
      <p:grpSp>
        <p:nvGrpSpPr>
          <p:cNvPr id="49" name="Group 49">
            <a:extLst>
              <a:ext uri="{FF2B5EF4-FFF2-40B4-BE49-F238E27FC236}">
                <a16:creationId xmlns:a16="http://schemas.microsoft.com/office/drawing/2014/main" id="{80891282-8367-4004-93A4-F8AA78DA7095}"/>
              </a:ext>
            </a:extLst>
          </p:cNvPr>
          <p:cNvGrpSpPr/>
          <p:nvPr/>
        </p:nvGrpSpPr>
        <p:grpSpPr>
          <a:xfrm>
            <a:off x="9695647" y="1895336"/>
            <a:ext cx="1645920" cy="924724"/>
            <a:chOff x="3656037" y="3469380"/>
            <a:chExt cx="1645920" cy="924724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458AA98-5F8A-43DF-A89A-5EBFCB0A0F2C}"/>
                </a:ext>
              </a:extLst>
            </p:cNvPr>
            <p:cNvSpPr txBox="1"/>
            <p:nvPr/>
          </p:nvSpPr>
          <p:spPr>
            <a:xfrm>
              <a:off x="3656037" y="4024772"/>
              <a:ext cx="16459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accent2"/>
                  </a:solidFill>
                  <a:cs typeface="Arial" pitchFamily="34" charset="0"/>
                </a:rPr>
                <a:t>PowerPoint</a:t>
              </a:r>
              <a:endParaRPr lang="ko-KR" altLang="en-US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51" name="Rectangle 51">
              <a:extLst>
                <a:ext uri="{FF2B5EF4-FFF2-40B4-BE49-F238E27FC236}">
                  <a16:creationId xmlns:a16="http://schemas.microsoft.com/office/drawing/2014/main" id="{42CAFF07-041A-437C-906C-B8A68EA2B9B3}"/>
                </a:ext>
              </a:extLst>
            </p:cNvPr>
            <p:cNvSpPr/>
            <p:nvPr/>
          </p:nvSpPr>
          <p:spPr>
            <a:xfrm>
              <a:off x="3873703" y="3469380"/>
              <a:ext cx="121058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latinLnBrk="1"/>
              <a:r>
                <a:rPr lang="en-US" altLang="ko-KR" sz="3600" b="1" dirty="0">
                  <a:solidFill>
                    <a:schemeClr val="accent2"/>
                  </a:solidFill>
                  <a:cs typeface="Arial" pitchFamily="34" charset="0"/>
                </a:rPr>
                <a:t>$200</a:t>
              </a:r>
            </a:p>
          </p:txBody>
        </p:sp>
      </p:grpSp>
      <p:grpSp>
        <p:nvGrpSpPr>
          <p:cNvPr id="52" name="Group 52">
            <a:extLst>
              <a:ext uri="{FF2B5EF4-FFF2-40B4-BE49-F238E27FC236}">
                <a16:creationId xmlns:a16="http://schemas.microsoft.com/office/drawing/2014/main" id="{B57B34F0-0569-48D0-A7D9-F3D26DB8A12F}"/>
              </a:ext>
            </a:extLst>
          </p:cNvPr>
          <p:cNvGrpSpPr/>
          <p:nvPr/>
        </p:nvGrpSpPr>
        <p:grpSpPr>
          <a:xfrm>
            <a:off x="7263081" y="3139547"/>
            <a:ext cx="1645920" cy="924724"/>
            <a:chOff x="6088602" y="3469380"/>
            <a:chExt cx="1645920" cy="924724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21B077C-F6EA-4172-BF4D-733699815543}"/>
                </a:ext>
              </a:extLst>
            </p:cNvPr>
            <p:cNvSpPr txBox="1"/>
            <p:nvPr/>
          </p:nvSpPr>
          <p:spPr>
            <a:xfrm>
              <a:off x="6088602" y="4024772"/>
              <a:ext cx="16459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accent4"/>
                  </a:solidFill>
                  <a:cs typeface="Arial" pitchFamily="34" charset="0"/>
                </a:rPr>
                <a:t>Presentation</a:t>
              </a:r>
              <a:endParaRPr lang="ko-KR" altLang="en-US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54" name="Rectangle 54">
              <a:extLst>
                <a:ext uri="{FF2B5EF4-FFF2-40B4-BE49-F238E27FC236}">
                  <a16:creationId xmlns:a16="http://schemas.microsoft.com/office/drawing/2014/main" id="{AC9E1CC7-6904-4E43-BD33-AC8888731EE8}"/>
                </a:ext>
              </a:extLst>
            </p:cNvPr>
            <p:cNvSpPr/>
            <p:nvPr/>
          </p:nvSpPr>
          <p:spPr>
            <a:xfrm>
              <a:off x="6434509" y="3469380"/>
              <a:ext cx="95410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latinLnBrk="1"/>
              <a:r>
                <a:rPr lang="en-US" altLang="ko-KR" sz="3600" b="1" dirty="0">
                  <a:solidFill>
                    <a:schemeClr val="accent4"/>
                  </a:solidFill>
                  <a:cs typeface="Arial" pitchFamily="34" charset="0"/>
                </a:rPr>
                <a:t>$80</a:t>
              </a:r>
            </a:p>
          </p:txBody>
        </p:sp>
      </p:grpSp>
      <p:grpSp>
        <p:nvGrpSpPr>
          <p:cNvPr id="55" name="Group 55">
            <a:extLst>
              <a:ext uri="{FF2B5EF4-FFF2-40B4-BE49-F238E27FC236}">
                <a16:creationId xmlns:a16="http://schemas.microsoft.com/office/drawing/2014/main" id="{FBD6EF41-7EAD-407B-867D-0DEE047705DE}"/>
              </a:ext>
            </a:extLst>
          </p:cNvPr>
          <p:cNvGrpSpPr/>
          <p:nvPr/>
        </p:nvGrpSpPr>
        <p:grpSpPr>
          <a:xfrm>
            <a:off x="9695647" y="3139547"/>
            <a:ext cx="1645920" cy="924724"/>
            <a:chOff x="6088602" y="3469380"/>
            <a:chExt cx="1645920" cy="924724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0913BFF-7A73-47FF-A49A-BB58712CB9A4}"/>
                </a:ext>
              </a:extLst>
            </p:cNvPr>
            <p:cNvSpPr txBox="1"/>
            <p:nvPr/>
          </p:nvSpPr>
          <p:spPr>
            <a:xfrm>
              <a:off x="6088602" y="4024772"/>
              <a:ext cx="16459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accent3"/>
                  </a:solidFill>
                  <a:cs typeface="Arial" pitchFamily="34" charset="0"/>
                </a:rPr>
                <a:t>Diagram</a:t>
              </a:r>
              <a:endParaRPr lang="ko-KR" altLang="en-US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57" name="Rectangle 57">
              <a:extLst>
                <a:ext uri="{FF2B5EF4-FFF2-40B4-BE49-F238E27FC236}">
                  <a16:creationId xmlns:a16="http://schemas.microsoft.com/office/drawing/2014/main" id="{B8B0894B-F9B2-44A9-A028-661C986A98A8}"/>
                </a:ext>
              </a:extLst>
            </p:cNvPr>
            <p:cNvSpPr/>
            <p:nvPr/>
          </p:nvSpPr>
          <p:spPr>
            <a:xfrm>
              <a:off x="6434509" y="3469380"/>
              <a:ext cx="95410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latinLnBrk="1"/>
              <a:r>
                <a:rPr lang="en-US" altLang="ko-KR" sz="3600" b="1" dirty="0">
                  <a:solidFill>
                    <a:schemeClr val="accent3"/>
                  </a:solidFill>
                  <a:cs typeface="Arial" pitchFamily="34" charset="0"/>
                </a:rPr>
                <a:t>$80</a:t>
              </a:r>
            </a:p>
          </p:txBody>
        </p:sp>
      </p:grpSp>
      <p:sp>
        <p:nvSpPr>
          <p:cNvPr id="58" name="Freeform: Shape 3">
            <a:extLst>
              <a:ext uri="{FF2B5EF4-FFF2-40B4-BE49-F238E27FC236}">
                <a16:creationId xmlns:a16="http://schemas.microsoft.com/office/drawing/2014/main" id="{6B2A898C-2EB8-495E-A85E-8D08115D616A}"/>
              </a:ext>
            </a:extLst>
          </p:cNvPr>
          <p:cNvSpPr/>
          <p:nvPr/>
        </p:nvSpPr>
        <p:spPr>
          <a:xfrm rot="20884086" flipH="1">
            <a:off x="1125916" y="4935435"/>
            <a:ext cx="8440435" cy="1722013"/>
          </a:xfrm>
          <a:custGeom>
            <a:avLst/>
            <a:gdLst>
              <a:gd name="connsiteX0" fmla="*/ 4816356 w 4924425"/>
              <a:gd name="connsiteY0" fmla="*/ 503723 h 2000250"/>
              <a:gd name="connsiteX1" fmla="*/ 3545721 w 4924425"/>
              <a:gd name="connsiteY1" fmla="*/ 1756 h 2000250"/>
              <a:gd name="connsiteX2" fmla="*/ 1398786 w 4924425"/>
              <a:gd name="connsiteY2" fmla="*/ 1522898 h 2000250"/>
              <a:gd name="connsiteX3" fmla="*/ 448191 w 4924425"/>
              <a:gd name="connsiteY3" fmla="*/ 1861036 h 2000250"/>
              <a:gd name="connsiteX4" fmla="*/ 72906 w 4924425"/>
              <a:gd name="connsiteY4" fmla="*/ 1776263 h 2000250"/>
              <a:gd name="connsiteX5" fmla="*/ 37663 w 4924425"/>
              <a:gd name="connsiteY5" fmla="*/ 1849606 h 2000250"/>
              <a:gd name="connsiteX6" fmla="*/ 1003498 w 4924425"/>
              <a:gd name="connsiteY6" fmla="*/ 1944856 h 2000250"/>
              <a:gd name="connsiteX7" fmla="*/ 3428563 w 4924425"/>
              <a:gd name="connsiteY7" fmla="*/ 254168 h 2000250"/>
              <a:gd name="connsiteX8" fmla="*/ 4616331 w 4924425"/>
              <a:gd name="connsiteY8" fmla="*/ 495151 h 2000250"/>
              <a:gd name="connsiteX9" fmla="*/ 4816356 w 4924425"/>
              <a:gd name="connsiteY9" fmla="*/ 503723 h 2000250"/>
              <a:gd name="connsiteX0" fmla="*/ 5808038 w 5917030"/>
              <a:gd name="connsiteY0" fmla="*/ 503723 h 2212853"/>
              <a:gd name="connsiteX1" fmla="*/ 4537403 w 5917030"/>
              <a:gd name="connsiteY1" fmla="*/ 1756 h 2212853"/>
              <a:gd name="connsiteX2" fmla="*/ 2390468 w 5917030"/>
              <a:gd name="connsiteY2" fmla="*/ 1522898 h 2212853"/>
              <a:gd name="connsiteX3" fmla="*/ 1439873 w 5917030"/>
              <a:gd name="connsiteY3" fmla="*/ 1861036 h 2212853"/>
              <a:gd name="connsiteX4" fmla="*/ 1064588 w 5917030"/>
              <a:gd name="connsiteY4" fmla="*/ 1776263 h 2212853"/>
              <a:gd name="connsiteX5" fmla="*/ 3467 w 5917030"/>
              <a:gd name="connsiteY5" fmla="*/ 2182775 h 2212853"/>
              <a:gd name="connsiteX6" fmla="*/ 1995180 w 5917030"/>
              <a:gd name="connsiteY6" fmla="*/ 1944856 h 2212853"/>
              <a:gd name="connsiteX7" fmla="*/ 4420245 w 5917030"/>
              <a:gd name="connsiteY7" fmla="*/ 254168 h 2212853"/>
              <a:gd name="connsiteX8" fmla="*/ 5608013 w 5917030"/>
              <a:gd name="connsiteY8" fmla="*/ 495151 h 2212853"/>
              <a:gd name="connsiteX9" fmla="*/ 5808038 w 5917030"/>
              <a:gd name="connsiteY9" fmla="*/ 503723 h 2212853"/>
              <a:gd name="connsiteX0" fmla="*/ 5849013 w 5958005"/>
              <a:gd name="connsiteY0" fmla="*/ 503723 h 2207306"/>
              <a:gd name="connsiteX1" fmla="*/ 4578378 w 5958005"/>
              <a:gd name="connsiteY1" fmla="*/ 1756 h 2207306"/>
              <a:gd name="connsiteX2" fmla="*/ 2431443 w 5958005"/>
              <a:gd name="connsiteY2" fmla="*/ 1522898 h 2207306"/>
              <a:gd name="connsiteX3" fmla="*/ 1480848 w 5958005"/>
              <a:gd name="connsiteY3" fmla="*/ 1861036 h 2207306"/>
              <a:gd name="connsiteX4" fmla="*/ 717985 w 5958005"/>
              <a:gd name="connsiteY4" fmla="*/ 1745457 h 2207306"/>
              <a:gd name="connsiteX5" fmla="*/ 44442 w 5958005"/>
              <a:gd name="connsiteY5" fmla="*/ 2182775 h 2207306"/>
              <a:gd name="connsiteX6" fmla="*/ 2036155 w 5958005"/>
              <a:gd name="connsiteY6" fmla="*/ 1944856 h 2207306"/>
              <a:gd name="connsiteX7" fmla="*/ 4461220 w 5958005"/>
              <a:gd name="connsiteY7" fmla="*/ 254168 h 2207306"/>
              <a:gd name="connsiteX8" fmla="*/ 5648988 w 5958005"/>
              <a:gd name="connsiteY8" fmla="*/ 495151 h 2207306"/>
              <a:gd name="connsiteX9" fmla="*/ 5849013 w 5958005"/>
              <a:gd name="connsiteY9" fmla="*/ 503723 h 2207306"/>
              <a:gd name="connsiteX0" fmla="*/ 5804571 w 5913563"/>
              <a:gd name="connsiteY0" fmla="*/ 503723 h 2207305"/>
              <a:gd name="connsiteX1" fmla="*/ 4533936 w 5913563"/>
              <a:gd name="connsiteY1" fmla="*/ 1756 h 2207305"/>
              <a:gd name="connsiteX2" fmla="*/ 2387001 w 5913563"/>
              <a:gd name="connsiteY2" fmla="*/ 1522898 h 2207305"/>
              <a:gd name="connsiteX3" fmla="*/ 1436406 w 5913563"/>
              <a:gd name="connsiteY3" fmla="*/ 1861036 h 2207305"/>
              <a:gd name="connsiteX4" fmla="*/ 673543 w 5913563"/>
              <a:gd name="connsiteY4" fmla="*/ 1745457 h 2207305"/>
              <a:gd name="connsiteX5" fmla="*/ 0 w 5913563"/>
              <a:gd name="connsiteY5" fmla="*/ 2182775 h 2207305"/>
              <a:gd name="connsiteX6" fmla="*/ 1991713 w 5913563"/>
              <a:gd name="connsiteY6" fmla="*/ 1944856 h 2207305"/>
              <a:gd name="connsiteX7" fmla="*/ 4416778 w 5913563"/>
              <a:gd name="connsiteY7" fmla="*/ 254168 h 2207305"/>
              <a:gd name="connsiteX8" fmla="*/ 5604546 w 5913563"/>
              <a:gd name="connsiteY8" fmla="*/ 495151 h 2207305"/>
              <a:gd name="connsiteX9" fmla="*/ 5804571 w 5913563"/>
              <a:gd name="connsiteY9" fmla="*/ 503723 h 2207305"/>
              <a:gd name="connsiteX0" fmla="*/ 5804571 w 5913563"/>
              <a:gd name="connsiteY0" fmla="*/ 503723 h 2182775"/>
              <a:gd name="connsiteX1" fmla="*/ 4533936 w 5913563"/>
              <a:gd name="connsiteY1" fmla="*/ 1756 h 2182775"/>
              <a:gd name="connsiteX2" fmla="*/ 2387001 w 5913563"/>
              <a:gd name="connsiteY2" fmla="*/ 1522898 h 2182775"/>
              <a:gd name="connsiteX3" fmla="*/ 1436406 w 5913563"/>
              <a:gd name="connsiteY3" fmla="*/ 1861036 h 2182775"/>
              <a:gd name="connsiteX4" fmla="*/ 673543 w 5913563"/>
              <a:gd name="connsiteY4" fmla="*/ 1745457 h 2182775"/>
              <a:gd name="connsiteX5" fmla="*/ 0 w 5913563"/>
              <a:gd name="connsiteY5" fmla="*/ 2182775 h 2182775"/>
              <a:gd name="connsiteX6" fmla="*/ 1991713 w 5913563"/>
              <a:gd name="connsiteY6" fmla="*/ 1944856 h 2182775"/>
              <a:gd name="connsiteX7" fmla="*/ 4416778 w 5913563"/>
              <a:gd name="connsiteY7" fmla="*/ 254168 h 2182775"/>
              <a:gd name="connsiteX8" fmla="*/ 5604546 w 5913563"/>
              <a:gd name="connsiteY8" fmla="*/ 495151 h 2182775"/>
              <a:gd name="connsiteX9" fmla="*/ 5804571 w 5913563"/>
              <a:gd name="connsiteY9" fmla="*/ 503723 h 2182775"/>
              <a:gd name="connsiteX0" fmla="*/ 5820114 w 5929106"/>
              <a:gd name="connsiteY0" fmla="*/ 503723 h 2198640"/>
              <a:gd name="connsiteX1" fmla="*/ 4549479 w 5929106"/>
              <a:gd name="connsiteY1" fmla="*/ 1756 h 2198640"/>
              <a:gd name="connsiteX2" fmla="*/ 2402544 w 5929106"/>
              <a:gd name="connsiteY2" fmla="*/ 1522898 h 2198640"/>
              <a:gd name="connsiteX3" fmla="*/ 1451949 w 5929106"/>
              <a:gd name="connsiteY3" fmla="*/ 1861036 h 2198640"/>
              <a:gd name="connsiteX4" fmla="*/ 689086 w 5929106"/>
              <a:gd name="connsiteY4" fmla="*/ 1745457 h 2198640"/>
              <a:gd name="connsiteX5" fmla="*/ 15543 w 5929106"/>
              <a:gd name="connsiteY5" fmla="*/ 2182775 h 2198640"/>
              <a:gd name="connsiteX6" fmla="*/ 369618 w 5929106"/>
              <a:gd name="connsiteY6" fmla="*/ 2087921 h 2198640"/>
              <a:gd name="connsiteX7" fmla="*/ 2007256 w 5929106"/>
              <a:gd name="connsiteY7" fmla="*/ 1944856 h 2198640"/>
              <a:gd name="connsiteX8" fmla="*/ 4432321 w 5929106"/>
              <a:gd name="connsiteY8" fmla="*/ 254168 h 2198640"/>
              <a:gd name="connsiteX9" fmla="*/ 5620089 w 5929106"/>
              <a:gd name="connsiteY9" fmla="*/ 495151 h 2198640"/>
              <a:gd name="connsiteX10" fmla="*/ 5820114 w 5929106"/>
              <a:gd name="connsiteY10" fmla="*/ 503723 h 2198640"/>
              <a:gd name="connsiteX0" fmla="*/ 5767315 w 5876307"/>
              <a:gd name="connsiteY0" fmla="*/ 503723 h 2133147"/>
              <a:gd name="connsiteX1" fmla="*/ 4496680 w 5876307"/>
              <a:gd name="connsiteY1" fmla="*/ 1756 h 2133147"/>
              <a:gd name="connsiteX2" fmla="*/ 2349745 w 5876307"/>
              <a:gd name="connsiteY2" fmla="*/ 1522898 h 2133147"/>
              <a:gd name="connsiteX3" fmla="*/ 1399150 w 5876307"/>
              <a:gd name="connsiteY3" fmla="*/ 1861036 h 2133147"/>
              <a:gd name="connsiteX4" fmla="*/ 636287 w 5876307"/>
              <a:gd name="connsiteY4" fmla="*/ 1745457 h 2133147"/>
              <a:gd name="connsiteX5" fmla="*/ 23369 w 5876307"/>
              <a:gd name="connsiteY5" fmla="*/ 2102023 h 2133147"/>
              <a:gd name="connsiteX6" fmla="*/ 316819 w 5876307"/>
              <a:gd name="connsiteY6" fmla="*/ 2087921 h 2133147"/>
              <a:gd name="connsiteX7" fmla="*/ 1954457 w 5876307"/>
              <a:gd name="connsiteY7" fmla="*/ 1944856 h 2133147"/>
              <a:gd name="connsiteX8" fmla="*/ 4379522 w 5876307"/>
              <a:gd name="connsiteY8" fmla="*/ 254168 h 2133147"/>
              <a:gd name="connsiteX9" fmla="*/ 5567290 w 5876307"/>
              <a:gd name="connsiteY9" fmla="*/ 495151 h 2133147"/>
              <a:gd name="connsiteX10" fmla="*/ 5767315 w 5876307"/>
              <a:gd name="connsiteY10" fmla="*/ 503723 h 2133147"/>
              <a:gd name="connsiteX0" fmla="*/ 5924923 w 6033915"/>
              <a:gd name="connsiteY0" fmla="*/ 503723 h 2180731"/>
              <a:gd name="connsiteX1" fmla="*/ 4654288 w 6033915"/>
              <a:gd name="connsiteY1" fmla="*/ 1756 h 2180731"/>
              <a:gd name="connsiteX2" fmla="*/ 2507353 w 6033915"/>
              <a:gd name="connsiteY2" fmla="*/ 1522898 h 2180731"/>
              <a:gd name="connsiteX3" fmla="*/ 1556758 w 6033915"/>
              <a:gd name="connsiteY3" fmla="*/ 1861036 h 2180731"/>
              <a:gd name="connsiteX4" fmla="*/ 793895 w 6033915"/>
              <a:gd name="connsiteY4" fmla="*/ 1745457 h 2180731"/>
              <a:gd name="connsiteX5" fmla="*/ 180977 w 6033915"/>
              <a:gd name="connsiteY5" fmla="*/ 2102023 h 2180731"/>
              <a:gd name="connsiteX6" fmla="*/ 151871 w 6033915"/>
              <a:gd name="connsiteY6" fmla="*/ 2165945 h 2180731"/>
              <a:gd name="connsiteX7" fmla="*/ 2112065 w 6033915"/>
              <a:gd name="connsiteY7" fmla="*/ 1944856 h 2180731"/>
              <a:gd name="connsiteX8" fmla="*/ 4537130 w 6033915"/>
              <a:gd name="connsiteY8" fmla="*/ 254168 h 2180731"/>
              <a:gd name="connsiteX9" fmla="*/ 5724898 w 6033915"/>
              <a:gd name="connsiteY9" fmla="*/ 495151 h 2180731"/>
              <a:gd name="connsiteX10" fmla="*/ 5924923 w 6033915"/>
              <a:gd name="connsiteY10" fmla="*/ 503723 h 2180731"/>
              <a:gd name="connsiteX0" fmla="*/ 5774632 w 5883624"/>
              <a:gd name="connsiteY0" fmla="*/ 503723 h 2165945"/>
              <a:gd name="connsiteX1" fmla="*/ 4503997 w 5883624"/>
              <a:gd name="connsiteY1" fmla="*/ 1756 h 2165945"/>
              <a:gd name="connsiteX2" fmla="*/ 2357062 w 5883624"/>
              <a:gd name="connsiteY2" fmla="*/ 1522898 h 2165945"/>
              <a:gd name="connsiteX3" fmla="*/ 1406467 w 5883624"/>
              <a:gd name="connsiteY3" fmla="*/ 1861036 h 2165945"/>
              <a:gd name="connsiteX4" fmla="*/ 643604 w 5883624"/>
              <a:gd name="connsiteY4" fmla="*/ 1745457 h 2165945"/>
              <a:gd name="connsiteX5" fmla="*/ 30686 w 5883624"/>
              <a:gd name="connsiteY5" fmla="*/ 2102023 h 2165945"/>
              <a:gd name="connsiteX6" fmla="*/ 1580 w 5883624"/>
              <a:gd name="connsiteY6" fmla="*/ 2165945 h 2165945"/>
              <a:gd name="connsiteX7" fmla="*/ 1961774 w 5883624"/>
              <a:gd name="connsiteY7" fmla="*/ 1944856 h 2165945"/>
              <a:gd name="connsiteX8" fmla="*/ 4386839 w 5883624"/>
              <a:gd name="connsiteY8" fmla="*/ 254168 h 2165945"/>
              <a:gd name="connsiteX9" fmla="*/ 5574607 w 5883624"/>
              <a:gd name="connsiteY9" fmla="*/ 495151 h 2165945"/>
              <a:gd name="connsiteX10" fmla="*/ 5774632 w 5883624"/>
              <a:gd name="connsiteY10" fmla="*/ 503723 h 2165945"/>
              <a:gd name="connsiteX0" fmla="*/ 5773052 w 5882044"/>
              <a:gd name="connsiteY0" fmla="*/ 503723 h 2165945"/>
              <a:gd name="connsiteX1" fmla="*/ 4502417 w 5882044"/>
              <a:gd name="connsiteY1" fmla="*/ 1756 h 2165945"/>
              <a:gd name="connsiteX2" fmla="*/ 2355482 w 5882044"/>
              <a:gd name="connsiteY2" fmla="*/ 1522898 h 2165945"/>
              <a:gd name="connsiteX3" fmla="*/ 1404887 w 5882044"/>
              <a:gd name="connsiteY3" fmla="*/ 1861036 h 2165945"/>
              <a:gd name="connsiteX4" fmla="*/ 642024 w 5882044"/>
              <a:gd name="connsiteY4" fmla="*/ 1745457 h 2165945"/>
              <a:gd name="connsiteX5" fmla="*/ 29106 w 5882044"/>
              <a:gd name="connsiteY5" fmla="*/ 2102023 h 2165945"/>
              <a:gd name="connsiteX6" fmla="*/ 0 w 5882044"/>
              <a:gd name="connsiteY6" fmla="*/ 2165945 h 2165945"/>
              <a:gd name="connsiteX7" fmla="*/ 1960194 w 5882044"/>
              <a:gd name="connsiteY7" fmla="*/ 1944856 h 2165945"/>
              <a:gd name="connsiteX8" fmla="*/ 4385259 w 5882044"/>
              <a:gd name="connsiteY8" fmla="*/ 254168 h 2165945"/>
              <a:gd name="connsiteX9" fmla="*/ 5573027 w 5882044"/>
              <a:gd name="connsiteY9" fmla="*/ 495151 h 2165945"/>
              <a:gd name="connsiteX10" fmla="*/ 5773052 w 5882044"/>
              <a:gd name="connsiteY10" fmla="*/ 503723 h 2165945"/>
              <a:gd name="connsiteX0" fmla="*/ 5761882 w 5870874"/>
              <a:gd name="connsiteY0" fmla="*/ 503723 h 2150959"/>
              <a:gd name="connsiteX1" fmla="*/ 4491247 w 5870874"/>
              <a:gd name="connsiteY1" fmla="*/ 1756 h 2150959"/>
              <a:gd name="connsiteX2" fmla="*/ 2344312 w 5870874"/>
              <a:gd name="connsiteY2" fmla="*/ 1522898 h 2150959"/>
              <a:gd name="connsiteX3" fmla="*/ 1393717 w 5870874"/>
              <a:gd name="connsiteY3" fmla="*/ 1861036 h 2150959"/>
              <a:gd name="connsiteX4" fmla="*/ 630854 w 5870874"/>
              <a:gd name="connsiteY4" fmla="*/ 1745457 h 2150959"/>
              <a:gd name="connsiteX5" fmla="*/ 17936 w 5870874"/>
              <a:gd name="connsiteY5" fmla="*/ 2102023 h 2150959"/>
              <a:gd name="connsiteX6" fmla="*/ 0 w 5870874"/>
              <a:gd name="connsiteY6" fmla="*/ 2148117 h 2150959"/>
              <a:gd name="connsiteX7" fmla="*/ 1949024 w 5870874"/>
              <a:gd name="connsiteY7" fmla="*/ 1944856 h 2150959"/>
              <a:gd name="connsiteX8" fmla="*/ 4374089 w 5870874"/>
              <a:gd name="connsiteY8" fmla="*/ 254168 h 2150959"/>
              <a:gd name="connsiteX9" fmla="*/ 5561857 w 5870874"/>
              <a:gd name="connsiteY9" fmla="*/ 495151 h 2150959"/>
              <a:gd name="connsiteX10" fmla="*/ 5761882 w 5870874"/>
              <a:gd name="connsiteY10" fmla="*/ 503723 h 2150959"/>
              <a:gd name="connsiteX0" fmla="*/ 5761882 w 5870874"/>
              <a:gd name="connsiteY0" fmla="*/ 503723 h 2163904"/>
              <a:gd name="connsiteX1" fmla="*/ 4491247 w 5870874"/>
              <a:gd name="connsiteY1" fmla="*/ 1756 h 2163904"/>
              <a:gd name="connsiteX2" fmla="*/ 2344312 w 5870874"/>
              <a:gd name="connsiteY2" fmla="*/ 1522898 h 2163904"/>
              <a:gd name="connsiteX3" fmla="*/ 1393717 w 5870874"/>
              <a:gd name="connsiteY3" fmla="*/ 1861036 h 2163904"/>
              <a:gd name="connsiteX4" fmla="*/ 630854 w 5870874"/>
              <a:gd name="connsiteY4" fmla="*/ 1745457 h 2163904"/>
              <a:gd name="connsiteX5" fmla="*/ 17936 w 5870874"/>
              <a:gd name="connsiteY5" fmla="*/ 2102023 h 2163904"/>
              <a:gd name="connsiteX6" fmla="*/ 0 w 5870874"/>
              <a:gd name="connsiteY6" fmla="*/ 2148117 h 2163904"/>
              <a:gd name="connsiteX7" fmla="*/ 515452 w 5870874"/>
              <a:gd name="connsiteY7" fmla="*/ 2146561 h 2163904"/>
              <a:gd name="connsiteX8" fmla="*/ 1949024 w 5870874"/>
              <a:gd name="connsiteY8" fmla="*/ 1944856 h 2163904"/>
              <a:gd name="connsiteX9" fmla="*/ 4374089 w 5870874"/>
              <a:gd name="connsiteY9" fmla="*/ 254168 h 2163904"/>
              <a:gd name="connsiteX10" fmla="*/ 5561857 w 5870874"/>
              <a:gd name="connsiteY10" fmla="*/ 495151 h 2163904"/>
              <a:gd name="connsiteX11" fmla="*/ 5761882 w 5870874"/>
              <a:gd name="connsiteY11" fmla="*/ 503723 h 2163904"/>
              <a:gd name="connsiteX0" fmla="*/ 5761882 w 5870874"/>
              <a:gd name="connsiteY0" fmla="*/ 503723 h 2148254"/>
              <a:gd name="connsiteX1" fmla="*/ 4491247 w 5870874"/>
              <a:gd name="connsiteY1" fmla="*/ 1756 h 2148254"/>
              <a:gd name="connsiteX2" fmla="*/ 2344312 w 5870874"/>
              <a:gd name="connsiteY2" fmla="*/ 1522898 h 2148254"/>
              <a:gd name="connsiteX3" fmla="*/ 1393717 w 5870874"/>
              <a:gd name="connsiteY3" fmla="*/ 1861036 h 2148254"/>
              <a:gd name="connsiteX4" fmla="*/ 630854 w 5870874"/>
              <a:gd name="connsiteY4" fmla="*/ 1745457 h 2148254"/>
              <a:gd name="connsiteX5" fmla="*/ 17936 w 5870874"/>
              <a:gd name="connsiteY5" fmla="*/ 2102023 h 2148254"/>
              <a:gd name="connsiteX6" fmla="*/ 0 w 5870874"/>
              <a:gd name="connsiteY6" fmla="*/ 2148117 h 2148254"/>
              <a:gd name="connsiteX7" fmla="*/ 632812 w 5870874"/>
              <a:gd name="connsiteY7" fmla="*/ 1823377 h 2148254"/>
              <a:gd name="connsiteX8" fmla="*/ 1949024 w 5870874"/>
              <a:gd name="connsiteY8" fmla="*/ 1944856 h 2148254"/>
              <a:gd name="connsiteX9" fmla="*/ 4374089 w 5870874"/>
              <a:gd name="connsiteY9" fmla="*/ 254168 h 2148254"/>
              <a:gd name="connsiteX10" fmla="*/ 5561857 w 5870874"/>
              <a:gd name="connsiteY10" fmla="*/ 495151 h 2148254"/>
              <a:gd name="connsiteX11" fmla="*/ 5761882 w 5870874"/>
              <a:gd name="connsiteY11" fmla="*/ 503723 h 2148254"/>
              <a:gd name="connsiteX0" fmla="*/ 5761882 w 5870874"/>
              <a:gd name="connsiteY0" fmla="*/ 503723 h 2148248"/>
              <a:gd name="connsiteX1" fmla="*/ 4491247 w 5870874"/>
              <a:gd name="connsiteY1" fmla="*/ 1756 h 2148248"/>
              <a:gd name="connsiteX2" fmla="*/ 2344312 w 5870874"/>
              <a:gd name="connsiteY2" fmla="*/ 1522898 h 2148248"/>
              <a:gd name="connsiteX3" fmla="*/ 1393717 w 5870874"/>
              <a:gd name="connsiteY3" fmla="*/ 1861036 h 2148248"/>
              <a:gd name="connsiteX4" fmla="*/ 630854 w 5870874"/>
              <a:gd name="connsiteY4" fmla="*/ 1745457 h 2148248"/>
              <a:gd name="connsiteX5" fmla="*/ 17936 w 5870874"/>
              <a:gd name="connsiteY5" fmla="*/ 2102023 h 2148248"/>
              <a:gd name="connsiteX6" fmla="*/ 0 w 5870874"/>
              <a:gd name="connsiteY6" fmla="*/ 2148117 h 2148248"/>
              <a:gd name="connsiteX7" fmla="*/ 632812 w 5870874"/>
              <a:gd name="connsiteY7" fmla="*/ 1823377 h 2148248"/>
              <a:gd name="connsiteX8" fmla="*/ 1949024 w 5870874"/>
              <a:gd name="connsiteY8" fmla="*/ 1944856 h 2148248"/>
              <a:gd name="connsiteX9" fmla="*/ 4374089 w 5870874"/>
              <a:gd name="connsiteY9" fmla="*/ 254168 h 2148248"/>
              <a:gd name="connsiteX10" fmla="*/ 5561857 w 5870874"/>
              <a:gd name="connsiteY10" fmla="*/ 495151 h 2148248"/>
              <a:gd name="connsiteX11" fmla="*/ 5761882 w 5870874"/>
              <a:gd name="connsiteY11" fmla="*/ 503723 h 2148248"/>
              <a:gd name="connsiteX0" fmla="*/ 5761882 w 5870874"/>
              <a:gd name="connsiteY0" fmla="*/ 503723 h 2148117"/>
              <a:gd name="connsiteX1" fmla="*/ 4491247 w 5870874"/>
              <a:gd name="connsiteY1" fmla="*/ 1756 h 2148117"/>
              <a:gd name="connsiteX2" fmla="*/ 2344312 w 5870874"/>
              <a:gd name="connsiteY2" fmla="*/ 1522898 h 2148117"/>
              <a:gd name="connsiteX3" fmla="*/ 1393717 w 5870874"/>
              <a:gd name="connsiteY3" fmla="*/ 1861036 h 2148117"/>
              <a:gd name="connsiteX4" fmla="*/ 630854 w 5870874"/>
              <a:gd name="connsiteY4" fmla="*/ 1745457 h 2148117"/>
              <a:gd name="connsiteX5" fmla="*/ 17936 w 5870874"/>
              <a:gd name="connsiteY5" fmla="*/ 2102023 h 2148117"/>
              <a:gd name="connsiteX6" fmla="*/ 0 w 5870874"/>
              <a:gd name="connsiteY6" fmla="*/ 2148117 h 2148117"/>
              <a:gd name="connsiteX7" fmla="*/ 632812 w 5870874"/>
              <a:gd name="connsiteY7" fmla="*/ 1823377 h 2148117"/>
              <a:gd name="connsiteX8" fmla="*/ 1949024 w 5870874"/>
              <a:gd name="connsiteY8" fmla="*/ 1944856 h 2148117"/>
              <a:gd name="connsiteX9" fmla="*/ 4374089 w 5870874"/>
              <a:gd name="connsiteY9" fmla="*/ 254168 h 2148117"/>
              <a:gd name="connsiteX10" fmla="*/ 5561857 w 5870874"/>
              <a:gd name="connsiteY10" fmla="*/ 495151 h 2148117"/>
              <a:gd name="connsiteX11" fmla="*/ 5761882 w 5870874"/>
              <a:gd name="connsiteY11" fmla="*/ 503723 h 2148117"/>
              <a:gd name="connsiteX0" fmla="*/ 5761882 w 5870874"/>
              <a:gd name="connsiteY0" fmla="*/ 503723 h 2148117"/>
              <a:gd name="connsiteX1" fmla="*/ 4491247 w 5870874"/>
              <a:gd name="connsiteY1" fmla="*/ 1756 h 2148117"/>
              <a:gd name="connsiteX2" fmla="*/ 2344312 w 5870874"/>
              <a:gd name="connsiteY2" fmla="*/ 1522898 h 2148117"/>
              <a:gd name="connsiteX3" fmla="*/ 1393717 w 5870874"/>
              <a:gd name="connsiteY3" fmla="*/ 1861036 h 2148117"/>
              <a:gd name="connsiteX4" fmla="*/ 630854 w 5870874"/>
              <a:gd name="connsiteY4" fmla="*/ 1745457 h 2148117"/>
              <a:gd name="connsiteX5" fmla="*/ 17936 w 5870874"/>
              <a:gd name="connsiteY5" fmla="*/ 2102023 h 2148117"/>
              <a:gd name="connsiteX6" fmla="*/ 0 w 5870874"/>
              <a:gd name="connsiteY6" fmla="*/ 2148117 h 2148117"/>
              <a:gd name="connsiteX7" fmla="*/ 632812 w 5870874"/>
              <a:gd name="connsiteY7" fmla="*/ 1823377 h 2148117"/>
              <a:gd name="connsiteX8" fmla="*/ 1949024 w 5870874"/>
              <a:gd name="connsiteY8" fmla="*/ 1944856 h 2148117"/>
              <a:gd name="connsiteX9" fmla="*/ 4374089 w 5870874"/>
              <a:gd name="connsiteY9" fmla="*/ 254168 h 2148117"/>
              <a:gd name="connsiteX10" fmla="*/ 5561857 w 5870874"/>
              <a:gd name="connsiteY10" fmla="*/ 495151 h 2148117"/>
              <a:gd name="connsiteX11" fmla="*/ 5761882 w 5870874"/>
              <a:gd name="connsiteY11" fmla="*/ 503723 h 2148117"/>
              <a:gd name="connsiteX0" fmla="*/ 5761882 w 5870874"/>
              <a:gd name="connsiteY0" fmla="*/ 503723 h 2148117"/>
              <a:gd name="connsiteX1" fmla="*/ 4491247 w 5870874"/>
              <a:gd name="connsiteY1" fmla="*/ 1756 h 2148117"/>
              <a:gd name="connsiteX2" fmla="*/ 2344312 w 5870874"/>
              <a:gd name="connsiteY2" fmla="*/ 1522898 h 2148117"/>
              <a:gd name="connsiteX3" fmla="*/ 1393717 w 5870874"/>
              <a:gd name="connsiteY3" fmla="*/ 1861036 h 2148117"/>
              <a:gd name="connsiteX4" fmla="*/ 630854 w 5870874"/>
              <a:gd name="connsiteY4" fmla="*/ 1745457 h 2148117"/>
              <a:gd name="connsiteX5" fmla="*/ 17936 w 5870874"/>
              <a:gd name="connsiteY5" fmla="*/ 2102023 h 2148117"/>
              <a:gd name="connsiteX6" fmla="*/ 0 w 5870874"/>
              <a:gd name="connsiteY6" fmla="*/ 2148117 h 2148117"/>
              <a:gd name="connsiteX7" fmla="*/ 632812 w 5870874"/>
              <a:gd name="connsiteY7" fmla="*/ 1823377 h 2148117"/>
              <a:gd name="connsiteX8" fmla="*/ 1975136 w 5870874"/>
              <a:gd name="connsiteY8" fmla="*/ 1872949 h 2148117"/>
              <a:gd name="connsiteX9" fmla="*/ 4374089 w 5870874"/>
              <a:gd name="connsiteY9" fmla="*/ 254168 h 2148117"/>
              <a:gd name="connsiteX10" fmla="*/ 5561857 w 5870874"/>
              <a:gd name="connsiteY10" fmla="*/ 495151 h 2148117"/>
              <a:gd name="connsiteX11" fmla="*/ 5761882 w 5870874"/>
              <a:gd name="connsiteY11" fmla="*/ 503723 h 2148117"/>
              <a:gd name="connsiteX0" fmla="*/ 5761882 w 5870874"/>
              <a:gd name="connsiteY0" fmla="*/ 503723 h 2148117"/>
              <a:gd name="connsiteX1" fmla="*/ 4491247 w 5870874"/>
              <a:gd name="connsiteY1" fmla="*/ 1756 h 2148117"/>
              <a:gd name="connsiteX2" fmla="*/ 2344312 w 5870874"/>
              <a:gd name="connsiteY2" fmla="*/ 1522898 h 2148117"/>
              <a:gd name="connsiteX3" fmla="*/ 1393717 w 5870874"/>
              <a:gd name="connsiteY3" fmla="*/ 1861036 h 2148117"/>
              <a:gd name="connsiteX4" fmla="*/ 630854 w 5870874"/>
              <a:gd name="connsiteY4" fmla="*/ 1745457 h 2148117"/>
              <a:gd name="connsiteX5" fmla="*/ 17936 w 5870874"/>
              <a:gd name="connsiteY5" fmla="*/ 2102023 h 2148117"/>
              <a:gd name="connsiteX6" fmla="*/ 0 w 5870874"/>
              <a:gd name="connsiteY6" fmla="*/ 2148117 h 2148117"/>
              <a:gd name="connsiteX7" fmla="*/ 632812 w 5870874"/>
              <a:gd name="connsiteY7" fmla="*/ 1823377 h 2148117"/>
              <a:gd name="connsiteX8" fmla="*/ 1975136 w 5870874"/>
              <a:gd name="connsiteY8" fmla="*/ 1872949 h 2148117"/>
              <a:gd name="connsiteX9" fmla="*/ 4374089 w 5870874"/>
              <a:gd name="connsiteY9" fmla="*/ 254168 h 2148117"/>
              <a:gd name="connsiteX10" fmla="*/ 5561857 w 5870874"/>
              <a:gd name="connsiteY10" fmla="*/ 495151 h 2148117"/>
              <a:gd name="connsiteX11" fmla="*/ 5761882 w 5870874"/>
              <a:gd name="connsiteY11" fmla="*/ 503723 h 2148117"/>
              <a:gd name="connsiteX0" fmla="*/ 5761882 w 5870874"/>
              <a:gd name="connsiteY0" fmla="*/ 503723 h 2148117"/>
              <a:gd name="connsiteX1" fmla="*/ 4491247 w 5870874"/>
              <a:gd name="connsiteY1" fmla="*/ 1756 h 2148117"/>
              <a:gd name="connsiteX2" fmla="*/ 2344312 w 5870874"/>
              <a:gd name="connsiteY2" fmla="*/ 1522898 h 2148117"/>
              <a:gd name="connsiteX3" fmla="*/ 1393717 w 5870874"/>
              <a:gd name="connsiteY3" fmla="*/ 1861036 h 2148117"/>
              <a:gd name="connsiteX4" fmla="*/ 630854 w 5870874"/>
              <a:gd name="connsiteY4" fmla="*/ 1745457 h 2148117"/>
              <a:gd name="connsiteX5" fmla="*/ 17936 w 5870874"/>
              <a:gd name="connsiteY5" fmla="*/ 2102023 h 2148117"/>
              <a:gd name="connsiteX6" fmla="*/ 0 w 5870874"/>
              <a:gd name="connsiteY6" fmla="*/ 2148117 h 2148117"/>
              <a:gd name="connsiteX7" fmla="*/ 632812 w 5870874"/>
              <a:gd name="connsiteY7" fmla="*/ 1823377 h 2148117"/>
              <a:gd name="connsiteX8" fmla="*/ 1975136 w 5870874"/>
              <a:gd name="connsiteY8" fmla="*/ 1872949 h 2148117"/>
              <a:gd name="connsiteX9" fmla="*/ 4239506 w 5870874"/>
              <a:gd name="connsiteY9" fmla="*/ 168730 h 2148117"/>
              <a:gd name="connsiteX10" fmla="*/ 5561857 w 5870874"/>
              <a:gd name="connsiteY10" fmla="*/ 495151 h 2148117"/>
              <a:gd name="connsiteX11" fmla="*/ 5761882 w 5870874"/>
              <a:gd name="connsiteY11" fmla="*/ 503723 h 2148117"/>
              <a:gd name="connsiteX0" fmla="*/ 5761882 w 5870874"/>
              <a:gd name="connsiteY0" fmla="*/ 503723 h 2148117"/>
              <a:gd name="connsiteX1" fmla="*/ 4491247 w 5870874"/>
              <a:gd name="connsiteY1" fmla="*/ 1756 h 2148117"/>
              <a:gd name="connsiteX2" fmla="*/ 2344312 w 5870874"/>
              <a:gd name="connsiteY2" fmla="*/ 1522898 h 2148117"/>
              <a:gd name="connsiteX3" fmla="*/ 1393717 w 5870874"/>
              <a:gd name="connsiteY3" fmla="*/ 1861036 h 2148117"/>
              <a:gd name="connsiteX4" fmla="*/ 630854 w 5870874"/>
              <a:gd name="connsiteY4" fmla="*/ 1745457 h 2148117"/>
              <a:gd name="connsiteX5" fmla="*/ 17936 w 5870874"/>
              <a:gd name="connsiteY5" fmla="*/ 2102023 h 2148117"/>
              <a:gd name="connsiteX6" fmla="*/ 0 w 5870874"/>
              <a:gd name="connsiteY6" fmla="*/ 2148117 h 2148117"/>
              <a:gd name="connsiteX7" fmla="*/ 632812 w 5870874"/>
              <a:gd name="connsiteY7" fmla="*/ 1823377 h 2148117"/>
              <a:gd name="connsiteX8" fmla="*/ 1975136 w 5870874"/>
              <a:gd name="connsiteY8" fmla="*/ 1872949 h 2148117"/>
              <a:gd name="connsiteX9" fmla="*/ 4239506 w 5870874"/>
              <a:gd name="connsiteY9" fmla="*/ 168730 h 2148117"/>
              <a:gd name="connsiteX10" fmla="*/ 5561857 w 5870874"/>
              <a:gd name="connsiteY10" fmla="*/ 495151 h 2148117"/>
              <a:gd name="connsiteX11" fmla="*/ 5761882 w 5870874"/>
              <a:gd name="connsiteY11" fmla="*/ 503723 h 2148117"/>
              <a:gd name="connsiteX0" fmla="*/ 5761882 w 5870874"/>
              <a:gd name="connsiteY0" fmla="*/ 503723 h 2148117"/>
              <a:gd name="connsiteX1" fmla="*/ 4491247 w 5870874"/>
              <a:gd name="connsiteY1" fmla="*/ 1756 h 2148117"/>
              <a:gd name="connsiteX2" fmla="*/ 2344312 w 5870874"/>
              <a:gd name="connsiteY2" fmla="*/ 1522898 h 2148117"/>
              <a:gd name="connsiteX3" fmla="*/ 1393717 w 5870874"/>
              <a:gd name="connsiteY3" fmla="*/ 1861036 h 2148117"/>
              <a:gd name="connsiteX4" fmla="*/ 630854 w 5870874"/>
              <a:gd name="connsiteY4" fmla="*/ 1745457 h 2148117"/>
              <a:gd name="connsiteX5" fmla="*/ 17936 w 5870874"/>
              <a:gd name="connsiteY5" fmla="*/ 2102023 h 2148117"/>
              <a:gd name="connsiteX6" fmla="*/ 0 w 5870874"/>
              <a:gd name="connsiteY6" fmla="*/ 2148117 h 2148117"/>
              <a:gd name="connsiteX7" fmla="*/ 632812 w 5870874"/>
              <a:gd name="connsiteY7" fmla="*/ 1823377 h 2148117"/>
              <a:gd name="connsiteX8" fmla="*/ 1975136 w 5870874"/>
              <a:gd name="connsiteY8" fmla="*/ 1872949 h 2148117"/>
              <a:gd name="connsiteX9" fmla="*/ 4239506 w 5870874"/>
              <a:gd name="connsiteY9" fmla="*/ 168730 h 2148117"/>
              <a:gd name="connsiteX10" fmla="*/ 5561857 w 5870874"/>
              <a:gd name="connsiteY10" fmla="*/ 495151 h 2148117"/>
              <a:gd name="connsiteX11" fmla="*/ 5761882 w 5870874"/>
              <a:gd name="connsiteY11" fmla="*/ 503723 h 2148117"/>
              <a:gd name="connsiteX0" fmla="*/ 5761882 w 5870874"/>
              <a:gd name="connsiteY0" fmla="*/ 503723 h 2148117"/>
              <a:gd name="connsiteX1" fmla="*/ 4491247 w 5870874"/>
              <a:gd name="connsiteY1" fmla="*/ 1756 h 2148117"/>
              <a:gd name="connsiteX2" fmla="*/ 2344312 w 5870874"/>
              <a:gd name="connsiteY2" fmla="*/ 1522898 h 2148117"/>
              <a:gd name="connsiteX3" fmla="*/ 1393717 w 5870874"/>
              <a:gd name="connsiteY3" fmla="*/ 1861036 h 2148117"/>
              <a:gd name="connsiteX4" fmla="*/ 630854 w 5870874"/>
              <a:gd name="connsiteY4" fmla="*/ 1745457 h 2148117"/>
              <a:gd name="connsiteX5" fmla="*/ 17936 w 5870874"/>
              <a:gd name="connsiteY5" fmla="*/ 2102023 h 2148117"/>
              <a:gd name="connsiteX6" fmla="*/ 0 w 5870874"/>
              <a:gd name="connsiteY6" fmla="*/ 2148117 h 2148117"/>
              <a:gd name="connsiteX7" fmla="*/ 632812 w 5870874"/>
              <a:gd name="connsiteY7" fmla="*/ 1823377 h 2148117"/>
              <a:gd name="connsiteX8" fmla="*/ 1975136 w 5870874"/>
              <a:gd name="connsiteY8" fmla="*/ 1872949 h 2148117"/>
              <a:gd name="connsiteX9" fmla="*/ 4096253 w 5870874"/>
              <a:gd name="connsiteY9" fmla="*/ 185796 h 2148117"/>
              <a:gd name="connsiteX10" fmla="*/ 5561857 w 5870874"/>
              <a:gd name="connsiteY10" fmla="*/ 495151 h 2148117"/>
              <a:gd name="connsiteX11" fmla="*/ 5761882 w 5870874"/>
              <a:gd name="connsiteY11" fmla="*/ 503723 h 2148117"/>
              <a:gd name="connsiteX0" fmla="*/ 5761882 w 5870874"/>
              <a:gd name="connsiteY0" fmla="*/ 503723 h 2148117"/>
              <a:gd name="connsiteX1" fmla="*/ 4491247 w 5870874"/>
              <a:gd name="connsiteY1" fmla="*/ 1756 h 2148117"/>
              <a:gd name="connsiteX2" fmla="*/ 2344312 w 5870874"/>
              <a:gd name="connsiteY2" fmla="*/ 1522898 h 2148117"/>
              <a:gd name="connsiteX3" fmla="*/ 1393717 w 5870874"/>
              <a:gd name="connsiteY3" fmla="*/ 1861036 h 2148117"/>
              <a:gd name="connsiteX4" fmla="*/ 630854 w 5870874"/>
              <a:gd name="connsiteY4" fmla="*/ 1745457 h 2148117"/>
              <a:gd name="connsiteX5" fmla="*/ 17936 w 5870874"/>
              <a:gd name="connsiteY5" fmla="*/ 2102023 h 2148117"/>
              <a:gd name="connsiteX6" fmla="*/ 0 w 5870874"/>
              <a:gd name="connsiteY6" fmla="*/ 2148117 h 2148117"/>
              <a:gd name="connsiteX7" fmla="*/ 632812 w 5870874"/>
              <a:gd name="connsiteY7" fmla="*/ 1823377 h 2148117"/>
              <a:gd name="connsiteX8" fmla="*/ 1975136 w 5870874"/>
              <a:gd name="connsiteY8" fmla="*/ 1872949 h 2148117"/>
              <a:gd name="connsiteX9" fmla="*/ 4096253 w 5870874"/>
              <a:gd name="connsiteY9" fmla="*/ 185796 h 2148117"/>
              <a:gd name="connsiteX10" fmla="*/ 5561857 w 5870874"/>
              <a:gd name="connsiteY10" fmla="*/ 495151 h 2148117"/>
              <a:gd name="connsiteX11" fmla="*/ 5761882 w 5870874"/>
              <a:gd name="connsiteY11" fmla="*/ 503723 h 2148117"/>
              <a:gd name="connsiteX0" fmla="*/ 5761882 w 5870874"/>
              <a:gd name="connsiteY0" fmla="*/ 503723 h 2148117"/>
              <a:gd name="connsiteX1" fmla="*/ 4491247 w 5870874"/>
              <a:gd name="connsiteY1" fmla="*/ 1756 h 2148117"/>
              <a:gd name="connsiteX2" fmla="*/ 2344312 w 5870874"/>
              <a:gd name="connsiteY2" fmla="*/ 1522898 h 2148117"/>
              <a:gd name="connsiteX3" fmla="*/ 1393717 w 5870874"/>
              <a:gd name="connsiteY3" fmla="*/ 1861036 h 2148117"/>
              <a:gd name="connsiteX4" fmla="*/ 630854 w 5870874"/>
              <a:gd name="connsiteY4" fmla="*/ 1745457 h 2148117"/>
              <a:gd name="connsiteX5" fmla="*/ 17936 w 5870874"/>
              <a:gd name="connsiteY5" fmla="*/ 2102023 h 2148117"/>
              <a:gd name="connsiteX6" fmla="*/ 0 w 5870874"/>
              <a:gd name="connsiteY6" fmla="*/ 2148117 h 2148117"/>
              <a:gd name="connsiteX7" fmla="*/ 632812 w 5870874"/>
              <a:gd name="connsiteY7" fmla="*/ 1823377 h 2148117"/>
              <a:gd name="connsiteX8" fmla="*/ 1975136 w 5870874"/>
              <a:gd name="connsiteY8" fmla="*/ 1872949 h 2148117"/>
              <a:gd name="connsiteX9" fmla="*/ 4096253 w 5870874"/>
              <a:gd name="connsiteY9" fmla="*/ 185796 h 2148117"/>
              <a:gd name="connsiteX10" fmla="*/ 5561857 w 5870874"/>
              <a:gd name="connsiteY10" fmla="*/ 495151 h 2148117"/>
              <a:gd name="connsiteX11" fmla="*/ 5761882 w 5870874"/>
              <a:gd name="connsiteY11" fmla="*/ 503723 h 2148117"/>
              <a:gd name="connsiteX0" fmla="*/ 5761882 w 5872351"/>
              <a:gd name="connsiteY0" fmla="*/ 503723 h 2148117"/>
              <a:gd name="connsiteX1" fmla="*/ 4491247 w 5872351"/>
              <a:gd name="connsiteY1" fmla="*/ 1756 h 2148117"/>
              <a:gd name="connsiteX2" fmla="*/ 2344312 w 5872351"/>
              <a:gd name="connsiteY2" fmla="*/ 1522898 h 2148117"/>
              <a:gd name="connsiteX3" fmla="*/ 1393717 w 5872351"/>
              <a:gd name="connsiteY3" fmla="*/ 1861036 h 2148117"/>
              <a:gd name="connsiteX4" fmla="*/ 630854 w 5872351"/>
              <a:gd name="connsiteY4" fmla="*/ 1745457 h 2148117"/>
              <a:gd name="connsiteX5" fmla="*/ 17936 w 5872351"/>
              <a:gd name="connsiteY5" fmla="*/ 2102023 h 2148117"/>
              <a:gd name="connsiteX6" fmla="*/ 0 w 5872351"/>
              <a:gd name="connsiteY6" fmla="*/ 2148117 h 2148117"/>
              <a:gd name="connsiteX7" fmla="*/ 632812 w 5872351"/>
              <a:gd name="connsiteY7" fmla="*/ 1823377 h 2148117"/>
              <a:gd name="connsiteX8" fmla="*/ 1975136 w 5872351"/>
              <a:gd name="connsiteY8" fmla="*/ 1872949 h 2148117"/>
              <a:gd name="connsiteX9" fmla="*/ 4096253 w 5872351"/>
              <a:gd name="connsiteY9" fmla="*/ 185796 h 2148117"/>
              <a:gd name="connsiteX10" fmla="*/ 5567080 w 5872351"/>
              <a:gd name="connsiteY10" fmla="*/ 480769 h 2148117"/>
              <a:gd name="connsiteX11" fmla="*/ 5761882 w 5872351"/>
              <a:gd name="connsiteY11" fmla="*/ 503723 h 2148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72351" h="2148117">
                <a:moveTo>
                  <a:pt x="5761882" y="503723"/>
                </a:moveTo>
                <a:cubicBezTo>
                  <a:pt x="5559952" y="345608"/>
                  <a:pt x="5050365" y="-28724"/>
                  <a:pt x="4491247" y="1756"/>
                </a:cubicBezTo>
                <a:cubicBezTo>
                  <a:pt x="3678764" y="45571"/>
                  <a:pt x="3216802" y="718988"/>
                  <a:pt x="2344312" y="1522898"/>
                </a:cubicBezTo>
                <a:cubicBezTo>
                  <a:pt x="1989982" y="1849606"/>
                  <a:pt x="1681066" y="1880011"/>
                  <a:pt x="1393717" y="1861036"/>
                </a:cubicBezTo>
                <a:cubicBezTo>
                  <a:pt x="1066637" y="1839437"/>
                  <a:pt x="860151" y="1705293"/>
                  <a:pt x="630854" y="1745457"/>
                </a:cubicBezTo>
                <a:cubicBezTo>
                  <a:pt x="401557" y="1785621"/>
                  <a:pt x="71181" y="2044946"/>
                  <a:pt x="17936" y="2102023"/>
                </a:cubicBezTo>
                <a:cubicBezTo>
                  <a:pt x="10621" y="2114507"/>
                  <a:pt x="10387" y="2132841"/>
                  <a:pt x="0" y="2148117"/>
                </a:cubicBezTo>
                <a:cubicBezTo>
                  <a:pt x="165985" y="2056091"/>
                  <a:pt x="337010" y="1846254"/>
                  <a:pt x="632812" y="1823377"/>
                </a:cubicBezTo>
                <a:cubicBezTo>
                  <a:pt x="957649" y="1789500"/>
                  <a:pt x="1383407" y="2112851"/>
                  <a:pt x="1975136" y="1872949"/>
                </a:cubicBezTo>
                <a:cubicBezTo>
                  <a:pt x="2616169" y="1613058"/>
                  <a:pt x="3383664" y="404330"/>
                  <a:pt x="4096253" y="185796"/>
                </a:cubicBezTo>
                <a:cubicBezTo>
                  <a:pt x="4728895" y="-63439"/>
                  <a:pt x="5387058" y="361706"/>
                  <a:pt x="5567080" y="480769"/>
                </a:cubicBezTo>
                <a:cubicBezTo>
                  <a:pt x="5859497" y="672221"/>
                  <a:pt x="5977147" y="680888"/>
                  <a:pt x="5761882" y="50372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자유형 7">
            <a:extLst>
              <a:ext uri="{FF2B5EF4-FFF2-40B4-BE49-F238E27FC236}">
                <a16:creationId xmlns:a16="http://schemas.microsoft.com/office/drawing/2014/main" id="{8145317A-6BC6-4F02-BD6D-C53EE3E9A10F}"/>
              </a:ext>
            </a:extLst>
          </p:cNvPr>
          <p:cNvSpPr/>
          <p:nvPr/>
        </p:nvSpPr>
        <p:spPr>
          <a:xfrm flipV="1">
            <a:off x="1849585" y="4961717"/>
            <a:ext cx="9144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자유형 8">
            <a:extLst>
              <a:ext uri="{FF2B5EF4-FFF2-40B4-BE49-F238E27FC236}">
                <a16:creationId xmlns:a16="http://schemas.microsoft.com/office/drawing/2014/main" id="{7301E132-B72F-4812-9AAA-23D5786C4AFA}"/>
              </a:ext>
            </a:extLst>
          </p:cNvPr>
          <p:cNvSpPr/>
          <p:nvPr/>
        </p:nvSpPr>
        <p:spPr>
          <a:xfrm flipV="1">
            <a:off x="1849585" y="5287012"/>
            <a:ext cx="9144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타원 3">
            <a:extLst>
              <a:ext uri="{FF2B5EF4-FFF2-40B4-BE49-F238E27FC236}">
                <a16:creationId xmlns:a16="http://schemas.microsoft.com/office/drawing/2014/main" id="{6E9ED210-C4CF-4EDD-9415-9B82CD664E9A}"/>
              </a:ext>
            </a:extLst>
          </p:cNvPr>
          <p:cNvSpPr/>
          <p:nvPr/>
        </p:nvSpPr>
        <p:spPr>
          <a:xfrm>
            <a:off x="1173309" y="4912402"/>
            <a:ext cx="519136" cy="519136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71913FA1-A9AD-41D2-A641-9C9F81B722D6}"/>
              </a:ext>
            </a:extLst>
          </p:cNvPr>
          <p:cNvSpPr/>
          <p:nvPr/>
        </p:nvSpPr>
        <p:spPr>
          <a:xfrm>
            <a:off x="614362" y="1615333"/>
            <a:ext cx="109632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hope and I believe that this Template will your Time, Money and Reputation. Easy to change colors, photos and Text. 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966796DA-F2FC-4671-949C-90550690605E}"/>
              </a:ext>
            </a:extLst>
          </p:cNvPr>
          <p:cNvSpPr/>
          <p:nvPr/>
        </p:nvSpPr>
        <p:spPr>
          <a:xfrm>
            <a:off x="9102414" y="3803563"/>
            <a:ext cx="22308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CONTENTS HERE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9199E690-3472-44CA-A993-9F6014F0B2CC}"/>
              </a:ext>
            </a:extLst>
          </p:cNvPr>
          <p:cNvSpPr/>
          <p:nvPr/>
        </p:nvSpPr>
        <p:spPr>
          <a:xfrm>
            <a:off x="9102415" y="4111341"/>
            <a:ext cx="22308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Example Text Example Text</a:t>
            </a:r>
          </a:p>
          <a:p>
            <a:r>
              <a:rPr lang="en-US" altLang="ko-KR" sz="1200" dirty="0">
                <a:solidFill>
                  <a:schemeClr val="bg1"/>
                </a:solidFill>
              </a:rPr>
              <a:t>Example Text Example Text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B1878F80-2903-4C85-AAC0-1A4701294699}"/>
              </a:ext>
            </a:extLst>
          </p:cNvPr>
          <p:cNvSpPr/>
          <p:nvPr/>
        </p:nvSpPr>
        <p:spPr>
          <a:xfrm>
            <a:off x="1849585" y="5019711"/>
            <a:ext cx="26960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6C19F888-10C6-426D-922B-07D8FD2B6BAB}"/>
              </a:ext>
            </a:extLst>
          </p:cNvPr>
          <p:cNvSpPr/>
          <p:nvPr/>
        </p:nvSpPr>
        <p:spPr>
          <a:xfrm>
            <a:off x="1849585" y="5405162"/>
            <a:ext cx="9169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 Get a modern PowerPoint  Presentation that is beautifully designed. I hope and I believe that this Template will your Time, Money and Reputation. Easy to change colors, photos and Text. </a:t>
            </a:r>
          </a:p>
        </p:txBody>
      </p:sp>
      <p:sp>
        <p:nvSpPr>
          <p:cNvPr id="10" name="Round Same Side Corner Rectangle 11">
            <a:extLst>
              <a:ext uri="{FF2B5EF4-FFF2-40B4-BE49-F238E27FC236}">
                <a16:creationId xmlns:a16="http://schemas.microsoft.com/office/drawing/2014/main" id="{A83407AD-F55E-4678-9AFC-346D637411E4}"/>
              </a:ext>
            </a:extLst>
          </p:cNvPr>
          <p:cNvSpPr/>
          <p:nvPr/>
        </p:nvSpPr>
        <p:spPr>
          <a:xfrm rot="9900000">
            <a:off x="1300981" y="5058628"/>
            <a:ext cx="278829" cy="236812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텍스트 개체 틀 11">
            <a:extLst>
              <a:ext uri="{FF2B5EF4-FFF2-40B4-BE49-F238E27FC236}">
                <a16:creationId xmlns:a16="http://schemas.microsoft.com/office/drawing/2014/main" id="{17AF813E-5186-4D11-A686-3F08A51BF0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13" name="그림 개체 틀 12">
            <a:extLst>
              <a:ext uri="{FF2B5EF4-FFF2-40B4-BE49-F238E27FC236}">
                <a16:creationId xmlns:a16="http://schemas.microsoft.com/office/drawing/2014/main" id="{C090466F-962A-4540-8AA4-CB811D8763A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그룹 44">
            <a:extLst>
              <a:ext uri="{FF2B5EF4-FFF2-40B4-BE49-F238E27FC236}">
                <a16:creationId xmlns:a16="http://schemas.microsoft.com/office/drawing/2014/main" id="{E9E20351-114A-4F3A-8D17-CB8CC60C2931}"/>
              </a:ext>
            </a:extLst>
          </p:cNvPr>
          <p:cNvGrpSpPr/>
          <p:nvPr/>
        </p:nvGrpSpPr>
        <p:grpSpPr>
          <a:xfrm rot="20806670" flipV="1">
            <a:off x="-12035" y="4220132"/>
            <a:ext cx="10888890" cy="1156783"/>
            <a:chOff x="-114504" y="4583759"/>
            <a:chExt cx="10888890" cy="1156783"/>
          </a:xfrm>
        </p:grpSpPr>
        <p:sp>
          <p:nvSpPr>
            <p:cNvPr id="46" name="Rectangle 2">
              <a:extLst>
                <a:ext uri="{FF2B5EF4-FFF2-40B4-BE49-F238E27FC236}">
                  <a16:creationId xmlns:a16="http://schemas.microsoft.com/office/drawing/2014/main" id="{62642EEB-9BA1-4FC3-8142-3D9E7F2DE19C}"/>
                </a:ext>
              </a:extLst>
            </p:cNvPr>
            <p:cNvSpPr/>
            <p:nvPr/>
          </p:nvSpPr>
          <p:spPr>
            <a:xfrm rot="20052296">
              <a:off x="-114504" y="5661411"/>
              <a:ext cx="1934308" cy="7913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">
              <a:extLst>
                <a:ext uri="{FF2B5EF4-FFF2-40B4-BE49-F238E27FC236}">
                  <a16:creationId xmlns:a16="http://schemas.microsoft.com/office/drawing/2014/main" id="{F5B2AD4C-4759-4A7D-8753-1B417422B10C}"/>
                </a:ext>
              </a:extLst>
            </p:cNvPr>
            <p:cNvSpPr/>
            <p:nvPr/>
          </p:nvSpPr>
          <p:spPr>
            <a:xfrm rot="724390">
              <a:off x="1676463" y="5445907"/>
              <a:ext cx="1934308" cy="7913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Rectangle 5">
              <a:extLst>
                <a:ext uri="{FF2B5EF4-FFF2-40B4-BE49-F238E27FC236}">
                  <a16:creationId xmlns:a16="http://schemas.microsoft.com/office/drawing/2014/main" id="{B6733FD6-8E52-40EC-8366-EDF54057B6EA}"/>
                </a:ext>
              </a:extLst>
            </p:cNvPr>
            <p:cNvSpPr/>
            <p:nvPr/>
          </p:nvSpPr>
          <p:spPr>
            <a:xfrm rot="20052296">
              <a:off x="3467304" y="5230273"/>
              <a:ext cx="1934308" cy="7913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49" name="Rectangle 6">
              <a:extLst>
                <a:ext uri="{FF2B5EF4-FFF2-40B4-BE49-F238E27FC236}">
                  <a16:creationId xmlns:a16="http://schemas.microsoft.com/office/drawing/2014/main" id="{B7717944-6F0C-4DEC-AE4A-654BB358B0CA}"/>
                </a:ext>
              </a:extLst>
            </p:cNvPr>
            <p:cNvSpPr/>
            <p:nvPr/>
          </p:nvSpPr>
          <p:spPr>
            <a:xfrm rot="724390">
              <a:off x="5258271" y="5014769"/>
              <a:ext cx="1934308" cy="7913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50" name="Rectangle 7">
              <a:extLst>
                <a:ext uri="{FF2B5EF4-FFF2-40B4-BE49-F238E27FC236}">
                  <a16:creationId xmlns:a16="http://schemas.microsoft.com/office/drawing/2014/main" id="{C85555CC-5439-4783-B3A4-EC8866126328}"/>
                </a:ext>
              </a:extLst>
            </p:cNvPr>
            <p:cNvSpPr/>
            <p:nvPr/>
          </p:nvSpPr>
          <p:spPr>
            <a:xfrm rot="20052296">
              <a:off x="7049111" y="4799263"/>
              <a:ext cx="1934308" cy="7913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51" name="Rectangle 8">
              <a:extLst>
                <a:ext uri="{FF2B5EF4-FFF2-40B4-BE49-F238E27FC236}">
                  <a16:creationId xmlns:a16="http://schemas.microsoft.com/office/drawing/2014/main" id="{6E2F968B-C10A-4639-AACD-EDA3E7B001CC}"/>
                </a:ext>
              </a:extLst>
            </p:cNvPr>
            <p:cNvSpPr/>
            <p:nvPr/>
          </p:nvSpPr>
          <p:spPr>
            <a:xfrm rot="724390">
              <a:off x="8840078" y="4583759"/>
              <a:ext cx="1934308" cy="791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ardrop 17">
            <a:extLst>
              <a:ext uri="{FF2B5EF4-FFF2-40B4-BE49-F238E27FC236}">
                <a16:creationId xmlns:a16="http://schemas.microsoft.com/office/drawing/2014/main" id="{BEA841AE-67F1-4361-A12A-C37A1FC78957}"/>
              </a:ext>
            </a:extLst>
          </p:cNvPr>
          <p:cNvSpPr/>
          <p:nvPr/>
        </p:nvSpPr>
        <p:spPr>
          <a:xfrm rot="8100000">
            <a:off x="3170300" y="3181995"/>
            <a:ext cx="833000" cy="833000"/>
          </a:xfrm>
          <a:prstGeom prst="teardrop">
            <a:avLst>
              <a:gd name="adj" fmla="val 136271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ardrop 9">
            <a:extLst>
              <a:ext uri="{FF2B5EF4-FFF2-40B4-BE49-F238E27FC236}">
                <a16:creationId xmlns:a16="http://schemas.microsoft.com/office/drawing/2014/main" id="{721A9F38-FB93-42B3-B74B-CAF2FF196E5D}"/>
              </a:ext>
            </a:extLst>
          </p:cNvPr>
          <p:cNvSpPr/>
          <p:nvPr/>
        </p:nvSpPr>
        <p:spPr>
          <a:xfrm rot="8100000">
            <a:off x="10442174" y="2366822"/>
            <a:ext cx="833000" cy="833000"/>
          </a:xfrm>
          <a:prstGeom prst="teardrop">
            <a:avLst>
              <a:gd name="adj" fmla="val 12901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ardrop 11">
            <a:extLst>
              <a:ext uri="{FF2B5EF4-FFF2-40B4-BE49-F238E27FC236}">
                <a16:creationId xmlns:a16="http://schemas.microsoft.com/office/drawing/2014/main" id="{9BBA53FF-1C37-4C02-99C4-695F7E26A951}"/>
              </a:ext>
            </a:extLst>
          </p:cNvPr>
          <p:cNvSpPr/>
          <p:nvPr/>
        </p:nvSpPr>
        <p:spPr>
          <a:xfrm rot="8100000">
            <a:off x="8621067" y="3302056"/>
            <a:ext cx="833000" cy="833000"/>
          </a:xfrm>
          <a:prstGeom prst="teardrop">
            <a:avLst>
              <a:gd name="adj" fmla="val 12176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ardrop 13">
            <a:extLst>
              <a:ext uri="{FF2B5EF4-FFF2-40B4-BE49-F238E27FC236}">
                <a16:creationId xmlns:a16="http://schemas.microsoft.com/office/drawing/2014/main" id="{1D426475-1FA5-435B-B586-D6115A665C07}"/>
              </a:ext>
            </a:extLst>
          </p:cNvPr>
          <p:cNvSpPr/>
          <p:nvPr/>
        </p:nvSpPr>
        <p:spPr>
          <a:xfrm rot="8100000">
            <a:off x="6791756" y="2842156"/>
            <a:ext cx="833000" cy="833000"/>
          </a:xfrm>
          <a:prstGeom prst="teardrop">
            <a:avLst>
              <a:gd name="adj" fmla="val 12756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ardrop 15">
            <a:extLst>
              <a:ext uri="{FF2B5EF4-FFF2-40B4-BE49-F238E27FC236}">
                <a16:creationId xmlns:a16="http://schemas.microsoft.com/office/drawing/2014/main" id="{804FB1CC-09B2-4C9F-94FC-02FFA278332E}"/>
              </a:ext>
            </a:extLst>
          </p:cNvPr>
          <p:cNvSpPr/>
          <p:nvPr/>
        </p:nvSpPr>
        <p:spPr>
          <a:xfrm rot="8100000">
            <a:off x="5038019" y="3728447"/>
            <a:ext cx="833000" cy="833000"/>
          </a:xfrm>
          <a:prstGeom prst="teardrop">
            <a:avLst>
              <a:gd name="adj" fmla="val 12756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ardrop 19">
            <a:extLst>
              <a:ext uri="{FF2B5EF4-FFF2-40B4-BE49-F238E27FC236}">
                <a16:creationId xmlns:a16="http://schemas.microsoft.com/office/drawing/2014/main" id="{2CADF231-E645-4F78-A669-DDCD57C15B87}"/>
              </a:ext>
            </a:extLst>
          </p:cNvPr>
          <p:cNvSpPr/>
          <p:nvPr/>
        </p:nvSpPr>
        <p:spPr>
          <a:xfrm rot="8100000">
            <a:off x="1421305" y="4050999"/>
            <a:ext cx="833000" cy="833000"/>
          </a:xfrm>
          <a:prstGeom prst="teardrop">
            <a:avLst>
              <a:gd name="adj" fmla="val 12756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직사각형 113">
            <a:extLst>
              <a:ext uri="{FF2B5EF4-FFF2-40B4-BE49-F238E27FC236}">
                <a16:creationId xmlns:a16="http://schemas.microsoft.com/office/drawing/2014/main" id="{01C9C672-1223-4107-9167-892D57BC4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4483" y="4657093"/>
            <a:ext cx="14293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 Here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0" name="Group 22">
            <a:extLst>
              <a:ext uri="{FF2B5EF4-FFF2-40B4-BE49-F238E27FC236}">
                <a16:creationId xmlns:a16="http://schemas.microsoft.com/office/drawing/2014/main" id="{747F7AEE-4FEE-4DD3-A226-2F06376F5ED1}"/>
              </a:ext>
            </a:extLst>
          </p:cNvPr>
          <p:cNvGrpSpPr/>
          <p:nvPr/>
        </p:nvGrpSpPr>
        <p:grpSpPr>
          <a:xfrm>
            <a:off x="7983736" y="2239308"/>
            <a:ext cx="2107662" cy="894132"/>
            <a:chOff x="7026501" y="4509120"/>
            <a:chExt cx="1499710" cy="894132"/>
          </a:xfrm>
          <a:noFill/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F339860-C0FC-423B-9354-EE9F954FA7F5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A2376B1-D601-4826-BF0E-8839C52B2ACD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3" name="직사각형 113">
            <a:extLst>
              <a:ext uri="{FF2B5EF4-FFF2-40B4-BE49-F238E27FC236}">
                <a16:creationId xmlns:a16="http://schemas.microsoft.com/office/drawing/2014/main" id="{58B8C342-01E4-4867-887C-424033B1DC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1556" y="4227290"/>
            <a:ext cx="14293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 Here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직사각형 113">
            <a:extLst>
              <a:ext uri="{FF2B5EF4-FFF2-40B4-BE49-F238E27FC236}">
                <a16:creationId xmlns:a16="http://schemas.microsoft.com/office/drawing/2014/main" id="{6654212F-1BBC-4214-B05B-9D0594F4A6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8288" y="4875329"/>
            <a:ext cx="14293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 Here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직사각형 113">
            <a:extLst>
              <a:ext uri="{FF2B5EF4-FFF2-40B4-BE49-F238E27FC236}">
                <a16:creationId xmlns:a16="http://schemas.microsoft.com/office/drawing/2014/main" id="{F0C1830E-9347-4D90-8BF8-B9119AF030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0225" y="5239965"/>
            <a:ext cx="14293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 Here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직사각형 113">
            <a:extLst>
              <a:ext uri="{FF2B5EF4-FFF2-40B4-BE49-F238E27FC236}">
                <a16:creationId xmlns:a16="http://schemas.microsoft.com/office/drawing/2014/main" id="{609F191D-3F3C-47CE-8AD0-670211781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7409" y="5086897"/>
            <a:ext cx="14293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 Here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직사각형 113">
            <a:extLst>
              <a:ext uri="{FF2B5EF4-FFF2-40B4-BE49-F238E27FC236}">
                <a16:creationId xmlns:a16="http://schemas.microsoft.com/office/drawing/2014/main" id="{F413648A-2ADB-44FC-86F1-1F0E81411A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2162" y="5604600"/>
            <a:ext cx="14293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 Here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8" name="Group 30">
            <a:extLst>
              <a:ext uri="{FF2B5EF4-FFF2-40B4-BE49-F238E27FC236}">
                <a16:creationId xmlns:a16="http://schemas.microsoft.com/office/drawing/2014/main" id="{7F4D3019-2E41-4A6A-82D8-0E79FDD5A498}"/>
              </a:ext>
            </a:extLst>
          </p:cNvPr>
          <p:cNvGrpSpPr/>
          <p:nvPr/>
        </p:nvGrpSpPr>
        <p:grpSpPr>
          <a:xfrm>
            <a:off x="9804842" y="4769260"/>
            <a:ext cx="2107662" cy="894132"/>
            <a:chOff x="7026501" y="4509120"/>
            <a:chExt cx="1499710" cy="894132"/>
          </a:xfrm>
          <a:noFill/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213849D-6E93-42AB-A0EE-961D7F5DFB78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2E36B85-857D-49EB-A7BE-9B3C63B09A42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33">
            <a:extLst>
              <a:ext uri="{FF2B5EF4-FFF2-40B4-BE49-F238E27FC236}">
                <a16:creationId xmlns:a16="http://schemas.microsoft.com/office/drawing/2014/main" id="{BA907733-5723-4B78-99EC-62BA88F0B5EC}"/>
              </a:ext>
            </a:extLst>
          </p:cNvPr>
          <p:cNvGrpSpPr/>
          <p:nvPr/>
        </p:nvGrpSpPr>
        <p:grpSpPr>
          <a:xfrm>
            <a:off x="4424485" y="2659154"/>
            <a:ext cx="2107662" cy="894132"/>
            <a:chOff x="7026501" y="4509120"/>
            <a:chExt cx="1499710" cy="894132"/>
          </a:xfrm>
          <a:noFill/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6E81DCE-B72A-45CB-A246-3DA42F0960FB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26403A4-557F-4A63-811C-2971B0F49F3C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36">
            <a:extLst>
              <a:ext uri="{FF2B5EF4-FFF2-40B4-BE49-F238E27FC236}">
                <a16:creationId xmlns:a16="http://schemas.microsoft.com/office/drawing/2014/main" id="{44A95F8B-6AC5-41A5-A90A-37B0D76A7465}"/>
              </a:ext>
            </a:extLst>
          </p:cNvPr>
          <p:cNvGrpSpPr/>
          <p:nvPr/>
        </p:nvGrpSpPr>
        <p:grpSpPr>
          <a:xfrm>
            <a:off x="6144908" y="1775478"/>
            <a:ext cx="2107662" cy="894132"/>
            <a:chOff x="7026501" y="4509120"/>
            <a:chExt cx="1499710" cy="894132"/>
          </a:xfrm>
          <a:noFill/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5C12E44-4779-444E-A078-50EDCE8BF071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CE7BAB3-3842-40D9-BDDA-2367805B198F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39">
            <a:extLst>
              <a:ext uri="{FF2B5EF4-FFF2-40B4-BE49-F238E27FC236}">
                <a16:creationId xmlns:a16="http://schemas.microsoft.com/office/drawing/2014/main" id="{1540D23C-5E04-49B3-A23F-6A18CEFE5BFC}"/>
              </a:ext>
            </a:extLst>
          </p:cNvPr>
          <p:cNvGrpSpPr/>
          <p:nvPr/>
        </p:nvGrpSpPr>
        <p:grpSpPr>
          <a:xfrm>
            <a:off x="792249" y="2955652"/>
            <a:ext cx="2107662" cy="894132"/>
            <a:chOff x="7026501" y="4509120"/>
            <a:chExt cx="1499710" cy="894132"/>
          </a:xfrm>
          <a:noFill/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639E714-387A-4089-B601-FEBA599DB158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67B6037-5CE2-4D98-BD53-8A7844C0957B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42">
            <a:extLst>
              <a:ext uri="{FF2B5EF4-FFF2-40B4-BE49-F238E27FC236}">
                <a16:creationId xmlns:a16="http://schemas.microsoft.com/office/drawing/2014/main" id="{3402D5F9-2D94-4687-9553-A98136B1E862}"/>
              </a:ext>
            </a:extLst>
          </p:cNvPr>
          <p:cNvGrpSpPr/>
          <p:nvPr/>
        </p:nvGrpSpPr>
        <p:grpSpPr>
          <a:xfrm>
            <a:off x="2553029" y="2086648"/>
            <a:ext cx="2107662" cy="894132"/>
            <a:chOff x="7026501" y="4509120"/>
            <a:chExt cx="1499710" cy="894132"/>
          </a:xfrm>
          <a:noFill/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FD20F54-A77C-48B4-A523-657FDE7FD08B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7C8ECA7-9693-426A-90F1-D1CBA5217889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3" name="Rectangle 7">
            <a:extLst>
              <a:ext uri="{FF2B5EF4-FFF2-40B4-BE49-F238E27FC236}">
                <a16:creationId xmlns:a16="http://schemas.microsoft.com/office/drawing/2014/main" id="{D4852D17-0269-41A5-A918-E206BBB8EE8C}"/>
              </a:ext>
            </a:extLst>
          </p:cNvPr>
          <p:cNvSpPr/>
          <p:nvPr/>
        </p:nvSpPr>
        <p:spPr>
          <a:xfrm>
            <a:off x="7046558" y="3118152"/>
            <a:ext cx="339947" cy="33994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4" name="Parallelogram 30">
            <a:extLst>
              <a:ext uri="{FF2B5EF4-FFF2-40B4-BE49-F238E27FC236}">
                <a16:creationId xmlns:a16="http://schemas.microsoft.com/office/drawing/2014/main" id="{4A859394-FDBB-4F3A-921E-516C6FF61192}"/>
              </a:ext>
            </a:extLst>
          </p:cNvPr>
          <p:cNvSpPr/>
          <p:nvPr/>
        </p:nvSpPr>
        <p:spPr>
          <a:xfrm flipH="1">
            <a:off x="3409456" y="3469153"/>
            <a:ext cx="371240" cy="372158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5" name="Rounded Rectangle 32">
            <a:extLst>
              <a:ext uri="{FF2B5EF4-FFF2-40B4-BE49-F238E27FC236}">
                <a16:creationId xmlns:a16="http://schemas.microsoft.com/office/drawing/2014/main" id="{03DA5DBE-5288-4085-8C89-FF613B88E1C6}"/>
              </a:ext>
            </a:extLst>
          </p:cNvPr>
          <p:cNvSpPr/>
          <p:nvPr/>
        </p:nvSpPr>
        <p:spPr>
          <a:xfrm>
            <a:off x="5294061" y="4003838"/>
            <a:ext cx="354310" cy="35431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6" name="Rectangle 9">
            <a:extLst>
              <a:ext uri="{FF2B5EF4-FFF2-40B4-BE49-F238E27FC236}">
                <a16:creationId xmlns:a16="http://schemas.microsoft.com/office/drawing/2014/main" id="{3AC9D6EB-12B2-43F9-89A4-7303605FC00D}"/>
              </a:ext>
            </a:extLst>
          </p:cNvPr>
          <p:cNvSpPr/>
          <p:nvPr/>
        </p:nvSpPr>
        <p:spPr>
          <a:xfrm>
            <a:off x="10668599" y="2625869"/>
            <a:ext cx="380149" cy="35585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Frame 17">
            <a:extLst>
              <a:ext uri="{FF2B5EF4-FFF2-40B4-BE49-F238E27FC236}">
                <a16:creationId xmlns:a16="http://schemas.microsoft.com/office/drawing/2014/main" id="{9CF41CAB-8DA6-4097-BEA9-E80624C9D4FA}"/>
              </a:ext>
            </a:extLst>
          </p:cNvPr>
          <p:cNvSpPr/>
          <p:nvPr/>
        </p:nvSpPr>
        <p:spPr>
          <a:xfrm>
            <a:off x="8857731" y="3565974"/>
            <a:ext cx="366321" cy="37044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8" name="Rounded Rectangle 5">
            <a:extLst>
              <a:ext uri="{FF2B5EF4-FFF2-40B4-BE49-F238E27FC236}">
                <a16:creationId xmlns:a16="http://schemas.microsoft.com/office/drawing/2014/main" id="{FABA9704-F0A6-4119-9831-7162A6D0B8E6}"/>
              </a:ext>
            </a:extLst>
          </p:cNvPr>
          <p:cNvSpPr/>
          <p:nvPr/>
        </p:nvSpPr>
        <p:spPr>
          <a:xfrm flipH="1">
            <a:off x="1644022" y="4358148"/>
            <a:ext cx="404117" cy="333372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이등변 삼각형 38">
            <a:extLst>
              <a:ext uri="{FF2B5EF4-FFF2-40B4-BE49-F238E27FC236}">
                <a16:creationId xmlns:a16="http://schemas.microsoft.com/office/drawing/2014/main" id="{729CDC7F-2220-430E-8EC1-ECCF0CEBF091}"/>
              </a:ext>
            </a:extLst>
          </p:cNvPr>
          <p:cNvSpPr/>
          <p:nvPr/>
        </p:nvSpPr>
        <p:spPr>
          <a:xfrm rot="3749619">
            <a:off x="10711245" y="3654100"/>
            <a:ext cx="376621" cy="32467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타원 39">
            <a:extLst>
              <a:ext uri="{FF2B5EF4-FFF2-40B4-BE49-F238E27FC236}">
                <a16:creationId xmlns:a16="http://schemas.microsoft.com/office/drawing/2014/main" id="{CD18411C-14CB-43BD-8D5F-811E3B35DEB5}"/>
              </a:ext>
            </a:extLst>
          </p:cNvPr>
          <p:cNvSpPr/>
          <p:nvPr/>
        </p:nvSpPr>
        <p:spPr>
          <a:xfrm>
            <a:off x="1776858" y="5423455"/>
            <a:ext cx="179948" cy="1799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타원 40">
            <a:extLst>
              <a:ext uri="{FF2B5EF4-FFF2-40B4-BE49-F238E27FC236}">
                <a16:creationId xmlns:a16="http://schemas.microsoft.com/office/drawing/2014/main" id="{8BD9C002-BF15-4B1F-893E-37F2F2C704F7}"/>
              </a:ext>
            </a:extLst>
          </p:cNvPr>
          <p:cNvSpPr/>
          <p:nvPr/>
        </p:nvSpPr>
        <p:spPr>
          <a:xfrm>
            <a:off x="3500614" y="4601587"/>
            <a:ext cx="179948" cy="17994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타원 41">
            <a:extLst>
              <a:ext uri="{FF2B5EF4-FFF2-40B4-BE49-F238E27FC236}">
                <a16:creationId xmlns:a16="http://schemas.microsoft.com/office/drawing/2014/main" id="{855ECF21-9E48-47AB-9760-3DD5F428C751}"/>
              </a:ext>
            </a:extLst>
          </p:cNvPr>
          <p:cNvSpPr/>
          <p:nvPr/>
        </p:nvSpPr>
        <p:spPr>
          <a:xfrm>
            <a:off x="5388485" y="5036378"/>
            <a:ext cx="179948" cy="1799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타원 42">
            <a:extLst>
              <a:ext uri="{FF2B5EF4-FFF2-40B4-BE49-F238E27FC236}">
                <a16:creationId xmlns:a16="http://schemas.microsoft.com/office/drawing/2014/main" id="{4EF3A044-E389-4ADF-8099-E64E2BF0190F}"/>
              </a:ext>
            </a:extLst>
          </p:cNvPr>
          <p:cNvSpPr/>
          <p:nvPr/>
        </p:nvSpPr>
        <p:spPr>
          <a:xfrm>
            <a:off x="7108933" y="4209011"/>
            <a:ext cx="179948" cy="1799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타원 43">
            <a:extLst>
              <a:ext uri="{FF2B5EF4-FFF2-40B4-BE49-F238E27FC236}">
                <a16:creationId xmlns:a16="http://schemas.microsoft.com/office/drawing/2014/main" id="{890F0CBE-0B72-4A28-8CBD-162A6E17D08B}"/>
              </a:ext>
            </a:extLst>
          </p:cNvPr>
          <p:cNvSpPr/>
          <p:nvPr/>
        </p:nvSpPr>
        <p:spPr>
          <a:xfrm>
            <a:off x="8966204" y="4601587"/>
            <a:ext cx="179948" cy="1799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cxnSp>
        <p:nvCxnSpPr>
          <p:cNvPr id="3" name="Straight Connector 1">
            <a:extLst>
              <a:ext uri="{FF2B5EF4-FFF2-40B4-BE49-F238E27FC236}">
                <a16:creationId xmlns:a16="http://schemas.microsoft.com/office/drawing/2014/main" id="{D55D8381-1A8C-481A-AD53-E9C8605E370B}"/>
              </a:ext>
            </a:extLst>
          </p:cNvPr>
          <p:cNvCxnSpPr>
            <a:cxnSpLocks/>
          </p:cNvCxnSpPr>
          <p:nvPr/>
        </p:nvCxnSpPr>
        <p:spPr>
          <a:xfrm>
            <a:off x="6358642" y="1864683"/>
            <a:ext cx="0" cy="180479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1">
            <a:extLst>
              <a:ext uri="{FF2B5EF4-FFF2-40B4-BE49-F238E27FC236}">
                <a16:creationId xmlns:a16="http://schemas.microsoft.com/office/drawing/2014/main" id="{A7005295-E202-4886-90D5-17EF101B7900}"/>
              </a:ext>
            </a:extLst>
          </p:cNvPr>
          <p:cNvCxnSpPr>
            <a:cxnSpLocks/>
          </p:cNvCxnSpPr>
          <p:nvPr/>
        </p:nvCxnSpPr>
        <p:spPr>
          <a:xfrm>
            <a:off x="9775321" y="4056066"/>
            <a:ext cx="0" cy="180479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">
            <a:extLst>
              <a:ext uri="{FF2B5EF4-FFF2-40B4-BE49-F238E27FC236}">
                <a16:creationId xmlns:a16="http://schemas.microsoft.com/office/drawing/2014/main" id="{F39DB483-EF63-4C73-8969-B85BB050D6AC}"/>
              </a:ext>
            </a:extLst>
          </p:cNvPr>
          <p:cNvCxnSpPr>
            <a:cxnSpLocks/>
            <a:endCxn id="8" idx="2"/>
          </p:cNvCxnSpPr>
          <p:nvPr/>
        </p:nvCxnSpPr>
        <p:spPr>
          <a:xfrm>
            <a:off x="6551938" y="1671387"/>
            <a:ext cx="302545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6">
            <a:extLst>
              <a:ext uri="{FF2B5EF4-FFF2-40B4-BE49-F238E27FC236}">
                <a16:creationId xmlns:a16="http://schemas.microsoft.com/office/drawing/2014/main" id="{EB87338F-1525-49B8-B368-3AF6133411AE}"/>
              </a:ext>
            </a:extLst>
          </p:cNvPr>
          <p:cNvSpPr/>
          <p:nvPr/>
        </p:nvSpPr>
        <p:spPr>
          <a:xfrm>
            <a:off x="9577396" y="1478091"/>
            <a:ext cx="386592" cy="386592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5">
            <a:extLst>
              <a:ext uri="{FF2B5EF4-FFF2-40B4-BE49-F238E27FC236}">
                <a16:creationId xmlns:a16="http://schemas.microsoft.com/office/drawing/2014/main" id="{A595906E-F7E1-480C-B021-96479E8E6906}"/>
              </a:ext>
            </a:extLst>
          </p:cNvPr>
          <p:cNvSpPr/>
          <p:nvPr/>
        </p:nvSpPr>
        <p:spPr>
          <a:xfrm>
            <a:off x="6165346" y="1478091"/>
            <a:ext cx="386592" cy="386592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1">
            <a:extLst>
              <a:ext uri="{FF2B5EF4-FFF2-40B4-BE49-F238E27FC236}">
                <a16:creationId xmlns:a16="http://schemas.microsoft.com/office/drawing/2014/main" id="{CB61BEBE-705C-4919-BEC7-22E8B3ACA330}"/>
              </a:ext>
            </a:extLst>
          </p:cNvPr>
          <p:cNvCxnSpPr>
            <a:cxnSpLocks/>
            <a:endCxn id="11" idx="2"/>
          </p:cNvCxnSpPr>
          <p:nvPr/>
        </p:nvCxnSpPr>
        <p:spPr>
          <a:xfrm>
            <a:off x="6551938" y="3862770"/>
            <a:ext cx="302545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6">
            <a:extLst>
              <a:ext uri="{FF2B5EF4-FFF2-40B4-BE49-F238E27FC236}">
                <a16:creationId xmlns:a16="http://schemas.microsoft.com/office/drawing/2014/main" id="{BC2AC3AA-26FE-45F1-AAD4-65CDED53E525}"/>
              </a:ext>
            </a:extLst>
          </p:cNvPr>
          <p:cNvSpPr/>
          <p:nvPr/>
        </p:nvSpPr>
        <p:spPr>
          <a:xfrm>
            <a:off x="9577396" y="3669474"/>
            <a:ext cx="386592" cy="386592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5">
            <a:extLst>
              <a:ext uri="{FF2B5EF4-FFF2-40B4-BE49-F238E27FC236}">
                <a16:creationId xmlns:a16="http://schemas.microsoft.com/office/drawing/2014/main" id="{FB5EB8E1-4123-4FE3-887E-0FF25E2E8C5F}"/>
              </a:ext>
            </a:extLst>
          </p:cNvPr>
          <p:cNvSpPr/>
          <p:nvPr/>
        </p:nvSpPr>
        <p:spPr>
          <a:xfrm>
            <a:off x="6165346" y="3669474"/>
            <a:ext cx="386592" cy="386592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">
            <a:extLst>
              <a:ext uri="{FF2B5EF4-FFF2-40B4-BE49-F238E27FC236}">
                <a16:creationId xmlns:a16="http://schemas.microsoft.com/office/drawing/2014/main" id="{EC69304F-0FF3-458C-842C-AE61F126D8CC}"/>
              </a:ext>
            </a:extLst>
          </p:cNvPr>
          <p:cNvCxnSpPr>
            <a:cxnSpLocks/>
            <a:stCxn id="15" idx="6"/>
            <a:endCxn id="14" idx="2"/>
          </p:cNvCxnSpPr>
          <p:nvPr/>
        </p:nvCxnSpPr>
        <p:spPr>
          <a:xfrm>
            <a:off x="3825688" y="6054153"/>
            <a:ext cx="575170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6">
            <a:extLst>
              <a:ext uri="{FF2B5EF4-FFF2-40B4-BE49-F238E27FC236}">
                <a16:creationId xmlns:a16="http://schemas.microsoft.com/office/drawing/2014/main" id="{76A71AC3-F01C-4DCB-AE42-2721788121D7}"/>
              </a:ext>
            </a:extLst>
          </p:cNvPr>
          <p:cNvSpPr/>
          <p:nvPr/>
        </p:nvSpPr>
        <p:spPr>
          <a:xfrm>
            <a:off x="9577396" y="5860857"/>
            <a:ext cx="386592" cy="386592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5">
            <a:extLst>
              <a:ext uri="{FF2B5EF4-FFF2-40B4-BE49-F238E27FC236}">
                <a16:creationId xmlns:a16="http://schemas.microsoft.com/office/drawing/2014/main" id="{0765A146-8D2D-4DFD-977F-EA1BAC1A3E0F}"/>
              </a:ext>
            </a:extLst>
          </p:cNvPr>
          <p:cNvSpPr/>
          <p:nvPr/>
        </p:nvSpPr>
        <p:spPr>
          <a:xfrm>
            <a:off x="3439096" y="5860857"/>
            <a:ext cx="386592" cy="386592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8F97661-8E0B-476C-B562-D841959EF03E}"/>
              </a:ext>
            </a:extLst>
          </p:cNvPr>
          <p:cNvSpPr txBox="1"/>
          <p:nvPr/>
        </p:nvSpPr>
        <p:spPr>
          <a:xfrm>
            <a:off x="10075224" y="3599661"/>
            <a:ext cx="118157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2022</a:t>
            </a:r>
            <a:endParaRPr lang="ko-KR" altLang="en-US" sz="2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DA73359-FB22-4ACF-B09C-A4FDA8374123}"/>
              </a:ext>
            </a:extLst>
          </p:cNvPr>
          <p:cNvSpPr txBox="1"/>
          <p:nvPr/>
        </p:nvSpPr>
        <p:spPr>
          <a:xfrm>
            <a:off x="10075224" y="5789545"/>
            <a:ext cx="118157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2023</a:t>
            </a:r>
            <a:endParaRPr lang="ko-KR" altLang="en-US" sz="28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B93AFF-2733-4404-8A41-7A7BB1BAA53C}"/>
              </a:ext>
            </a:extLst>
          </p:cNvPr>
          <p:cNvSpPr txBox="1"/>
          <p:nvPr/>
        </p:nvSpPr>
        <p:spPr>
          <a:xfrm>
            <a:off x="2152747" y="5801505"/>
            <a:ext cx="118157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2024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7577D1-2BE3-40DB-9EFF-32BDE16D4E48}"/>
              </a:ext>
            </a:extLst>
          </p:cNvPr>
          <p:cNvSpPr txBox="1"/>
          <p:nvPr/>
        </p:nvSpPr>
        <p:spPr>
          <a:xfrm>
            <a:off x="4871483" y="3599661"/>
            <a:ext cx="118157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2021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6499E71-3122-4F6B-A580-5ED26DE81EFB}"/>
              </a:ext>
            </a:extLst>
          </p:cNvPr>
          <p:cNvSpPr txBox="1"/>
          <p:nvPr/>
        </p:nvSpPr>
        <p:spPr>
          <a:xfrm>
            <a:off x="4871483" y="1409777"/>
            <a:ext cx="118157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6"/>
                </a:solidFill>
                <a:cs typeface="Arial" pitchFamily="34" charset="0"/>
              </a:rPr>
              <a:t>2020</a:t>
            </a:r>
            <a:endParaRPr lang="ko-KR" altLang="en-US" sz="2800" b="1" dirty="0">
              <a:solidFill>
                <a:schemeClr val="accent6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0CC20BF-A492-423F-9030-07BDF1C10D99}"/>
              </a:ext>
            </a:extLst>
          </p:cNvPr>
          <p:cNvSpPr txBox="1"/>
          <p:nvPr/>
        </p:nvSpPr>
        <p:spPr>
          <a:xfrm>
            <a:off x="10075224" y="1409777"/>
            <a:ext cx="118157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5"/>
                </a:solidFill>
                <a:cs typeface="Arial" pitchFamily="34" charset="0"/>
              </a:rPr>
              <a:t>2019</a:t>
            </a:r>
            <a:endParaRPr lang="ko-KR" altLang="en-US" sz="2800" b="1" dirty="0">
              <a:solidFill>
                <a:schemeClr val="accent5"/>
              </a:solidFill>
              <a:cs typeface="Arial" pitchFamily="34" charset="0"/>
            </a:endParaRPr>
          </a:p>
        </p:txBody>
      </p:sp>
      <p:grpSp>
        <p:nvGrpSpPr>
          <p:cNvPr id="22" name="Group 47">
            <a:extLst>
              <a:ext uri="{FF2B5EF4-FFF2-40B4-BE49-F238E27FC236}">
                <a16:creationId xmlns:a16="http://schemas.microsoft.com/office/drawing/2014/main" id="{7564D978-866C-4F8D-908D-FB04FBD37E85}"/>
              </a:ext>
            </a:extLst>
          </p:cNvPr>
          <p:cNvGrpSpPr/>
          <p:nvPr/>
        </p:nvGrpSpPr>
        <p:grpSpPr>
          <a:xfrm>
            <a:off x="6523404" y="2011173"/>
            <a:ext cx="1493460" cy="1511810"/>
            <a:chOff x="862535" y="3526314"/>
            <a:chExt cx="1563024" cy="151181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A41CAEF-7089-4C83-AB4F-61E8752C1DCB}"/>
                </a:ext>
              </a:extLst>
            </p:cNvPr>
            <p:cNvSpPr txBox="1"/>
            <p:nvPr/>
          </p:nvSpPr>
          <p:spPr>
            <a:xfrm>
              <a:off x="862535" y="3526314"/>
              <a:ext cx="156302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6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B370F84-E7AF-4187-BBF4-DC09F0201603}"/>
                </a:ext>
              </a:extLst>
            </p:cNvPr>
            <p:cNvSpPr txBox="1"/>
            <p:nvPr/>
          </p:nvSpPr>
          <p:spPr>
            <a:xfrm>
              <a:off x="862535" y="3837795"/>
              <a:ext cx="15630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47">
            <a:extLst>
              <a:ext uri="{FF2B5EF4-FFF2-40B4-BE49-F238E27FC236}">
                <a16:creationId xmlns:a16="http://schemas.microsoft.com/office/drawing/2014/main" id="{8A12EF82-507C-4DE8-B9ED-8ED67519B9E0}"/>
              </a:ext>
            </a:extLst>
          </p:cNvPr>
          <p:cNvGrpSpPr/>
          <p:nvPr/>
        </p:nvGrpSpPr>
        <p:grpSpPr>
          <a:xfrm>
            <a:off x="9915463" y="2011173"/>
            <a:ext cx="1493460" cy="1511810"/>
            <a:chOff x="862535" y="3526314"/>
            <a:chExt cx="1563024" cy="151181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15CF28D-567A-4F32-9136-34B72FA96CED}"/>
                </a:ext>
              </a:extLst>
            </p:cNvPr>
            <p:cNvSpPr txBox="1"/>
            <p:nvPr/>
          </p:nvSpPr>
          <p:spPr>
            <a:xfrm>
              <a:off x="862535" y="3526314"/>
              <a:ext cx="156302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5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32729CA-93CC-45DD-A758-FFDF2082A22C}"/>
                </a:ext>
              </a:extLst>
            </p:cNvPr>
            <p:cNvSpPr txBox="1"/>
            <p:nvPr/>
          </p:nvSpPr>
          <p:spPr>
            <a:xfrm>
              <a:off x="862535" y="3837795"/>
              <a:ext cx="15630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47">
            <a:extLst>
              <a:ext uri="{FF2B5EF4-FFF2-40B4-BE49-F238E27FC236}">
                <a16:creationId xmlns:a16="http://schemas.microsoft.com/office/drawing/2014/main" id="{6CC72963-575C-4A25-89D2-9F4930D472B6}"/>
              </a:ext>
            </a:extLst>
          </p:cNvPr>
          <p:cNvGrpSpPr/>
          <p:nvPr/>
        </p:nvGrpSpPr>
        <p:grpSpPr>
          <a:xfrm>
            <a:off x="4769644" y="4199674"/>
            <a:ext cx="1493460" cy="1511810"/>
            <a:chOff x="862535" y="3526314"/>
            <a:chExt cx="1563024" cy="151181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E37B73B-FA19-449D-8030-1C027A33AB4B}"/>
                </a:ext>
              </a:extLst>
            </p:cNvPr>
            <p:cNvSpPr txBox="1"/>
            <p:nvPr/>
          </p:nvSpPr>
          <p:spPr>
            <a:xfrm>
              <a:off x="862535" y="3526314"/>
              <a:ext cx="156302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846947E-10E6-44E3-B48F-AC2D0E636723}"/>
                </a:ext>
              </a:extLst>
            </p:cNvPr>
            <p:cNvSpPr txBox="1"/>
            <p:nvPr/>
          </p:nvSpPr>
          <p:spPr>
            <a:xfrm>
              <a:off x="862535" y="3837795"/>
              <a:ext cx="15630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47">
            <a:extLst>
              <a:ext uri="{FF2B5EF4-FFF2-40B4-BE49-F238E27FC236}">
                <a16:creationId xmlns:a16="http://schemas.microsoft.com/office/drawing/2014/main" id="{EDBDF31C-5006-4DE8-9BED-2CD17354DF47}"/>
              </a:ext>
            </a:extLst>
          </p:cNvPr>
          <p:cNvGrpSpPr/>
          <p:nvPr/>
        </p:nvGrpSpPr>
        <p:grpSpPr>
          <a:xfrm>
            <a:off x="7342554" y="4202556"/>
            <a:ext cx="1493460" cy="1511810"/>
            <a:chOff x="862535" y="3526314"/>
            <a:chExt cx="1563024" cy="151181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856D913-B6FA-4B12-BDE2-EF4FD33445D8}"/>
                </a:ext>
              </a:extLst>
            </p:cNvPr>
            <p:cNvSpPr txBox="1"/>
            <p:nvPr/>
          </p:nvSpPr>
          <p:spPr>
            <a:xfrm>
              <a:off x="862535" y="3526314"/>
              <a:ext cx="156302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E843A78-5BAB-4901-BCBD-D8369D4E91F9}"/>
                </a:ext>
              </a:extLst>
            </p:cNvPr>
            <p:cNvSpPr txBox="1"/>
            <p:nvPr/>
          </p:nvSpPr>
          <p:spPr>
            <a:xfrm>
              <a:off x="862535" y="3837795"/>
              <a:ext cx="15630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47">
            <a:extLst>
              <a:ext uri="{FF2B5EF4-FFF2-40B4-BE49-F238E27FC236}">
                <a16:creationId xmlns:a16="http://schemas.microsoft.com/office/drawing/2014/main" id="{1EED981C-BE4E-4E48-ACC2-6030CE91CAF4}"/>
              </a:ext>
            </a:extLst>
          </p:cNvPr>
          <p:cNvGrpSpPr/>
          <p:nvPr/>
        </p:nvGrpSpPr>
        <p:grpSpPr>
          <a:xfrm>
            <a:off x="652463" y="4812915"/>
            <a:ext cx="1493460" cy="1511810"/>
            <a:chOff x="862535" y="3526314"/>
            <a:chExt cx="1563024" cy="151181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3332094-BA8B-4153-826D-CECD66C6567A}"/>
                </a:ext>
              </a:extLst>
            </p:cNvPr>
            <p:cNvSpPr txBox="1"/>
            <p:nvPr/>
          </p:nvSpPr>
          <p:spPr>
            <a:xfrm>
              <a:off x="862535" y="3526314"/>
              <a:ext cx="156302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D448ADB-EA2B-4342-A020-C7FA9379EF06}"/>
                </a:ext>
              </a:extLst>
            </p:cNvPr>
            <p:cNvSpPr txBox="1"/>
            <p:nvPr/>
          </p:nvSpPr>
          <p:spPr>
            <a:xfrm>
              <a:off x="862535" y="3837795"/>
              <a:ext cx="15630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47">
            <a:extLst>
              <a:ext uri="{FF2B5EF4-FFF2-40B4-BE49-F238E27FC236}">
                <a16:creationId xmlns:a16="http://schemas.microsoft.com/office/drawing/2014/main" id="{F59E8C4D-2F43-4B5D-BB55-0A94E01D6AE4}"/>
              </a:ext>
            </a:extLst>
          </p:cNvPr>
          <p:cNvGrpSpPr/>
          <p:nvPr/>
        </p:nvGrpSpPr>
        <p:grpSpPr>
          <a:xfrm>
            <a:off x="9915463" y="4202556"/>
            <a:ext cx="1493460" cy="1511810"/>
            <a:chOff x="862535" y="3526314"/>
            <a:chExt cx="1563024" cy="151181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A2BABE4-3D9A-4EB4-B7C4-CB7958F7C4E9}"/>
                </a:ext>
              </a:extLst>
            </p:cNvPr>
            <p:cNvSpPr txBox="1"/>
            <p:nvPr/>
          </p:nvSpPr>
          <p:spPr>
            <a:xfrm>
              <a:off x="862535" y="3526314"/>
              <a:ext cx="156302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E0F8176-F566-40F7-AFAB-BE2A7C04A49C}"/>
                </a:ext>
              </a:extLst>
            </p:cNvPr>
            <p:cNvSpPr txBox="1"/>
            <p:nvPr/>
          </p:nvSpPr>
          <p:spPr>
            <a:xfrm>
              <a:off x="862535" y="3837795"/>
              <a:ext cx="15630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0" name="텍스트 개체 틀 2">
            <a:extLst>
              <a:ext uri="{FF2B5EF4-FFF2-40B4-BE49-F238E27FC236}">
                <a16:creationId xmlns:a16="http://schemas.microsoft.com/office/drawing/2014/main" id="{404BA07B-8B32-4009-9DDA-3A27FA457AAC}"/>
              </a:ext>
            </a:extLst>
          </p:cNvPr>
          <p:cNvSpPr txBox="1">
            <a:spLocks/>
          </p:cNvSpPr>
          <p:nvPr/>
        </p:nvSpPr>
        <p:spPr>
          <a:xfrm>
            <a:off x="913395" y="2859114"/>
            <a:ext cx="3491743" cy="969819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altLang="ko-KR" sz="1400" dirty="0"/>
              <a:t>You can download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ko-KR" sz="1400" dirty="0"/>
              <a:t>professional PowerPoint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ko-KR" sz="1400" dirty="0"/>
              <a:t>diagrams for free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B6710F4-0B50-4F76-BC8F-B6AC6A51E3CA}"/>
              </a:ext>
            </a:extLst>
          </p:cNvPr>
          <p:cNvSpPr txBox="1"/>
          <p:nvPr/>
        </p:nvSpPr>
        <p:spPr>
          <a:xfrm>
            <a:off x="913395" y="1403543"/>
            <a:ext cx="3683604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solidFill>
                  <a:schemeClr val="accent1"/>
                </a:solidFill>
                <a:cs typeface="Arial" pitchFamily="34" charset="0"/>
              </a:rPr>
              <a:t>ALLPPT </a:t>
            </a:r>
            <a:r>
              <a:rPr lang="en-GB" altLang="ko-KR" sz="2800" dirty="0">
                <a:cs typeface="Arial" pitchFamily="34" charset="0"/>
              </a:rPr>
              <a:t>Layout</a:t>
            </a:r>
          </a:p>
          <a:p>
            <a:r>
              <a:rPr lang="en-GB" altLang="ko-KR" sz="2800" dirty="0">
                <a:solidFill>
                  <a:schemeClr val="accent3"/>
                </a:solidFill>
                <a:cs typeface="Arial" pitchFamily="34" charset="0"/>
              </a:rPr>
              <a:t>Clean Text </a:t>
            </a:r>
            <a:r>
              <a:rPr lang="en-GB" altLang="ko-KR" sz="2800" dirty="0">
                <a:cs typeface="Arial" pitchFamily="34" charset="0"/>
              </a:rPr>
              <a:t>Slide for your Presentation</a:t>
            </a:r>
            <a:endParaRPr lang="ko-KR" altLang="en-US" sz="28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52">
            <a:extLst>
              <a:ext uri="{FF2B5EF4-FFF2-40B4-BE49-F238E27FC236}">
                <a16:creationId xmlns:a16="http://schemas.microsoft.com/office/drawing/2014/main" id="{811ACC15-80BA-4550-B18E-085C16D2556A}"/>
              </a:ext>
            </a:extLst>
          </p:cNvPr>
          <p:cNvGrpSpPr/>
          <p:nvPr/>
        </p:nvGrpSpPr>
        <p:grpSpPr>
          <a:xfrm>
            <a:off x="4132255" y="2074855"/>
            <a:ext cx="3927489" cy="3927490"/>
            <a:chOff x="1174663" y="1859781"/>
            <a:chExt cx="3927489" cy="3927490"/>
          </a:xfrm>
        </p:grpSpPr>
        <p:sp>
          <p:nvSpPr>
            <p:cNvPr id="4" name="Freeform: Shape 48">
              <a:extLst>
                <a:ext uri="{FF2B5EF4-FFF2-40B4-BE49-F238E27FC236}">
                  <a16:creationId xmlns:a16="http://schemas.microsoft.com/office/drawing/2014/main" id="{9A1B11B5-2437-45FD-9792-E78566B36470}"/>
                </a:ext>
              </a:extLst>
            </p:cNvPr>
            <p:cNvSpPr/>
            <p:nvPr/>
          </p:nvSpPr>
          <p:spPr>
            <a:xfrm>
              <a:off x="2002383" y="1859781"/>
              <a:ext cx="2272051" cy="1103231"/>
            </a:xfrm>
            <a:custGeom>
              <a:avLst/>
              <a:gdLst>
                <a:gd name="connsiteX0" fmla="*/ 1136025 w 2272051"/>
                <a:gd name="connsiteY0" fmla="*/ 0 h 1103231"/>
                <a:gd name="connsiteX1" fmla="*/ 2233973 w 2272051"/>
                <a:gd name="connsiteY1" fmla="*/ 335377 h 1103231"/>
                <a:gd name="connsiteX2" fmla="*/ 2272051 w 2272051"/>
                <a:gd name="connsiteY2" fmla="*/ 363851 h 1103231"/>
                <a:gd name="connsiteX3" fmla="*/ 2229337 w 2272051"/>
                <a:gd name="connsiteY3" fmla="*/ 452519 h 1103231"/>
                <a:gd name="connsiteX4" fmla="*/ 2095478 w 2272051"/>
                <a:gd name="connsiteY4" fmla="*/ 650756 h 1103231"/>
                <a:gd name="connsiteX5" fmla="*/ 2043258 w 2272051"/>
                <a:gd name="connsiteY5" fmla="*/ 708213 h 1103231"/>
                <a:gd name="connsiteX6" fmla="*/ 2002922 w 2272051"/>
                <a:gd name="connsiteY6" fmla="*/ 678050 h 1103231"/>
                <a:gd name="connsiteX7" fmla="*/ 1136025 w 2272051"/>
                <a:gd name="connsiteY7" fmla="*/ 413250 h 1103231"/>
                <a:gd name="connsiteX8" fmla="*/ 1136025 w 2272051"/>
                <a:gd name="connsiteY8" fmla="*/ 413250 h 1103231"/>
                <a:gd name="connsiteX9" fmla="*/ 1255320 w 2272051"/>
                <a:gd name="connsiteY9" fmla="*/ 417771 h 1103231"/>
                <a:gd name="connsiteX10" fmla="*/ 2002921 w 2272051"/>
                <a:gd name="connsiteY10" fmla="*/ 678050 h 1103231"/>
                <a:gd name="connsiteX11" fmla="*/ 2043257 w 2272051"/>
                <a:gd name="connsiteY11" fmla="*/ 708213 h 1103231"/>
                <a:gd name="connsiteX12" fmla="*/ 2015227 w 2272051"/>
                <a:gd name="connsiteY12" fmla="*/ 739053 h 1103231"/>
                <a:gd name="connsiteX13" fmla="*/ 1136024 w 2272051"/>
                <a:gd name="connsiteY13" fmla="*/ 1103231 h 1103231"/>
                <a:gd name="connsiteX14" fmla="*/ 256821 w 2272051"/>
                <a:gd name="connsiteY14" fmla="*/ 739053 h 1103231"/>
                <a:gd name="connsiteX15" fmla="*/ 228791 w 2272051"/>
                <a:gd name="connsiteY15" fmla="*/ 708213 h 1103231"/>
                <a:gd name="connsiteX16" fmla="*/ 228792 w 2272051"/>
                <a:gd name="connsiteY16" fmla="*/ 708213 h 1103231"/>
                <a:gd name="connsiteX17" fmla="*/ 176572 w 2272051"/>
                <a:gd name="connsiteY17" fmla="*/ 650756 h 1103231"/>
                <a:gd name="connsiteX18" fmla="*/ 42713 w 2272051"/>
                <a:gd name="connsiteY18" fmla="*/ 452519 h 1103231"/>
                <a:gd name="connsiteX19" fmla="*/ 0 w 2272051"/>
                <a:gd name="connsiteY19" fmla="*/ 363851 h 1103231"/>
                <a:gd name="connsiteX20" fmla="*/ 38077 w 2272051"/>
                <a:gd name="connsiteY20" fmla="*/ 335377 h 1103231"/>
                <a:gd name="connsiteX21" fmla="*/ 1136025 w 2272051"/>
                <a:gd name="connsiteY21" fmla="*/ 0 h 1103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272051" h="1103231">
                  <a:moveTo>
                    <a:pt x="1136025" y="0"/>
                  </a:moveTo>
                  <a:cubicBezTo>
                    <a:pt x="1542730" y="0"/>
                    <a:pt x="1920558" y="123637"/>
                    <a:pt x="2233973" y="335377"/>
                  </a:cubicBezTo>
                  <a:lnTo>
                    <a:pt x="2272051" y="363851"/>
                  </a:lnTo>
                  <a:lnTo>
                    <a:pt x="2229337" y="452519"/>
                  </a:lnTo>
                  <a:cubicBezTo>
                    <a:pt x="2191054" y="522990"/>
                    <a:pt x="2146157" y="589347"/>
                    <a:pt x="2095478" y="650756"/>
                  </a:cubicBezTo>
                  <a:lnTo>
                    <a:pt x="2043258" y="708213"/>
                  </a:lnTo>
                  <a:lnTo>
                    <a:pt x="2002922" y="678050"/>
                  </a:lnTo>
                  <a:cubicBezTo>
                    <a:pt x="1755461" y="510869"/>
                    <a:pt x="1457143" y="413250"/>
                    <a:pt x="1136025" y="413250"/>
                  </a:cubicBezTo>
                  <a:lnTo>
                    <a:pt x="1136025" y="413250"/>
                  </a:lnTo>
                  <a:lnTo>
                    <a:pt x="1255320" y="417771"/>
                  </a:lnTo>
                  <a:cubicBezTo>
                    <a:pt x="1530927" y="438742"/>
                    <a:pt x="1786393" y="531767"/>
                    <a:pt x="2002921" y="678050"/>
                  </a:cubicBezTo>
                  <a:lnTo>
                    <a:pt x="2043257" y="708213"/>
                  </a:lnTo>
                  <a:lnTo>
                    <a:pt x="2015227" y="739053"/>
                  </a:lnTo>
                  <a:cubicBezTo>
                    <a:pt x="1790219" y="964061"/>
                    <a:pt x="1479374" y="1103231"/>
                    <a:pt x="1136024" y="1103231"/>
                  </a:cubicBezTo>
                  <a:cubicBezTo>
                    <a:pt x="792674" y="1103231"/>
                    <a:pt x="481829" y="964061"/>
                    <a:pt x="256821" y="739053"/>
                  </a:cubicBezTo>
                  <a:lnTo>
                    <a:pt x="228791" y="708213"/>
                  </a:lnTo>
                  <a:lnTo>
                    <a:pt x="228792" y="708213"/>
                  </a:lnTo>
                  <a:lnTo>
                    <a:pt x="176572" y="650756"/>
                  </a:lnTo>
                  <a:cubicBezTo>
                    <a:pt x="125893" y="589347"/>
                    <a:pt x="80996" y="522990"/>
                    <a:pt x="42713" y="452519"/>
                  </a:cubicBezTo>
                  <a:lnTo>
                    <a:pt x="0" y="363851"/>
                  </a:lnTo>
                  <a:lnTo>
                    <a:pt x="38077" y="335377"/>
                  </a:lnTo>
                  <a:cubicBezTo>
                    <a:pt x="351493" y="123637"/>
                    <a:pt x="729320" y="0"/>
                    <a:pt x="11360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" name="Freeform: Shape 49">
              <a:extLst>
                <a:ext uri="{FF2B5EF4-FFF2-40B4-BE49-F238E27FC236}">
                  <a16:creationId xmlns:a16="http://schemas.microsoft.com/office/drawing/2014/main" id="{AB94F264-879A-42B1-A57D-704E0FEBCA62}"/>
                </a:ext>
              </a:extLst>
            </p:cNvPr>
            <p:cNvSpPr/>
            <p:nvPr/>
          </p:nvSpPr>
          <p:spPr>
            <a:xfrm>
              <a:off x="4071012" y="2713033"/>
              <a:ext cx="1031140" cy="2220989"/>
            </a:xfrm>
            <a:custGeom>
              <a:avLst/>
              <a:gdLst>
                <a:gd name="connsiteX0" fmla="*/ 686382 w 1031140"/>
                <a:gd name="connsiteY0" fmla="*/ 0 h 2220989"/>
                <a:gd name="connsiteX1" fmla="*/ 695763 w 1031140"/>
                <a:gd name="connsiteY1" fmla="*/ 12545 h 2220989"/>
                <a:gd name="connsiteX2" fmla="*/ 1031140 w 1031140"/>
                <a:gd name="connsiteY2" fmla="*/ 1110493 h 2220989"/>
                <a:gd name="connsiteX3" fmla="*/ 695763 w 1031140"/>
                <a:gd name="connsiteY3" fmla="*/ 2208441 h 2220989"/>
                <a:gd name="connsiteX4" fmla="*/ 686380 w 1031140"/>
                <a:gd name="connsiteY4" fmla="*/ 2220989 h 2220989"/>
                <a:gd name="connsiteX5" fmla="*/ 650712 w 1031140"/>
                <a:gd name="connsiteY5" fmla="*/ 2203807 h 2220989"/>
                <a:gd name="connsiteX6" fmla="*/ 364178 w 1031140"/>
                <a:gd name="connsiteY6" fmla="*/ 1989698 h 2220989"/>
                <a:gd name="connsiteX7" fmla="*/ 353046 w 1031140"/>
                <a:gd name="connsiteY7" fmla="*/ 1977450 h 2220989"/>
                <a:gd name="connsiteX8" fmla="*/ 283928 w 1031140"/>
                <a:gd name="connsiteY8" fmla="*/ 1901401 h 2220989"/>
                <a:gd name="connsiteX9" fmla="*/ 0 w 1031140"/>
                <a:gd name="connsiteY9" fmla="*/ 1110495 h 2220989"/>
                <a:gd name="connsiteX10" fmla="*/ 283928 w 1031140"/>
                <a:gd name="connsiteY10" fmla="*/ 319589 h 2220989"/>
                <a:gd name="connsiteX11" fmla="*/ 353048 w 1031140"/>
                <a:gd name="connsiteY11" fmla="*/ 243539 h 2220989"/>
                <a:gd name="connsiteX12" fmla="*/ 364178 w 1031140"/>
                <a:gd name="connsiteY12" fmla="*/ 231292 h 2220989"/>
                <a:gd name="connsiteX13" fmla="*/ 650712 w 1031140"/>
                <a:gd name="connsiteY13" fmla="*/ 17183 h 2220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1140" h="2220989">
                  <a:moveTo>
                    <a:pt x="686382" y="0"/>
                  </a:moveTo>
                  <a:lnTo>
                    <a:pt x="695763" y="12545"/>
                  </a:lnTo>
                  <a:cubicBezTo>
                    <a:pt x="907503" y="325960"/>
                    <a:pt x="1031140" y="703788"/>
                    <a:pt x="1031140" y="1110493"/>
                  </a:cubicBezTo>
                  <a:cubicBezTo>
                    <a:pt x="1031140" y="1517198"/>
                    <a:pt x="907503" y="1895025"/>
                    <a:pt x="695763" y="2208441"/>
                  </a:cubicBezTo>
                  <a:lnTo>
                    <a:pt x="686380" y="2220989"/>
                  </a:lnTo>
                  <a:lnTo>
                    <a:pt x="650712" y="2203807"/>
                  </a:lnTo>
                  <a:cubicBezTo>
                    <a:pt x="545005" y="2146383"/>
                    <a:pt x="448556" y="2074076"/>
                    <a:pt x="364178" y="1989698"/>
                  </a:cubicBezTo>
                  <a:lnTo>
                    <a:pt x="353046" y="1977450"/>
                  </a:lnTo>
                  <a:lnTo>
                    <a:pt x="283928" y="1901401"/>
                  </a:lnTo>
                  <a:cubicBezTo>
                    <a:pt x="106552" y="1686471"/>
                    <a:pt x="0" y="1410926"/>
                    <a:pt x="0" y="1110495"/>
                  </a:cubicBezTo>
                  <a:cubicBezTo>
                    <a:pt x="0" y="810064"/>
                    <a:pt x="106552" y="534519"/>
                    <a:pt x="283928" y="319589"/>
                  </a:cubicBezTo>
                  <a:lnTo>
                    <a:pt x="353048" y="243539"/>
                  </a:lnTo>
                  <a:lnTo>
                    <a:pt x="364178" y="231292"/>
                  </a:lnTo>
                  <a:cubicBezTo>
                    <a:pt x="448556" y="146914"/>
                    <a:pt x="545005" y="74607"/>
                    <a:pt x="650712" y="17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Freeform: Shape 41">
              <a:extLst>
                <a:ext uri="{FF2B5EF4-FFF2-40B4-BE49-F238E27FC236}">
                  <a16:creationId xmlns:a16="http://schemas.microsoft.com/office/drawing/2014/main" id="{14C7B81C-4AED-4941-A0A9-353CF9860964}"/>
                </a:ext>
              </a:extLst>
            </p:cNvPr>
            <p:cNvSpPr/>
            <p:nvPr/>
          </p:nvSpPr>
          <p:spPr>
            <a:xfrm>
              <a:off x="1519422" y="2223632"/>
              <a:ext cx="711753" cy="732938"/>
            </a:xfrm>
            <a:custGeom>
              <a:avLst/>
              <a:gdLst>
                <a:gd name="connsiteX0" fmla="*/ 482961 w 711753"/>
                <a:gd name="connsiteY0" fmla="*/ 0 h 732938"/>
                <a:gd name="connsiteX1" fmla="*/ 525674 w 711753"/>
                <a:gd name="connsiteY1" fmla="*/ 88668 h 732938"/>
                <a:gd name="connsiteX2" fmla="*/ 659533 w 711753"/>
                <a:gd name="connsiteY2" fmla="*/ 286905 h 732938"/>
                <a:gd name="connsiteX3" fmla="*/ 711753 w 711753"/>
                <a:gd name="connsiteY3" fmla="*/ 344362 h 732938"/>
                <a:gd name="connsiteX4" fmla="*/ 632727 w 711753"/>
                <a:gd name="connsiteY4" fmla="*/ 403457 h 732938"/>
                <a:gd name="connsiteX5" fmla="*/ 422549 w 711753"/>
                <a:gd name="connsiteY5" fmla="*/ 613635 h 732938"/>
                <a:gd name="connsiteX6" fmla="*/ 333335 w 711753"/>
                <a:gd name="connsiteY6" fmla="*/ 732938 h 732938"/>
                <a:gd name="connsiteX7" fmla="*/ 322205 w 711753"/>
                <a:gd name="connsiteY7" fmla="*/ 720692 h 732938"/>
                <a:gd name="connsiteX8" fmla="*/ 35671 w 711753"/>
                <a:gd name="connsiteY8" fmla="*/ 506583 h 732938"/>
                <a:gd name="connsiteX9" fmla="*/ 0 w 711753"/>
                <a:gd name="connsiteY9" fmla="*/ 489399 h 732938"/>
                <a:gd name="connsiteX10" fmla="*/ 103665 w 711753"/>
                <a:gd name="connsiteY10" fmla="*/ 350770 h 732938"/>
                <a:gd name="connsiteX11" fmla="*/ 369862 w 711753"/>
                <a:gd name="connsiteY11" fmla="*/ 84573 h 732938"/>
                <a:gd name="connsiteX12" fmla="*/ 482961 w 711753"/>
                <a:gd name="connsiteY12" fmla="*/ 0 h 732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11753" h="732938">
                  <a:moveTo>
                    <a:pt x="482961" y="0"/>
                  </a:moveTo>
                  <a:lnTo>
                    <a:pt x="525674" y="88668"/>
                  </a:lnTo>
                  <a:cubicBezTo>
                    <a:pt x="563957" y="159139"/>
                    <a:pt x="608854" y="225496"/>
                    <a:pt x="659533" y="286905"/>
                  </a:cubicBezTo>
                  <a:lnTo>
                    <a:pt x="711753" y="344362"/>
                  </a:lnTo>
                  <a:lnTo>
                    <a:pt x="632727" y="403457"/>
                  </a:lnTo>
                  <a:cubicBezTo>
                    <a:pt x="556151" y="466653"/>
                    <a:pt x="485745" y="537059"/>
                    <a:pt x="422549" y="613635"/>
                  </a:cubicBezTo>
                  <a:lnTo>
                    <a:pt x="333335" y="732938"/>
                  </a:lnTo>
                  <a:lnTo>
                    <a:pt x="322205" y="720692"/>
                  </a:lnTo>
                  <a:cubicBezTo>
                    <a:pt x="237827" y="636314"/>
                    <a:pt x="141378" y="564007"/>
                    <a:pt x="35671" y="506583"/>
                  </a:cubicBezTo>
                  <a:lnTo>
                    <a:pt x="0" y="489399"/>
                  </a:lnTo>
                  <a:lnTo>
                    <a:pt x="103665" y="350770"/>
                  </a:lnTo>
                  <a:cubicBezTo>
                    <a:pt x="183705" y="253784"/>
                    <a:pt x="272876" y="164613"/>
                    <a:pt x="369862" y="84573"/>
                  </a:cubicBezTo>
                  <a:lnTo>
                    <a:pt x="482961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Freeform: Shape 40">
              <a:extLst>
                <a:ext uri="{FF2B5EF4-FFF2-40B4-BE49-F238E27FC236}">
                  <a16:creationId xmlns:a16="http://schemas.microsoft.com/office/drawing/2014/main" id="{8FA51208-8AFA-44AA-A2CF-F3854D7CD32E}"/>
                </a:ext>
              </a:extLst>
            </p:cNvPr>
            <p:cNvSpPr/>
            <p:nvPr/>
          </p:nvSpPr>
          <p:spPr>
            <a:xfrm>
              <a:off x="4045640" y="2223632"/>
              <a:ext cx="711754" cy="732940"/>
            </a:xfrm>
            <a:custGeom>
              <a:avLst/>
              <a:gdLst>
                <a:gd name="connsiteX0" fmla="*/ 228793 w 711754"/>
                <a:gd name="connsiteY0" fmla="*/ 0 h 732940"/>
                <a:gd name="connsiteX1" fmla="*/ 341891 w 711754"/>
                <a:gd name="connsiteY1" fmla="*/ 84573 h 732940"/>
                <a:gd name="connsiteX2" fmla="*/ 608088 w 711754"/>
                <a:gd name="connsiteY2" fmla="*/ 350770 h 732940"/>
                <a:gd name="connsiteX3" fmla="*/ 711754 w 711754"/>
                <a:gd name="connsiteY3" fmla="*/ 489401 h 732940"/>
                <a:gd name="connsiteX4" fmla="*/ 676084 w 711754"/>
                <a:gd name="connsiteY4" fmla="*/ 506584 h 732940"/>
                <a:gd name="connsiteX5" fmla="*/ 389550 w 711754"/>
                <a:gd name="connsiteY5" fmla="*/ 720693 h 732940"/>
                <a:gd name="connsiteX6" fmla="*/ 378420 w 711754"/>
                <a:gd name="connsiteY6" fmla="*/ 732940 h 732940"/>
                <a:gd name="connsiteX7" fmla="*/ 289204 w 711754"/>
                <a:gd name="connsiteY7" fmla="*/ 613635 h 732940"/>
                <a:gd name="connsiteX8" fmla="*/ 79026 w 711754"/>
                <a:gd name="connsiteY8" fmla="*/ 403457 h 732940"/>
                <a:gd name="connsiteX9" fmla="*/ 0 w 711754"/>
                <a:gd name="connsiteY9" fmla="*/ 344362 h 732940"/>
                <a:gd name="connsiteX10" fmla="*/ 52220 w 711754"/>
                <a:gd name="connsiteY10" fmla="*/ 286905 h 732940"/>
                <a:gd name="connsiteX11" fmla="*/ 186079 w 711754"/>
                <a:gd name="connsiteY11" fmla="*/ 88668 h 732940"/>
                <a:gd name="connsiteX12" fmla="*/ 228793 w 711754"/>
                <a:gd name="connsiteY12" fmla="*/ 0 h 732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11754" h="732940">
                  <a:moveTo>
                    <a:pt x="228793" y="0"/>
                  </a:moveTo>
                  <a:lnTo>
                    <a:pt x="341891" y="84573"/>
                  </a:lnTo>
                  <a:cubicBezTo>
                    <a:pt x="438877" y="164613"/>
                    <a:pt x="528048" y="253784"/>
                    <a:pt x="608088" y="350770"/>
                  </a:cubicBezTo>
                  <a:lnTo>
                    <a:pt x="711754" y="489401"/>
                  </a:lnTo>
                  <a:lnTo>
                    <a:pt x="676084" y="506584"/>
                  </a:lnTo>
                  <a:cubicBezTo>
                    <a:pt x="570377" y="564008"/>
                    <a:pt x="473928" y="636315"/>
                    <a:pt x="389550" y="720693"/>
                  </a:cubicBezTo>
                  <a:lnTo>
                    <a:pt x="378420" y="732940"/>
                  </a:lnTo>
                  <a:lnTo>
                    <a:pt x="289204" y="613635"/>
                  </a:lnTo>
                  <a:cubicBezTo>
                    <a:pt x="226008" y="537059"/>
                    <a:pt x="155602" y="466653"/>
                    <a:pt x="79026" y="403457"/>
                  </a:cubicBezTo>
                  <a:lnTo>
                    <a:pt x="0" y="344362"/>
                  </a:lnTo>
                  <a:lnTo>
                    <a:pt x="52220" y="286905"/>
                  </a:lnTo>
                  <a:cubicBezTo>
                    <a:pt x="102899" y="225496"/>
                    <a:pt x="147796" y="159139"/>
                    <a:pt x="186079" y="88668"/>
                  </a:cubicBezTo>
                  <a:lnTo>
                    <a:pt x="228793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" name="Freeform: Shape 51">
              <a:extLst>
                <a:ext uri="{FF2B5EF4-FFF2-40B4-BE49-F238E27FC236}">
                  <a16:creationId xmlns:a16="http://schemas.microsoft.com/office/drawing/2014/main" id="{22F3EC09-2146-402F-975B-32EE8CA7AD69}"/>
                </a:ext>
              </a:extLst>
            </p:cNvPr>
            <p:cNvSpPr/>
            <p:nvPr/>
          </p:nvSpPr>
          <p:spPr>
            <a:xfrm>
              <a:off x="1174663" y="2713031"/>
              <a:ext cx="1031141" cy="2220991"/>
            </a:xfrm>
            <a:custGeom>
              <a:avLst/>
              <a:gdLst>
                <a:gd name="connsiteX0" fmla="*/ 344759 w 1031141"/>
                <a:gd name="connsiteY0" fmla="*/ 0 h 2220991"/>
                <a:gd name="connsiteX1" fmla="*/ 380430 w 1031141"/>
                <a:gd name="connsiteY1" fmla="*/ 17184 h 2220991"/>
                <a:gd name="connsiteX2" fmla="*/ 666964 w 1031141"/>
                <a:gd name="connsiteY2" fmla="*/ 231293 h 2220991"/>
                <a:gd name="connsiteX3" fmla="*/ 678094 w 1031141"/>
                <a:gd name="connsiteY3" fmla="*/ 243539 h 2220991"/>
                <a:gd name="connsiteX4" fmla="*/ 678094 w 1031141"/>
                <a:gd name="connsiteY4" fmla="*/ 243540 h 2220991"/>
                <a:gd name="connsiteX5" fmla="*/ 747213 w 1031141"/>
                <a:gd name="connsiteY5" fmla="*/ 319590 h 2220991"/>
                <a:gd name="connsiteX6" fmla="*/ 1031141 w 1031141"/>
                <a:gd name="connsiteY6" fmla="*/ 1110496 h 2220991"/>
                <a:gd name="connsiteX7" fmla="*/ 747213 w 1031141"/>
                <a:gd name="connsiteY7" fmla="*/ 1901402 h 2220991"/>
                <a:gd name="connsiteX8" fmla="*/ 678095 w 1031141"/>
                <a:gd name="connsiteY8" fmla="*/ 1977452 h 2220991"/>
                <a:gd name="connsiteX9" fmla="*/ 678095 w 1031141"/>
                <a:gd name="connsiteY9" fmla="*/ 1977452 h 2220991"/>
                <a:gd name="connsiteX10" fmla="*/ 666964 w 1031141"/>
                <a:gd name="connsiteY10" fmla="*/ 1989699 h 2220991"/>
                <a:gd name="connsiteX11" fmla="*/ 380430 w 1031141"/>
                <a:gd name="connsiteY11" fmla="*/ 2203808 h 2220991"/>
                <a:gd name="connsiteX12" fmla="*/ 344760 w 1031141"/>
                <a:gd name="connsiteY12" fmla="*/ 2220991 h 2220991"/>
                <a:gd name="connsiteX13" fmla="*/ 335377 w 1031141"/>
                <a:gd name="connsiteY13" fmla="*/ 2208443 h 2220991"/>
                <a:gd name="connsiteX14" fmla="*/ 0 w 1031141"/>
                <a:gd name="connsiteY14" fmla="*/ 1110495 h 2220991"/>
                <a:gd name="connsiteX15" fmla="*/ 335377 w 1031141"/>
                <a:gd name="connsiteY15" fmla="*/ 12547 h 2220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31141" h="2220991">
                  <a:moveTo>
                    <a:pt x="344759" y="0"/>
                  </a:moveTo>
                  <a:lnTo>
                    <a:pt x="380430" y="17184"/>
                  </a:lnTo>
                  <a:cubicBezTo>
                    <a:pt x="486137" y="74608"/>
                    <a:pt x="582586" y="146915"/>
                    <a:pt x="666964" y="231293"/>
                  </a:cubicBezTo>
                  <a:lnTo>
                    <a:pt x="678094" y="243539"/>
                  </a:lnTo>
                  <a:lnTo>
                    <a:pt x="678094" y="243540"/>
                  </a:lnTo>
                  <a:lnTo>
                    <a:pt x="747213" y="319590"/>
                  </a:lnTo>
                  <a:cubicBezTo>
                    <a:pt x="924589" y="534520"/>
                    <a:pt x="1031141" y="810065"/>
                    <a:pt x="1031141" y="1110496"/>
                  </a:cubicBezTo>
                  <a:cubicBezTo>
                    <a:pt x="1031141" y="1410927"/>
                    <a:pt x="924589" y="1686472"/>
                    <a:pt x="747213" y="1901402"/>
                  </a:cubicBezTo>
                  <a:lnTo>
                    <a:pt x="678095" y="1977452"/>
                  </a:lnTo>
                  <a:lnTo>
                    <a:pt x="678095" y="1977452"/>
                  </a:lnTo>
                  <a:lnTo>
                    <a:pt x="666964" y="1989699"/>
                  </a:lnTo>
                  <a:cubicBezTo>
                    <a:pt x="582586" y="2074077"/>
                    <a:pt x="486137" y="2146384"/>
                    <a:pt x="380430" y="2203808"/>
                  </a:cubicBezTo>
                  <a:lnTo>
                    <a:pt x="344760" y="2220991"/>
                  </a:lnTo>
                  <a:lnTo>
                    <a:pt x="335377" y="2208443"/>
                  </a:lnTo>
                  <a:cubicBezTo>
                    <a:pt x="123637" y="1895027"/>
                    <a:pt x="0" y="1517200"/>
                    <a:pt x="0" y="1110495"/>
                  </a:cubicBezTo>
                  <a:cubicBezTo>
                    <a:pt x="0" y="703790"/>
                    <a:pt x="123637" y="325962"/>
                    <a:pt x="335377" y="125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Freeform: Shape 50">
              <a:extLst>
                <a:ext uri="{FF2B5EF4-FFF2-40B4-BE49-F238E27FC236}">
                  <a16:creationId xmlns:a16="http://schemas.microsoft.com/office/drawing/2014/main" id="{0C9B3382-2C24-4F20-9B6F-5C9E8B5A8080}"/>
                </a:ext>
              </a:extLst>
            </p:cNvPr>
            <p:cNvSpPr/>
            <p:nvPr/>
          </p:nvSpPr>
          <p:spPr>
            <a:xfrm>
              <a:off x="2002384" y="4684043"/>
              <a:ext cx="2272049" cy="1103228"/>
            </a:xfrm>
            <a:custGeom>
              <a:avLst/>
              <a:gdLst>
                <a:gd name="connsiteX0" fmla="*/ 1136023 w 2272049"/>
                <a:gd name="connsiteY0" fmla="*/ 0 h 1103228"/>
                <a:gd name="connsiteX1" fmla="*/ 2015226 w 2272049"/>
                <a:gd name="connsiteY1" fmla="*/ 364178 h 1103228"/>
                <a:gd name="connsiteX2" fmla="*/ 2043254 w 2272049"/>
                <a:gd name="connsiteY2" fmla="*/ 395017 h 1103228"/>
                <a:gd name="connsiteX3" fmla="*/ 2002920 w 2272049"/>
                <a:gd name="connsiteY3" fmla="*/ 425178 h 1103228"/>
                <a:gd name="connsiteX4" fmla="*/ 1255319 w 2272049"/>
                <a:gd name="connsiteY4" fmla="*/ 685457 h 1103228"/>
                <a:gd name="connsiteX5" fmla="*/ 1136024 w 2272049"/>
                <a:gd name="connsiteY5" fmla="*/ 689978 h 1103228"/>
                <a:gd name="connsiteX6" fmla="*/ 1136024 w 2272049"/>
                <a:gd name="connsiteY6" fmla="*/ 689978 h 1103228"/>
                <a:gd name="connsiteX7" fmla="*/ 2002921 w 2272049"/>
                <a:gd name="connsiteY7" fmla="*/ 425178 h 1103228"/>
                <a:gd name="connsiteX8" fmla="*/ 2043255 w 2272049"/>
                <a:gd name="connsiteY8" fmla="*/ 395017 h 1103228"/>
                <a:gd name="connsiteX9" fmla="*/ 2095477 w 2272049"/>
                <a:gd name="connsiteY9" fmla="*/ 452475 h 1103228"/>
                <a:gd name="connsiteX10" fmla="*/ 2229336 w 2272049"/>
                <a:gd name="connsiteY10" fmla="*/ 650712 h 1103228"/>
                <a:gd name="connsiteX11" fmla="*/ 2272049 w 2272049"/>
                <a:gd name="connsiteY11" fmla="*/ 739378 h 1103228"/>
                <a:gd name="connsiteX12" fmla="*/ 2233972 w 2272049"/>
                <a:gd name="connsiteY12" fmla="*/ 767851 h 1103228"/>
                <a:gd name="connsiteX13" fmla="*/ 1136024 w 2272049"/>
                <a:gd name="connsiteY13" fmla="*/ 1103228 h 1103228"/>
                <a:gd name="connsiteX14" fmla="*/ 38076 w 2272049"/>
                <a:gd name="connsiteY14" fmla="*/ 767851 h 1103228"/>
                <a:gd name="connsiteX15" fmla="*/ 0 w 2272049"/>
                <a:gd name="connsiteY15" fmla="*/ 739378 h 1103228"/>
                <a:gd name="connsiteX16" fmla="*/ 42712 w 2272049"/>
                <a:gd name="connsiteY16" fmla="*/ 650712 h 1103228"/>
                <a:gd name="connsiteX17" fmla="*/ 176571 w 2272049"/>
                <a:gd name="connsiteY17" fmla="*/ 452475 h 1103228"/>
                <a:gd name="connsiteX18" fmla="*/ 228793 w 2272049"/>
                <a:gd name="connsiteY18" fmla="*/ 395018 h 1103228"/>
                <a:gd name="connsiteX19" fmla="*/ 228792 w 2272049"/>
                <a:gd name="connsiteY19" fmla="*/ 395017 h 1103228"/>
                <a:gd name="connsiteX20" fmla="*/ 256820 w 2272049"/>
                <a:gd name="connsiteY20" fmla="*/ 364178 h 1103228"/>
                <a:gd name="connsiteX21" fmla="*/ 1136023 w 2272049"/>
                <a:gd name="connsiteY21" fmla="*/ 0 h 1103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272049" h="1103228">
                  <a:moveTo>
                    <a:pt x="1136023" y="0"/>
                  </a:moveTo>
                  <a:cubicBezTo>
                    <a:pt x="1479373" y="0"/>
                    <a:pt x="1790218" y="139170"/>
                    <a:pt x="2015226" y="364178"/>
                  </a:cubicBezTo>
                  <a:lnTo>
                    <a:pt x="2043254" y="395017"/>
                  </a:lnTo>
                  <a:lnTo>
                    <a:pt x="2002920" y="425178"/>
                  </a:lnTo>
                  <a:cubicBezTo>
                    <a:pt x="1786392" y="571462"/>
                    <a:pt x="1530926" y="664487"/>
                    <a:pt x="1255319" y="685457"/>
                  </a:cubicBezTo>
                  <a:lnTo>
                    <a:pt x="1136024" y="689978"/>
                  </a:lnTo>
                  <a:lnTo>
                    <a:pt x="1136024" y="689978"/>
                  </a:lnTo>
                  <a:cubicBezTo>
                    <a:pt x="1457142" y="689978"/>
                    <a:pt x="1755460" y="592359"/>
                    <a:pt x="2002921" y="425178"/>
                  </a:cubicBezTo>
                  <a:lnTo>
                    <a:pt x="2043255" y="395017"/>
                  </a:lnTo>
                  <a:lnTo>
                    <a:pt x="2095477" y="452475"/>
                  </a:lnTo>
                  <a:cubicBezTo>
                    <a:pt x="2146156" y="513884"/>
                    <a:pt x="2191053" y="580241"/>
                    <a:pt x="2229336" y="650712"/>
                  </a:cubicBezTo>
                  <a:lnTo>
                    <a:pt x="2272049" y="739378"/>
                  </a:lnTo>
                  <a:lnTo>
                    <a:pt x="2233972" y="767851"/>
                  </a:lnTo>
                  <a:cubicBezTo>
                    <a:pt x="1920557" y="979591"/>
                    <a:pt x="1542729" y="1103228"/>
                    <a:pt x="1136024" y="1103228"/>
                  </a:cubicBezTo>
                  <a:cubicBezTo>
                    <a:pt x="729319" y="1103228"/>
                    <a:pt x="351492" y="979591"/>
                    <a:pt x="38076" y="767851"/>
                  </a:cubicBezTo>
                  <a:lnTo>
                    <a:pt x="0" y="739378"/>
                  </a:lnTo>
                  <a:lnTo>
                    <a:pt x="42712" y="650712"/>
                  </a:lnTo>
                  <a:cubicBezTo>
                    <a:pt x="80995" y="580241"/>
                    <a:pt x="125892" y="513884"/>
                    <a:pt x="176571" y="452475"/>
                  </a:cubicBezTo>
                  <a:lnTo>
                    <a:pt x="228793" y="395018"/>
                  </a:lnTo>
                  <a:lnTo>
                    <a:pt x="228792" y="395017"/>
                  </a:lnTo>
                  <a:lnTo>
                    <a:pt x="256820" y="364178"/>
                  </a:lnTo>
                  <a:cubicBezTo>
                    <a:pt x="481828" y="139170"/>
                    <a:pt x="792673" y="0"/>
                    <a:pt x="11360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33">
              <a:extLst>
                <a:ext uri="{FF2B5EF4-FFF2-40B4-BE49-F238E27FC236}">
                  <a16:creationId xmlns:a16="http://schemas.microsoft.com/office/drawing/2014/main" id="{89930FCC-74A8-4F5C-B9AD-4803A152BC34}"/>
                </a:ext>
              </a:extLst>
            </p:cNvPr>
            <p:cNvSpPr/>
            <p:nvPr/>
          </p:nvSpPr>
          <p:spPr>
            <a:xfrm>
              <a:off x="4045638" y="4690483"/>
              <a:ext cx="711754" cy="732938"/>
            </a:xfrm>
            <a:custGeom>
              <a:avLst/>
              <a:gdLst>
                <a:gd name="connsiteX0" fmla="*/ 378420 w 711754"/>
                <a:gd name="connsiteY0" fmla="*/ 0 h 732938"/>
                <a:gd name="connsiteX1" fmla="*/ 389552 w 711754"/>
                <a:gd name="connsiteY1" fmla="*/ 12248 h 732938"/>
                <a:gd name="connsiteX2" fmla="*/ 676086 w 711754"/>
                <a:gd name="connsiteY2" fmla="*/ 226357 h 732938"/>
                <a:gd name="connsiteX3" fmla="*/ 711754 w 711754"/>
                <a:gd name="connsiteY3" fmla="*/ 243539 h 732938"/>
                <a:gd name="connsiteX4" fmla="*/ 608090 w 711754"/>
                <a:gd name="connsiteY4" fmla="*/ 382167 h 732938"/>
                <a:gd name="connsiteX5" fmla="*/ 341893 w 711754"/>
                <a:gd name="connsiteY5" fmla="*/ 648364 h 732938"/>
                <a:gd name="connsiteX6" fmla="*/ 228794 w 711754"/>
                <a:gd name="connsiteY6" fmla="*/ 732938 h 732938"/>
                <a:gd name="connsiteX7" fmla="*/ 186081 w 711754"/>
                <a:gd name="connsiteY7" fmla="*/ 644272 h 732938"/>
                <a:gd name="connsiteX8" fmla="*/ 52222 w 711754"/>
                <a:gd name="connsiteY8" fmla="*/ 446035 h 732938"/>
                <a:gd name="connsiteX9" fmla="*/ 0 w 711754"/>
                <a:gd name="connsiteY9" fmla="*/ 388577 h 732938"/>
                <a:gd name="connsiteX10" fmla="*/ 79028 w 711754"/>
                <a:gd name="connsiteY10" fmla="*/ 329480 h 732938"/>
                <a:gd name="connsiteX11" fmla="*/ 289206 w 711754"/>
                <a:gd name="connsiteY11" fmla="*/ 119302 h 732938"/>
                <a:gd name="connsiteX12" fmla="*/ 378420 w 711754"/>
                <a:gd name="connsiteY12" fmla="*/ 0 h 732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11754" h="732938">
                  <a:moveTo>
                    <a:pt x="378420" y="0"/>
                  </a:moveTo>
                  <a:lnTo>
                    <a:pt x="389552" y="12248"/>
                  </a:lnTo>
                  <a:cubicBezTo>
                    <a:pt x="473930" y="96626"/>
                    <a:pt x="570379" y="168933"/>
                    <a:pt x="676086" y="226357"/>
                  </a:cubicBezTo>
                  <a:lnTo>
                    <a:pt x="711754" y="243539"/>
                  </a:lnTo>
                  <a:lnTo>
                    <a:pt x="608090" y="382167"/>
                  </a:lnTo>
                  <a:cubicBezTo>
                    <a:pt x="528050" y="479153"/>
                    <a:pt x="438879" y="568324"/>
                    <a:pt x="341893" y="648364"/>
                  </a:cubicBezTo>
                  <a:lnTo>
                    <a:pt x="228794" y="732938"/>
                  </a:lnTo>
                  <a:lnTo>
                    <a:pt x="186081" y="644272"/>
                  </a:lnTo>
                  <a:cubicBezTo>
                    <a:pt x="147798" y="573801"/>
                    <a:pt x="102901" y="507444"/>
                    <a:pt x="52222" y="446035"/>
                  </a:cubicBezTo>
                  <a:lnTo>
                    <a:pt x="0" y="388577"/>
                  </a:lnTo>
                  <a:lnTo>
                    <a:pt x="79028" y="329480"/>
                  </a:lnTo>
                  <a:cubicBezTo>
                    <a:pt x="155604" y="266284"/>
                    <a:pt x="226010" y="195878"/>
                    <a:pt x="289206" y="119302"/>
                  </a:cubicBezTo>
                  <a:lnTo>
                    <a:pt x="37842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32">
              <a:extLst>
                <a:ext uri="{FF2B5EF4-FFF2-40B4-BE49-F238E27FC236}">
                  <a16:creationId xmlns:a16="http://schemas.microsoft.com/office/drawing/2014/main" id="{2060E25A-772A-442F-B433-021EDBE231D7}"/>
                </a:ext>
              </a:extLst>
            </p:cNvPr>
            <p:cNvSpPr/>
            <p:nvPr/>
          </p:nvSpPr>
          <p:spPr>
            <a:xfrm>
              <a:off x="1519422" y="4690483"/>
              <a:ext cx="711754" cy="732938"/>
            </a:xfrm>
            <a:custGeom>
              <a:avLst/>
              <a:gdLst>
                <a:gd name="connsiteX0" fmla="*/ 333335 w 711754"/>
                <a:gd name="connsiteY0" fmla="*/ 0 h 732938"/>
                <a:gd name="connsiteX1" fmla="*/ 422548 w 711754"/>
                <a:gd name="connsiteY1" fmla="*/ 119302 h 732938"/>
                <a:gd name="connsiteX2" fmla="*/ 632726 w 711754"/>
                <a:gd name="connsiteY2" fmla="*/ 329480 h 732938"/>
                <a:gd name="connsiteX3" fmla="*/ 711754 w 711754"/>
                <a:gd name="connsiteY3" fmla="*/ 388577 h 732938"/>
                <a:gd name="connsiteX4" fmla="*/ 659532 w 711754"/>
                <a:gd name="connsiteY4" fmla="*/ 446035 h 732938"/>
                <a:gd name="connsiteX5" fmla="*/ 525673 w 711754"/>
                <a:gd name="connsiteY5" fmla="*/ 644272 h 732938"/>
                <a:gd name="connsiteX6" fmla="*/ 482961 w 711754"/>
                <a:gd name="connsiteY6" fmla="*/ 732938 h 732938"/>
                <a:gd name="connsiteX7" fmla="*/ 369861 w 711754"/>
                <a:gd name="connsiteY7" fmla="*/ 648364 h 732938"/>
                <a:gd name="connsiteX8" fmla="*/ 103664 w 711754"/>
                <a:gd name="connsiteY8" fmla="*/ 382167 h 732938"/>
                <a:gd name="connsiteX9" fmla="*/ 0 w 711754"/>
                <a:gd name="connsiteY9" fmla="*/ 243539 h 732938"/>
                <a:gd name="connsiteX10" fmla="*/ 35670 w 711754"/>
                <a:gd name="connsiteY10" fmla="*/ 226356 h 732938"/>
                <a:gd name="connsiteX11" fmla="*/ 322204 w 711754"/>
                <a:gd name="connsiteY11" fmla="*/ 12247 h 732938"/>
                <a:gd name="connsiteX12" fmla="*/ 333335 w 711754"/>
                <a:gd name="connsiteY12" fmla="*/ 0 h 732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11754" h="732938">
                  <a:moveTo>
                    <a:pt x="333335" y="0"/>
                  </a:moveTo>
                  <a:lnTo>
                    <a:pt x="422548" y="119302"/>
                  </a:lnTo>
                  <a:cubicBezTo>
                    <a:pt x="485744" y="195878"/>
                    <a:pt x="556150" y="266284"/>
                    <a:pt x="632726" y="329480"/>
                  </a:cubicBezTo>
                  <a:lnTo>
                    <a:pt x="711754" y="388577"/>
                  </a:lnTo>
                  <a:lnTo>
                    <a:pt x="659532" y="446035"/>
                  </a:lnTo>
                  <a:cubicBezTo>
                    <a:pt x="608853" y="507444"/>
                    <a:pt x="563956" y="573801"/>
                    <a:pt x="525673" y="644272"/>
                  </a:cubicBezTo>
                  <a:lnTo>
                    <a:pt x="482961" y="732938"/>
                  </a:lnTo>
                  <a:lnTo>
                    <a:pt x="369861" y="648364"/>
                  </a:lnTo>
                  <a:cubicBezTo>
                    <a:pt x="272875" y="568324"/>
                    <a:pt x="183704" y="479153"/>
                    <a:pt x="103664" y="382167"/>
                  </a:cubicBezTo>
                  <a:lnTo>
                    <a:pt x="0" y="243539"/>
                  </a:lnTo>
                  <a:lnTo>
                    <a:pt x="35670" y="226356"/>
                  </a:lnTo>
                  <a:cubicBezTo>
                    <a:pt x="141377" y="168932"/>
                    <a:pt x="237826" y="96625"/>
                    <a:pt x="322204" y="12247"/>
                  </a:cubicBezTo>
                  <a:lnTo>
                    <a:pt x="333335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2" name="Group 53">
            <a:extLst>
              <a:ext uri="{FF2B5EF4-FFF2-40B4-BE49-F238E27FC236}">
                <a16:creationId xmlns:a16="http://schemas.microsoft.com/office/drawing/2014/main" id="{F5147647-AB16-4E76-876E-AAF7A0C3C898}"/>
              </a:ext>
            </a:extLst>
          </p:cNvPr>
          <p:cNvGrpSpPr/>
          <p:nvPr/>
        </p:nvGrpSpPr>
        <p:grpSpPr>
          <a:xfrm>
            <a:off x="8726271" y="3473368"/>
            <a:ext cx="2880000" cy="923330"/>
            <a:chOff x="3017859" y="4283314"/>
            <a:chExt cx="1890849" cy="92333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A7DA34F-4DCD-4B4E-91DC-F12E2A1FA8C7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3D96991-E4CF-4D82-BC1E-1FB168437AD9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56">
            <a:extLst>
              <a:ext uri="{FF2B5EF4-FFF2-40B4-BE49-F238E27FC236}">
                <a16:creationId xmlns:a16="http://schemas.microsoft.com/office/drawing/2014/main" id="{926C5556-3FE8-4251-ACB8-8A808F066641}"/>
              </a:ext>
            </a:extLst>
          </p:cNvPr>
          <p:cNvGrpSpPr/>
          <p:nvPr/>
        </p:nvGrpSpPr>
        <p:grpSpPr>
          <a:xfrm>
            <a:off x="585730" y="3473368"/>
            <a:ext cx="2880000" cy="923330"/>
            <a:chOff x="3017859" y="4283314"/>
            <a:chExt cx="1890849" cy="92333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85B220D-85D3-4458-A606-DF2DF9A791C3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1208B46-E3B4-4EC5-B9BC-C645DACE5637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59">
            <a:extLst>
              <a:ext uri="{FF2B5EF4-FFF2-40B4-BE49-F238E27FC236}">
                <a16:creationId xmlns:a16="http://schemas.microsoft.com/office/drawing/2014/main" id="{8DD517D8-294D-4528-86CE-1930E142E827}"/>
              </a:ext>
            </a:extLst>
          </p:cNvPr>
          <p:cNvGrpSpPr/>
          <p:nvPr/>
        </p:nvGrpSpPr>
        <p:grpSpPr>
          <a:xfrm>
            <a:off x="7993062" y="5150710"/>
            <a:ext cx="2880000" cy="923330"/>
            <a:chOff x="3017859" y="4283314"/>
            <a:chExt cx="1890849" cy="92333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384C947-F2BA-4116-8E4D-118AB5821EEC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2942641-2DBD-4B07-A74A-26C6F9A56567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62">
            <a:extLst>
              <a:ext uri="{FF2B5EF4-FFF2-40B4-BE49-F238E27FC236}">
                <a16:creationId xmlns:a16="http://schemas.microsoft.com/office/drawing/2014/main" id="{997B4269-E3BD-4B79-A5AF-92AD27D85B22}"/>
              </a:ext>
            </a:extLst>
          </p:cNvPr>
          <p:cNvGrpSpPr/>
          <p:nvPr/>
        </p:nvGrpSpPr>
        <p:grpSpPr>
          <a:xfrm>
            <a:off x="1318939" y="1792528"/>
            <a:ext cx="2880000" cy="923330"/>
            <a:chOff x="3017859" y="4283314"/>
            <a:chExt cx="1890849" cy="92333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8E4D43E-D5DC-4E50-8339-29CE0CE5724E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7AE2F91-514D-4D2E-9FAA-69FA5BA93EA1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Rounded Rectangle 10">
            <a:extLst>
              <a:ext uri="{FF2B5EF4-FFF2-40B4-BE49-F238E27FC236}">
                <a16:creationId xmlns:a16="http://schemas.microsoft.com/office/drawing/2014/main" id="{C7056BB3-EF3B-4EDF-9B94-BCA631B3CDDC}"/>
              </a:ext>
            </a:extLst>
          </p:cNvPr>
          <p:cNvSpPr/>
          <p:nvPr/>
        </p:nvSpPr>
        <p:spPr>
          <a:xfrm>
            <a:off x="4459337" y="3876697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ound Same Side Corner Rectangle 11">
            <a:extLst>
              <a:ext uri="{FF2B5EF4-FFF2-40B4-BE49-F238E27FC236}">
                <a16:creationId xmlns:a16="http://schemas.microsoft.com/office/drawing/2014/main" id="{6C75535D-1DC6-49F2-83EF-3BDB6C5E2F79}"/>
              </a:ext>
            </a:extLst>
          </p:cNvPr>
          <p:cNvSpPr>
            <a:spLocks noChangeAspect="1"/>
          </p:cNvSpPr>
          <p:nvPr/>
        </p:nvSpPr>
        <p:spPr>
          <a:xfrm rot="9900000">
            <a:off x="5926574" y="2406358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Block Arc 10">
            <a:extLst>
              <a:ext uri="{FF2B5EF4-FFF2-40B4-BE49-F238E27FC236}">
                <a16:creationId xmlns:a16="http://schemas.microsoft.com/office/drawing/2014/main" id="{547CEEB1-A5C2-4257-AC30-3D8A7C615247}"/>
              </a:ext>
            </a:extLst>
          </p:cNvPr>
          <p:cNvSpPr/>
          <p:nvPr/>
        </p:nvSpPr>
        <p:spPr>
          <a:xfrm>
            <a:off x="7386854" y="3898733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7" name="Round Same Side Corner Rectangle 36">
            <a:extLst>
              <a:ext uri="{FF2B5EF4-FFF2-40B4-BE49-F238E27FC236}">
                <a16:creationId xmlns:a16="http://schemas.microsoft.com/office/drawing/2014/main" id="{0B6CB85F-014C-4931-8C74-C666EFA4C2CA}"/>
              </a:ext>
            </a:extLst>
          </p:cNvPr>
          <p:cNvSpPr>
            <a:spLocks noChangeAspect="1"/>
          </p:cNvSpPr>
          <p:nvPr/>
        </p:nvSpPr>
        <p:spPr>
          <a:xfrm>
            <a:off x="5898588" y="5317872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Oval 71">
            <a:extLst>
              <a:ext uri="{FF2B5EF4-FFF2-40B4-BE49-F238E27FC236}">
                <a16:creationId xmlns:a16="http://schemas.microsoft.com/office/drawing/2014/main" id="{DADFE045-EEF5-4E37-9CDC-D3B4015EEB53}"/>
              </a:ext>
            </a:extLst>
          </p:cNvPr>
          <p:cNvSpPr/>
          <p:nvPr/>
        </p:nvSpPr>
        <p:spPr>
          <a:xfrm>
            <a:off x="5562268" y="3492271"/>
            <a:ext cx="1083970" cy="108397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Rounded Rectangle 5">
            <a:extLst>
              <a:ext uri="{FF2B5EF4-FFF2-40B4-BE49-F238E27FC236}">
                <a16:creationId xmlns:a16="http://schemas.microsoft.com/office/drawing/2014/main" id="{A5A70B1D-EBC5-4EC4-97DD-62D50F67D95D}"/>
              </a:ext>
            </a:extLst>
          </p:cNvPr>
          <p:cNvSpPr/>
          <p:nvPr/>
        </p:nvSpPr>
        <p:spPr>
          <a:xfrm flipH="1">
            <a:off x="5836201" y="3837053"/>
            <a:ext cx="551055" cy="454587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8B56C8-2ECC-40CE-8512-1AB853C9BE30}"/>
              </a:ext>
            </a:extLst>
          </p:cNvPr>
          <p:cNvSpPr txBox="1"/>
          <p:nvPr/>
        </p:nvSpPr>
        <p:spPr>
          <a:xfrm>
            <a:off x="8654887" y="496605"/>
            <a:ext cx="286575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66EEB9-43B8-4534-BB4C-8A9CF916C7CF}"/>
              </a:ext>
            </a:extLst>
          </p:cNvPr>
          <p:cNvSpPr txBox="1"/>
          <p:nvPr/>
        </p:nvSpPr>
        <p:spPr>
          <a:xfrm>
            <a:off x="1065997" y="3176418"/>
            <a:ext cx="2904058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A9DF1C-BCF3-4F6E-8C78-3D56585A81F7}"/>
              </a:ext>
            </a:extLst>
          </p:cNvPr>
          <p:cNvSpPr txBox="1"/>
          <p:nvPr/>
        </p:nvSpPr>
        <p:spPr>
          <a:xfrm>
            <a:off x="1065996" y="2415596"/>
            <a:ext cx="2904059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0E912F-E6CD-4292-997D-DBB4BEBAEB74}"/>
              </a:ext>
            </a:extLst>
          </p:cNvPr>
          <p:cNvSpPr txBox="1"/>
          <p:nvPr/>
        </p:nvSpPr>
        <p:spPr>
          <a:xfrm>
            <a:off x="1065996" y="473626"/>
            <a:ext cx="4694396" cy="861774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2800" dirty="0">
                <a:solidFill>
                  <a:schemeClr val="accent3"/>
                </a:solidFill>
                <a:latin typeface="+mj-lt"/>
                <a:cs typeface="Arial" pitchFamily="34" charset="0"/>
              </a:rPr>
              <a:t>Professional</a:t>
            </a:r>
            <a:r>
              <a:rPr lang="en-US" altLang="ko-KR" sz="2800" dirty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2800" dirty="0">
                <a:solidFill>
                  <a:schemeClr val="bg1"/>
                </a:solidFill>
                <a:latin typeface="+mj-lt"/>
                <a:cs typeface="Arial" pitchFamily="34" charset="0"/>
              </a:rPr>
              <a:t>Presentation</a:t>
            </a:r>
            <a:endParaRPr lang="ko-KR" altLang="en-US" sz="28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1A584B-36B0-42BA-868D-4A8D0CC2C463}"/>
              </a:ext>
            </a:extLst>
          </p:cNvPr>
          <p:cNvSpPr txBox="1"/>
          <p:nvPr/>
        </p:nvSpPr>
        <p:spPr>
          <a:xfrm>
            <a:off x="1065996" y="1459757"/>
            <a:ext cx="6522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3E014D-625D-43A1-9BF6-151219FCD57D}"/>
              </a:ext>
            </a:extLst>
          </p:cNvPr>
          <p:cNvSpPr txBox="1"/>
          <p:nvPr/>
        </p:nvSpPr>
        <p:spPr>
          <a:xfrm>
            <a:off x="1065996" y="3706719"/>
            <a:ext cx="290405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Get a modern PowerPoint  Presentation that is beautifully designed.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A2B369-B91B-4456-8606-1A3C56D3DC17}"/>
              </a:ext>
            </a:extLst>
          </p:cNvPr>
          <p:cNvSpPr txBox="1"/>
          <p:nvPr/>
        </p:nvSpPr>
        <p:spPr>
          <a:xfrm>
            <a:off x="4418797" y="3176418"/>
            <a:ext cx="2904058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3AF47B-1185-4DB2-8260-14A8BDA4C91F}"/>
              </a:ext>
            </a:extLst>
          </p:cNvPr>
          <p:cNvSpPr txBox="1"/>
          <p:nvPr/>
        </p:nvSpPr>
        <p:spPr>
          <a:xfrm>
            <a:off x="4418796" y="2415596"/>
            <a:ext cx="2904059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72FB1B-1C90-4A14-A60A-66D1B2277DD2}"/>
              </a:ext>
            </a:extLst>
          </p:cNvPr>
          <p:cNvSpPr txBox="1"/>
          <p:nvPr/>
        </p:nvSpPr>
        <p:spPr>
          <a:xfrm>
            <a:off x="4418796" y="3706719"/>
            <a:ext cx="290405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Get a modern PowerPoint  Presentation that is beautifully designed.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0" y="155259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0FEF3D-47C6-4F8E-9DD4-E4265DC6D9AC}"/>
              </a:ext>
            </a:extLst>
          </p:cNvPr>
          <p:cNvSpPr txBox="1"/>
          <p:nvPr/>
        </p:nvSpPr>
        <p:spPr>
          <a:xfrm>
            <a:off x="6371187" y="1757127"/>
            <a:ext cx="5306159" cy="523220"/>
          </a:xfrm>
          <a:prstGeom prst="rect">
            <a:avLst/>
          </a:prstGeom>
          <a:solidFill>
            <a:schemeClr val="accent1">
              <a:lumMod val="50000"/>
              <a:alpha val="7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053F07-BD3C-4767-ADB0-BCA123CF820D}"/>
              </a:ext>
            </a:extLst>
          </p:cNvPr>
          <p:cNvSpPr txBox="1"/>
          <p:nvPr/>
        </p:nvSpPr>
        <p:spPr>
          <a:xfrm>
            <a:off x="6371187" y="2397623"/>
            <a:ext cx="5306159" cy="3785652"/>
          </a:xfrm>
          <a:prstGeom prst="rect">
            <a:avLst/>
          </a:prstGeom>
          <a:solidFill>
            <a:schemeClr val="accent1">
              <a:lumMod val="5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Easy to change colors, photos and Text.  You can simply impress your audience and add a unique zing and appeal to your Presentations. You can simply impress your audience and add a unique zing and appeal to your Presentations. You can simply impress your audience and add a unique zing and appeal to your Presentations. I hope and I believe that this Template will your Time, Money and Reputation. Easy to change colors, photos and Text.  You can simply impress your audience and add a unique zing and appeal to your Presentations. You can simply impress your audience and add a unique zing and appeal to your Presentations. Easy to change colors, photos and Text.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Get a modern PowerPoint  Presentation that is beautifully designed.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8ABB5D-28D4-43B4-B979-093BA153E880}"/>
              </a:ext>
            </a:extLst>
          </p:cNvPr>
          <p:cNvSpPr txBox="1"/>
          <p:nvPr/>
        </p:nvSpPr>
        <p:spPr>
          <a:xfrm>
            <a:off x="514655" y="1753313"/>
            <a:ext cx="5306159" cy="523220"/>
          </a:xfrm>
          <a:prstGeom prst="rect">
            <a:avLst/>
          </a:prstGeom>
          <a:solidFill>
            <a:schemeClr val="accent1">
              <a:lumMod val="50000"/>
              <a:alpha val="7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29AAE3-E026-4FEF-A5EC-B963CFA22F4E}"/>
              </a:ext>
            </a:extLst>
          </p:cNvPr>
          <p:cNvSpPr txBox="1"/>
          <p:nvPr/>
        </p:nvSpPr>
        <p:spPr>
          <a:xfrm>
            <a:off x="514655" y="2393809"/>
            <a:ext cx="5306159" cy="3785652"/>
          </a:xfrm>
          <a:prstGeom prst="rect">
            <a:avLst/>
          </a:prstGeom>
          <a:solidFill>
            <a:schemeClr val="accent1">
              <a:lumMod val="5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Easy to change colors, photos and Text.  You can simply impress your audience and add a unique zing and appeal to your Presentations. You can simply impress your audience and add a unique zing and appeal to your Presentations. You can simply impress your audience and add a unique zing and appeal to your Presentations. I hope and I believe that this Template will your Time, Money and Reputation. Easy to change colors, photos and Text.  You can simply impress your audience and add a unique zing and appeal to your Presentations. You can simply impress your audience and add a unique zing and appeal to your Presentations. Easy to change colors, photos and Text.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Get a modern PowerPoint  Presentation that is beautifully designed.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7AD0779B-3B91-4615-A566-E8E40EC0E675}"/>
              </a:ext>
            </a:extLst>
          </p:cNvPr>
          <p:cNvGrpSpPr/>
          <p:nvPr/>
        </p:nvGrpSpPr>
        <p:grpSpPr>
          <a:xfrm>
            <a:off x="6352674" y="2944996"/>
            <a:ext cx="5839326" cy="1318987"/>
            <a:chOff x="1" y="4959383"/>
            <a:chExt cx="12191999" cy="131898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DF8EF26-7AD5-4E7F-95B3-9A57CF80C483}"/>
                </a:ext>
              </a:extLst>
            </p:cNvPr>
            <p:cNvSpPr txBox="1"/>
            <p:nvPr/>
          </p:nvSpPr>
          <p:spPr>
            <a:xfrm>
              <a:off x="1" y="4959383"/>
              <a:ext cx="12191999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6000" dirty="0">
                  <a:solidFill>
                    <a:schemeClr val="bg1"/>
                  </a:solidFill>
                  <a:cs typeface="Arial" pitchFamily="34" charset="0"/>
                </a:rPr>
                <a:t>THANK YOU</a:t>
              </a:r>
              <a:endParaRPr lang="ko-KR" altLang="en-US" sz="6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ADEB2CA-D11F-4CA5-BC5A-6C38FF4BF392}"/>
                </a:ext>
              </a:extLst>
            </p:cNvPr>
            <p:cNvSpPr txBox="1"/>
            <p:nvPr/>
          </p:nvSpPr>
          <p:spPr>
            <a:xfrm>
              <a:off x="148" y="5898714"/>
              <a:ext cx="12191852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58906AD6-72FB-4A1E-8172-EEA4DEFFDAF8}"/>
              </a:ext>
            </a:extLst>
          </p:cNvPr>
          <p:cNvGrpSpPr/>
          <p:nvPr/>
        </p:nvGrpSpPr>
        <p:grpSpPr>
          <a:xfrm>
            <a:off x="4868666" y="992532"/>
            <a:ext cx="2907949" cy="3281619"/>
            <a:chOff x="947290" y="1445623"/>
            <a:chExt cx="3755337" cy="4237896"/>
          </a:xfrm>
        </p:grpSpPr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AE5F2B8C-7A38-465D-B7F3-2610F4CEB3FF}"/>
                </a:ext>
              </a:extLst>
            </p:cNvPr>
            <p:cNvGrpSpPr/>
            <p:nvPr/>
          </p:nvGrpSpPr>
          <p:grpSpPr>
            <a:xfrm>
              <a:off x="1017040" y="3555553"/>
              <a:ext cx="3685587" cy="2127966"/>
              <a:chOff x="3335663" y="3650631"/>
              <a:chExt cx="5561043" cy="3210806"/>
            </a:xfrm>
          </p:grpSpPr>
          <p:sp>
            <p:nvSpPr>
              <p:cNvPr id="37" name="자유형: 도형 36">
                <a:extLst>
                  <a:ext uri="{FF2B5EF4-FFF2-40B4-BE49-F238E27FC236}">
                    <a16:creationId xmlns:a16="http://schemas.microsoft.com/office/drawing/2014/main" id="{EB107F2F-47AF-4DD8-91A4-4FA63E91FB1D}"/>
                  </a:ext>
                </a:extLst>
              </p:cNvPr>
              <p:cNvSpPr/>
              <p:nvPr/>
            </p:nvSpPr>
            <p:spPr>
              <a:xfrm>
                <a:off x="7963027" y="4277326"/>
                <a:ext cx="933679" cy="1346812"/>
              </a:xfrm>
              <a:custGeom>
                <a:avLst/>
                <a:gdLst>
                  <a:gd name="connsiteX0" fmla="*/ 933680 w 933679"/>
                  <a:gd name="connsiteY0" fmla="*/ 673406 h 1346812"/>
                  <a:gd name="connsiteX1" fmla="*/ 466840 w 933679"/>
                  <a:gd name="connsiteY1" fmla="*/ 1346812 h 1346812"/>
                  <a:gd name="connsiteX2" fmla="*/ 0 w 933679"/>
                  <a:gd name="connsiteY2" fmla="*/ 673406 h 1346812"/>
                  <a:gd name="connsiteX3" fmla="*/ 466840 w 933679"/>
                  <a:gd name="connsiteY3" fmla="*/ 0 h 1346812"/>
                  <a:gd name="connsiteX4" fmla="*/ 933680 w 933679"/>
                  <a:gd name="connsiteY4" fmla="*/ 673406 h 1346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3679" h="1346812">
                    <a:moveTo>
                      <a:pt x="933680" y="673406"/>
                    </a:moveTo>
                    <a:cubicBezTo>
                      <a:pt x="933680" y="1045318"/>
                      <a:pt x="724669" y="1346812"/>
                      <a:pt x="466840" y="1346812"/>
                    </a:cubicBezTo>
                    <a:cubicBezTo>
                      <a:pt x="209011" y="1346812"/>
                      <a:pt x="0" y="1045318"/>
                      <a:pt x="0" y="673406"/>
                    </a:cubicBezTo>
                    <a:cubicBezTo>
                      <a:pt x="0" y="301494"/>
                      <a:pt x="209011" y="0"/>
                      <a:pt x="466840" y="0"/>
                    </a:cubicBezTo>
                    <a:cubicBezTo>
                      <a:pt x="724669" y="0"/>
                      <a:pt x="933680" y="301494"/>
                      <a:pt x="933680" y="673406"/>
                    </a:cubicBezTo>
                    <a:close/>
                  </a:path>
                </a:pathLst>
              </a:custGeom>
              <a:solidFill>
                <a:srgbClr val="92CCFF"/>
              </a:solidFill>
              <a:ln w="82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8" name="자유형: 도형 37">
                <a:extLst>
                  <a:ext uri="{FF2B5EF4-FFF2-40B4-BE49-F238E27FC236}">
                    <a16:creationId xmlns:a16="http://schemas.microsoft.com/office/drawing/2014/main" id="{05AA3F6A-25BB-45F7-B6C9-149130F48175}"/>
                  </a:ext>
                </a:extLst>
              </p:cNvPr>
              <p:cNvSpPr/>
              <p:nvPr/>
            </p:nvSpPr>
            <p:spPr>
              <a:xfrm>
                <a:off x="8384340" y="4673850"/>
                <a:ext cx="90971" cy="363639"/>
              </a:xfrm>
              <a:custGeom>
                <a:avLst/>
                <a:gdLst>
                  <a:gd name="connsiteX0" fmla="*/ 67175 w 90971"/>
                  <a:gd name="connsiteY0" fmla="*/ 363639 h 363639"/>
                  <a:gd name="connsiteX1" fmla="*/ 23796 w 90971"/>
                  <a:gd name="connsiteY1" fmla="*/ 363639 h 363639"/>
                  <a:gd name="connsiteX2" fmla="*/ 0 w 90971"/>
                  <a:gd name="connsiteY2" fmla="*/ 339843 h 363639"/>
                  <a:gd name="connsiteX3" fmla="*/ 0 w 90971"/>
                  <a:gd name="connsiteY3" fmla="*/ 23796 h 363639"/>
                  <a:gd name="connsiteX4" fmla="*/ 23796 w 90971"/>
                  <a:gd name="connsiteY4" fmla="*/ 0 h 363639"/>
                  <a:gd name="connsiteX5" fmla="*/ 67175 w 90971"/>
                  <a:gd name="connsiteY5" fmla="*/ 0 h 363639"/>
                  <a:gd name="connsiteX6" fmla="*/ 90972 w 90971"/>
                  <a:gd name="connsiteY6" fmla="*/ 23796 h 363639"/>
                  <a:gd name="connsiteX7" fmla="*/ 90972 w 90971"/>
                  <a:gd name="connsiteY7" fmla="*/ 339843 h 363639"/>
                  <a:gd name="connsiteX8" fmla="*/ 67175 w 90971"/>
                  <a:gd name="connsiteY8" fmla="*/ 363639 h 36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971" h="363639">
                    <a:moveTo>
                      <a:pt x="67175" y="363639"/>
                    </a:moveTo>
                    <a:lnTo>
                      <a:pt x="23796" y="363639"/>
                    </a:lnTo>
                    <a:cubicBezTo>
                      <a:pt x="10659" y="363639"/>
                      <a:pt x="0" y="352981"/>
                      <a:pt x="0" y="339843"/>
                    </a:cubicBezTo>
                    <a:lnTo>
                      <a:pt x="0" y="23796"/>
                    </a:lnTo>
                    <a:cubicBezTo>
                      <a:pt x="0" y="10659"/>
                      <a:pt x="10659" y="0"/>
                      <a:pt x="23796" y="0"/>
                    </a:cubicBezTo>
                    <a:lnTo>
                      <a:pt x="67175" y="0"/>
                    </a:lnTo>
                    <a:cubicBezTo>
                      <a:pt x="80313" y="0"/>
                      <a:pt x="90972" y="10659"/>
                      <a:pt x="90972" y="23796"/>
                    </a:cubicBezTo>
                    <a:lnTo>
                      <a:pt x="90972" y="339843"/>
                    </a:lnTo>
                    <a:cubicBezTo>
                      <a:pt x="90972" y="353063"/>
                      <a:pt x="80313" y="363639"/>
                      <a:pt x="67175" y="363639"/>
                    </a:cubicBezTo>
                    <a:close/>
                  </a:path>
                </a:pathLst>
              </a:custGeom>
              <a:solidFill>
                <a:srgbClr val="010101"/>
              </a:solidFill>
              <a:ln w="82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9" name="자유형: 도형 38">
                <a:extLst>
                  <a:ext uri="{FF2B5EF4-FFF2-40B4-BE49-F238E27FC236}">
                    <a16:creationId xmlns:a16="http://schemas.microsoft.com/office/drawing/2014/main" id="{395EE07E-D49E-4750-BF10-67587D51FC91}"/>
                  </a:ext>
                </a:extLst>
              </p:cNvPr>
              <p:cNvSpPr/>
              <p:nvPr/>
            </p:nvSpPr>
            <p:spPr>
              <a:xfrm>
                <a:off x="7957729" y="4639478"/>
                <a:ext cx="284493" cy="777597"/>
              </a:xfrm>
              <a:custGeom>
                <a:avLst/>
                <a:gdLst>
                  <a:gd name="connsiteX0" fmla="*/ 55287 w 284493"/>
                  <a:gd name="connsiteY0" fmla="*/ 0 h 777597"/>
                  <a:gd name="connsiteX1" fmla="*/ 284493 w 284493"/>
                  <a:gd name="connsiteY1" fmla="*/ 0 h 777597"/>
                  <a:gd name="connsiteX2" fmla="*/ 142458 w 284493"/>
                  <a:gd name="connsiteY2" fmla="*/ 160956 h 777597"/>
                  <a:gd name="connsiteX3" fmla="*/ 68177 w 284493"/>
                  <a:gd name="connsiteY3" fmla="*/ 516581 h 777597"/>
                  <a:gd name="connsiteX4" fmla="*/ 137005 w 284493"/>
                  <a:gd name="connsiteY4" fmla="*/ 777598 h 777597"/>
                  <a:gd name="connsiteX5" fmla="*/ 31573 w 284493"/>
                  <a:gd name="connsiteY5" fmla="*/ 552358 h 777597"/>
                  <a:gd name="connsiteX6" fmla="*/ 176 w 284493"/>
                  <a:gd name="connsiteY6" fmla="*/ 317451 h 777597"/>
                  <a:gd name="connsiteX7" fmla="*/ 55287 w 284493"/>
                  <a:gd name="connsiteY7" fmla="*/ 0 h 777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4493" h="777597">
                    <a:moveTo>
                      <a:pt x="55287" y="0"/>
                    </a:moveTo>
                    <a:cubicBezTo>
                      <a:pt x="130064" y="0"/>
                      <a:pt x="204841" y="0"/>
                      <a:pt x="284493" y="0"/>
                    </a:cubicBezTo>
                    <a:cubicBezTo>
                      <a:pt x="241610" y="63705"/>
                      <a:pt x="186911" y="107827"/>
                      <a:pt x="142458" y="160956"/>
                    </a:cubicBezTo>
                    <a:cubicBezTo>
                      <a:pt x="53965" y="266884"/>
                      <a:pt x="43719" y="386857"/>
                      <a:pt x="68177" y="516581"/>
                    </a:cubicBezTo>
                    <a:cubicBezTo>
                      <a:pt x="84950" y="605405"/>
                      <a:pt x="116679" y="689931"/>
                      <a:pt x="137005" y="777598"/>
                    </a:cubicBezTo>
                    <a:cubicBezTo>
                      <a:pt x="79744" y="712902"/>
                      <a:pt x="56774" y="631845"/>
                      <a:pt x="31573" y="552358"/>
                    </a:cubicBezTo>
                    <a:cubicBezTo>
                      <a:pt x="7446" y="476177"/>
                      <a:pt x="-1394" y="395863"/>
                      <a:pt x="176" y="317451"/>
                    </a:cubicBezTo>
                    <a:cubicBezTo>
                      <a:pt x="2158" y="209872"/>
                      <a:pt x="11247" y="101300"/>
                      <a:pt x="55287" y="0"/>
                    </a:cubicBezTo>
                    <a:close/>
                  </a:path>
                </a:pathLst>
              </a:custGeom>
              <a:solidFill>
                <a:srgbClr val="BFBFBF"/>
              </a:solidFill>
              <a:ln w="82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0" name="자유형: 도형 39">
                <a:extLst>
                  <a:ext uri="{FF2B5EF4-FFF2-40B4-BE49-F238E27FC236}">
                    <a16:creationId xmlns:a16="http://schemas.microsoft.com/office/drawing/2014/main" id="{B1D61D47-15ED-403B-ADB6-1FACDF703693}"/>
                  </a:ext>
                </a:extLst>
              </p:cNvPr>
              <p:cNvSpPr/>
              <p:nvPr/>
            </p:nvSpPr>
            <p:spPr>
              <a:xfrm>
                <a:off x="8027394" y="4292777"/>
                <a:ext cx="315065" cy="315176"/>
              </a:xfrm>
              <a:custGeom>
                <a:avLst/>
                <a:gdLst>
                  <a:gd name="connsiteX0" fmla="*/ 314642 w 315065"/>
                  <a:gd name="connsiteY0" fmla="*/ 0 h 315176"/>
                  <a:gd name="connsiteX1" fmla="*/ 272750 w 315065"/>
                  <a:gd name="connsiteY1" fmla="*/ 264405 h 315176"/>
                  <a:gd name="connsiteX2" fmla="*/ 200865 w 315065"/>
                  <a:gd name="connsiteY2" fmla="*/ 314890 h 315176"/>
                  <a:gd name="connsiteX3" fmla="*/ 0 w 315065"/>
                  <a:gd name="connsiteY3" fmla="*/ 312080 h 315176"/>
                  <a:gd name="connsiteX4" fmla="*/ 314642 w 315065"/>
                  <a:gd name="connsiteY4" fmla="*/ 0 h 315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065" h="315176">
                    <a:moveTo>
                      <a:pt x="314642" y="0"/>
                    </a:moveTo>
                    <a:cubicBezTo>
                      <a:pt x="317616" y="90807"/>
                      <a:pt x="305057" y="179134"/>
                      <a:pt x="272750" y="264405"/>
                    </a:cubicBezTo>
                    <a:cubicBezTo>
                      <a:pt x="260191" y="297455"/>
                      <a:pt x="242757" y="317864"/>
                      <a:pt x="200865" y="314890"/>
                    </a:cubicBezTo>
                    <a:cubicBezTo>
                      <a:pt x="134185" y="310180"/>
                      <a:pt x="67010" y="312659"/>
                      <a:pt x="0" y="312080"/>
                    </a:cubicBezTo>
                    <a:cubicBezTo>
                      <a:pt x="61887" y="164757"/>
                      <a:pt x="149058" y="42883"/>
                      <a:pt x="314642" y="0"/>
                    </a:cubicBezTo>
                    <a:close/>
                  </a:path>
                </a:pathLst>
              </a:custGeom>
              <a:solidFill>
                <a:srgbClr val="C2C2C2"/>
              </a:solidFill>
              <a:ln w="82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1" name="자유형: 도형 40">
                <a:extLst>
                  <a:ext uri="{FF2B5EF4-FFF2-40B4-BE49-F238E27FC236}">
                    <a16:creationId xmlns:a16="http://schemas.microsoft.com/office/drawing/2014/main" id="{53B73865-DA65-4417-B06E-9D6E313B6769}"/>
                  </a:ext>
                </a:extLst>
              </p:cNvPr>
              <p:cNvSpPr/>
              <p:nvPr/>
            </p:nvSpPr>
            <p:spPr>
              <a:xfrm>
                <a:off x="8380297" y="4209407"/>
                <a:ext cx="88800" cy="376033"/>
              </a:xfrm>
              <a:custGeom>
                <a:avLst/>
                <a:gdLst>
                  <a:gd name="connsiteX0" fmla="*/ 82951 w 88800"/>
                  <a:gd name="connsiteY0" fmla="*/ 67340 h 376033"/>
                  <a:gd name="connsiteX1" fmla="*/ 57750 w 88800"/>
                  <a:gd name="connsiteY1" fmla="*/ 97086 h 376033"/>
                  <a:gd name="connsiteX2" fmla="*/ 57667 w 88800"/>
                  <a:gd name="connsiteY2" fmla="*/ 347857 h 376033"/>
                  <a:gd name="connsiteX3" fmla="*/ 46017 w 88800"/>
                  <a:gd name="connsiteY3" fmla="*/ 376033 h 376033"/>
                  <a:gd name="connsiteX4" fmla="*/ 37589 w 88800"/>
                  <a:gd name="connsiteY4" fmla="*/ 348766 h 376033"/>
                  <a:gd name="connsiteX5" fmla="*/ 36763 w 88800"/>
                  <a:gd name="connsiteY5" fmla="*/ 97995 h 376033"/>
                  <a:gd name="connsiteX6" fmla="*/ 18090 w 88800"/>
                  <a:gd name="connsiteY6" fmla="*/ 69737 h 376033"/>
                  <a:gd name="connsiteX7" fmla="*/ 20568 w 88800"/>
                  <a:gd name="connsiteY7" fmla="*/ 1570 h 376033"/>
                  <a:gd name="connsiteX8" fmla="*/ 63286 w 88800"/>
                  <a:gd name="connsiteY8" fmla="*/ 0 h 376033"/>
                  <a:gd name="connsiteX9" fmla="*/ 82951 w 88800"/>
                  <a:gd name="connsiteY9" fmla="*/ 67340 h 376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8800" h="376033">
                    <a:moveTo>
                      <a:pt x="82951" y="67340"/>
                    </a:moveTo>
                    <a:cubicBezTo>
                      <a:pt x="61964" y="76181"/>
                      <a:pt x="57667" y="78743"/>
                      <a:pt x="57750" y="97086"/>
                    </a:cubicBezTo>
                    <a:cubicBezTo>
                      <a:pt x="58329" y="180704"/>
                      <a:pt x="58246" y="264322"/>
                      <a:pt x="57667" y="347857"/>
                    </a:cubicBezTo>
                    <a:cubicBezTo>
                      <a:pt x="57585" y="358268"/>
                      <a:pt x="61964" y="373637"/>
                      <a:pt x="46017" y="376033"/>
                    </a:cubicBezTo>
                    <a:cubicBezTo>
                      <a:pt x="28914" y="373637"/>
                      <a:pt x="37672" y="358351"/>
                      <a:pt x="37589" y="348766"/>
                    </a:cubicBezTo>
                    <a:cubicBezTo>
                      <a:pt x="37011" y="265148"/>
                      <a:pt x="37589" y="181530"/>
                      <a:pt x="36763" y="97995"/>
                    </a:cubicBezTo>
                    <a:cubicBezTo>
                      <a:pt x="36681" y="86510"/>
                      <a:pt x="37094" y="76181"/>
                      <a:pt x="18090" y="69737"/>
                    </a:cubicBezTo>
                    <a:cubicBezTo>
                      <a:pt x="-7029" y="50319"/>
                      <a:pt x="-5790" y="16360"/>
                      <a:pt x="20568" y="1570"/>
                    </a:cubicBezTo>
                    <a:cubicBezTo>
                      <a:pt x="34780" y="1074"/>
                      <a:pt x="49075" y="578"/>
                      <a:pt x="63286" y="0"/>
                    </a:cubicBezTo>
                    <a:cubicBezTo>
                      <a:pt x="101129" y="13385"/>
                      <a:pt x="86752" y="59656"/>
                      <a:pt x="82951" y="67340"/>
                    </a:cubicBezTo>
                    <a:close/>
                  </a:path>
                </a:pathLst>
              </a:custGeom>
              <a:solidFill>
                <a:srgbClr val="151616"/>
              </a:solidFill>
              <a:ln w="82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2" name="자유형: 도형 41">
                <a:extLst>
                  <a:ext uri="{FF2B5EF4-FFF2-40B4-BE49-F238E27FC236}">
                    <a16:creationId xmlns:a16="http://schemas.microsoft.com/office/drawing/2014/main" id="{9FEE1B65-9D80-47EC-8E77-59E49A574DEC}"/>
                  </a:ext>
                </a:extLst>
              </p:cNvPr>
              <p:cNvSpPr/>
              <p:nvPr/>
            </p:nvSpPr>
            <p:spPr>
              <a:xfrm>
                <a:off x="8019214" y="4623299"/>
                <a:ext cx="819408" cy="7585"/>
              </a:xfrm>
              <a:custGeom>
                <a:avLst/>
                <a:gdLst>
                  <a:gd name="connsiteX0" fmla="*/ 819242 w 819408"/>
                  <a:gd name="connsiteY0" fmla="*/ 7586 h 7585"/>
                  <a:gd name="connsiteX1" fmla="*/ 0 w 819408"/>
                  <a:gd name="connsiteY1" fmla="*/ 7503 h 7585"/>
                  <a:gd name="connsiteX2" fmla="*/ 1653 w 819408"/>
                  <a:gd name="connsiteY2" fmla="*/ 1058 h 7585"/>
                  <a:gd name="connsiteX3" fmla="*/ 814945 w 819408"/>
                  <a:gd name="connsiteY3" fmla="*/ 66 h 7585"/>
                  <a:gd name="connsiteX4" fmla="*/ 819242 w 819408"/>
                  <a:gd name="connsiteY4" fmla="*/ 7586 h 7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9408" h="7585">
                    <a:moveTo>
                      <a:pt x="819242" y="7586"/>
                    </a:moveTo>
                    <a:cubicBezTo>
                      <a:pt x="546161" y="7586"/>
                      <a:pt x="273081" y="7503"/>
                      <a:pt x="0" y="7503"/>
                    </a:cubicBezTo>
                    <a:cubicBezTo>
                      <a:pt x="1653" y="1058"/>
                      <a:pt x="-1570" y="10312"/>
                      <a:pt x="1653" y="1058"/>
                    </a:cubicBezTo>
                    <a:cubicBezTo>
                      <a:pt x="255151" y="728"/>
                      <a:pt x="561447" y="-264"/>
                      <a:pt x="814945" y="66"/>
                    </a:cubicBezTo>
                    <a:cubicBezTo>
                      <a:pt x="819655" y="9321"/>
                      <a:pt x="819655" y="1058"/>
                      <a:pt x="819242" y="7586"/>
                    </a:cubicBezTo>
                    <a:close/>
                  </a:path>
                </a:pathLst>
              </a:custGeom>
              <a:solidFill>
                <a:srgbClr val="151515"/>
              </a:solidFill>
              <a:ln w="82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3" name="자유형: 도형 42">
                <a:extLst>
                  <a:ext uri="{FF2B5EF4-FFF2-40B4-BE49-F238E27FC236}">
                    <a16:creationId xmlns:a16="http://schemas.microsoft.com/office/drawing/2014/main" id="{36F51B9F-2900-4D1E-BE5E-5D9F93029CAD}"/>
                  </a:ext>
                </a:extLst>
              </p:cNvPr>
              <p:cNvSpPr/>
              <p:nvPr/>
            </p:nvSpPr>
            <p:spPr>
              <a:xfrm>
                <a:off x="3335663" y="3650631"/>
                <a:ext cx="5107940" cy="3210806"/>
              </a:xfrm>
              <a:custGeom>
                <a:avLst/>
                <a:gdLst>
                  <a:gd name="connsiteX0" fmla="*/ 5089246 w 5107940"/>
                  <a:gd name="connsiteY0" fmla="*/ 329157 h 3210806"/>
                  <a:gd name="connsiteX1" fmla="*/ 4955722 w 5107940"/>
                  <a:gd name="connsiteY1" fmla="*/ 71693 h 3210806"/>
                  <a:gd name="connsiteX2" fmla="*/ 4446578 w 5107940"/>
                  <a:gd name="connsiteY2" fmla="*/ 110362 h 3210806"/>
                  <a:gd name="connsiteX3" fmla="*/ 4309087 w 5107940"/>
                  <a:gd name="connsiteY3" fmla="*/ 567700 h 3210806"/>
                  <a:gd name="connsiteX4" fmla="*/ 4400720 w 5107940"/>
                  <a:gd name="connsiteY4" fmla="*/ 998019 h 3210806"/>
                  <a:gd name="connsiteX5" fmla="*/ 4581093 w 5107940"/>
                  <a:gd name="connsiteY5" fmla="*/ 1900135 h 3210806"/>
                  <a:gd name="connsiteX6" fmla="*/ 4490617 w 5107940"/>
                  <a:gd name="connsiteY6" fmla="*/ 2381187 h 3210806"/>
                  <a:gd name="connsiteX7" fmla="*/ 4044930 w 5107940"/>
                  <a:gd name="connsiteY7" fmla="*/ 2811919 h 3210806"/>
                  <a:gd name="connsiteX8" fmla="*/ 3219656 w 5107940"/>
                  <a:gd name="connsiteY8" fmla="*/ 3076736 h 3210806"/>
                  <a:gd name="connsiteX9" fmla="*/ 2458170 w 5107940"/>
                  <a:gd name="connsiteY9" fmla="*/ 3162916 h 3210806"/>
                  <a:gd name="connsiteX10" fmla="*/ 1493093 w 5107940"/>
                  <a:gd name="connsiteY10" fmla="*/ 3100698 h 3210806"/>
                  <a:gd name="connsiteX11" fmla="*/ 1110450 w 5107940"/>
                  <a:gd name="connsiteY11" fmla="*/ 2954862 h 3210806"/>
                  <a:gd name="connsiteX12" fmla="*/ 997912 w 5107940"/>
                  <a:gd name="connsiteY12" fmla="*/ 2663687 h 3210806"/>
                  <a:gd name="connsiteX13" fmla="*/ 1098303 w 5107940"/>
                  <a:gd name="connsiteY13" fmla="*/ 2443818 h 3210806"/>
                  <a:gd name="connsiteX14" fmla="*/ 1584230 w 5107940"/>
                  <a:gd name="connsiteY14" fmla="*/ 1906414 h 3210806"/>
                  <a:gd name="connsiteX15" fmla="*/ 1697676 w 5107940"/>
                  <a:gd name="connsiteY15" fmla="*/ 1865018 h 3210806"/>
                  <a:gd name="connsiteX16" fmla="*/ 1821368 w 5107940"/>
                  <a:gd name="connsiteY16" fmla="*/ 1869894 h 3210806"/>
                  <a:gd name="connsiteX17" fmla="*/ 3578916 w 5107940"/>
                  <a:gd name="connsiteY17" fmla="*/ 1821227 h 3210806"/>
                  <a:gd name="connsiteX18" fmla="*/ 4089879 w 5107940"/>
                  <a:gd name="connsiteY18" fmla="*/ 1755704 h 3210806"/>
                  <a:gd name="connsiteX19" fmla="*/ 4255462 w 5107940"/>
                  <a:gd name="connsiteY19" fmla="*/ 1706541 h 3210806"/>
                  <a:gd name="connsiteX20" fmla="*/ 4305286 w 5107940"/>
                  <a:gd name="connsiteY20" fmla="*/ 1652751 h 3210806"/>
                  <a:gd name="connsiteX21" fmla="*/ 4254058 w 5107940"/>
                  <a:gd name="connsiteY21" fmla="*/ 1599953 h 3210806"/>
                  <a:gd name="connsiteX22" fmla="*/ 4184403 w 5107940"/>
                  <a:gd name="connsiteY22" fmla="*/ 1574752 h 3210806"/>
                  <a:gd name="connsiteX23" fmla="*/ 3745739 w 5107940"/>
                  <a:gd name="connsiteY23" fmla="*/ 1501627 h 3210806"/>
                  <a:gd name="connsiteX24" fmla="*/ 3124388 w 5107940"/>
                  <a:gd name="connsiteY24" fmla="*/ 1456844 h 3210806"/>
                  <a:gd name="connsiteX25" fmla="*/ 3073738 w 5107940"/>
                  <a:gd name="connsiteY25" fmla="*/ 1483449 h 3210806"/>
                  <a:gd name="connsiteX26" fmla="*/ 3081422 w 5107940"/>
                  <a:gd name="connsiteY26" fmla="*/ 1498074 h 3210806"/>
                  <a:gd name="connsiteX27" fmla="*/ 3649479 w 5107940"/>
                  <a:gd name="connsiteY27" fmla="*/ 1534512 h 3210806"/>
                  <a:gd name="connsiteX28" fmla="*/ 4171266 w 5107940"/>
                  <a:gd name="connsiteY28" fmla="*/ 1608629 h 3210806"/>
                  <a:gd name="connsiteX29" fmla="*/ 4218281 w 5107940"/>
                  <a:gd name="connsiteY29" fmla="*/ 1623584 h 3210806"/>
                  <a:gd name="connsiteX30" fmla="*/ 4259759 w 5107940"/>
                  <a:gd name="connsiteY30" fmla="*/ 1652586 h 3210806"/>
                  <a:gd name="connsiteX31" fmla="*/ 4216215 w 5107940"/>
                  <a:gd name="connsiteY31" fmla="*/ 1683984 h 3210806"/>
                  <a:gd name="connsiteX32" fmla="*/ 4048152 w 5107940"/>
                  <a:gd name="connsiteY32" fmla="*/ 1723893 h 3210806"/>
                  <a:gd name="connsiteX33" fmla="*/ 3256425 w 5107940"/>
                  <a:gd name="connsiteY33" fmla="*/ 1799496 h 3210806"/>
                  <a:gd name="connsiteX34" fmla="*/ 1965221 w 5107940"/>
                  <a:gd name="connsiteY34" fmla="*/ 1829242 h 3210806"/>
                  <a:gd name="connsiteX35" fmla="*/ 1684043 w 5107940"/>
                  <a:gd name="connsiteY35" fmla="*/ 1829159 h 3210806"/>
                  <a:gd name="connsiteX36" fmla="*/ 1749979 w 5107940"/>
                  <a:gd name="connsiteY36" fmla="*/ 1789002 h 3210806"/>
                  <a:gd name="connsiteX37" fmla="*/ 2270030 w 5107940"/>
                  <a:gd name="connsiteY37" fmla="*/ 1794869 h 3210806"/>
                  <a:gd name="connsiteX38" fmla="*/ 3122818 w 5107940"/>
                  <a:gd name="connsiteY38" fmla="*/ 1755456 h 3210806"/>
                  <a:gd name="connsiteX39" fmla="*/ 3406557 w 5107940"/>
                  <a:gd name="connsiteY39" fmla="*/ 1706128 h 3210806"/>
                  <a:gd name="connsiteX40" fmla="*/ 3471667 w 5107940"/>
                  <a:gd name="connsiteY40" fmla="*/ 1653578 h 3210806"/>
                  <a:gd name="connsiteX41" fmla="*/ 3406971 w 5107940"/>
                  <a:gd name="connsiteY41" fmla="*/ 1600696 h 3210806"/>
                  <a:gd name="connsiteX42" fmla="*/ 2975165 w 5107940"/>
                  <a:gd name="connsiteY42" fmla="*/ 1539553 h 3210806"/>
                  <a:gd name="connsiteX43" fmla="*/ 2975165 w 5107940"/>
                  <a:gd name="connsiteY43" fmla="*/ 1539553 h 3210806"/>
                  <a:gd name="connsiteX44" fmla="*/ 2975165 w 5107940"/>
                  <a:gd name="connsiteY44" fmla="*/ 1539553 h 3210806"/>
                  <a:gd name="connsiteX45" fmla="*/ 2891299 w 5107940"/>
                  <a:gd name="connsiteY45" fmla="*/ 1575495 h 3210806"/>
                  <a:gd name="connsiteX46" fmla="*/ 3165371 w 5107940"/>
                  <a:gd name="connsiteY46" fmla="*/ 1600366 h 3210806"/>
                  <a:gd name="connsiteX47" fmla="*/ 3425396 w 5107940"/>
                  <a:gd name="connsiteY47" fmla="*/ 1650933 h 3210806"/>
                  <a:gd name="connsiteX48" fmla="*/ 3289310 w 5107940"/>
                  <a:gd name="connsiteY48" fmla="*/ 1690016 h 3210806"/>
                  <a:gd name="connsiteX49" fmla="*/ 2896091 w 5107940"/>
                  <a:gd name="connsiteY49" fmla="*/ 1729842 h 3210806"/>
                  <a:gd name="connsiteX50" fmla="*/ 2187321 w 5107940"/>
                  <a:gd name="connsiteY50" fmla="*/ 1749011 h 3210806"/>
                  <a:gd name="connsiteX51" fmla="*/ 2187321 w 5107940"/>
                  <a:gd name="connsiteY51" fmla="*/ 1749011 h 3210806"/>
                  <a:gd name="connsiteX52" fmla="*/ 2187238 w 5107940"/>
                  <a:gd name="connsiteY52" fmla="*/ 1749011 h 3210806"/>
                  <a:gd name="connsiteX53" fmla="*/ 1680572 w 5107940"/>
                  <a:gd name="connsiteY53" fmla="*/ 1741905 h 3210806"/>
                  <a:gd name="connsiteX54" fmla="*/ 976347 w 5107940"/>
                  <a:gd name="connsiteY54" fmla="*/ 1682084 h 3210806"/>
                  <a:gd name="connsiteX55" fmla="*/ 882566 w 5107940"/>
                  <a:gd name="connsiteY55" fmla="*/ 1651595 h 3210806"/>
                  <a:gd name="connsiteX56" fmla="*/ 1191093 w 5107940"/>
                  <a:gd name="connsiteY56" fmla="*/ 1592434 h 3210806"/>
                  <a:gd name="connsiteX57" fmla="*/ 1191093 w 5107940"/>
                  <a:gd name="connsiteY57" fmla="*/ 1592434 h 3210806"/>
                  <a:gd name="connsiteX58" fmla="*/ 1110202 w 5107940"/>
                  <a:gd name="connsiteY58" fmla="*/ 1559053 h 3210806"/>
                  <a:gd name="connsiteX59" fmla="*/ 916029 w 5107940"/>
                  <a:gd name="connsiteY59" fmla="*/ 1596069 h 3210806"/>
                  <a:gd name="connsiteX60" fmla="*/ 865792 w 5107940"/>
                  <a:gd name="connsiteY60" fmla="*/ 1614330 h 3210806"/>
                  <a:gd name="connsiteX61" fmla="*/ 834642 w 5107940"/>
                  <a:gd name="connsiteY61" fmla="*/ 1653578 h 3210806"/>
                  <a:gd name="connsiteX62" fmla="*/ 866371 w 5107940"/>
                  <a:gd name="connsiteY62" fmla="*/ 1692577 h 3210806"/>
                  <a:gd name="connsiteX63" fmla="*/ 1066162 w 5107940"/>
                  <a:gd name="connsiteY63" fmla="*/ 1739922 h 3210806"/>
                  <a:gd name="connsiteX64" fmla="*/ 1650496 w 5107940"/>
                  <a:gd name="connsiteY64" fmla="*/ 1784706 h 3210806"/>
                  <a:gd name="connsiteX65" fmla="*/ 1586874 w 5107940"/>
                  <a:gd name="connsiteY65" fmla="*/ 1822466 h 3210806"/>
                  <a:gd name="connsiteX66" fmla="*/ 705332 w 5107940"/>
                  <a:gd name="connsiteY66" fmla="*/ 1775534 h 3210806"/>
                  <a:gd name="connsiteX67" fmla="*/ 174209 w 5107940"/>
                  <a:gd name="connsiteY67" fmla="*/ 1707037 h 3210806"/>
                  <a:gd name="connsiteX68" fmla="*/ 94970 w 5107940"/>
                  <a:gd name="connsiteY68" fmla="*/ 1684645 h 3210806"/>
                  <a:gd name="connsiteX69" fmla="*/ 47790 w 5107940"/>
                  <a:gd name="connsiteY69" fmla="*/ 1652338 h 3210806"/>
                  <a:gd name="connsiteX70" fmla="*/ 93235 w 5107940"/>
                  <a:gd name="connsiteY70" fmla="*/ 1622427 h 3210806"/>
                  <a:gd name="connsiteX71" fmla="*/ 310212 w 5107940"/>
                  <a:gd name="connsiteY71" fmla="*/ 1574752 h 3210806"/>
                  <a:gd name="connsiteX72" fmla="*/ 1007745 w 5107940"/>
                  <a:gd name="connsiteY72" fmla="*/ 1507824 h 3210806"/>
                  <a:gd name="connsiteX73" fmla="*/ 1007745 w 5107940"/>
                  <a:gd name="connsiteY73" fmla="*/ 1507824 h 3210806"/>
                  <a:gd name="connsiteX74" fmla="*/ 935281 w 5107940"/>
                  <a:gd name="connsiteY74" fmla="*/ 1468411 h 3210806"/>
                  <a:gd name="connsiteX75" fmla="*/ 912146 w 5107940"/>
                  <a:gd name="connsiteY75" fmla="*/ 1475600 h 3210806"/>
                  <a:gd name="connsiteX76" fmla="*/ 260553 w 5107940"/>
                  <a:gd name="connsiteY76" fmla="*/ 1543436 h 3210806"/>
                  <a:gd name="connsiteX77" fmla="*/ 32587 w 5107940"/>
                  <a:gd name="connsiteY77" fmla="*/ 1611273 h 3210806"/>
                  <a:gd name="connsiteX78" fmla="*/ 33165 w 5107940"/>
                  <a:gd name="connsiteY78" fmla="*/ 1695634 h 3210806"/>
                  <a:gd name="connsiteX79" fmla="*/ 112652 w 5107940"/>
                  <a:gd name="connsiteY79" fmla="*/ 1729098 h 3210806"/>
                  <a:gd name="connsiteX80" fmla="*/ 485380 w 5107940"/>
                  <a:gd name="connsiteY80" fmla="*/ 1796687 h 3210806"/>
                  <a:gd name="connsiteX81" fmla="*/ 1395098 w 5107940"/>
                  <a:gd name="connsiteY81" fmla="*/ 1857747 h 3210806"/>
                  <a:gd name="connsiteX82" fmla="*/ 1557789 w 5107940"/>
                  <a:gd name="connsiteY82" fmla="*/ 1865432 h 3210806"/>
                  <a:gd name="connsiteX83" fmla="*/ 1528292 w 5107940"/>
                  <a:gd name="connsiteY83" fmla="*/ 1901457 h 3210806"/>
                  <a:gd name="connsiteX84" fmla="*/ 1199769 w 5107940"/>
                  <a:gd name="connsiteY84" fmla="*/ 2237829 h 3210806"/>
                  <a:gd name="connsiteX85" fmla="*/ 964531 w 5107940"/>
                  <a:gd name="connsiteY85" fmla="*/ 2621960 h 3210806"/>
                  <a:gd name="connsiteX86" fmla="*/ 1104005 w 5107940"/>
                  <a:gd name="connsiteY86" fmla="*/ 3002786 h 3210806"/>
                  <a:gd name="connsiteX87" fmla="*/ 1232406 w 5107940"/>
                  <a:gd name="connsiteY87" fmla="*/ 3068143 h 3210806"/>
                  <a:gd name="connsiteX88" fmla="*/ 1802860 w 5107940"/>
                  <a:gd name="connsiteY88" fmla="*/ 3191092 h 3210806"/>
                  <a:gd name="connsiteX89" fmla="*/ 2524520 w 5107940"/>
                  <a:gd name="connsiteY89" fmla="*/ 3202494 h 3210806"/>
                  <a:gd name="connsiteX90" fmla="*/ 3389536 w 5107940"/>
                  <a:gd name="connsiteY90" fmla="*/ 3084834 h 3210806"/>
                  <a:gd name="connsiteX91" fmla="*/ 4158211 w 5107940"/>
                  <a:gd name="connsiteY91" fmla="*/ 2796302 h 3210806"/>
                  <a:gd name="connsiteX92" fmla="*/ 4605385 w 5107940"/>
                  <a:gd name="connsiteY92" fmla="*/ 2159086 h 3210806"/>
                  <a:gd name="connsiteX93" fmla="*/ 4580515 w 5107940"/>
                  <a:gd name="connsiteY93" fmla="*/ 1533025 h 3210806"/>
                  <a:gd name="connsiteX94" fmla="*/ 4415262 w 5107940"/>
                  <a:gd name="connsiteY94" fmla="*/ 887051 h 3210806"/>
                  <a:gd name="connsiteX95" fmla="*/ 4353457 w 5107940"/>
                  <a:gd name="connsiteY95" fmla="*/ 399803 h 3210806"/>
                  <a:gd name="connsiteX96" fmla="*/ 4642816 w 5107940"/>
                  <a:gd name="connsiteY96" fmla="*/ 54424 h 3210806"/>
                  <a:gd name="connsiteX97" fmla="*/ 5034630 w 5107940"/>
                  <a:gd name="connsiteY97" fmla="*/ 282804 h 3210806"/>
                  <a:gd name="connsiteX98" fmla="*/ 5065119 w 5107940"/>
                  <a:gd name="connsiteY98" fmla="*/ 560346 h 3210806"/>
                  <a:gd name="connsiteX99" fmla="*/ 5107837 w 5107940"/>
                  <a:gd name="connsiteY99" fmla="*/ 558776 h 3210806"/>
                  <a:gd name="connsiteX100" fmla="*/ 5089246 w 5107940"/>
                  <a:gd name="connsiteY100" fmla="*/ 329157 h 3210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</a:cxnLst>
                <a:rect l="l" t="t" r="r" b="b"/>
                <a:pathLst>
                  <a:path w="5107940" h="3210806">
                    <a:moveTo>
                      <a:pt x="5089246" y="329157"/>
                    </a:moveTo>
                    <a:cubicBezTo>
                      <a:pt x="5070242" y="230253"/>
                      <a:pt x="5039010" y="137051"/>
                      <a:pt x="4955722" y="71693"/>
                    </a:cubicBezTo>
                    <a:cubicBezTo>
                      <a:pt x="4816496" y="-37457"/>
                      <a:pt x="4580185" y="-19940"/>
                      <a:pt x="4446578" y="110362"/>
                    </a:cubicBezTo>
                    <a:cubicBezTo>
                      <a:pt x="4316771" y="237029"/>
                      <a:pt x="4295619" y="397985"/>
                      <a:pt x="4309087" y="567700"/>
                    </a:cubicBezTo>
                    <a:cubicBezTo>
                      <a:pt x="4320820" y="714858"/>
                      <a:pt x="4362216" y="856232"/>
                      <a:pt x="4400720" y="998019"/>
                    </a:cubicBezTo>
                    <a:cubicBezTo>
                      <a:pt x="4481281" y="1294648"/>
                      <a:pt x="4572831" y="1589046"/>
                      <a:pt x="4581093" y="1900135"/>
                    </a:cubicBezTo>
                    <a:cubicBezTo>
                      <a:pt x="4585473" y="2067123"/>
                      <a:pt x="4563163" y="2228989"/>
                      <a:pt x="4490617" y="2381187"/>
                    </a:cubicBezTo>
                    <a:cubicBezTo>
                      <a:pt x="4395845" y="2580069"/>
                      <a:pt x="4236128" y="2712519"/>
                      <a:pt x="4044930" y="2811919"/>
                    </a:cubicBezTo>
                    <a:cubicBezTo>
                      <a:pt x="3784987" y="2947013"/>
                      <a:pt x="3505461" y="3022203"/>
                      <a:pt x="3219656" y="3076736"/>
                    </a:cubicBezTo>
                    <a:cubicBezTo>
                      <a:pt x="2968141" y="3124825"/>
                      <a:pt x="2714230" y="3152257"/>
                      <a:pt x="2458170" y="3162916"/>
                    </a:cubicBezTo>
                    <a:cubicBezTo>
                      <a:pt x="2134109" y="3176384"/>
                      <a:pt x="1811618" y="3166551"/>
                      <a:pt x="1493093" y="3100698"/>
                    </a:cubicBezTo>
                    <a:cubicBezTo>
                      <a:pt x="1358164" y="3072771"/>
                      <a:pt x="1225466" y="3035754"/>
                      <a:pt x="1110450" y="2954862"/>
                    </a:cubicBezTo>
                    <a:cubicBezTo>
                      <a:pt x="1007580" y="2882481"/>
                      <a:pt x="971141" y="2786139"/>
                      <a:pt x="997912" y="2663687"/>
                    </a:cubicBezTo>
                    <a:cubicBezTo>
                      <a:pt x="1015512" y="2583043"/>
                      <a:pt x="1053685" y="2511902"/>
                      <a:pt x="1098303" y="2443818"/>
                    </a:cubicBezTo>
                    <a:cubicBezTo>
                      <a:pt x="1232158" y="2239317"/>
                      <a:pt x="1409144" y="2073816"/>
                      <a:pt x="1584230" y="1906414"/>
                    </a:cubicBezTo>
                    <a:cubicBezTo>
                      <a:pt x="1617776" y="1874355"/>
                      <a:pt x="1651653" y="1859731"/>
                      <a:pt x="1697676" y="1865018"/>
                    </a:cubicBezTo>
                    <a:cubicBezTo>
                      <a:pt x="1738576" y="1869728"/>
                      <a:pt x="1780137" y="1869398"/>
                      <a:pt x="1821368" y="1869894"/>
                    </a:cubicBezTo>
                    <a:cubicBezTo>
                      <a:pt x="2407851" y="1876256"/>
                      <a:pt x="2994003" y="1867415"/>
                      <a:pt x="3578916" y="1821227"/>
                    </a:cubicBezTo>
                    <a:cubicBezTo>
                      <a:pt x="3750201" y="1807676"/>
                      <a:pt x="3921155" y="1789416"/>
                      <a:pt x="4089879" y="1755704"/>
                    </a:cubicBezTo>
                    <a:cubicBezTo>
                      <a:pt x="4146478" y="1744384"/>
                      <a:pt x="4202912" y="1731329"/>
                      <a:pt x="4255462" y="1706541"/>
                    </a:cubicBezTo>
                    <a:cubicBezTo>
                      <a:pt x="4278598" y="1695634"/>
                      <a:pt x="4305947" y="1685389"/>
                      <a:pt x="4305286" y="1652751"/>
                    </a:cubicBezTo>
                    <a:cubicBezTo>
                      <a:pt x="4304625" y="1620527"/>
                      <a:pt x="4277276" y="1610777"/>
                      <a:pt x="4254058" y="1599953"/>
                    </a:cubicBezTo>
                    <a:cubicBezTo>
                      <a:pt x="4231749" y="1589625"/>
                      <a:pt x="4208117" y="1581527"/>
                      <a:pt x="4184403" y="1574752"/>
                    </a:cubicBezTo>
                    <a:cubicBezTo>
                      <a:pt x="4040964" y="1533934"/>
                      <a:pt x="3893310" y="1517409"/>
                      <a:pt x="3745739" y="1501627"/>
                    </a:cubicBezTo>
                    <a:cubicBezTo>
                      <a:pt x="3539173" y="1479566"/>
                      <a:pt x="3331946" y="1466015"/>
                      <a:pt x="3124388" y="1456844"/>
                    </a:cubicBezTo>
                    <a:cubicBezTo>
                      <a:pt x="3107367" y="1465602"/>
                      <a:pt x="3089107" y="1472543"/>
                      <a:pt x="3073738" y="1483449"/>
                    </a:cubicBezTo>
                    <a:cubicBezTo>
                      <a:pt x="3050768" y="1499810"/>
                      <a:pt x="3083240" y="1490721"/>
                      <a:pt x="3081422" y="1498074"/>
                    </a:cubicBezTo>
                    <a:cubicBezTo>
                      <a:pt x="3271050" y="1505759"/>
                      <a:pt x="3460513" y="1516996"/>
                      <a:pt x="3649479" y="1534512"/>
                    </a:cubicBezTo>
                    <a:cubicBezTo>
                      <a:pt x="3824482" y="1550707"/>
                      <a:pt x="3999816" y="1566572"/>
                      <a:pt x="4171266" y="1608629"/>
                    </a:cubicBezTo>
                    <a:cubicBezTo>
                      <a:pt x="4187213" y="1612512"/>
                      <a:pt x="4202994" y="1617717"/>
                      <a:pt x="4218281" y="1623584"/>
                    </a:cubicBezTo>
                    <a:cubicBezTo>
                      <a:pt x="4234723" y="1629864"/>
                      <a:pt x="4259759" y="1634904"/>
                      <a:pt x="4259759" y="1652586"/>
                    </a:cubicBezTo>
                    <a:cubicBezTo>
                      <a:pt x="4259759" y="1673325"/>
                      <a:pt x="4233649" y="1677457"/>
                      <a:pt x="4216215" y="1683984"/>
                    </a:cubicBezTo>
                    <a:cubicBezTo>
                      <a:pt x="4161929" y="1704228"/>
                      <a:pt x="4105082" y="1714721"/>
                      <a:pt x="4048152" y="1723893"/>
                    </a:cubicBezTo>
                    <a:cubicBezTo>
                      <a:pt x="3785896" y="1765867"/>
                      <a:pt x="3521408" y="1784623"/>
                      <a:pt x="3256425" y="1799496"/>
                    </a:cubicBezTo>
                    <a:cubicBezTo>
                      <a:pt x="2826354" y="1823705"/>
                      <a:pt x="2395870" y="1831225"/>
                      <a:pt x="1965221" y="1829242"/>
                    </a:cubicBezTo>
                    <a:cubicBezTo>
                      <a:pt x="1873671" y="1828828"/>
                      <a:pt x="1782120" y="1829159"/>
                      <a:pt x="1684043" y="1829159"/>
                    </a:cubicBezTo>
                    <a:cubicBezTo>
                      <a:pt x="1702386" y="1793960"/>
                      <a:pt x="1723208" y="1788589"/>
                      <a:pt x="1749979" y="1789002"/>
                    </a:cubicBezTo>
                    <a:cubicBezTo>
                      <a:pt x="1923329" y="1791894"/>
                      <a:pt x="2096679" y="1796687"/>
                      <a:pt x="2270030" y="1794869"/>
                    </a:cubicBezTo>
                    <a:cubicBezTo>
                      <a:pt x="2554678" y="1791894"/>
                      <a:pt x="2839409" y="1784458"/>
                      <a:pt x="3122818" y="1755456"/>
                    </a:cubicBezTo>
                    <a:cubicBezTo>
                      <a:pt x="3218417" y="1745706"/>
                      <a:pt x="3314181" y="1734469"/>
                      <a:pt x="3406557" y="1706128"/>
                    </a:cubicBezTo>
                    <a:cubicBezTo>
                      <a:pt x="3434237" y="1697618"/>
                      <a:pt x="3471419" y="1692412"/>
                      <a:pt x="3471667" y="1653578"/>
                    </a:cubicBezTo>
                    <a:cubicBezTo>
                      <a:pt x="3471915" y="1614660"/>
                      <a:pt x="3434733" y="1608298"/>
                      <a:pt x="3406971" y="1600696"/>
                    </a:cubicBezTo>
                    <a:cubicBezTo>
                      <a:pt x="3265845" y="1561614"/>
                      <a:pt x="3120587" y="1549881"/>
                      <a:pt x="2975165" y="1539553"/>
                    </a:cubicBezTo>
                    <a:cubicBezTo>
                      <a:pt x="2975165" y="1539553"/>
                      <a:pt x="2975165" y="1539553"/>
                      <a:pt x="2975165" y="1539553"/>
                    </a:cubicBezTo>
                    <a:cubicBezTo>
                      <a:pt x="2975165" y="1539553"/>
                      <a:pt x="2975165" y="1539553"/>
                      <a:pt x="2975165" y="1539553"/>
                    </a:cubicBezTo>
                    <a:cubicBezTo>
                      <a:pt x="2944675" y="1545667"/>
                      <a:pt x="2917904" y="1560457"/>
                      <a:pt x="2891299" y="1575495"/>
                    </a:cubicBezTo>
                    <a:cubicBezTo>
                      <a:pt x="2982684" y="1583675"/>
                      <a:pt x="3074234" y="1590451"/>
                      <a:pt x="3165371" y="1600366"/>
                    </a:cubicBezTo>
                    <a:cubicBezTo>
                      <a:pt x="3250889" y="1609703"/>
                      <a:pt x="3336986" y="1617800"/>
                      <a:pt x="3425396" y="1650933"/>
                    </a:cubicBezTo>
                    <a:cubicBezTo>
                      <a:pt x="3379704" y="1679440"/>
                      <a:pt x="3333516" y="1682744"/>
                      <a:pt x="3289310" y="1690016"/>
                    </a:cubicBezTo>
                    <a:cubicBezTo>
                      <a:pt x="3159174" y="1711581"/>
                      <a:pt x="3027632" y="1722075"/>
                      <a:pt x="2896091" y="1729842"/>
                    </a:cubicBezTo>
                    <a:cubicBezTo>
                      <a:pt x="2660110" y="1743888"/>
                      <a:pt x="2423880" y="1752894"/>
                      <a:pt x="2187321" y="1749011"/>
                    </a:cubicBezTo>
                    <a:cubicBezTo>
                      <a:pt x="2187321" y="1749011"/>
                      <a:pt x="2187321" y="1749011"/>
                      <a:pt x="2187321" y="1749011"/>
                    </a:cubicBezTo>
                    <a:cubicBezTo>
                      <a:pt x="2187321" y="1749011"/>
                      <a:pt x="2187238" y="1749011"/>
                      <a:pt x="2187238" y="1749011"/>
                    </a:cubicBezTo>
                    <a:cubicBezTo>
                      <a:pt x="2125599" y="1747937"/>
                      <a:pt x="1692553" y="1742318"/>
                      <a:pt x="1680572" y="1741905"/>
                    </a:cubicBezTo>
                    <a:cubicBezTo>
                      <a:pt x="1444839" y="1733643"/>
                      <a:pt x="1209271" y="1722736"/>
                      <a:pt x="976347" y="1682084"/>
                    </a:cubicBezTo>
                    <a:cubicBezTo>
                      <a:pt x="945775" y="1676713"/>
                      <a:pt x="914377" y="1672333"/>
                      <a:pt x="882566" y="1651595"/>
                    </a:cubicBezTo>
                    <a:cubicBezTo>
                      <a:pt x="984361" y="1610199"/>
                      <a:pt x="1089710" y="1611025"/>
                      <a:pt x="1191093" y="1592434"/>
                    </a:cubicBezTo>
                    <a:lnTo>
                      <a:pt x="1191093" y="1592434"/>
                    </a:lnTo>
                    <a:cubicBezTo>
                      <a:pt x="1165231" y="1578553"/>
                      <a:pt x="1139947" y="1563432"/>
                      <a:pt x="1110202" y="1559053"/>
                    </a:cubicBezTo>
                    <a:cubicBezTo>
                      <a:pt x="1045257" y="1570455"/>
                      <a:pt x="979569" y="1577891"/>
                      <a:pt x="916029" y="1596069"/>
                    </a:cubicBezTo>
                    <a:cubicBezTo>
                      <a:pt x="898926" y="1600944"/>
                      <a:pt x="882070" y="1607306"/>
                      <a:pt x="865792" y="1614330"/>
                    </a:cubicBezTo>
                    <a:cubicBezTo>
                      <a:pt x="848854" y="1621684"/>
                      <a:pt x="834477" y="1632177"/>
                      <a:pt x="834642" y="1653578"/>
                    </a:cubicBezTo>
                    <a:cubicBezTo>
                      <a:pt x="834807" y="1674978"/>
                      <a:pt x="849432" y="1685141"/>
                      <a:pt x="866371" y="1692577"/>
                    </a:cubicBezTo>
                    <a:cubicBezTo>
                      <a:pt x="930076" y="1720422"/>
                      <a:pt x="998160" y="1730420"/>
                      <a:pt x="1066162" y="1739922"/>
                    </a:cubicBezTo>
                    <a:cubicBezTo>
                      <a:pt x="1258268" y="1766776"/>
                      <a:pt x="1451614" y="1778096"/>
                      <a:pt x="1650496" y="1784706"/>
                    </a:cubicBezTo>
                    <a:cubicBezTo>
                      <a:pt x="1632980" y="1809659"/>
                      <a:pt x="1616537" y="1823540"/>
                      <a:pt x="1586874" y="1822466"/>
                    </a:cubicBezTo>
                    <a:cubicBezTo>
                      <a:pt x="1292724" y="1811972"/>
                      <a:pt x="998656" y="1801314"/>
                      <a:pt x="705332" y="1775534"/>
                    </a:cubicBezTo>
                    <a:cubicBezTo>
                      <a:pt x="527272" y="1759918"/>
                      <a:pt x="349459" y="1743558"/>
                      <a:pt x="174209" y="1707037"/>
                    </a:cubicBezTo>
                    <a:cubicBezTo>
                      <a:pt x="147355" y="1701418"/>
                      <a:pt x="120997" y="1693321"/>
                      <a:pt x="94970" y="1684645"/>
                    </a:cubicBezTo>
                    <a:cubicBezTo>
                      <a:pt x="76048" y="1678365"/>
                      <a:pt x="47625" y="1674317"/>
                      <a:pt x="47790" y="1652338"/>
                    </a:cubicBezTo>
                    <a:cubicBezTo>
                      <a:pt x="47873" y="1633912"/>
                      <a:pt x="75139" y="1628872"/>
                      <a:pt x="93235" y="1622427"/>
                    </a:cubicBezTo>
                    <a:cubicBezTo>
                      <a:pt x="163550" y="1597392"/>
                      <a:pt x="236839" y="1585989"/>
                      <a:pt x="310212" y="1574752"/>
                    </a:cubicBezTo>
                    <a:cubicBezTo>
                      <a:pt x="541483" y="1539470"/>
                      <a:pt x="774738" y="1525011"/>
                      <a:pt x="1007745" y="1507824"/>
                    </a:cubicBezTo>
                    <a:cubicBezTo>
                      <a:pt x="1007745" y="1507824"/>
                      <a:pt x="1007745" y="1507824"/>
                      <a:pt x="1007745" y="1507824"/>
                    </a:cubicBezTo>
                    <a:cubicBezTo>
                      <a:pt x="986262" y="1489729"/>
                      <a:pt x="959739" y="1480971"/>
                      <a:pt x="935281" y="1468411"/>
                    </a:cubicBezTo>
                    <a:cubicBezTo>
                      <a:pt x="927597" y="1470890"/>
                      <a:pt x="919913" y="1475352"/>
                      <a:pt x="912146" y="1475600"/>
                    </a:cubicBezTo>
                    <a:cubicBezTo>
                      <a:pt x="693268" y="1482292"/>
                      <a:pt x="476208" y="1506915"/>
                      <a:pt x="260553" y="1543436"/>
                    </a:cubicBezTo>
                    <a:cubicBezTo>
                      <a:pt x="182141" y="1556739"/>
                      <a:pt x="102819" y="1570455"/>
                      <a:pt x="32587" y="1611273"/>
                    </a:cubicBezTo>
                    <a:cubicBezTo>
                      <a:pt x="-11123" y="1636639"/>
                      <a:pt x="-10792" y="1670599"/>
                      <a:pt x="33165" y="1695634"/>
                    </a:cubicBezTo>
                    <a:cubicBezTo>
                      <a:pt x="58036" y="1709763"/>
                      <a:pt x="85220" y="1720918"/>
                      <a:pt x="112652" y="1729098"/>
                    </a:cubicBezTo>
                    <a:cubicBezTo>
                      <a:pt x="234278" y="1765288"/>
                      <a:pt x="359788" y="1782475"/>
                      <a:pt x="485380" y="1796687"/>
                    </a:cubicBezTo>
                    <a:cubicBezTo>
                      <a:pt x="787628" y="1830894"/>
                      <a:pt x="1091032" y="1849072"/>
                      <a:pt x="1395098" y="1857747"/>
                    </a:cubicBezTo>
                    <a:cubicBezTo>
                      <a:pt x="1449383" y="1859317"/>
                      <a:pt x="1503586" y="1862788"/>
                      <a:pt x="1557789" y="1865432"/>
                    </a:cubicBezTo>
                    <a:cubicBezTo>
                      <a:pt x="1551179" y="1882949"/>
                      <a:pt x="1539116" y="1891542"/>
                      <a:pt x="1528292" y="1901457"/>
                    </a:cubicBezTo>
                    <a:cubicBezTo>
                      <a:pt x="1412780" y="2007715"/>
                      <a:pt x="1300821" y="2117525"/>
                      <a:pt x="1199769" y="2237829"/>
                    </a:cubicBezTo>
                    <a:cubicBezTo>
                      <a:pt x="1102104" y="2354002"/>
                      <a:pt x="1010058" y="2474224"/>
                      <a:pt x="964531" y="2621960"/>
                    </a:cubicBezTo>
                    <a:cubicBezTo>
                      <a:pt x="914790" y="2783247"/>
                      <a:pt x="962300" y="2910575"/>
                      <a:pt x="1104005" y="3002786"/>
                    </a:cubicBezTo>
                    <a:cubicBezTo>
                      <a:pt x="1144492" y="3029061"/>
                      <a:pt x="1187623" y="3050379"/>
                      <a:pt x="1232406" y="3068143"/>
                    </a:cubicBezTo>
                    <a:cubicBezTo>
                      <a:pt x="1415672" y="3141020"/>
                      <a:pt x="1608274" y="3172005"/>
                      <a:pt x="1802860" y="3191092"/>
                    </a:cubicBezTo>
                    <a:cubicBezTo>
                      <a:pt x="2042972" y="3214640"/>
                      <a:pt x="2283581" y="3215301"/>
                      <a:pt x="2524520" y="3202494"/>
                    </a:cubicBezTo>
                    <a:cubicBezTo>
                      <a:pt x="2816191" y="3186960"/>
                      <a:pt x="3104888" y="3150356"/>
                      <a:pt x="3389536" y="3084834"/>
                    </a:cubicBezTo>
                    <a:cubicBezTo>
                      <a:pt x="3658403" y="3022947"/>
                      <a:pt x="3920494" y="2941477"/>
                      <a:pt x="4158211" y="2796302"/>
                    </a:cubicBezTo>
                    <a:cubicBezTo>
                      <a:pt x="4399646" y="2648814"/>
                      <a:pt x="4554653" y="2440925"/>
                      <a:pt x="4605385" y="2159086"/>
                    </a:cubicBezTo>
                    <a:cubicBezTo>
                      <a:pt x="4643394" y="1948223"/>
                      <a:pt x="4620341" y="1740335"/>
                      <a:pt x="4580515" y="1533025"/>
                    </a:cubicBezTo>
                    <a:cubicBezTo>
                      <a:pt x="4538458" y="1314396"/>
                      <a:pt x="4470787" y="1102211"/>
                      <a:pt x="4415262" y="887051"/>
                    </a:cubicBezTo>
                    <a:cubicBezTo>
                      <a:pt x="4374114" y="727417"/>
                      <a:pt x="4334288" y="567948"/>
                      <a:pt x="4353457" y="399803"/>
                    </a:cubicBezTo>
                    <a:cubicBezTo>
                      <a:pt x="4373453" y="224883"/>
                      <a:pt x="4478223" y="93258"/>
                      <a:pt x="4642816" y="54424"/>
                    </a:cubicBezTo>
                    <a:cubicBezTo>
                      <a:pt x="4803689" y="16416"/>
                      <a:pt x="4982410" y="66983"/>
                      <a:pt x="5034630" y="282804"/>
                    </a:cubicBezTo>
                    <a:cubicBezTo>
                      <a:pt x="5056774" y="374271"/>
                      <a:pt x="5066607" y="466565"/>
                      <a:pt x="5065119" y="560346"/>
                    </a:cubicBezTo>
                    <a:cubicBezTo>
                      <a:pt x="5079827" y="572079"/>
                      <a:pt x="5094039" y="572740"/>
                      <a:pt x="5107837" y="558776"/>
                    </a:cubicBezTo>
                    <a:cubicBezTo>
                      <a:pt x="5108746" y="481686"/>
                      <a:pt x="5103789" y="405008"/>
                      <a:pt x="5089246" y="329157"/>
                    </a:cubicBezTo>
                    <a:close/>
                  </a:path>
                </a:pathLst>
              </a:custGeom>
              <a:solidFill>
                <a:srgbClr val="3B434C"/>
              </a:solidFill>
              <a:ln w="82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4" name="자유형: 도형 43">
                <a:extLst>
                  <a:ext uri="{FF2B5EF4-FFF2-40B4-BE49-F238E27FC236}">
                    <a16:creationId xmlns:a16="http://schemas.microsoft.com/office/drawing/2014/main" id="{9F54A599-C4EE-416B-9C87-1B2F97C4F5D4}"/>
                  </a:ext>
                </a:extLst>
              </p:cNvPr>
              <p:cNvSpPr/>
              <p:nvPr/>
            </p:nvSpPr>
            <p:spPr>
              <a:xfrm>
                <a:off x="8408550" y="4705724"/>
                <a:ext cx="39664" cy="273718"/>
              </a:xfrm>
              <a:custGeom>
                <a:avLst/>
                <a:gdLst>
                  <a:gd name="connsiteX0" fmla="*/ 39661 w 39664"/>
                  <a:gd name="connsiteY0" fmla="*/ 248726 h 273718"/>
                  <a:gd name="connsiteX1" fmla="*/ 20987 w 39664"/>
                  <a:gd name="connsiteY1" fmla="*/ 273679 h 273718"/>
                  <a:gd name="connsiteX2" fmla="*/ 0 w 39664"/>
                  <a:gd name="connsiteY2" fmla="*/ 247404 h 273718"/>
                  <a:gd name="connsiteX3" fmla="*/ 83 w 39664"/>
                  <a:gd name="connsiteY3" fmla="*/ 24973 h 273718"/>
                  <a:gd name="connsiteX4" fmla="*/ 18178 w 39664"/>
                  <a:gd name="connsiteY4" fmla="*/ 21 h 273718"/>
                  <a:gd name="connsiteX5" fmla="*/ 39661 w 39664"/>
                  <a:gd name="connsiteY5" fmla="*/ 26296 h 273718"/>
                  <a:gd name="connsiteX6" fmla="*/ 39661 w 39664"/>
                  <a:gd name="connsiteY6" fmla="*/ 248726 h 273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664" h="273718">
                    <a:moveTo>
                      <a:pt x="39661" y="248726"/>
                    </a:moveTo>
                    <a:cubicBezTo>
                      <a:pt x="39661" y="261781"/>
                      <a:pt x="39413" y="272853"/>
                      <a:pt x="20987" y="273679"/>
                    </a:cubicBezTo>
                    <a:cubicBezTo>
                      <a:pt x="83" y="274506"/>
                      <a:pt x="0" y="262277"/>
                      <a:pt x="0" y="247404"/>
                    </a:cubicBezTo>
                    <a:cubicBezTo>
                      <a:pt x="248" y="173288"/>
                      <a:pt x="165" y="99090"/>
                      <a:pt x="83" y="24973"/>
                    </a:cubicBezTo>
                    <a:cubicBezTo>
                      <a:pt x="83" y="12249"/>
                      <a:pt x="-826" y="516"/>
                      <a:pt x="18178" y="21"/>
                    </a:cubicBezTo>
                    <a:cubicBezTo>
                      <a:pt x="38752" y="-558"/>
                      <a:pt x="39743" y="11175"/>
                      <a:pt x="39661" y="26296"/>
                    </a:cubicBezTo>
                    <a:cubicBezTo>
                      <a:pt x="39413" y="63312"/>
                      <a:pt x="39578" y="211627"/>
                      <a:pt x="39661" y="248726"/>
                    </a:cubicBezTo>
                    <a:close/>
                  </a:path>
                </a:pathLst>
              </a:custGeom>
              <a:solidFill>
                <a:srgbClr val="7A8892"/>
              </a:solidFill>
              <a:ln w="82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BC642A31-2F77-49A9-B665-BE879E8A5B37}"/>
                </a:ext>
              </a:extLst>
            </p:cNvPr>
            <p:cNvGrpSpPr/>
            <p:nvPr/>
          </p:nvGrpSpPr>
          <p:grpSpPr>
            <a:xfrm>
              <a:off x="947290" y="1445623"/>
              <a:ext cx="2871231" cy="3280643"/>
              <a:chOff x="3094353" y="18"/>
              <a:chExt cx="6003933" cy="6860042"/>
            </a:xfrm>
          </p:grpSpPr>
          <p:sp>
            <p:nvSpPr>
              <p:cNvPr id="6" name="자유형: 도형 5">
                <a:extLst>
                  <a:ext uri="{FF2B5EF4-FFF2-40B4-BE49-F238E27FC236}">
                    <a16:creationId xmlns:a16="http://schemas.microsoft.com/office/drawing/2014/main" id="{53222437-0060-41FE-91C9-CB561349EB86}"/>
                  </a:ext>
                </a:extLst>
              </p:cNvPr>
              <p:cNvSpPr/>
              <p:nvPr/>
            </p:nvSpPr>
            <p:spPr>
              <a:xfrm>
                <a:off x="4097438" y="18"/>
                <a:ext cx="2078469" cy="1417775"/>
              </a:xfrm>
              <a:custGeom>
                <a:avLst/>
                <a:gdLst>
                  <a:gd name="connsiteX0" fmla="*/ 719623 w 2078469"/>
                  <a:gd name="connsiteY0" fmla="*/ 58929 h 1417775"/>
                  <a:gd name="connsiteX1" fmla="*/ 58921 w 2078469"/>
                  <a:gd name="connsiteY1" fmla="*/ 1417776 h 1417775"/>
                  <a:gd name="connsiteX2" fmla="*/ 155110 w 2078469"/>
                  <a:gd name="connsiteY2" fmla="*/ 1384537 h 1417775"/>
                  <a:gd name="connsiteX3" fmla="*/ 752861 w 2078469"/>
                  <a:gd name="connsiteY3" fmla="*/ 155117 h 1417775"/>
                  <a:gd name="connsiteX4" fmla="*/ 1982282 w 2078469"/>
                  <a:gd name="connsiteY4" fmla="*/ 752801 h 1417775"/>
                  <a:gd name="connsiteX5" fmla="*/ 2078470 w 2078469"/>
                  <a:gd name="connsiteY5" fmla="*/ 719562 h 1417775"/>
                  <a:gd name="connsiteX6" fmla="*/ 719623 w 2078469"/>
                  <a:gd name="connsiteY6" fmla="*/ 58929 h 1417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78469" h="1417775">
                    <a:moveTo>
                      <a:pt x="719623" y="58929"/>
                    </a:moveTo>
                    <a:cubicBezTo>
                      <a:pt x="161961" y="251712"/>
                      <a:pt x="-133863" y="860046"/>
                      <a:pt x="58921" y="1417776"/>
                    </a:cubicBezTo>
                    <a:lnTo>
                      <a:pt x="155110" y="1384537"/>
                    </a:lnTo>
                    <a:cubicBezTo>
                      <a:pt x="-19291" y="879989"/>
                      <a:pt x="248313" y="329586"/>
                      <a:pt x="752861" y="155117"/>
                    </a:cubicBezTo>
                    <a:cubicBezTo>
                      <a:pt x="1257409" y="-19352"/>
                      <a:pt x="1807813" y="248253"/>
                      <a:pt x="1982282" y="752801"/>
                    </a:cubicBezTo>
                    <a:lnTo>
                      <a:pt x="2078470" y="719562"/>
                    </a:lnTo>
                    <a:cubicBezTo>
                      <a:pt x="1885619" y="161900"/>
                      <a:pt x="1277285" y="-133855"/>
                      <a:pt x="719623" y="58929"/>
                    </a:cubicBezTo>
                    <a:close/>
                  </a:path>
                </a:pathLst>
              </a:custGeom>
              <a:solidFill>
                <a:srgbClr val="F96D65"/>
              </a:solidFill>
              <a:ln w="67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" name="자유형: 도형 6">
                <a:extLst>
                  <a:ext uri="{FF2B5EF4-FFF2-40B4-BE49-F238E27FC236}">
                    <a16:creationId xmlns:a16="http://schemas.microsoft.com/office/drawing/2014/main" id="{EF72A3EB-2055-4E50-ABF5-4C2EF5350B88}"/>
                  </a:ext>
                </a:extLst>
              </p:cNvPr>
              <p:cNvSpPr/>
              <p:nvPr/>
            </p:nvSpPr>
            <p:spPr>
              <a:xfrm>
                <a:off x="4199217" y="101764"/>
                <a:ext cx="1880501" cy="1282723"/>
              </a:xfrm>
              <a:custGeom>
                <a:avLst/>
                <a:gdLst>
                  <a:gd name="connsiteX0" fmla="*/ 684320 w 1880501"/>
                  <a:gd name="connsiteY0" fmla="*/ 149492 h 1282723"/>
                  <a:gd name="connsiteX1" fmla="*/ 1784314 w 1880501"/>
                  <a:gd name="connsiteY1" fmla="*/ 684294 h 1282723"/>
                  <a:gd name="connsiteX2" fmla="*/ 1880502 w 1880501"/>
                  <a:gd name="connsiteY2" fmla="*/ 651055 h 1282723"/>
                  <a:gd name="connsiteX3" fmla="*/ 651081 w 1880501"/>
                  <a:gd name="connsiteY3" fmla="*/ 53303 h 1282723"/>
                  <a:gd name="connsiteX4" fmla="*/ 53330 w 1880501"/>
                  <a:gd name="connsiteY4" fmla="*/ 1282724 h 1282723"/>
                  <a:gd name="connsiteX5" fmla="*/ 149518 w 1880501"/>
                  <a:gd name="connsiteY5" fmla="*/ 1249485 h 1282723"/>
                  <a:gd name="connsiteX6" fmla="*/ 684320 w 1880501"/>
                  <a:gd name="connsiteY6" fmla="*/ 149492 h 1282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0501" h="1282723">
                    <a:moveTo>
                      <a:pt x="684320" y="149492"/>
                    </a:moveTo>
                    <a:cubicBezTo>
                      <a:pt x="1135754" y="-6594"/>
                      <a:pt x="1628228" y="232860"/>
                      <a:pt x="1784314" y="684294"/>
                    </a:cubicBezTo>
                    <a:lnTo>
                      <a:pt x="1880502" y="651055"/>
                    </a:lnTo>
                    <a:cubicBezTo>
                      <a:pt x="1706033" y="146507"/>
                      <a:pt x="1155630" y="-121097"/>
                      <a:pt x="651081" y="53303"/>
                    </a:cubicBezTo>
                    <a:cubicBezTo>
                      <a:pt x="146533" y="227704"/>
                      <a:pt x="-121139" y="778176"/>
                      <a:pt x="53330" y="1282724"/>
                    </a:cubicBezTo>
                    <a:lnTo>
                      <a:pt x="149518" y="1249485"/>
                    </a:lnTo>
                    <a:cubicBezTo>
                      <a:pt x="-6567" y="798051"/>
                      <a:pt x="232886" y="305577"/>
                      <a:pt x="684320" y="149492"/>
                    </a:cubicBezTo>
                    <a:close/>
                  </a:path>
                </a:pathLst>
              </a:custGeom>
              <a:solidFill>
                <a:srgbClr val="FAB942"/>
              </a:solidFill>
              <a:ln w="67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" name="자유형: 도형 7">
                <a:extLst>
                  <a:ext uri="{FF2B5EF4-FFF2-40B4-BE49-F238E27FC236}">
                    <a16:creationId xmlns:a16="http://schemas.microsoft.com/office/drawing/2014/main" id="{B3B0B349-125F-4458-B94A-DA16DEB89161}"/>
                  </a:ext>
                </a:extLst>
              </p:cNvPr>
              <p:cNvSpPr/>
              <p:nvPr/>
            </p:nvSpPr>
            <p:spPr>
              <a:xfrm>
                <a:off x="4301024" y="203545"/>
                <a:ext cx="1682575" cy="1147704"/>
              </a:xfrm>
              <a:custGeom>
                <a:avLst/>
                <a:gdLst>
                  <a:gd name="connsiteX0" fmla="*/ 582514 w 1682575"/>
                  <a:gd name="connsiteY0" fmla="*/ 47711 h 1147704"/>
                  <a:gd name="connsiteX1" fmla="*/ 47712 w 1682575"/>
                  <a:gd name="connsiteY1" fmla="*/ 1147705 h 1147704"/>
                  <a:gd name="connsiteX2" fmla="*/ 143900 w 1682575"/>
                  <a:gd name="connsiteY2" fmla="*/ 1114466 h 1147704"/>
                  <a:gd name="connsiteX3" fmla="*/ 615820 w 1682575"/>
                  <a:gd name="connsiteY3" fmla="*/ 143900 h 1147704"/>
                  <a:gd name="connsiteX4" fmla="*/ 1586387 w 1682575"/>
                  <a:gd name="connsiteY4" fmla="*/ 615820 h 1147704"/>
                  <a:gd name="connsiteX5" fmla="*/ 1682575 w 1682575"/>
                  <a:gd name="connsiteY5" fmla="*/ 582581 h 1147704"/>
                  <a:gd name="connsiteX6" fmla="*/ 582514 w 1682575"/>
                  <a:gd name="connsiteY6" fmla="*/ 47711 h 114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2575" h="1147704">
                    <a:moveTo>
                      <a:pt x="582514" y="47711"/>
                    </a:moveTo>
                    <a:cubicBezTo>
                      <a:pt x="131080" y="203797"/>
                      <a:pt x="-108374" y="696271"/>
                      <a:pt x="47712" y="1147705"/>
                    </a:cubicBezTo>
                    <a:lnTo>
                      <a:pt x="143900" y="1114466"/>
                    </a:lnTo>
                    <a:cubicBezTo>
                      <a:pt x="6198" y="716146"/>
                      <a:pt x="217500" y="281602"/>
                      <a:pt x="615820" y="143900"/>
                    </a:cubicBezTo>
                    <a:cubicBezTo>
                      <a:pt x="1014141" y="6197"/>
                      <a:pt x="1448684" y="217499"/>
                      <a:pt x="1586387" y="615820"/>
                    </a:cubicBezTo>
                    <a:lnTo>
                      <a:pt x="1682575" y="582581"/>
                    </a:lnTo>
                    <a:cubicBezTo>
                      <a:pt x="1526422" y="131079"/>
                      <a:pt x="1033948" y="-108374"/>
                      <a:pt x="582514" y="47711"/>
                    </a:cubicBezTo>
                    <a:close/>
                  </a:path>
                </a:pathLst>
              </a:custGeom>
              <a:solidFill>
                <a:srgbClr val="FBE841"/>
              </a:solidFill>
              <a:ln w="67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" name="자유형: 도형 8">
                <a:extLst>
                  <a:ext uri="{FF2B5EF4-FFF2-40B4-BE49-F238E27FC236}">
                    <a16:creationId xmlns:a16="http://schemas.microsoft.com/office/drawing/2014/main" id="{ACBE5B56-2036-4FBE-A94A-D22C466BD7E6}"/>
                  </a:ext>
                </a:extLst>
              </p:cNvPr>
              <p:cNvSpPr/>
              <p:nvPr/>
            </p:nvSpPr>
            <p:spPr>
              <a:xfrm>
                <a:off x="4402770" y="305290"/>
                <a:ext cx="1484573" cy="1012653"/>
              </a:xfrm>
              <a:custGeom>
                <a:avLst/>
                <a:gdLst>
                  <a:gd name="connsiteX0" fmla="*/ 547245 w 1484573"/>
                  <a:gd name="connsiteY0" fmla="*/ 138275 h 1012653"/>
                  <a:gd name="connsiteX1" fmla="*/ 1388385 w 1484573"/>
                  <a:gd name="connsiteY1" fmla="*/ 547245 h 1012653"/>
                  <a:gd name="connsiteX2" fmla="*/ 1484573 w 1484573"/>
                  <a:gd name="connsiteY2" fmla="*/ 514007 h 1012653"/>
                  <a:gd name="connsiteX3" fmla="*/ 514007 w 1484573"/>
                  <a:gd name="connsiteY3" fmla="*/ 42087 h 1012653"/>
                  <a:gd name="connsiteX4" fmla="*/ 42087 w 1484573"/>
                  <a:gd name="connsiteY4" fmla="*/ 1012653 h 1012653"/>
                  <a:gd name="connsiteX5" fmla="*/ 138275 w 1484573"/>
                  <a:gd name="connsiteY5" fmla="*/ 979415 h 1012653"/>
                  <a:gd name="connsiteX6" fmla="*/ 547245 w 1484573"/>
                  <a:gd name="connsiteY6" fmla="*/ 138275 h 1012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84573" h="1012653">
                    <a:moveTo>
                      <a:pt x="547245" y="138275"/>
                    </a:moveTo>
                    <a:cubicBezTo>
                      <a:pt x="892452" y="18955"/>
                      <a:pt x="1269065" y="202039"/>
                      <a:pt x="1388385" y="547245"/>
                    </a:cubicBezTo>
                    <a:lnTo>
                      <a:pt x="1484573" y="514007"/>
                    </a:lnTo>
                    <a:cubicBezTo>
                      <a:pt x="1346870" y="115686"/>
                      <a:pt x="912327" y="-95616"/>
                      <a:pt x="514007" y="42087"/>
                    </a:cubicBezTo>
                    <a:cubicBezTo>
                      <a:pt x="115686" y="179789"/>
                      <a:pt x="-95616" y="614333"/>
                      <a:pt x="42087" y="1012653"/>
                    </a:cubicBezTo>
                    <a:lnTo>
                      <a:pt x="138275" y="979415"/>
                    </a:lnTo>
                    <a:cubicBezTo>
                      <a:pt x="18887" y="634276"/>
                      <a:pt x="202039" y="257663"/>
                      <a:pt x="547245" y="138275"/>
                    </a:cubicBezTo>
                    <a:close/>
                  </a:path>
                </a:pathLst>
              </a:custGeom>
              <a:solidFill>
                <a:srgbClr val="84E44D"/>
              </a:solidFill>
              <a:ln w="67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" name="자유형: 도형 9">
                <a:extLst>
                  <a:ext uri="{FF2B5EF4-FFF2-40B4-BE49-F238E27FC236}">
                    <a16:creationId xmlns:a16="http://schemas.microsoft.com/office/drawing/2014/main" id="{51388F50-51CC-4B7D-A28E-0456564F8F6F}"/>
                  </a:ext>
                </a:extLst>
              </p:cNvPr>
              <p:cNvSpPr/>
              <p:nvPr/>
            </p:nvSpPr>
            <p:spPr>
              <a:xfrm>
                <a:off x="4504549" y="407096"/>
                <a:ext cx="1286740" cy="877608"/>
              </a:xfrm>
              <a:custGeom>
                <a:avLst/>
                <a:gdLst>
                  <a:gd name="connsiteX0" fmla="*/ 445465 w 1286740"/>
                  <a:gd name="connsiteY0" fmla="*/ 36469 h 877608"/>
                  <a:gd name="connsiteX1" fmla="*/ 36495 w 1286740"/>
                  <a:gd name="connsiteY1" fmla="*/ 877608 h 877608"/>
                  <a:gd name="connsiteX2" fmla="*/ 132684 w 1286740"/>
                  <a:gd name="connsiteY2" fmla="*/ 844370 h 877608"/>
                  <a:gd name="connsiteX3" fmla="*/ 478772 w 1286740"/>
                  <a:gd name="connsiteY3" fmla="*/ 132589 h 877608"/>
                  <a:gd name="connsiteX4" fmla="*/ 1190552 w 1286740"/>
                  <a:gd name="connsiteY4" fmla="*/ 478678 h 877608"/>
                  <a:gd name="connsiteX5" fmla="*/ 1286741 w 1286740"/>
                  <a:gd name="connsiteY5" fmla="*/ 445439 h 877608"/>
                  <a:gd name="connsiteX6" fmla="*/ 445465 w 1286740"/>
                  <a:gd name="connsiteY6" fmla="*/ 36469 h 877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86740" h="877608">
                    <a:moveTo>
                      <a:pt x="445465" y="36469"/>
                    </a:moveTo>
                    <a:cubicBezTo>
                      <a:pt x="100259" y="155789"/>
                      <a:pt x="-82892" y="532402"/>
                      <a:pt x="36495" y="877608"/>
                    </a:cubicBezTo>
                    <a:lnTo>
                      <a:pt x="132684" y="844370"/>
                    </a:lnTo>
                    <a:cubicBezTo>
                      <a:pt x="31679" y="552277"/>
                      <a:pt x="186612" y="233594"/>
                      <a:pt x="478772" y="132589"/>
                    </a:cubicBezTo>
                    <a:cubicBezTo>
                      <a:pt x="770932" y="31585"/>
                      <a:pt x="1089548" y="186517"/>
                      <a:pt x="1190552" y="478678"/>
                    </a:cubicBezTo>
                    <a:lnTo>
                      <a:pt x="1286741" y="445439"/>
                    </a:lnTo>
                    <a:cubicBezTo>
                      <a:pt x="1167285" y="100233"/>
                      <a:pt x="790672" y="-82851"/>
                      <a:pt x="445465" y="36469"/>
                    </a:cubicBezTo>
                    <a:close/>
                  </a:path>
                </a:pathLst>
              </a:custGeom>
              <a:solidFill>
                <a:srgbClr val="5CD9FA"/>
              </a:solidFill>
              <a:ln w="67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" name="자유형: 도형 10">
                <a:extLst>
                  <a:ext uri="{FF2B5EF4-FFF2-40B4-BE49-F238E27FC236}">
                    <a16:creationId xmlns:a16="http://schemas.microsoft.com/office/drawing/2014/main" id="{C47FF988-045F-4AEE-AF0B-57EA88CD3C1A}"/>
                  </a:ext>
                </a:extLst>
              </p:cNvPr>
              <p:cNvSpPr/>
              <p:nvPr/>
            </p:nvSpPr>
            <p:spPr>
              <a:xfrm>
                <a:off x="4606315" y="508910"/>
                <a:ext cx="1088719" cy="742623"/>
              </a:xfrm>
              <a:custGeom>
                <a:avLst/>
                <a:gdLst>
                  <a:gd name="connsiteX0" fmla="*/ 410177 w 1088719"/>
                  <a:gd name="connsiteY0" fmla="*/ 127032 h 742623"/>
                  <a:gd name="connsiteX1" fmla="*/ 992531 w 1088719"/>
                  <a:gd name="connsiteY1" fmla="*/ 410170 h 742623"/>
                  <a:gd name="connsiteX2" fmla="*/ 1088719 w 1088719"/>
                  <a:gd name="connsiteY2" fmla="*/ 376932 h 742623"/>
                  <a:gd name="connsiteX3" fmla="*/ 376939 w 1088719"/>
                  <a:gd name="connsiteY3" fmla="*/ 30843 h 742623"/>
                  <a:gd name="connsiteX4" fmla="*/ 30850 w 1088719"/>
                  <a:gd name="connsiteY4" fmla="*/ 742624 h 742623"/>
                  <a:gd name="connsiteX5" fmla="*/ 127039 w 1088719"/>
                  <a:gd name="connsiteY5" fmla="*/ 709385 h 742623"/>
                  <a:gd name="connsiteX6" fmla="*/ 410177 w 1088719"/>
                  <a:gd name="connsiteY6" fmla="*/ 127032 h 742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88719" h="742623">
                    <a:moveTo>
                      <a:pt x="410177" y="127032"/>
                    </a:moveTo>
                    <a:cubicBezTo>
                      <a:pt x="649156" y="44410"/>
                      <a:pt x="909909" y="171192"/>
                      <a:pt x="992531" y="410170"/>
                    </a:cubicBezTo>
                    <a:lnTo>
                      <a:pt x="1088719" y="376932"/>
                    </a:lnTo>
                    <a:cubicBezTo>
                      <a:pt x="987714" y="84839"/>
                      <a:pt x="669099" y="-70093"/>
                      <a:pt x="376939" y="30843"/>
                    </a:cubicBezTo>
                    <a:cubicBezTo>
                      <a:pt x="84778" y="131780"/>
                      <a:pt x="-70086" y="450463"/>
                      <a:pt x="30850" y="742624"/>
                    </a:cubicBezTo>
                    <a:lnTo>
                      <a:pt x="127039" y="709385"/>
                    </a:lnTo>
                    <a:cubicBezTo>
                      <a:pt x="44417" y="470339"/>
                      <a:pt x="171199" y="209653"/>
                      <a:pt x="410177" y="127032"/>
                    </a:cubicBezTo>
                    <a:close/>
                  </a:path>
                </a:pathLst>
              </a:custGeom>
              <a:solidFill>
                <a:srgbClr val="2775FB"/>
              </a:solidFill>
              <a:ln w="67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" name="자유형: 도형 11">
                <a:extLst>
                  <a:ext uri="{FF2B5EF4-FFF2-40B4-BE49-F238E27FC236}">
                    <a16:creationId xmlns:a16="http://schemas.microsoft.com/office/drawing/2014/main" id="{4985B29F-9BAD-4967-A326-B1BD088A9F1F}"/>
                  </a:ext>
                </a:extLst>
              </p:cNvPr>
              <p:cNvSpPr/>
              <p:nvPr/>
            </p:nvSpPr>
            <p:spPr>
              <a:xfrm>
                <a:off x="4708101" y="610690"/>
                <a:ext cx="890811" cy="607604"/>
              </a:xfrm>
              <a:custGeom>
                <a:avLst/>
                <a:gdLst>
                  <a:gd name="connsiteX0" fmla="*/ 308390 w 890811"/>
                  <a:gd name="connsiteY0" fmla="*/ 25252 h 607604"/>
                  <a:gd name="connsiteX1" fmla="*/ 25252 w 890811"/>
                  <a:gd name="connsiteY1" fmla="*/ 607605 h 607604"/>
                  <a:gd name="connsiteX2" fmla="*/ 121441 w 890811"/>
                  <a:gd name="connsiteY2" fmla="*/ 574366 h 607604"/>
                  <a:gd name="connsiteX3" fmla="*/ 341697 w 890811"/>
                  <a:gd name="connsiteY3" fmla="*/ 121440 h 607604"/>
                  <a:gd name="connsiteX4" fmla="*/ 794624 w 890811"/>
                  <a:gd name="connsiteY4" fmla="*/ 341696 h 607604"/>
                  <a:gd name="connsiteX5" fmla="*/ 890812 w 890811"/>
                  <a:gd name="connsiteY5" fmla="*/ 308458 h 607604"/>
                  <a:gd name="connsiteX6" fmla="*/ 308390 w 890811"/>
                  <a:gd name="connsiteY6" fmla="*/ 25252 h 607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90811" h="607604">
                    <a:moveTo>
                      <a:pt x="308390" y="25252"/>
                    </a:moveTo>
                    <a:cubicBezTo>
                      <a:pt x="69412" y="107873"/>
                      <a:pt x="-57369" y="368626"/>
                      <a:pt x="25252" y="607605"/>
                    </a:cubicBezTo>
                    <a:lnTo>
                      <a:pt x="121441" y="574366"/>
                    </a:lnTo>
                    <a:cubicBezTo>
                      <a:pt x="57202" y="388502"/>
                      <a:pt x="155764" y="185679"/>
                      <a:pt x="341697" y="121440"/>
                    </a:cubicBezTo>
                    <a:cubicBezTo>
                      <a:pt x="527629" y="57201"/>
                      <a:pt x="730385" y="155764"/>
                      <a:pt x="794624" y="341696"/>
                    </a:cubicBezTo>
                    <a:lnTo>
                      <a:pt x="890812" y="308458"/>
                    </a:lnTo>
                    <a:cubicBezTo>
                      <a:pt x="808122" y="69411"/>
                      <a:pt x="547437" y="-57370"/>
                      <a:pt x="308390" y="25252"/>
                    </a:cubicBezTo>
                    <a:close/>
                  </a:path>
                </a:pathLst>
              </a:custGeom>
              <a:solidFill>
                <a:srgbClr val="956FFB"/>
              </a:solidFill>
              <a:ln w="67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" name="자유형: 도형 12">
                <a:extLst>
                  <a:ext uri="{FF2B5EF4-FFF2-40B4-BE49-F238E27FC236}">
                    <a16:creationId xmlns:a16="http://schemas.microsoft.com/office/drawing/2014/main" id="{CA011FCC-B9AF-42CE-A77E-7BE7CECD4C02}"/>
                  </a:ext>
                </a:extLst>
              </p:cNvPr>
              <p:cNvSpPr/>
              <p:nvPr/>
            </p:nvSpPr>
            <p:spPr>
              <a:xfrm>
                <a:off x="5517224" y="404933"/>
                <a:ext cx="1349824" cy="570765"/>
              </a:xfrm>
              <a:custGeom>
                <a:avLst/>
                <a:gdLst>
                  <a:gd name="connsiteX0" fmla="*/ 1288589 w 1349824"/>
                  <a:gd name="connsiteY0" fmla="*/ 570584 h 570765"/>
                  <a:gd name="connsiteX1" fmla="*/ 970991 w 1349824"/>
                  <a:gd name="connsiteY1" fmla="*/ 506414 h 570765"/>
                  <a:gd name="connsiteX2" fmla="*/ 252563 w 1349824"/>
                  <a:gd name="connsiteY2" fmla="*/ 486063 h 570765"/>
                  <a:gd name="connsiteX3" fmla="*/ 8022 w 1349824"/>
                  <a:gd name="connsiteY3" fmla="*/ 514621 h 570765"/>
                  <a:gd name="connsiteX4" fmla="*/ 14059 w 1349824"/>
                  <a:gd name="connsiteY4" fmla="*/ 449772 h 570765"/>
                  <a:gd name="connsiteX5" fmla="*/ 40854 w 1349824"/>
                  <a:gd name="connsiteY5" fmla="*/ 408326 h 570765"/>
                  <a:gd name="connsiteX6" fmla="*/ 148845 w 1349824"/>
                  <a:gd name="connsiteY6" fmla="*/ 349582 h 570765"/>
                  <a:gd name="connsiteX7" fmla="*/ 229296 w 1349824"/>
                  <a:gd name="connsiteY7" fmla="*/ 294501 h 570765"/>
                  <a:gd name="connsiteX8" fmla="*/ 304863 w 1349824"/>
                  <a:gd name="connsiteY8" fmla="*/ 236435 h 570765"/>
                  <a:gd name="connsiteX9" fmla="*/ 391555 w 1349824"/>
                  <a:gd name="connsiteY9" fmla="*/ 236842 h 570765"/>
                  <a:gd name="connsiteX10" fmla="*/ 425946 w 1349824"/>
                  <a:gd name="connsiteY10" fmla="*/ 232365 h 570765"/>
                  <a:gd name="connsiteX11" fmla="*/ 503277 w 1349824"/>
                  <a:gd name="connsiteY11" fmla="*/ 184881 h 570765"/>
                  <a:gd name="connsiteX12" fmla="*/ 643490 w 1349824"/>
                  <a:gd name="connsiteY12" fmla="*/ 162360 h 570765"/>
                  <a:gd name="connsiteX13" fmla="*/ 676321 w 1349824"/>
                  <a:gd name="connsiteY13" fmla="*/ 139636 h 570765"/>
                  <a:gd name="connsiteX14" fmla="*/ 880501 w 1349824"/>
                  <a:gd name="connsiteY14" fmla="*/ 2747 h 570765"/>
                  <a:gd name="connsiteX15" fmla="*/ 1004569 w 1349824"/>
                  <a:gd name="connsiteY15" fmla="*/ 102395 h 570765"/>
                  <a:gd name="connsiteX16" fmla="*/ 1100215 w 1349824"/>
                  <a:gd name="connsiteY16" fmla="*/ 164056 h 570765"/>
                  <a:gd name="connsiteX17" fmla="*/ 1186364 w 1349824"/>
                  <a:gd name="connsiteY17" fmla="*/ 174977 h 570765"/>
                  <a:gd name="connsiteX18" fmla="*/ 1294084 w 1349824"/>
                  <a:gd name="connsiteY18" fmla="*/ 350667 h 570765"/>
                  <a:gd name="connsiteX19" fmla="*/ 1315384 w 1349824"/>
                  <a:gd name="connsiteY19" fmla="*/ 401271 h 570765"/>
                  <a:gd name="connsiteX20" fmla="*/ 1333224 w 1349824"/>
                  <a:gd name="connsiteY20" fmla="*/ 546639 h 570765"/>
                  <a:gd name="connsiteX21" fmla="*/ 1288589 w 1349824"/>
                  <a:gd name="connsiteY21" fmla="*/ 570584 h 570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349824" h="570765">
                    <a:moveTo>
                      <a:pt x="1288589" y="570584"/>
                    </a:moveTo>
                    <a:cubicBezTo>
                      <a:pt x="1183718" y="544265"/>
                      <a:pt x="1077965" y="522354"/>
                      <a:pt x="970991" y="506414"/>
                    </a:cubicBezTo>
                    <a:cubicBezTo>
                      <a:pt x="732352" y="470801"/>
                      <a:pt x="492966" y="465781"/>
                      <a:pt x="252563" y="486063"/>
                    </a:cubicBezTo>
                    <a:cubicBezTo>
                      <a:pt x="170620" y="492982"/>
                      <a:pt x="90101" y="510348"/>
                      <a:pt x="8022" y="514621"/>
                    </a:cubicBezTo>
                    <a:cubicBezTo>
                      <a:pt x="-9615" y="491219"/>
                      <a:pt x="6191" y="470597"/>
                      <a:pt x="14059" y="449772"/>
                    </a:cubicBezTo>
                    <a:cubicBezTo>
                      <a:pt x="19893" y="434306"/>
                      <a:pt x="28983" y="420265"/>
                      <a:pt x="40854" y="408326"/>
                    </a:cubicBezTo>
                    <a:cubicBezTo>
                      <a:pt x="70633" y="377326"/>
                      <a:pt x="104346" y="353448"/>
                      <a:pt x="148845" y="349582"/>
                    </a:cubicBezTo>
                    <a:cubicBezTo>
                      <a:pt x="193141" y="356840"/>
                      <a:pt x="215526" y="332013"/>
                      <a:pt x="229296" y="294501"/>
                    </a:cubicBezTo>
                    <a:cubicBezTo>
                      <a:pt x="249171" y="268249"/>
                      <a:pt x="272845" y="246949"/>
                      <a:pt x="304863" y="236435"/>
                    </a:cubicBezTo>
                    <a:cubicBezTo>
                      <a:pt x="333760" y="230262"/>
                      <a:pt x="362590" y="232365"/>
                      <a:pt x="391555" y="236842"/>
                    </a:cubicBezTo>
                    <a:cubicBezTo>
                      <a:pt x="403154" y="238673"/>
                      <a:pt x="415907" y="244371"/>
                      <a:pt x="425946" y="232365"/>
                    </a:cubicBezTo>
                    <a:cubicBezTo>
                      <a:pt x="448671" y="211608"/>
                      <a:pt x="465019" y="180336"/>
                      <a:pt x="503277" y="184881"/>
                    </a:cubicBezTo>
                    <a:cubicBezTo>
                      <a:pt x="547912" y="164260"/>
                      <a:pt x="593632" y="150150"/>
                      <a:pt x="643490" y="162360"/>
                    </a:cubicBezTo>
                    <a:cubicBezTo>
                      <a:pt x="663433" y="167244"/>
                      <a:pt x="672997" y="158765"/>
                      <a:pt x="676321" y="139636"/>
                    </a:cubicBezTo>
                    <a:cubicBezTo>
                      <a:pt x="693754" y="37682"/>
                      <a:pt x="790825" y="-12719"/>
                      <a:pt x="880501" y="2747"/>
                    </a:cubicBezTo>
                    <a:cubicBezTo>
                      <a:pt x="937888" y="12651"/>
                      <a:pt x="980284" y="48603"/>
                      <a:pt x="1004569" y="102395"/>
                    </a:cubicBezTo>
                    <a:cubicBezTo>
                      <a:pt x="1026411" y="150693"/>
                      <a:pt x="1045880" y="164124"/>
                      <a:pt x="1100215" y="164056"/>
                    </a:cubicBezTo>
                    <a:cubicBezTo>
                      <a:pt x="1129383" y="163988"/>
                      <a:pt x="1157602" y="163310"/>
                      <a:pt x="1186364" y="174977"/>
                    </a:cubicBezTo>
                    <a:cubicBezTo>
                      <a:pt x="1258403" y="204349"/>
                      <a:pt x="1303784" y="272455"/>
                      <a:pt x="1294084" y="350667"/>
                    </a:cubicBezTo>
                    <a:cubicBezTo>
                      <a:pt x="1291099" y="374748"/>
                      <a:pt x="1298290" y="387094"/>
                      <a:pt x="1315384" y="401271"/>
                    </a:cubicBezTo>
                    <a:cubicBezTo>
                      <a:pt x="1353710" y="433221"/>
                      <a:pt x="1360629" y="505871"/>
                      <a:pt x="1333224" y="546639"/>
                    </a:cubicBezTo>
                    <a:cubicBezTo>
                      <a:pt x="1321828" y="563597"/>
                      <a:pt x="1308600" y="572144"/>
                      <a:pt x="1288589" y="570584"/>
                    </a:cubicBezTo>
                    <a:close/>
                  </a:path>
                </a:pathLst>
              </a:custGeom>
              <a:solidFill>
                <a:srgbClr val="C5FEFF"/>
              </a:solidFill>
              <a:ln w="67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" name="자유형: 도형 13">
                <a:extLst>
                  <a:ext uri="{FF2B5EF4-FFF2-40B4-BE49-F238E27FC236}">
                    <a16:creationId xmlns:a16="http://schemas.microsoft.com/office/drawing/2014/main" id="{EE1C94A6-DC6B-4F8B-AFFE-119BABACFA09}"/>
                  </a:ext>
                </a:extLst>
              </p:cNvPr>
              <p:cNvSpPr/>
              <p:nvPr/>
            </p:nvSpPr>
            <p:spPr>
              <a:xfrm>
                <a:off x="3672498" y="971949"/>
                <a:ext cx="1115393" cy="708241"/>
              </a:xfrm>
              <a:custGeom>
                <a:avLst/>
                <a:gdLst>
                  <a:gd name="connsiteX0" fmla="*/ 937533 w 1115393"/>
                  <a:gd name="connsiteY0" fmla="*/ 274769 h 708241"/>
                  <a:gd name="connsiteX1" fmla="*/ 630925 w 1115393"/>
                  <a:gd name="connsiteY1" fmla="*/ 465043 h 708241"/>
                  <a:gd name="connsiteX2" fmla="*/ 332591 w 1115393"/>
                  <a:gd name="connsiteY2" fmla="*/ 708159 h 708241"/>
                  <a:gd name="connsiteX3" fmla="*/ 301456 w 1115393"/>
                  <a:gd name="connsiteY3" fmla="*/ 679262 h 708241"/>
                  <a:gd name="connsiteX4" fmla="*/ 267607 w 1115393"/>
                  <a:gd name="connsiteY4" fmla="*/ 669087 h 708241"/>
                  <a:gd name="connsiteX5" fmla="*/ 17978 w 1115393"/>
                  <a:gd name="connsiteY5" fmla="*/ 612649 h 708241"/>
                  <a:gd name="connsiteX6" fmla="*/ 163278 w 1115393"/>
                  <a:gd name="connsiteY6" fmla="*/ 370211 h 708241"/>
                  <a:gd name="connsiteX7" fmla="*/ 221072 w 1115393"/>
                  <a:gd name="connsiteY7" fmla="*/ 332089 h 708241"/>
                  <a:gd name="connsiteX8" fmla="*/ 395134 w 1115393"/>
                  <a:gd name="connsiteY8" fmla="*/ 266968 h 708241"/>
                  <a:gd name="connsiteX9" fmla="*/ 491797 w 1115393"/>
                  <a:gd name="connsiteY9" fmla="*/ 184075 h 708241"/>
                  <a:gd name="connsiteX10" fmla="*/ 589953 w 1115393"/>
                  <a:gd name="connsiteY10" fmla="*/ 157416 h 708241"/>
                  <a:gd name="connsiteX11" fmla="*/ 669658 w 1115393"/>
                  <a:gd name="connsiteY11" fmla="*/ 107287 h 708241"/>
                  <a:gd name="connsiteX12" fmla="*/ 677459 w 1115393"/>
                  <a:gd name="connsiteY12" fmla="*/ 92432 h 708241"/>
                  <a:gd name="connsiteX13" fmla="*/ 817196 w 1115393"/>
                  <a:gd name="connsiteY13" fmla="*/ 178 h 708241"/>
                  <a:gd name="connsiteX14" fmla="*/ 917794 w 1115393"/>
                  <a:gd name="connsiteY14" fmla="*/ 18968 h 708241"/>
                  <a:gd name="connsiteX15" fmla="*/ 1007538 w 1115393"/>
                  <a:gd name="connsiteY15" fmla="*/ 113257 h 708241"/>
                  <a:gd name="connsiteX16" fmla="*/ 1090906 w 1115393"/>
                  <a:gd name="connsiteY16" fmla="*/ 168473 h 708241"/>
                  <a:gd name="connsiteX17" fmla="*/ 1115394 w 1115393"/>
                  <a:gd name="connsiteY17" fmla="*/ 183397 h 708241"/>
                  <a:gd name="connsiteX18" fmla="*/ 1111459 w 1115393"/>
                  <a:gd name="connsiteY18" fmla="*/ 192351 h 708241"/>
                  <a:gd name="connsiteX19" fmla="*/ 937533 w 1115393"/>
                  <a:gd name="connsiteY19" fmla="*/ 274769 h 708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115393" h="708241">
                    <a:moveTo>
                      <a:pt x="937533" y="274769"/>
                    </a:moveTo>
                    <a:cubicBezTo>
                      <a:pt x="829339" y="328561"/>
                      <a:pt x="729419" y="395649"/>
                      <a:pt x="630925" y="465043"/>
                    </a:cubicBezTo>
                    <a:cubicBezTo>
                      <a:pt x="525850" y="539117"/>
                      <a:pt x="428101" y="622214"/>
                      <a:pt x="332591" y="708159"/>
                    </a:cubicBezTo>
                    <a:cubicBezTo>
                      <a:pt x="312106" y="709448"/>
                      <a:pt x="304101" y="695407"/>
                      <a:pt x="301456" y="679262"/>
                    </a:cubicBezTo>
                    <a:cubicBezTo>
                      <a:pt x="296707" y="650500"/>
                      <a:pt x="284633" y="656334"/>
                      <a:pt x="267607" y="669087"/>
                    </a:cubicBezTo>
                    <a:cubicBezTo>
                      <a:pt x="181525" y="733529"/>
                      <a:pt x="65665" y="707142"/>
                      <a:pt x="17978" y="612649"/>
                    </a:cubicBezTo>
                    <a:cubicBezTo>
                      <a:pt x="-37103" y="503505"/>
                      <a:pt x="40906" y="371907"/>
                      <a:pt x="163278" y="370211"/>
                    </a:cubicBezTo>
                    <a:cubicBezTo>
                      <a:pt x="193668" y="369804"/>
                      <a:pt x="207506" y="363631"/>
                      <a:pt x="221072" y="332089"/>
                    </a:cubicBezTo>
                    <a:cubicBezTo>
                      <a:pt x="248342" y="268528"/>
                      <a:pt x="311631" y="231220"/>
                      <a:pt x="395134" y="266968"/>
                    </a:cubicBezTo>
                    <a:cubicBezTo>
                      <a:pt x="425659" y="237392"/>
                      <a:pt x="452386" y="203340"/>
                      <a:pt x="491797" y="184075"/>
                    </a:cubicBezTo>
                    <a:cubicBezTo>
                      <a:pt x="522051" y="166031"/>
                      <a:pt x="556172" y="162233"/>
                      <a:pt x="589953" y="157416"/>
                    </a:cubicBezTo>
                    <a:cubicBezTo>
                      <a:pt x="633570" y="167863"/>
                      <a:pt x="659957" y="151176"/>
                      <a:pt x="669658" y="107287"/>
                    </a:cubicBezTo>
                    <a:cubicBezTo>
                      <a:pt x="670811" y="101928"/>
                      <a:pt x="674202" y="97044"/>
                      <a:pt x="677459" y="92432"/>
                    </a:cubicBezTo>
                    <a:cubicBezTo>
                      <a:pt x="710154" y="40607"/>
                      <a:pt x="756010" y="8860"/>
                      <a:pt x="817196" y="178"/>
                    </a:cubicBezTo>
                    <a:cubicBezTo>
                      <a:pt x="852063" y="-704"/>
                      <a:pt x="886455" y="1127"/>
                      <a:pt x="917794" y="18968"/>
                    </a:cubicBezTo>
                    <a:cubicBezTo>
                      <a:pt x="958562" y="39996"/>
                      <a:pt x="989562" y="70453"/>
                      <a:pt x="1007538" y="113257"/>
                    </a:cubicBezTo>
                    <a:cubicBezTo>
                      <a:pt x="1020155" y="154500"/>
                      <a:pt x="1056378" y="160265"/>
                      <a:pt x="1090906" y="168473"/>
                    </a:cubicBezTo>
                    <a:cubicBezTo>
                      <a:pt x="1100606" y="170983"/>
                      <a:pt x="1111799" y="170983"/>
                      <a:pt x="1115394" y="183397"/>
                    </a:cubicBezTo>
                    <a:cubicBezTo>
                      <a:pt x="1114851" y="186721"/>
                      <a:pt x="1114241" y="190655"/>
                      <a:pt x="1111459" y="192351"/>
                    </a:cubicBezTo>
                    <a:cubicBezTo>
                      <a:pt x="1056107" y="225318"/>
                      <a:pt x="1001365" y="259710"/>
                      <a:pt x="937533" y="274769"/>
                    </a:cubicBezTo>
                    <a:close/>
                  </a:path>
                </a:pathLst>
              </a:custGeom>
              <a:solidFill>
                <a:srgbClr val="C5FEFF"/>
              </a:solidFill>
              <a:ln w="67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" name="자유형: 도형 14">
                <a:extLst>
                  <a:ext uri="{FF2B5EF4-FFF2-40B4-BE49-F238E27FC236}">
                    <a16:creationId xmlns:a16="http://schemas.microsoft.com/office/drawing/2014/main" id="{0C4EDB2C-A0D5-428A-B11A-82730A948EBF}"/>
                  </a:ext>
                </a:extLst>
              </p:cNvPr>
              <p:cNvSpPr/>
              <p:nvPr/>
            </p:nvSpPr>
            <p:spPr>
              <a:xfrm>
                <a:off x="3094353" y="853756"/>
                <a:ext cx="5996510" cy="5996510"/>
              </a:xfrm>
              <a:custGeom>
                <a:avLst/>
                <a:gdLst>
                  <a:gd name="connsiteX0" fmla="*/ 5996511 w 5996510"/>
                  <a:gd name="connsiteY0" fmla="*/ 2998255 h 5996510"/>
                  <a:gd name="connsiteX1" fmla="*/ 2998255 w 5996510"/>
                  <a:gd name="connsiteY1" fmla="*/ 5996511 h 5996510"/>
                  <a:gd name="connsiteX2" fmla="*/ 0 w 5996510"/>
                  <a:gd name="connsiteY2" fmla="*/ 2998255 h 5996510"/>
                  <a:gd name="connsiteX3" fmla="*/ 2998255 w 5996510"/>
                  <a:gd name="connsiteY3" fmla="*/ 0 h 5996510"/>
                  <a:gd name="connsiteX4" fmla="*/ 5996511 w 5996510"/>
                  <a:gd name="connsiteY4" fmla="*/ 2998255 h 5996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96510" h="5996510">
                    <a:moveTo>
                      <a:pt x="5996511" y="2998255"/>
                    </a:moveTo>
                    <a:cubicBezTo>
                      <a:pt x="5996511" y="4654146"/>
                      <a:pt x="4654146" y="5996511"/>
                      <a:pt x="2998255" y="5996511"/>
                    </a:cubicBezTo>
                    <a:cubicBezTo>
                      <a:pt x="1342365" y="5996511"/>
                      <a:pt x="0" y="4654146"/>
                      <a:pt x="0" y="2998255"/>
                    </a:cubicBezTo>
                    <a:cubicBezTo>
                      <a:pt x="0" y="1342365"/>
                      <a:pt x="1342365" y="0"/>
                      <a:pt x="2998255" y="0"/>
                    </a:cubicBezTo>
                    <a:cubicBezTo>
                      <a:pt x="4654146" y="0"/>
                      <a:pt x="5996511" y="1342365"/>
                      <a:pt x="5996511" y="2998255"/>
                    </a:cubicBezTo>
                    <a:close/>
                  </a:path>
                </a:pathLst>
              </a:custGeom>
              <a:solidFill>
                <a:srgbClr val="36C0D7"/>
              </a:solidFill>
              <a:ln w="67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" name="자유형: 도형 15">
                <a:extLst>
                  <a:ext uri="{FF2B5EF4-FFF2-40B4-BE49-F238E27FC236}">
                    <a16:creationId xmlns:a16="http://schemas.microsoft.com/office/drawing/2014/main" id="{49D1E310-FEC4-447F-BCC6-19E7C94B7312}"/>
                  </a:ext>
                </a:extLst>
              </p:cNvPr>
              <p:cNvSpPr/>
              <p:nvPr/>
            </p:nvSpPr>
            <p:spPr>
              <a:xfrm>
                <a:off x="7437397" y="1756217"/>
                <a:ext cx="1660889" cy="3991410"/>
              </a:xfrm>
              <a:custGeom>
                <a:avLst/>
                <a:gdLst>
                  <a:gd name="connsiteX0" fmla="*/ 988627 w 1660889"/>
                  <a:gd name="connsiteY0" fmla="*/ 3991410 h 3991410"/>
                  <a:gd name="connsiteX1" fmla="*/ 934970 w 1660889"/>
                  <a:gd name="connsiteY1" fmla="*/ 3885590 h 3991410"/>
                  <a:gd name="connsiteX2" fmla="*/ 903834 w 1660889"/>
                  <a:gd name="connsiteY2" fmla="*/ 3486455 h 3991410"/>
                  <a:gd name="connsiteX3" fmla="*/ 920657 w 1660889"/>
                  <a:gd name="connsiteY3" fmla="*/ 3196059 h 3991410"/>
                  <a:gd name="connsiteX4" fmla="*/ 846244 w 1660889"/>
                  <a:gd name="connsiteY4" fmla="*/ 3116965 h 3991410"/>
                  <a:gd name="connsiteX5" fmla="*/ 627344 w 1660889"/>
                  <a:gd name="connsiteY5" fmla="*/ 3132092 h 3991410"/>
                  <a:gd name="connsiteX6" fmla="*/ 218306 w 1660889"/>
                  <a:gd name="connsiteY6" fmla="*/ 3182492 h 3991410"/>
                  <a:gd name="connsiteX7" fmla="*/ 78364 w 1660889"/>
                  <a:gd name="connsiteY7" fmla="*/ 3164584 h 3991410"/>
                  <a:gd name="connsiteX8" fmla="*/ 16 w 1660889"/>
                  <a:gd name="connsiteY8" fmla="*/ 3053540 h 3991410"/>
                  <a:gd name="connsiteX9" fmla="*/ 46957 w 1660889"/>
                  <a:gd name="connsiteY9" fmla="*/ 2847122 h 3991410"/>
                  <a:gd name="connsiteX10" fmla="*/ 144299 w 1660889"/>
                  <a:gd name="connsiteY10" fmla="*/ 2507817 h 3991410"/>
                  <a:gd name="connsiteX11" fmla="*/ 151354 w 1660889"/>
                  <a:gd name="connsiteY11" fmla="*/ 2355801 h 3991410"/>
                  <a:gd name="connsiteX12" fmla="*/ 319514 w 1660889"/>
                  <a:gd name="connsiteY12" fmla="*/ 2055976 h 3991410"/>
                  <a:gd name="connsiteX13" fmla="*/ 697009 w 1660889"/>
                  <a:gd name="connsiteY13" fmla="*/ 1588804 h 3991410"/>
                  <a:gd name="connsiteX14" fmla="*/ 763418 w 1660889"/>
                  <a:gd name="connsiteY14" fmla="*/ 1155481 h 3991410"/>
                  <a:gd name="connsiteX15" fmla="*/ 680593 w 1660889"/>
                  <a:gd name="connsiteY15" fmla="*/ 801253 h 3991410"/>
                  <a:gd name="connsiteX16" fmla="*/ 652374 w 1660889"/>
                  <a:gd name="connsiteY16" fmla="*/ 392080 h 3991410"/>
                  <a:gd name="connsiteX17" fmla="*/ 776850 w 1660889"/>
                  <a:gd name="connsiteY17" fmla="*/ 20215 h 3991410"/>
                  <a:gd name="connsiteX18" fmla="*/ 797607 w 1660889"/>
                  <a:gd name="connsiteY18" fmla="*/ 0 h 3991410"/>
                  <a:gd name="connsiteX19" fmla="*/ 988627 w 1660889"/>
                  <a:gd name="connsiteY19" fmla="*/ 3991410 h 3991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660889" h="3991410">
                    <a:moveTo>
                      <a:pt x="988627" y="3991410"/>
                    </a:moveTo>
                    <a:cubicBezTo>
                      <a:pt x="954642" y="3964413"/>
                      <a:pt x="947316" y="3923170"/>
                      <a:pt x="934970" y="3885590"/>
                    </a:cubicBezTo>
                    <a:cubicBezTo>
                      <a:pt x="892303" y="3755349"/>
                      <a:pt x="897526" y="3620698"/>
                      <a:pt x="903834" y="3486455"/>
                    </a:cubicBezTo>
                    <a:cubicBezTo>
                      <a:pt x="908379" y="3389589"/>
                      <a:pt x="916655" y="3292926"/>
                      <a:pt x="920657" y="3196059"/>
                    </a:cubicBezTo>
                    <a:cubicBezTo>
                      <a:pt x="922828" y="3142538"/>
                      <a:pt x="900104" y="3120153"/>
                      <a:pt x="846244" y="3116965"/>
                    </a:cubicBezTo>
                    <a:cubicBezTo>
                      <a:pt x="772711" y="3112555"/>
                      <a:pt x="700197" y="3124087"/>
                      <a:pt x="627344" y="3132092"/>
                    </a:cubicBezTo>
                    <a:cubicBezTo>
                      <a:pt x="490727" y="3147083"/>
                      <a:pt x="356212" y="3178965"/>
                      <a:pt x="218306" y="3182492"/>
                    </a:cubicBezTo>
                    <a:cubicBezTo>
                      <a:pt x="171093" y="3183713"/>
                      <a:pt x="123609" y="3182628"/>
                      <a:pt x="78364" y="3164584"/>
                    </a:cubicBezTo>
                    <a:cubicBezTo>
                      <a:pt x="30135" y="3145319"/>
                      <a:pt x="559" y="3105297"/>
                      <a:pt x="16" y="3053540"/>
                    </a:cubicBezTo>
                    <a:cubicBezTo>
                      <a:pt x="-730" y="2981161"/>
                      <a:pt x="24029" y="2914209"/>
                      <a:pt x="46957" y="2847122"/>
                    </a:cubicBezTo>
                    <a:cubicBezTo>
                      <a:pt x="85012" y="2735603"/>
                      <a:pt x="128290" y="2625305"/>
                      <a:pt x="144299" y="2507817"/>
                    </a:cubicBezTo>
                    <a:cubicBezTo>
                      <a:pt x="151150" y="2457755"/>
                      <a:pt x="148369" y="2406473"/>
                      <a:pt x="151354" y="2355801"/>
                    </a:cubicBezTo>
                    <a:cubicBezTo>
                      <a:pt x="158680" y="2228681"/>
                      <a:pt x="224072" y="2134391"/>
                      <a:pt x="319514" y="2055976"/>
                    </a:cubicBezTo>
                    <a:cubicBezTo>
                      <a:pt x="477363" y="1926345"/>
                      <a:pt x="603059" y="1769852"/>
                      <a:pt x="697009" y="1588804"/>
                    </a:cubicBezTo>
                    <a:cubicBezTo>
                      <a:pt x="767692" y="1452526"/>
                      <a:pt x="788042" y="1307226"/>
                      <a:pt x="763418" y="1155481"/>
                    </a:cubicBezTo>
                    <a:cubicBezTo>
                      <a:pt x="743950" y="1035483"/>
                      <a:pt x="709219" y="919081"/>
                      <a:pt x="680593" y="801253"/>
                    </a:cubicBezTo>
                    <a:cubicBezTo>
                      <a:pt x="647897" y="666671"/>
                      <a:pt x="633652" y="529579"/>
                      <a:pt x="652374" y="392080"/>
                    </a:cubicBezTo>
                    <a:cubicBezTo>
                      <a:pt x="670215" y="261093"/>
                      <a:pt x="712475" y="136482"/>
                      <a:pt x="776850" y="20215"/>
                    </a:cubicBezTo>
                    <a:cubicBezTo>
                      <a:pt x="781326" y="12142"/>
                      <a:pt x="784854" y="678"/>
                      <a:pt x="797607" y="0"/>
                    </a:cubicBezTo>
                    <a:cubicBezTo>
                      <a:pt x="1871348" y="1096059"/>
                      <a:pt x="1953156" y="2806760"/>
                      <a:pt x="988627" y="3991410"/>
                    </a:cubicBezTo>
                    <a:close/>
                  </a:path>
                </a:pathLst>
              </a:custGeom>
              <a:solidFill>
                <a:srgbClr val="00A942"/>
              </a:solidFill>
              <a:ln w="67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" name="자유형: 도형 16">
                <a:extLst>
                  <a:ext uri="{FF2B5EF4-FFF2-40B4-BE49-F238E27FC236}">
                    <a16:creationId xmlns:a16="http://schemas.microsoft.com/office/drawing/2014/main" id="{A719D136-71D4-4431-8E93-68CEB53759CE}"/>
                  </a:ext>
                </a:extLst>
              </p:cNvPr>
              <p:cNvSpPr/>
              <p:nvPr/>
            </p:nvSpPr>
            <p:spPr>
              <a:xfrm>
                <a:off x="5966098" y="5908363"/>
                <a:ext cx="1939301" cy="951697"/>
              </a:xfrm>
              <a:custGeom>
                <a:avLst/>
                <a:gdLst>
                  <a:gd name="connsiteX0" fmla="*/ 0 w 1939301"/>
                  <a:gd name="connsiteY0" fmla="*/ 936477 h 951697"/>
                  <a:gd name="connsiteX1" fmla="*/ 172433 w 1939301"/>
                  <a:gd name="connsiteY1" fmla="*/ 720630 h 951697"/>
                  <a:gd name="connsiteX2" fmla="*/ 362504 w 1939301"/>
                  <a:gd name="connsiteY2" fmla="*/ 601446 h 951697"/>
                  <a:gd name="connsiteX3" fmla="*/ 772152 w 1939301"/>
                  <a:gd name="connsiteY3" fmla="*/ 297143 h 951697"/>
                  <a:gd name="connsiteX4" fmla="*/ 983183 w 1939301"/>
                  <a:gd name="connsiteY4" fmla="*/ 78515 h 951697"/>
                  <a:gd name="connsiteX5" fmla="*/ 1229895 w 1939301"/>
                  <a:gd name="connsiteY5" fmla="*/ 4847 h 951697"/>
                  <a:gd name="connsiteX6" fmla="*/ 1593213 w 1939301"/>
                  <a:gd name="connsiteY6" fmla="*/ 63049 h 951697"/>
                  <a:gd name="connsiteX7" fmla="*/ 1835516 w 1939301"/>
                  <a:gd name="connsiteY7" fmla="*/ 120843 h 951697"/>
                  <a:gd name="connsiteX8" fmla="*/ 1937945 w 1939301"/>
                  <a:gd name="connsiteY8" fmla="*/ 266415 h 951697"/>
                  <a:gd name="connsiteX9" fmla="*/ 1939301 w 1939301"/>
                  <a:gd name="connsiteY9" fmla="*/ 320478 h 951697"/>
                  <a:gd name="connsiteX10" fmla="*/ 1788778 w 1939301"/>
                  <a:gd name="connsiteY10" fmla="*/ 433489 h 951697"/>
                  <a:gd name="connsiteX11" fmla="*/ 1664710 w 1939301"/>
                  <a:gd name="connsiteY11" fmla="*/ 515297 h 951697"/>
                  <a:gd name="connsiteX12" fmla="*/ 1411283 w 1939301"/>
                  <a:gd name="connsiteY12" fmla="*/ 649540 h 951697"/>
                  <a:gd name="connsiteX13" fmla="*/ 1178545 w 1939301"/>
                  <a:gd name="connsiteY13" fmla="*/ 748781 h 951697"/>
                  <a:gd name="connsiteX14" fmla="*/ 1158669 w 1939301"/>
                  <a:gd name="connsiteY14" fmla="*/ 760991 h 951697"/>
                  <a:gd name="connsiteX15" fmla="*/ 1127602 w 1939301"/>
                  <a:gd name="connsiteY15" fmla="*/ 785140 h 951697"/>
                  <a:gd name="connsiteX16" fmla="*/ 924575 w 1939301"/>
                  <a:gd name="connsiteY16" fmla="*/ 848157 h 951697"/>
                  <a:gd name="connsiteX17" fmla="*/ 627870 w 1939301"/>
                  <a:gd name="connsiteY17" fmla="*/ 912125 h 951697"/>
                  <a:gd name="connsiteX18" fmla="*/ 494576 w 1939301"/>
                  <a:gd name="connsiteY18" fmla="*/ 930847 h 951697"/>
                  <a:gd name="connsiteX19" fmla="*/ 330826 w 1939301"/>
                  <a:gd name="connsiteY19" fmla="*/ 949705 h 951697"/>
                  <a:gd name="connsiteX20" fmla="*/ 49790 w 1939301"/>
                  <a:gd name="connsiteY20" fmla="*/ 950587 h 951697"/>
                  <a:gd name="connsiteX21" fmla="*/ 0 w 1939301"/>
                  <a:gd name="connsiteY21" fmla="*/ 936477 h 951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939301" h="951697">
                    <a:moveTo>
                      <a:pt x="0" y="936477"/>
                    </a:moveTo>
                    <a:cubicBezTo>
                      <a:pt x="57387" y="864438"/>
                      <a:pt x="113622" y="791516"/>
                      <a:pt x="172433" y="720630"/>
                    </a:cubicBezTo>
                    <a:cubicBezTo>
                      <a:pt x="222291" y="660529"/>
                      <a:pt x="295416" y="634617"/>
                      <a:pt x="362504" y="601446"/>
                    </a:cubicBezTo>
                    <a:cubicBezTo>
                      <a:pt x="517708" y="524658"/>
                      <a:pt x="649848" y="417955"/>
                      <a:pt x="772152" y="297143"/>
                    </a:cubicBezTo>
                    <a:cubicBezTo>
                      <a:pt x="844260" y="225918"/>
                      <a:pt x="914196" y="152386"/>
                      <a:pt x="983183" y="78515"/>
                    </a:cubicBezTo>
                    <a:cubicBezTo>
                      <a:pt x="1053934" y="2812"/>
                      <a:pt x="1137234" y="-8584"/>
                      <a:pt x="1229895" y="4847"/>
                    </a:cubicBezTo>
                    <a:cubicBezTo>
                      <a:pt x="1351250" y="22484"/>
                      <a:pt x="1472401" y="42156"/>
                      <a:pt x="1593213" y="63049"/>
                    </a:cubicBezTo>
                    <a:cubicBezTo>
                      <a:pt x="1675021" y="77226"/>
                      <a:pt x="1757575" y="87944"/>
                      <a:pt x="1835516" y="120843"/>
                    </a:cubicBezTo>
                    <a:cubicBezTo>
                      <a:pt x="1906470" y="150758"/>
                      <a:pt x="1937266" y="190509"/>
                      <a:pt x="1937945" y="266415"/>
                    </a:cubicBezTo>
                    <a:cubicBezTo>
                      <a:pt x="1938080" y="284458"/>
                      <a:pt x="1938826" y="302435"/>
                      <a:pt x="1939301" y="320478"/>
                    </a:cubicBezTo>
                    <a:cubicBezTo>
                      <a:pt x="1895074" y="366062"/>
                      <a:pt x="1839789" y="396995"/>
                      <a:pt x="1788778" y="433489"/>
                    </a:cubicBezTo>
                    <a:cubicBezTo>
                      <a:pt x="1748485" y="462251"/>
                      <a:pt x="1706156" y="488096"/>
                      <a:pt x="1664710" y="515297"/>
                    </a:cubicBezTo>
                    <a:cubicBezTo>
                      <a:pt x="1580461" y="560474"/>
                      <a:pt x="1497907" y="608772"/>
                      <a:pt x="1411283" y="649540"/>
                    </a:cubicBezTo>
                    <a:cubicBezTo>
                      <a:pt x="1334902" y="685492"/>
                      <a:pt x="1258182" y="720562"/>
                      <a:pt x="1178545" y="748781"/>
                    </a:cubicBezTo>
                    <a:cubicBezTo>
                      <a:pt x="1171422" y="751291"/>
                      <a:pt x="1165317" y="756853"/>
                      <a:pt x="1158669" y="760991"/>
                    </a:cubicBezTo>
                    <a:cubicBezTo>
                      <a:pt x="1152090" y="773880"/>
                      <a:pt x="1141372" y="781477"/>
                      <a:pt x="1127602" y="785140"/>
                    </a:cubicBezTo>
                    <a:cubicBezTo>
                      <a:pt x="1059022" y="803387"/>
                      <a:pt x="993223" y="831199"/>
                      <a:pt x="924575" y="848157"/>
                    </a:cubicBezTo>
                    <a:cubicBezTo>
                      <a:pt x="826487" y="872374"/>
                      <a:pt x="728942" y="899236"/>
                      <a:pt x="627870" y="912125"/>
                    </a:cubicBezTo>
                    <a:cubicBezTo>
                      <a:pt x="583642" y="917755"/>
                      <a:pt x="538872" y="923792"/>
                      <a:pt x="494576" y="930847"/>
                    </a:cubicBezTo>
                    <a:cubicBezTo>
                      <a:pt x="440445" y="939462"/>
                      <a:pt x="385500" y="947602"/>
                      <a:pt x="330826" y="949705"/>
                    </a:cubicBezTo>
                    <a:cubicBezTo>
                      <a:pt x="237283" y="953368"/>
                      <a:pt x="143469" y="950926"/>
                      <a:pt x="49790" y="950587"/>
                    </a:cubicBezTo>
                    <a:cubicBezTo>
                      <a:pt x="32221" y="950383"/>
                      <a:pt x="13160" y="953436"/>
                      <a:pt x="0" y="936477"/>
                    </a:cubicBezTo>
                    <a:close/>
                  </a:path>
                </a:pathLst>
              </a:custGeom>
              <a:solidFill>
                <a:srgbClr val="00A942"/>
              </a:solidFill>
              <a:ln w="67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8" name="자유형: 도형 17">
                <a:extLst>
                  <a:ext uri="{FF2B5EF4-FFF2-40B4-BE49-F238E27FC236}">
                    <a16:creationId xmlns:a16="http://schemas.microsoft.com/office/drawing/2014/main" id="{10193FDA-71FA-4375-8596-8DD618F84787}"/>
                  </a:ext>
                </a:extLst>
              </p:cNvPr>
              <p:cNvSpPr/>
              <p:nvPr/>
            </p:nvSpPr>
            <p:spPr>
              <a:xfrm>
                <a:off x="3172429" y="1228714"/>
                <a:ext cx="2213254" cy="4720420"/>
              </a:xfrm>
              <a:custGeom>
                <a:avLst/>
                <a:gdLst>
                  <a:gd name="connsiteX0" fmla="*/ 2135138 w 2213254"/>
                  <a:gd name="connsiteY0" fmla="*/ 2777891 h 4720420"/>
                  <a:gd name="connsiteX1" fmla="*/ 1911761 w 2213254"/>
                  <a:gd name="connsiteY1" fmla="*/ 2511304 h 4720420"/>
                  <a:gd name="connsiteX2" fmla="*/ 1758253 w 2213254"/>
                  <a:gd name="connsiteY2" fmla="*/ 2178986 h 4720420"/>
                  <a:gd name="connsiteX3" fmla="*/ 1579782 w 2213254"/>
                  <a:gd name="connsiteY3" fmla="*/ 1829302 h 4720420"/>
                  <a:gd name="connsiteX4" fmla="*/ 1564723 w 2213254"/>
                  <a:gd name="connsiteY4" fmla="*/ 1562987 h 4720420"/>
                  <a:gd name="connsiteX5" fmla="*/ 1638119 w 2213254"/>
                  <a:gd name="connsiteY5" fmla="*/ 1324687 h 4720420"/>
                  <a:gd name="connsiteX6" fmla="*/ 1709887 w 2213254"/>
                  <a:gd name="connsiteY6" fmla="*/ 1019706 h 4720420"/>
                  <a:gd name="connsiteX7" fmla="*/ 1739260 w 2213254"/>
                  <a:gd name="connsiteY7" fmla="*/ 798839 h 4720420"/>
                  <a:gd name="connsiteX8" fmla="*/ 1754251 w 2213254"/>
                  <a:gd name="connsiteY8" fmla="*/ 485107 h 4720420"/>
                  <a:gd name="connsiteX9" fmla="*/ 1721623 w 2213254"/>
                  <a:gd name="connsiteY9" fmla="*/ 307043 h 4720420"/>
                  <a:gd name="connsiteX10" fmla="*/ 1653789 w 2213254"/>
                  <a:gd name="connsiteY10" fmla="*/ 203054 h 4720420"/>
                  <a:gd name="connsiteX11" fmla="*/ 1648973 w 2213254"/>
                  <a:gd name="connsiteY11" fmla="*/ 200341 h 4720420"/>
                  <a:gd name="connsiteX12" fmla="*/ 1628555 w 2213254"/>
                  <a:gd name="connsiteY12" fmla="*/ 163304 h 4720420"/>
                  <a:gd name="connsiteX13" fmla="*/ 1490377 w 2213254"/>
                  <a:gd name="connsiteY13" fmla="*/ 8982 h 4720420"/>
                  <a:gd name="connsiteX14" fmla="*/ 1476743 w 2213254"/>
                  <a:gd name="connsiteY14" fmla="*/ 95 h 4720420"/>
                  <a:gd name="connsiteX15" fmla="*/ 1438959 w 2213254"/>
                  <a:gd name="connsiteY15" fmla="*/ 12984 h 4720420"/>
                  <a:gd name="connsiteX16" fmla="*/ 904835 w 2213254"/>
                  <a:gd name="connsiteY16" fmla="*/ 396448 h 4720420"/>
                  <a:gd name="connsiteX17" fmla="*/ 873632 w 2213254"/>
                  <a:gd name="connsiteY17" fmla="*/ 438912 h 4720420"/>
                  <a:gd name="connsiteX18" fmla="*/ 845074 w 2213254"/>
                  <a:gd name="connsiteY18" fmla="*/ 467199 h 4720420"/>
                  <a:gd name="connsiteX19" fmla="*/ 124475 w 2213254"/>
                  <a:gd name="connsiteY19" fmla="*/ 1543383 h 4720420"/>
                  <a:gd name="connsiteX20" fmla="*/ 0 w 2213254"/>
                  <a:gd name="connsiteY20" fmla="*/ 1950046 h 4720420"/>
                  <a:gd name="connsiteX21" fmla="*/ 23403 w 2213254"/>
                  <a:gd name="connsiteY21" fmla="*/ 1955677 h 4720420"/>
                  <a:gd name="connsiteX22" fmla="*/ 217747 w 2213254"/>
                  <a:gd name="connsiteY22" fmla="*/ 1804679 h 4720420"/>
                  <a:gd name="connsiteX23" fmla="*/ 435222 w 2213254"/>
                  <a:gd name="connsiteY23" fmla="*/ 1617796 h 4720420"/>
                  <a:gd name="connsiteX24" fmla="*/ 499189 w 2213254"/>
                  <a:gd name="connsiteY24" fmla="*/ 1536192 h 4720420"/>
                  <a:gd name="connsiteX25" fmla="*/ 570957 w 2213254"/>
                  <a:gd name="connsiteY25" fmla="*/ 1291109 h 4720420"/>
                  <a:gd name="connsiteX26" fmla="*/ 621901 w 2213254"/>
                  <a:gd name="connsiteY26" fmla="*/ 1134616 h 4720420"/>
                  <a:gd name="connsiteX27" fmla="*/ 720327 w 2213254"/>
                  <a:gd name="connsiteY27" fmla="*/ 1111824 h 4720420"/>
                  <a:gd name="connsiteX28" fmla="*/ 832050 w 2213254"/>
                  <a:gd name="connsiteY28" fmla="*/ 1218798 h 4720420"/>
                  <a:gd name="connsiteX29" fmla="*/ 896695 w 2213254"/>
                  <a:gd name="connsiteY29" fmla="*/ 1292058 h 4720420"/>
                  <a:gd name="connsiteX30" fmla="*/ 915146 w 2213254"/>
                  <a:gd name="connsiteY30" fmla="*/ 1319599 h 4720420"/>
                  <a:gd name="connsiteX31" fmla="*/ 1050068 w 2213254"/>
                  <a:gd name="connsiteY31" fmla="*/ 1457370 h 4720420"/>
                  <a:gd name="connsiteX32" fmla="*/ 1170269 w 2213254"/>
                  <a:gd name="connsiteY32" fmla="*/ 1603348 h 4720420"/>
                  <a:gd name="connsiteX33" fmla="*/ 1171897 w 2213254"/>
                  <a:gd name="connsiteY33" fmla="*/ 1804950 h 4720420"/>
                  <a:gd name="connsiteX34" fmla="*/ 1072860 w 2213254"/>
                  <a:gd name="connsiteY34" fmla="*/ 1910092 h 4720420"/>
                  <a:gd name="connsiteX35" fmla="*/ 645846 w 2213254"/>
                  <a:gd name="connsiteY35" fmla="*/ 2258148 h 4720420"/>
                  <a:gd name="connsiteX36" fmla="*/ 624275 w 2213254"/>
                  <a:gd name="connsiteY36" fmla="*/ 2295999 h 4720420"/>
                  <a:gd name="connsiteX37" fmla="*/ 596531 w 2213254"/>
                  <a:gd name="connsiteY37" fmla="*/ 2342669 h 4720420"/>
                  <a:gd name="connsiteX38" fmla="*/ 582896 w 2213254"/>
                  <a:gd name="connsiteY38" fmla="*/ 2411384 h 4720420"/>
                  <a:gd name="connsiteX39" fmla="*/ 583032 w 2213254"/>
                  <a:gd name="connsiteY39" fmla="*/ 2562993 h 4720420"/>
                  <a:gd name="connsiteX40" fmla="*/ 596531 w 2213254"/>
                  <a:gd name="connsiteY40" fmla="*/ 2655722 h 4720420"/>
                  <a:gd name="connsiteX41" fmla="*/ 622715 w 2213254"/>
                  <a:gd name="connsiteY41" fmla="*/ 2729389 h 4720420"/>
                  <a:gd name="connsiteX42" fmla="*/ 621426 w 2213254"/>
                  <a:gd name="connsiteY42" fmla="*/ 2774499 h 4720420"/>
                  <a:gd name="connsiteX43" fmla="*/ 654393 w 2213254"/>
                  <a:gd name="connsiteY43" fmla="*/ 2877539 h 4720420"/>
                  <a:gd name="connsiteX44" fmla="*/ 707032 w 2213254"/>
                  <a:gd name="connsiteY44" fmla="*/ 3066252 h 4720420"/>
                  <a:gd name="connsiteX45" fmla="*/ 853689 w 2213254"/>
                  <a:gd name="connsiteY45" fmla="*/ 3203480 h 4720420"/>
                  <a:gd name="connsiteX46" fmla="*/ 926610 w 2213254"/>
                  <a:gd name="connsiteY46" fmla="*/ 3230478 h 4720420"/>
                  <a:gd name="connsiteX47" fmla="*/ 1002991 w 2213254"/>
                  <a:gd name="connsiteY47" fmla="*/ 3304688 h 4720420"/>
                  <a:gd name="connsiteX48" fmla="*/ 1045659 w 2213254"/>
                  <a:gd name="connsiteY48" fmla="*/ 3411391 h 4720420"/>
                  <a:gd name="connsiteX49" fmla="*/ 1038265 w 2213254"/>
                  <a:gd name="connsiteY49" fmla="*/ 3793363 h 4720420"/>
                  <a:gd name="connsiteX50" fmla="*/ 957407 w 2213254"/>
                  <a:gd name="connsiteY50" fmla="*/ 4083488 h 4720420"/>
                  <a:gd name="connsiteX51" fmla="*/ 955643 w 2213254"/>
                  <a:gd name="connsiteY51" fmla="*/ 4125545 h 4720420"/>
                  <a:gd name="connsiteX52" fmla="*/ 955914 w 2213254"/>
                  <a:gd name="connsiteY52" fmla="*/ 4139315 h 4720420"/>
                  <a:gd name="connsiteX53" fmla="*/ 955914 w 2213254"/>
                  <a:gd name="connsiteY53" fmla="*/ 4139315 h 4720420"/>
                  <a:gd name="connsiteX54" fmla="*/ 892151 w 2213254"/>
                  <a:gd name="connsiteY54" fmla="*/ 4354892 h 4720420"/>
                  <a:gd name="connsiteX55" fmla="*/ 938074 w 2213254"/>
                  <a:gd name="connsiteY55" fmla="*/ 4637080 h 4720420"/>
                  <a:gd name="connsiteX56" fmla="*/ 1219788 w 2213254"/>
                  <a:gd name="connsiteY56" fmla="*/ 4639319 h 4720420"/>
                  <a:gd name="connsiteX57" fmla="*/ 1219178 w 2213254"/>
                  <a:gd name="connsiteY57" fmla="*/ 4612999 h 4720420"/>
                  <a:gd name="connsiteX58" fmla="*/ 1219178 w 2213254"/>
                  <a:gd name="connsiteY58" fmla="*/ 4612999 h 4720420"/>
                  <a:gd name="connsiteX59" fmla="*/ 1220534 w 2213254"/>
                  <a:gd name="connsiteY59" fmla="*/ 4575826 h 4720420"/>
                  <a:gd name="connsiteX60" fmla="*/ 1302342 w 2213254"/>
                  <a:gd name="connsiteY60" fmla="*/ 4404885 h 4720420"/>
                  <a:gd name="connsiteX61" fmla="*/ 1494922 w 2213254"/>
                  <a:gd name="connsiteY61" fmla="*/ 4235708 h 4720420"/>
                  <a:gd name="connsiteX62" fmla="*/ 1839925 w 2213254"/>
                  <a:gd name="connsiteY62" fmla="*/ 3825584 h 4720420"/>
                  <a:gd name="connsiteX63" fmla="*/ 1942218 w 2213254"/>
                  <a:gd name="connsiteY63" fmla="*/ 3668074 h 4720420"/>
                  <a:gd name="connsiteX64" fmla="*/ 2075987 w 2213254"/>
                  <a:gd name="connsiteY64" fmla="*/ 3289358 h 4720420"/>
                  <a:gd name="connsiteX65" fmla="*/ 2202022 w 2213254"/>
                  <a:gd name="connsiteY65" fmla="*/ 2951749 h 4720420"/>
                  <a:gd name="connsiteX66" fmla="*/ 2135138 w 2213254"/>
                  <a:gd name="connsiteY66" fmla="*/ 2777891 h 4720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2213254" h="4720420">
                    <a:moveTo>
                      <a:pt x="2135138" y="2777891"/>
                    </a:moveTo>
                    <a:cubicBezTo>
                      <a:pt x="2020159" y="2722199"/>
                      <a:pt x="1954021" y="2626961"/>
                      <a:pt x="1911761" y="2511304"/>
                    </a:cubicBezTo>
                    <a:cubicBezTo>
                      <a:pt x="1869704" y="2396190"/>
                      <a:pt x="1832667" y="2277141"/>
                      <a:pt x="1758253" y="2178986"/>
                    </a:cubicBezTo>
                    <a:cubicBezTo>
                      <a:pt x="1677192" y="2072080"/>
                      <a:pt x="1623942" y="1953710"/>
                      <a:pt x="1579782" y="1829302"/>
                    </a:cubicBezTo>
                    <a:cubicBezTo>
                      <a:pt x="1548714" y="1741865"/>
                      <a:pt x="1543898" y="1651849"/>
                      <a:pt x="1564723" y="1562987"/>
                    </a:cubicBezTo>
                    <a:cubicBezTo>
                      <a:pt x="1583649" y="1482264"/>
                      <a:pt x="1613224" y="1403984"/>
                      <a:pt x="1638119" y="1324687"/>
                    </a:cubicBezTo>
                    <a:cubicBezTo>
                      <a:pt x="1669526" y="1224767"/>
                      <a:pt x="1693336" y="1123152"/>
                      <a:pt x="1709887" y="1019706"/>
                    </a:cubicBezTo>
                    <a:cubicBezTo>
                      <a:pt x="1721623" y="946309"/>
                      <a:pt x="1731255" y="872777"/>
                      <a:pt x="1739260" y="798839"/>
                    </a:cubicBezTo>
                    <a:cubicBezTo>
                      <a:pt x="1750588" y="694307"/>
                      <a:pt x="1757371" y="589843"/>
                      <a:pt x="1754251" y="485107"/>
                    </a:cubicBezTo>
                    <a:cubicBezTo>
                      <a:pt x="1752487" y="424803"/>
                      <a:pt x="1746925" y="364295"/>
                      <a:pt x="1721623" y="307043"/>
                    </a:cubicBezTo>
                    <a:cubicBezTo>
                      <a:pt x="1704461" y="268175"/>
                      <a:pt x="1676920" y="237310"/>
                      <a:pt x="1653789" y="203054"/>
                    </a:cubicBezTo>
                    <a:cubicBezTo>
                      <a:pt x="1653246" y="199255"/>
                      <a:pt x="1651550" y="198577"/>
                      <a:pt x="1648973" y="200341"/>
                    </a:cubicBezTo>
                    <a:cubicBezTo>
                      <a:pt x="1649651" y="184196"/>
                      <a:pt x="1638933" y="173750"/>
                      <a:pt x="1628555" y="163304"/>
                    </a:cubicBezTo>
                    <a:cubicBezTo>
                      <a:pt x="1579850" y="114192"/>
                      <a:pt x="1528568" y="67454"/>
                      <a:pt x="1490377" y="8982"/>
                    </a:cubicBezTo>
                    <a:cubicBezTo>
                      <a:pt x="1487189" y="4165"/>
                      <a:pt x="1482508" y="1181"/>
                      <a:pt x="1476743" y="95"/>
                    </a:cubicBezTo>
                    <a:cubicBezTo>
                      <a:pt x="1462294" y="-922"/>
                      <a:pt x="1450694" y="6404"/>
                      <a:pt x="1438959" y="12984"/>
                    </a:cubicBezTo>
                    <a:cubicBezTo>
                      <a:pt x="1246379" y="120568"/>
                      <a:pt x="1068383" y="248435"/>
                      <a:pt x="904835" y="396448"/>
                    </a:cubicBezTo>
                    <a:cubicBezTo>
                      <a:pt x="891879" y="408184"/>
                      <a:pt x="875870" y="418834"/>
                      <a:pt x="873632" y="438912"/>
                    </a:cubicBezTo>
                    <a:cubicBezTo>
                      <a:pt x="864135" y="448341"/>
                      <a:pt x="854774" y="457974"/>
                      <a:pt x="845074" y="467199"/>
                    </a:cubicBezTo>
                    <a:cubicBezTo>
                      <a:pt x="526526" y="773401"/>
                      <a:pt x="285648" y="1131903"/>
                      <a:pt x="124475" y="1543383"/>
                    </a:cubicBezTo>
                    <a:cubicBezTo>
                      <a:pt x="72650" y="1675591"/>
                      <a:pt x="28965" y="1810648"/>
                      <a:pt x="0" y="1950046"/>
                    </a:cubicBezTo>
                    <a:cubicBezTo>
                      <a:pt x="1425" y="1977519"/>
                      <a:pt x="15805" y="1960018"/>
                      <a:pt x="23403" y="1955677"/>
                    </a:cubicBezTo>
                    <a:cubicBezTo>
                      <a:pt x="95171" y="1914366"/>
                      <a:pt x="156221" y="1859149"/>
                      <a:pt x="217747" y="1804679"/>
                    </a:cubicBezTo>
                    <a:cubicBezTo>
                      <a:pt x="289379" y="1741390"/>
                      <a:pt x="357281" y="1673692"/>
                      <a:pt x="435222" y="1617796"/>
                    </a:cubicBezTo>
                    <a:cubicBezTo>
                      <a:pt x="464594" y="1596700"/>
                      <a:pt x="484808" y="1568346"/>
                      <a:pt x="499189" y="1536192"/>
                    </a:cubicBezTo>
                    <a:cubicBezTo>
                      <a:pt x="534259" y="1457844"/>
                      <a:pt x="551557" y="1374205"/>
                      <a:pt x="570957" y="1291109"/>
                    </a:cubicBezTo>
                    <a:cubicBezTo>
                      <a:pt x="583439" y="1237656"/>
                      <a:pt x="592257" y="1182439"/>
                      <a:pt x="621901" y="1134616"/>
                    </a:cubicBezTo>
                    <a:cubicBezTo>
                      <a:pt x="649984" y="1089303"/>
                      <a:pt x="674336" y="1085979"/>
                      <a:pt x="720327" y="1111824"/>
                    </a:cubicBezTo>
                    <a:cubicBezTo>
                      <a:pt x="767269" y="1138211"/>
                      <a:pt x="792774" y="1185356"/>
                      <a:pt x="832050" y="1218798"/>
                    </a:cubicBezTo>
                    <a:cubicBezTo>
                      <a:pt x="852332" y="1244303"/>
                      <a:pt x="881501" y="1262076"/>
                      <a:pt x="896695" y="1292058"/>
                    </a:cubicBezTo>
                    <a:cubicBezTo>
                      <a:pt x="898120" y="1304404"/>
                      <a:pt x="907752" y="1311323"/>
                      <a:pt x="915146" y="1319599"/>
                    </a:cubicBezTo>
                    <a:cubicBezTo>
                      <a:pt x="958153" y="1367490"/>
                      <a:pt x="1005297" y="1411310"/>
                      <a:pt x="1050068" y="1457370"/>
                    </a:cubicBezTo>
                    <a:cubicBezTo>
                      <a:pt x="1094160" y="1502750"/>
                      <a:pt x="1137302" y="1548877"/>
                      <a:pt x="1170269" y="1603348"/>
                    </a:cubicBezTo>
                    <a:cubicBezTo>
                      <a:pt x="1210563" y="1670096"/>
                      <a:pt x="1212123" y="1736574"/>
                      <a:pt x="1171897" y="1804950"/>
                    </a:cubicBezTo>
                    <a:cubicBezTo>
                      <a:pt x="1146595" y="1847957"/>
                      <a:pt x="1112136" y="1881399"/>
                      <a:pt x="1072860" y="1910092"/>
                    </a:cubicBezTo>
                    <a:cubicBezTo>
                      <a:pt x="924439" y="2018694"/>
                      <a:pt x="775409" y="2126482"/>
                      <a:pt x="645846" y="2258148"/>
                    </a:cubicBezTo>
                    <a:cubicBezTo>
                      <a:pt x="635332" y="2268798"/>
                      <a:pt x="618238" y="2275853"/>
                      <a:pt x="624275" y="2295999"/>
                    </a:cubicBezTo>
                    <a:cubicBezTo>
                      <a:pt x="622443" y="2315942"/>
                      <a:pt x="599176" y="2323200"/>
                      <a:pt x="596531" y="2342669"/>
                    </a:cubicBezTo>
                    <a:cubicBezTo>
                      <a:pt x="586966" y="2364579"/>
                      <a:pt x="582625" y="2387304"/>
                      <a:pt x="582896" y="2411384"/>
                    </a:cubicBezTo>
                    <a:cubicBezTo>
                      <a:pt x="583507" y="2461921"/>
                      <a:pt x="583167" y="2512457"/>
                      <a:pt x="583032" y="2562993"/>
                    </a:cubicBezTo>
                    <a:cubicBezTo>
                      <a:pt x="582964" y="2594604"/>
                      <a:pt x="587509" y="2625468"/>
                      <a:pt x="596531" y="2655722"/>
                    </a:cubicBezTo>
                    <a:cubicBezTo>
                      <a:pt x="605281" y="2680278"/>
                      <a:pt x="613964" y="2704834"/>
                      <a:pt x="622715" y="2729389"/>
                    </a:cubicBezTo>
                    <a:cubicBezTo>
                      <a:pt x="611318" y="2744109"/>
                      <a:pt x="616474" y="2759372"/>
                      <a:pt x="621426" y="2774499"/>
                    </a:cubicBezTo>
                    <a:cubicBezTo>
                      <a:pt x="632618" y="2808755"/>
                      <a:pt x="645846" y="2842333"/>
                      <a:pt x="654393" y="2877539"/>
                    </a:cubicBezTo>
                    <a:cubicBezTo>
                      <a:pt x="669927" y="2941031"/>
                      <a:pt x="681187" y="3005812"/>
                      <a:pt x="707032" y="3066252"/>
                    </a:cubicBezTo>
                    <a:cubicBezTo>
                      <a:pt x="735726" y="3133272"/>
                      <a:pt x="776697" y="3187336"/>
                      <a:pt x="853689" y="3203480"/>
                    </a:cubicBezTo>
                    <a:cubicBezTo>
                      <a:pt x="879059" y="3208771"/>
                      <a:pt x="903004" y="3219285"/>
                      <a:pt x="926610" y="3230478"/>
                    </a:cubicBezTo>
                    <a:cubicBezTo>
                      <a:pt x="960731" y="3246622"/>
                      <a:pt x="986372" y="3271992"/>
                      <a:pt x="1002991" y="3304688"/>
                    </a:cubicBezTo>
                    <a:cubicBezTo>
                      <a:pt x="1020356" y="3338741"/>
                      <a:pt x="1035619" y="3374015"/>
                      <a:pt x="1045659" y="3411391"/>
                    </a:cubicBezTo>
                    <a:cubicBezTo>
                      <a:pt x="1080254" y="3539529"/>
                      <a:pt x="1065263" y="3666785"/>
                      <a:pt x="1038265" y="3793363"/>
                    </a:cubicBezTo>
                    <a:cubicBezTo>
                      <a:pt x="1017304" y="3891587"/>
                      <a:pt x="986575" y="3987368"/>
                      <a:pt x="957407" y="4083488"/>
                    </a:cubicBezTo>
                    <a:cubicBezTo>
                      <a:pt x="953269" y="4097191"/>
                      <a:pt x="945536" y="4111097"/>
                      <a:pt x="955643" y="4125545"/>
                    </a:cubicBezTo>
                    <a:cubicBezTo>
                      <a:pt x="955711" y="4130158"/>
                      <a:pt x="955779" y="4134703"/>
                      <a:pt x="955914" y="4139315"/>
                    </a:cubicBezTo>
                    <a:cubicBezTo>
                      <a:pt x="955914" y="4139315"/>
                      <a:pt x="955914" y="4139315"/>
                      <a:pt x="955914" y="4139315"/>
                    </a:cubicBezTo>
                    <a:cubicBezTo>
                      <a:pt x="932512" y="4210541"/>
                      <a:pt x="908838" y="4281699"/>
                      <a:pt x="892151" y="4354892"/>
                    </a:cubicBezTo>
                    <a:cubicBezTo>
                      <a:pt x="869291" y="4455218"/>
                      <a:pt x="874649" y="4550389"/>
                      <a:pt x="938074" y="4637080"/>
                    </a:cubicBezTo>
                    <a:cubicBezTo>
                      <a:pt x="1018525" y="4747039"/>
                      <a:pt x="1151411" y="4748599"/>
                      <a:pt x="1219788" y="4639319"/>
                    </a:cubicBezTo>
                    <a:cubicBezTo>
                      <a:pt x="1219585" y="4630568"/>
                      <a:pt x="1219381" y="4621750"/>
                      <a:pt x="1219178" y="4612999"/>
                    </a:cubicBezTo>
                    <a:cubicBezTo>
                      <a:pt x="1219178" y="4612999"/>
                      <a:pt x="1219178" y="4612999"/>
                      <a:pt x="1219178" y="4612999"/>
                    </a:cubicBezTo>
                    <a:cubicBezTo>
                      <a:pt x="1219652" y="4600586"/>
                      <a:pt x="1221280" y="4588104"/>
                      <a:pt x="1220534" y="4575826"/>
                    </a:cubicBezTo>
                    <a:cubicBezTo>
                      <a:pt x="1215989" y="4503448"/>
                      <a:pt x="1243598" y="4448502"/>
                      <a:pt x="1302342" y="4404885"/>
                    </a:cubicBezTo>
                    <a:cubicBezTo>
                      <a:pt x="1370990" y="4353874"/>
                      <a:pt x="1434550" y="4296690"/>
                      <a:pt x="1494922" y="4235708"/>
                    </a:cubicBezTo>
                    <a:cubicBezTo>
                      <a:pt x="1621093" y="4108248"/>
                      <a:pt x="1727592" y="3964508"/>
                      <a:pt x="1839925" y="3825584"/>
                    </a:cubicBezTo>
                    <a:cubicBezTo>
                      <a:pt x="1879268" y="3776947"/>
                      <a:pt x="1922750" y="3729871"/>
                      <a:pt x="1942218" y="3668074"/>
                    </a:cubicBezTo>
                    <a:cubicBezTo>
                      <a:pt x="1982512" y="3540275"/>
                      <a:pt x="2024365" y="3413154"/>
                      <a:pt x="2075987" y="3289358"/>
                    </a:cubicBezTo>
                    <a:cubicBezTo>
                      <a:pt x="2122249" y="3178449"/>
                      <a:pt x="2173939" y="3069033"/>
                      <a:pt x="2202022" y="2951749"/>
                    </a:cubicBezTo>
                    <a:cubicBezTo>
                      <a:pt x="2227392" y="2846132"/>
                      <a:pt x="2211722" y="2814996"/>
                      <a:pt x="2135138" y="2777891"/>
                    </a:cubicBezTo>
                    <a:close/>
                  </a:path>
                </a:pathLst>
              </a:custGeom>
              <a:solidFill>
                <a:srgbClr val="2AAA65"/>
              </a:solidFill>
              <a:ln w="67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9" name="자유형: 도형 18">
                <a:extLst>
                  <a:ext uri="{FF2B5EF4-FFF2-40B4-BE49-F238E27FC236}">
                    <a16:creationId xmlns:a16="http://schemas.microsoft.com/office/drawing/2014/main" id="{05FCEB90-C17D-4260-91E8-A874B5279B72}"/>
                  </a:ext>
                </a:extLst>
              </p:cNvPr>
              <p:cNvSpPr/>
              <p:nvPr/>
            </p:nvSpPr>
            <p:spPr>
              <a:xfrm>
                <a:off x="3094353" y="853756"/>
                <a:ext cx="2628764" cy="5770555"/>
              </a:xfrm>
              <a:custGeom>
                <a:avLst/>
                <a:gdLst>
                  <a:gd name="connsiteX0" fmla="*/ 698688 w 2628764"/>
                  <a:gd name="connsiteY0" fmla="*/ 3124901 h 5770555"/>
                  <a:gd name="connsiteX1" fmla="*/ 2628765 w 2628764"/>
                  <a:gd name="connsiteY1" fmla="*/ 0 h 5770555"/>
                  <a:gd name="connsiteX2" fmla="*/ 0 w 2628764"/>
                  <a:gd name="connsiteY2" fmla="*/ 2975667 h 5770555"/>
                  <a:gd name="connsiteX3" fmla="*/ 1910676 w 2628764"/>
                  <a:gd name="connsiteY3" fmla="*/ 5770556 h 5770555"/>
                  <a:gd name="connsiteX4" fmla="*/ 698688 w 2628764"/>
                  <a:gd name="connsiteY4" fmla="*/ 3124901 h 5770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28764" h="5770555">
                    <a:moveTo>
                      <a:pt x="698688" y="3124901"/>
                    </a:moveTo>
                    <a:cubicBezTo>
                      <a:pt x="698688" y="1757507"/>
                      <a:pt x="1484272" y="573671"/>
                      <a:pt x="2628765" y="0"/>
                    </a:cubicBezTo>
                    <a:cubicBezTo>
                      <a:pt x="1147206" y="182134"/>
                      <a:pt x="0" y="1444928"/>
                      <a:pt x="0" y="2975667"/>
                    </a:cubicBezTo>
                    <a:cubicBezTo>
                      <a:pt x="0" y="4247958"/>
                      <a:pt x="792435" y="5335063"/>
                      <a:pt x="1910676" y="5770556"/>
                    </a:cubicBezTo>
                    <a:cubicBezTo>
                      <a:pt x="1168506" y="5129933"/>
                      <a:pt x="698688" y="4182295"/>
                      <a:pt x="698688" y="3124901"/>
                    </a:cubicBezTo>
                    <a:close/>
                  </a:path>
                </a:pathLst>
              </a:custGeom>
              <a:solidFill>
                <a:srgbClr val="030000">
                  <a:alpha val="19000"/>
                </a:srgbClr>
              </a:solidFill>
              <a:ln w="67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0" name="자유형: 도형 19">
                <a:extLst>
                  <a:ext uri="{FF2B5EF4-FFF2-40B4-BE49-F238E27FC236}">
                    <a16:creationId xmlns:a16="http://schemas.microsoft.com/office/drawing/2014/main" id="{D2512E0C-F00E-4092-9D93-0D12DABF6A9D}"/>
                  </a:ext>
                </a:extLst>
              </p:cNvPr>
              <p:cNvSpPr/>
              <p:nvPr/>
            </p:nvSpPr>
            <p:spPr>
              <a:xfrm rot="20746236">
                <a:off x="5039969" y="2229059"/>
                <a:ext cx="405909" cy="881822"/>
              </a:xfrm>
              <a:custGeom>
                <a:avLst/>
                <a:gdLst>
                  <a:gd name="connsiteX0" fmla="*/ 405910 w 405909"/>
                  <a:gd name="connsiteY0" fmla="*/ 440911 h 881822"/>
                  <a:gd name="connsiteX1" fmla="*/ 202955 w 405909"/>
                  <a:gd name="connsiteY1" fmla="*/ 881822 h 881822"/>
                  <a:gd name="connsiteX2" fmla="*/ 0 w 405909"/>
                  <a:gd name="connsiteY2" fmla="*/ 440911 h 881822"/>
                  <a:gd name="connsiteX3" fmla="*/ 202955 w 405909"/>
                  <a:gd name="connsiteY3" fmla="*/ 0 h 881822"/>
                  <a:gd name="connsiteX4" fmla="*/ 405910 w 405909"/>
                  <a:gd name="connsiteY4" fmla="*/ 440911 h 881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5909" h="881822">
                    <a:moveTo>
                      <a:pt x="405910" y="440911"/>
                    </a:moveTo>
                    <a:cubicBezTo>
                      <a:pt x="405910" y="684419"/>
                      <a:pt x="315044" y="881822"/>
                      <a:pt x="202955" y="881822"/>
                    </a:cubicBezTo>
                    <a:cubicBezTo>
                      <a:pt x="90866" y="881822"/>
                      <a:pt x="0" y="684419"/>
                      <a:pt x="0" y="440911"/>
                    </a:cubicBezTo>
                    <a:cubicBezTo>
                      <a:pt x="0" y="197403"/>
                      <a:pt x="90866" y="0"/>
                      <a:pt x="202955" y="0"/>
                    </a:cubicBezTo>
                    <a:cubicBezTo>
                      <a:pt x="315044" y="0"/>
                      <a:pt x="405910" y="197403"/>
                      <a:pt x="405910" y="440911"/>
                    </a:cubicBezTo>
                    <a:close/>
                  </a:path>
                </a:pathLst>
              </a:custGeom>
              <a:solidFill>
                <a:srgbClr val="3B351D"/>
              </a:solidFill>
              <a:ln w="67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1" name="자유형: 도형 20">
                <a:extLst>
                  <a:ext uri="{FF2B5EF4-FFF2-40B4-BE49-F238E27FC236}">
                    <a16:creationId xmlns:a16="http://schemas.microsoft.com/office/drawing/2014/main" id="{01F93235-249A-44E3-A61D-96CD85026B70}"/>
                  </a:ext>
                </a:extLst>
              </p:cNvPr>
              <p:cNvSpPr/>
              <p:nvPr/>
            </p:nvSpPr>
            <p:spPr>
              <a:xfrm rot="20746236">
                <a:off x="5034958" y="2279522"/>
                <a:ext cx="201733" cy="438197"/>
              </a:xfrm>
              <a:custGeom>
                <a:avLst/>
                <a:gdLst>
                  <a:gd name="connsiteX0" fmla="*/ 201734 w 201733"/>
                  <a:gd name="connsiteY0" fmla="*/ 219099 h 438197"/>
                  <a:gd name="connsiteX1" fmla="*/ 100867 w 201733"/>
                  <a:gd name="connsiteY1" fmla="*/ 438198 h 438197"/>
                  <a:gd name="connsiteX2" fmla="*/ 0 w 201733"/>
                  <a:gd name="connsiteY2" fmla="*/ 219099 h 438197"/>
                  <a:gd name="connsiteX3" fmla="*/ 100867 w 201733"/>
                  <a:gd name="connsiteY3" fmla="*/ 0 h 438197"/>
                  <a:gd name="connsiteX4" fmla="*/ 201734 w 201733"/>
                  <a:gd name="connsiteY4" fmla="*/ 219099 h 438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1733" h="438197">
                    <a:moveTo>
                      <a:pt x="201734" y="219099"/>
                    </a:moveTo>
                    <a:cubicBezTo>
                      <a:pt x="201734" y="340104"/>
                      <a:pt x="156574" y="438198"/>
                      <a:pt x="100867" y="438198"/>
                    </a:cubicBezTo>
                    <a:cubicBezTo>
                      <a:pt x="45160" y="438198"/>
                      <a:pt x="0" y="340104"/>
                      <a:pt x="0" y="219099"/>
                    </a:cubicBezTo>
                    <a:cubicBezTo>
                      <a:pt x="0" y="98094"/>
                      <a:pt x="45160" y="0"/>
                      <a:pt x="100867" y="0"/>
                    </a:cubicBezTo>
                    <a:cubicBezTo>
                      <a:pt x="156574" y="0"/>
                      <a:pt x="201734" y="98094"/>
                      <a:pt x="201734" y="219099"/>
                    </a:cubicBezTo>
                    <a:close/>
                  </a:path>
                </a:pathLst>
              </a:custGeom>
              <a:solidFill>
                <a:srgbClr val="FEFEFD"/>
              </a:solidFill>
              <a:ln w="67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2" name="자유형: 도형 21">
                <a:extLst>
                  <a:ext uri="{FF2B5EF4-FFF2-40B4-BE49-F238E27FC236}">
                    <a16:creationId xmlns:a16="http://schemas.microsoft.com/office/drawing/2014/main" id="{EB356905-13DC-4914-8B33-42C2ECC7FA54}"/>
                  </a:ext>
                </a:extLst>
              </p:cNvPr>
              <p:cNvSpPr/>
              <p:nvPr/>
            </p:nvSpPr>
            <p:spPr>
              <a:xfrm rot="20746236">
                <a:off x="6932499" y="1855991"/>
                <a:ext cx="405909" cy="881822"/>
              </a:xfrm>
              <a:custGeom>
                <a:avLst/>
                <a:gdLst>
                  <a:gd name="connsiteX0" fmla="*/ 405909 w 405909"/>
                  <a:gd name="connsiteY0" fmla="*/ 440911 h 881822"/>
                  <a:gd name="connsiteX1" fmla="*/ 202955 w 405909"/>
                  <a:gd name="connsiteY1" fmla="*/ 881822 h 881822"/>
                  <a:gd name="connsiteX2" fmla="*/ 0 w 405909"/>
                  <a:gd name="connsiteY2" fmla="*/ 440911 h 881822"/>
                  <a:gd name="connsiteX3" fmla="*/ 202955 w 405909"/>
                  <a:gd name="connsiteY3" fmla="*/ 0 h 881822"/>
                  <a:gd name="connsiteX4" fmla="*/ 405909 w 405909"/>
                  <a:gd name="connsiteY4" fmla="*/ 440911 h 881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5909" h="881822">
                    <a:moveTo>
                      <a:pt x="405909" y="440911"/>
                    </a:moveTo>
                    <a:cubicBezTo>
                      <a:pt x="405909" y="684419"/>
                      <a:pt x="315044" y="881822"/>
                      <a:pt x="202955" y="881822"/>
                    </a:cubicBezTo>
                    <a:cubicBezTo>
                      <a:pt x="90866" y="881822"/>
                      <a:pt x="0" y="684419"/>
                      <a:pt x="0" y="440911"/>
                    </a:cubicBezTo>
                    <a:cubicBezTo>
                      <a:pt x="0" y="197403"/>
                      <a:pt x="90866" y="0"/>
                      <a:pt x="202955" y="0"/>
                    </a:cubicBezTo>
                    <a:cubicBezTo>
                      <a:pt x="315044" y="0"/>
                      <a:pt x="405909" y="197403"/>
                      <a:pt x="405909" y="440911"/>
                    </a:cubicBezTo>
                    <a:close/>
                  </a:path>
                </a:pathLst>
              </a:custGeom>
              <a:solidFill>
                <a:srgbClr val="3B351D"/>
              </a:solidFill>
              <a:ln w="67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3" name="자유형: 도형 22">
                <a:extLst>
                  <a:ext uri="{FF2B5EF4-FFF2-40B4-BE49-F238E27FC236}">
                    <a16:creationId xmlns:a16="http://schemas.microsoft.com/office/drawing/2014/main" id="{36255C86-DDE0-4C25-8549-CD68911DF860}"/>
                  </a:ext>
                </a:extLst>
              </p:cNvPr>
              <p:cNvSpPr/>
              <p:nvPr/>
            </p:nvSpPr>
            <p:spPr>
              <a:xfrm rot="20746236">
                <a:off x="6927489" y="1906453"/>
                <a:ext cx="201733" cy="438197"/>
              </a:xfrm>
              <a:custGeom>
                <a:avLst/>
                <a:gdLst>
                  <a:gd name="connsiteX0" fmla="*/ 201734 w 201733"/>
                  <a:gd name="connsiteY0" fmla="*/ 219099 h 438197"/>
                  <a:gd name="connsiteX1" fmla="*/ 100867 w 201733"/>
                  <a:gd name="connsiteY1" fmla="*/ 438198 h 438197"/>
                  <a:gd name="connsiteX2" fmla="*/ 0 w 201733"/>
                  <a:gd name="connsiteY2" fmla="*/ 219099 h 438197"/>
                  <a:gd name="connsiteX3" fmla="*/ 100867 w 201733"/>
                  <a:gd name="connsiteY3" fmla="*/ 0 h 438197"/>
                  <a:gd name="connsiteX4" fmla="*/ 201734 w 201733"/>
                  <a:gd name="connsiteY4" fmla="*/ 219099 h 438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1733" h="438197">
                    <a:moveTo>
                      <a:pt x="201734" y="219099"/>
                    </a:moveTo>
                    <a:cubicBezTo>
                      <a:pt x="201734" y="340104"/>
                      <a:pt x="156574" y="438198"/>
                      <a:pt x="100867" y="438198"/>
                    </a:cubicBezTo>
                    <a:cubicBezTo>
                      <a:pt x="45160" y="438198"/>
                      <a:pt x="0" y="340104"/>
                      <a:pt x="0" y="219099"/>
                    </a:cubicBezTo>
                    <a:cubicBezTo>
                      <a:pt x="0" y="98094"/>
                      <a:pt x="45160" y="0"/>
                      <a:pt x="100867" y="0"/>
                    </a:cubicBezTo>
                    <a:cubicBezTo>
                      <a:pt x="156574" y="0"/>
                      <a:pt x="201734" y="98094"/>
                      <a:pt x="201734" y="219099"/>
                    </a:cubicBezTo>
                    <a:close/>
                  </a:path>
                </a:pathLst>
              </a:custGeom>
              <a:solidFill>
                <a:srgbClr val="FEFEFD"/>
              </a:solidFill>
              <a:ln w="67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4" name="자유형: 도형 23">
                <a:extLst>
                  <a:ext uri="{FF2B5EF4-FFF2-40B4-BE49-F238E27FC236}">
                    <a16:creationId xmlns:a16="http://schemas.microsoft.com/office/drawing/2014/main" id="{5257E026-CE16-4E8E-8F6F-C6F57BA37BCF}"/>
                  </a:ext>
                </a:extLst>
              </p:cNvPr>
              <p:cNvSpPr/>
              <p:nvPr/>
            </p:nvSpPr>
            <p:spPr>
              <a:xfrm>
                <a:off x="5892862" y="3487806"/>
                <a:ext cx="1132596" cy="839514"/>
              </a:xfrm>
              <a:custGeom>
                <a:avLst/>
                <a:gdLst>
                  <a:gd name="connsiteX0" fmla="*/ 1132597 w 1132596"/>
                  <a:gd name="connsiteY0" fmla="*/ 152496 h 839514"/>
                  <a:gd name="connsiteX1" fmla="*/ 1003441 w 1132596"/>
                  <a:gd name="connsiteY1" fmla="*/ 503740 h 839514"/>
                  <a:gd name="connsiteX2" fmla="*/ 748115 w 1132596"/>
                  <a:gd name="connsiteY2" fmla="*/ 772226 h 839514"/>
                  <a:gd name="connsiteX3" fmla="*/ 523788 w 1132596"/>
                  <a:gd name="connsiteY3" fmla="*/ 835312 h 839514"/>
                  <a:gd name="connsiteX4" fmla="*/ 371094 w 1132596"/>
                  <a:gd name="connsiteY4" fmla="*/ 781180 h 839514"/>
                  <a:gd name="connsiteX5" fmla="*/ 83615 w 1132596"/>
                  <a:gd name="connsiteY5" fmla="*/ 607458 h 839514"/>
                  <a:gd name="connsiteX6" fmla="*/ 37352 w 1132596"/>
                  <a:gd name="connsiteY6" fmla="*/ 549596 h 839514"/>
                  <a:gd name="connsiteX7" fmla="*/ 2553 w 1132596"/>
                  <a:gd name="connsiteY7" fmla="*/ 458359 h 839514"/>
                  <a:gd name="connsiteX8" fmla="*/ 98470 w 1132596"/>
                  <a:gd name="connsiteY8" fmla="*/ 315501 h 839514"/>
                  <a:gd name="connsiteX9" fmla="*/ 229457 w 1132596"/>
                  <a:gd name="connsiteY9" fmla="*/ 353284 h 839514"/>
                  <a:gd name="connsiteX10" fmla="*/ 269615 w 1132596"/>
                  <a:gd name="connsiteY10" fmla="*/ 460801 h 839514"/>
                  <a:gd name="connsiteX11" fmla="*/ 576427 w 1132596"/>
                  <a:gd name="connsiteY11" fmla="*/ 675291 h 839514"/>
                  <a:gd name="connsiteX12" fmla="*/ 713316 w 1132596"/>
                  <a:gd name="connsiteY12" fmla="*/ 602235 h 839514"/>
                  <a:gd name="connsiteX13" fmla="*/ 957585 w 1132596"/>
                  <a:gd name="connsiteY13" fmla="*/ 186006 h 839514"/>
                  <a:gd name="connsiteX14" fmla="*/ 963080 w 1132596"/>
                  <a:gd name="connsiteY14" fmla="*/ 102435 h 839514"/>
                  <a:gd name="connsiteX15" fmla="*/ 1025691 w 1132596"/>
                  <a:gd name="connsiteY15" fmla="*/ 1769 h 839514"/>
                  <a:gd name="connsiteX16" fmla="*/ 1125542 w 1132596"/>
                  <a:gd name="connsiteY16" fmla="*/ 70960 h 839514"/>
                  <a:gd name="connsiteX17" fmla="*/ 1132597 w 1132596"/>
                  <a:gd name="connsiteY17" fmla="*/ 152496 h 839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32596" h="839514">
                    <a:moveTo>
                      <a:pt x="1132597" y="152496"/>
                    </a:moveTo>
                    <a:cubicBezTo>
                      <a:pt x="1123371" y="276632"/>
                      <a:pt x="1090811" y="399140"/>
                      <a:pt x="1003441" y="503740"/>
                    </a:cubicBezTo>
                    <a:cubicBezTo>
                      <a:pt x="923940" y="598843"/>
                      <a:pt x="850137" y="698762"/>
                      <a:pt x="748115" y="772226"/>
                    </a:cubicBezTo>
                    <a:cubicBezTo>
                      <a:pt x="680959" y="820660"/>
                      <a:pt x="608038" y="851117"/>
                      <a:pt x="523788" y="835312"/>
                    </a:cubicBezTo>
                    <a:cubicBezTo>
                      <a:pt x="470539" y="825340"/>
                      <a:pt x="420952" y="802005"/>
                      <a:pt x="371094" y="781180"/>
                    </a:cubicBezTo>
                    <a:cubicBezTo>
                      <a:pt x="266834" y="737495"/>
                      <a:pt x="165287" y="688858"/>
                      <a:pt x="83615" y="607458"/>
                    </a:cubicBezTo>
                    <a:cubicBezTo>
                      <a:pt x="65910" y="589821"/>
                      <a:pt x="49630" y="571167"/>
                      <a:pt x="37352" y="549596"/>
                    </a:cubicBezTo>
                    <a:cubicBezTo>
                      <a:pt x="21004" y="520902"/>
                      <a:pt x="-8911" y="494108"/>
                      <a:pt x="2553" y="458359"/>
                    </a:cubicBezTo>
                    <a:cubicBezTo>
                      <a:pt x="20461" y="402396"/>
                      <a:pt x="45153" y="347858"/>
                      <a:pt x="98470" y="315501"/>
                    </a:cubicBezTo>
                    <a:cubicBezTo>
                      <a:pt x="143241" y="288367"/>
                      <a:pt x="204427" y="307361"/>
                      <a:pt x="229457" y="353284"/>
                    </a:cubicBezTo>
                    <a:cubicBezTo>
                      <a:pt x="247908" y="387201"/>
                      <a:pt x="257812" y="424374"/>
                      <a:pt x="269615" y="460801"/>
                    </a:cubicBezTo>
                    <a:cubicBezTo>
                      <a:pt x="305228" y="571031"/>
                      <a:pt x="449374" y="687298"/>
                      <a:pt x="576427" y="675291"/>
                    </a:cubicBezTo>
                    <a:cubicBezTo>
                      <a:pt x="633747" y="669865"/>
                      <a:pt x="676821" y="641035"/>
                      <a:pt x="713316" y="602235"/>
                    </a:cubicBezTo>
                    <a:cubicBezTo>
                      <a:pt x="826259" y="482305"/>
                      <a:pt x="907253" y="342838"/>
                      <a:pt x="957585" y="186006"/>
                    </a:cubicBezTo>
                    <a:cubicBezTo>
                      <a:pt x="966133" y="159415"/>
                      <a:pt x="967828" y="131332"/>
                      <a:pt x="963080" y="102435"/>
                    </a:cubicBezTo>
                    <a:cubicBezTo>
                      <a:pt x="954736" y="51831"/>
                      <a:pt x="982006" y="10317"/>
                      <a:pt x="1025691" y="1769"/>
                    </a:cubicBezTo>
                    <a:cubicBezTo>
                      <a:pt x="1072564" y="-7456"/>
                      <a:pt x="1111568" y="19949"/>
                      <a:pt x="1125542" y="70960"/>
                    </a:cubicBezTo>
                    <a:cubicBezTo>
                      <a:pt x="1132122" y="95312"/>
                      <a:pt x="1131783" y="120072"/>
                      <a:pt x="1132597" y="152496"/>
                    </a:cubicBezTo>
                    <a:close/>
                  </a:path>
                </a:pathLst>
              </a:custGeom>
              <a:solidFill>
                <a:srgbClr val="3B351D"/>
              </a:solidFill>
              <a:ln w="67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5" name="자유형: 도형 24">
                <a:extLst>
                  <a:ext uri="{FF2B5EF4-FFF2-40B4-BE49-F238E27FC236}">
                    <a16:creationId xmlns:a16="http://schemas.microsoft.com/office/drawing/2014/main" id="{4C0709C0-966F-4A12-AB61-77D73022CCE3}"/>
                  </a:ext>
                </a:extLst>
              </p:cNvPr>
              <p:cNvSpPr/>
              <p:nvPr/>
            </p:nvSpPr>
            <p:spPr>
              <a:xfrm>
                <a:off x="7685736" y="2847326"/>
                <a:ext cx="190261" cy="374712"/>
              </a:xfrm>
              <a:custGeom>
                <a:avLst/>
                <a:gdLst>
                  <a:gd name="connsiteX0" fmla="*/ 6258 w 190261"/>
                  <a:gd name="connsiteY0" fmla="*/ 374712 h 374712"/>
                  <a:gd name="connsiteX1" fmla="*/ 17586 w 190261"/>
                  <a:gd name="connsiteY1" fmla="*/ 295143 h 374712"/>
                  <a:gd name="connsiteX2" fmla="*/ 154271 w 190261"/>
                  <a:gd name="connsiteY2" fmla="*/ 20620 h 374712"/>
                  <a:gd name="connsiteX3" fmla="*/ 181609 w 190261"/>
                  <a:gd name="connsiteY3" fmla="*/ 1559 h 374712"/>
                  <a:gd name="connsiteX4" fmla="*/ 180795 w 190261"/>
                  <a:gd name="connsiteY4" fmla="*/ 31948 h 374712"/>
                  <a:gd name="connsiteX5" fmla="*/ 28440 w 190261"/>
                  <a:gd name="connsiteY5" fmla="*/ 353820 h 374712"/>
                  <a:gd name="connsiteX6" fmla="*/ 6258 w 190261"/>
                  <a:gd name="connsiteY6" fmla="*/ 374712 h 374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261" h="374712">
                    <a:moveTo>
                      <a:pt x="6258" y="374712"/>
                    </a:moveTo>
                    <a:cubicBezTo>
                      <a:pt x="-9819" y="343238"/>
                      <a:pt x="9175" y="318885"/>
                      <a:pt x="17586" y="295143"/>
                    </a:cubicBezTo>
                    <a:cubicBezTo>
                      <a:pt x="51842" y="198209"/>
                      <a:pt x="98987" y="107244"/>
                      <a:pt x="154271" y="20620"/>
                    </a:cubicBezTo>
                    <a:cubicBezTo>
                      <a:pt x="159902" y="11801"/>
                      <a:pt x="166753" y="-5225"/>
                      <a:pt x="181609" y="1559"/>
                    </a:cubicBezTo>
                    <a:cubicBezTo>
                      <a:pt x="200059" y="9902"/>
                      <a:pt x="183711" y="21434"/>
                      <a:pt x="180795" y="31948"/>
                    </a:cubicBezTo>
                    <a:cubicBezTo>
                      <a:pt x="148506" y="148012"/>
                      <a:pt x="90372" y="251797"/>
                      <a:pt x="28440" y="353820"/>
                    </a:cubicBezTo>
                    <a:cubicBezTo>
                      <a:pt x="23013" y="362706"/>
                      <a:pt x="16230" y="368472"/>
                      <a:pt x="6258" y="374712"/>
                    </a:cubicBezTo>
                    <a:close/>
                  </a:path>
                </a:pathLst>
              </a:custGeom>
              <a:solidFill>
                <a:srgbClr val="F08B84"/>
              </a:solidFill>
              <a:ln w="67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6" name="자유형: 도형 25">
                <a:extLst>
                  <a:ext uri="{FF2B5EF4-FFF2-40B4-BE49-F238E27FC236}">
                    <a16:creationId xmlns:a16="http://schemas.microsoft.com/office/drawing/2014/main" id="{748DC5C6-6010-47C4-B22C-CB9143F2C2F2}"/>
                  </a:ext>
                </a:extLst>
              </p:cNvPr>
              <p:cNvSpPr/>
              <p:nvPr/>
            </p:nvSpPr>
            <p:spPr>
              <a:xfrm>
                <a:off x="7915620" y="2796992"/>
                <a:ext cx="186904" cy="373244"/>
              </a:xfrm>
              <a:custGeom>
                <a:avLst/>
                <a:gdLst>
                  <a:gd name="connsiteX0" fmla="*/ 186904 w 186904"/>
                  <a:gd name="connsiteY0" fmla="*/ 0 h 373244"/>
                  <a:gd name="connsiteX1" fmla="*/ 148374 w 186904"/>
                  <a:gd name="connsiteY1" fmla="*/ 138652 h 373244"/>
                  <a:gd name="connsiteX2" fmla="*/ 56867 w 186904"/>
                  <a:gd name="connsiteY2" fmla="*/ 318751 h 373244"/>
                  <a:gd name="connsiteX3" fmla="*/ 34210 w 186904"/>
                  <a:gd name="connsiteY3" fmla="*/ 351515 h 373244"/>
                  <a:gd name="connsiteX4" fmla="*/ 7890 w 186904"/>
                  <a:gd name="connsiteY4" fmla="*/ 372204 h 373244"/>
                  <a:gd name="connsiteX5" fmla="*/ 5584 w 186904"/>
                  <a:gd name="connsiteY5" fmla="*/ 335574 h 373244"/>
                  <a:gd name="connsiteX6" fmla="*/ 90648 w 186904"/>
                  <a:gd name="connsiteY6" fmla="*/ 141569 h 373244"/>
                  <a:gd name="connsiteX7" fmla="*/ 186904 w 186904"/>
                  <a:gd name="connsiteY7" fmla="*/ 0 h 373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6904" h="373244">
                    <a:moveTo>
                      <a:pt x="186904" y="0"/>
                    </a:moveTo>
                    <a:cubicBezTo>
                      <a:pt x="186972" y="50129"/>
                      <a:pt x="168250" y="95103"/>
                      <a:pt x="148374" y="138652"/>
                    </a:cubicBezTo>
                    <a:cubicBezTo>
                      <a:pt x="120427" y="199839"/>
                      <a:pt x="88002" y="258990"/>
                      <a:pt x="56867" y="318751"/>
                    </a:cubicBezTo>
                    <a:cubicBezTo>
                      <a:pt x="50761" y="330419"/>
                      <a:pt x="42214" y="340933"/>
                      <a:pt x="34210" y="351515"/>
                    </a:cubicBezTo>
                    <a:cubicBezTo>
                      <a:pt x="27087" y="360944"/>
                      <a:pt x="18540" y="377563"/>
                      <a:pt x="7890" y="372204"/>
                    </a:cubicBezTo>
                    <a:cubicBezTo>
                      <a:pt x="-5473" y="365557"/>
                      <a:pt x="1243" y="347241"/>
                      <a:pt x="5584" y="335574"/>
                    </a:cubicBezTo>
                    <a:cubicBezTo>
                      <a:pt x="30343" y="269368"/>
                      <a:pt x="59376" y="205130"/>
                      <a:pt x="90648" y="141569"/>
                    </a:cubicBezTo>
                    <a:cubicBezTo>
                      <a:pt x="116153" y="89744"/>
                      <a:pt x="144372" y="41040"/>
                      <a:pt x="186904" y="0"/>
                    </a:cubicBezTo>
                    <a:close/>
                  </a:path>
                </a:pathLst>
              </a:custGeom>
              <a:solidFill>
                <a:srgbClr val="EF8C87"/>
              </a:solidFill>
              <a:ln w="67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7" name="자유형: 도형 26">
                <a:extLst>
                  <a:ext uri="{FF2B5EF4-FFF2-40B4-BE49-F238E27FC236}">
                    <a16:creationId xmlns:a16="http://schemas.microsoft.com/office/drawing/2014/main" id="{7B8625B5-96BA-4BC5-AE45-DACCE2F947F1}"/>
                  </a:ext>
                </a:extLst>
              </p:cNvPr>
              <p:cNvSpPr/>
              <p:nvPr/>
            </p:nvSpPr>
            <p:spPr>
              <a:xfrm>
                <a:off x="7590311" y="2860765"/>
                <a:ext cx="188700" cy="365822"/>
              </a:xfrm>
              <a:custGeom>
                <a:avLst/>
                <a:gdLst>
                  <a:gd name="connsiteX0" fmla="*/ 0 w 188700"/>
                  <a:gd name="connsiteY0" fmla="*/ 339160 h 365822"/>
                  <a:gd name="connsiteX1" fmla="*/ 43007 w 188700"/>
                  <a:gd name="connsiteY1" fmla="*/ 231779 h 365822"/>
                  <a:gd name="connsiteX2" fmla="*/ 152084 w 188700"/>
                  <a:gd name="connsiteY2" fmla="*/ 24818 h 365822"/>
                  <a:gd name="connsiteX3" fmla="*/ 162123 w 188700"/>
                  <a:gd name="connsiteY3" fmla="*/ 11794 h 365822"/>
                  <a:gd name="connsiteX4" fmla="*/ 183287 w 188700"/>
                  <a:gd name="connsiteY4" fmla="*/ 2161 h 365822"/>
                  <a:gd name="connsiteX5" fmla="*/ 184508 w 188700"/>
                  <a:gd name="connsiteY5" fmla="*/ 22579 h 365822"/>
                  <a:gd name="connsiteX6" fmla="*/ 136210 w 188700"/>
                  <a:gd name="connsiteY6" fmla="*/ 152956 h 365822"/>
                  <a:gd name="connsiteX7" fmla="*/ 30050 w 188700"/>
                  <a:gd name="connsiteY7" fmla="*/ 351302 h 365822"/>
                  <a:gd name="connsiteX8" fmla="*/ 10040 w 188700"/>
                  <a:gd name="connsiteY8" fmla="*/ 365547 h 365822"/>
                  <a:gd name="connsiteX9" fmla="*/ 0 w 188700"/>
                  <a:gd name="connsiteY9" fmla="*/ 339160 h 365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8700" h="365822">
                    <a:moveTo>
                      <a:pt x="0" y="339160"/>
                    </a:moveTo>
                    <a:cubicBezTo>
                      <a:pt x="13499" y="305243"/>
                      <a:pt x="26455" y="267663"/>
                      <a:pt x="43007" y="231779"/>
                    </a:cubicBezTo>
                    <a:cubicBezTo>
                      <a:pt x="75635" y="160892"/>
                      <a:pt x="107449" y="89463"/>
                      <a:pt x="152084" y="24818"/>
                    </a:cubicBezTo>
                    <a:cubicBezTo>
                      <a:pt x="155204" y="20341"/>
                      <a:pt x="159477" y="16542"/>
                      <a:pt x="162123" y="11794"/>
                    </a:cubicBezTo>
                    <a:cubicBezTo>
                      <a:pt x="166939" y="3043"/>
                      <a:pt x="172637" y="-3605"/>
                      <a:pt x="183287" y="2161"/>
                    </a:cubicBezTo>
                    <a:cubicBezTo>
                      <a:pt x="193733" y="7859"/>
                      <a:pt x="186136" y="15457"/>
                      <a:pt x="184508" y="22579"/>
                    </a:cubicBezTo>
                    <a:cubicBezTo>
                      <a:pt x="174197" y="68163"/>
                      <a:pt x="156493" y="111374"/>
                      <a:pt x="136210" y="152956"/>
                    </a:cubicBezTo>
                    <a:cubicBezTo>
                      <a:pt x="103379" y="220315"/>
                      <a:pt x="73600" y="289505"/>
                      <a:pt x="30050" y="351302"/>
                    </a:cubicBezTo>
                    <a:cubicBezTo>
                      <a:pt x="24556" y="359171"/>
                      <a:pt x="20418" y="367446"/>
                      <a:pt x="10040" y="365547"/>
                    </a:cubicBezTo>
                    <a:cubicBezTo>
                      <a:pt x="-3663" y="362902"/>
                      <a:pt x="3731" y="351031"/>
                      <a:pt x="0" y="339160"/>
                    </a:cubicBezTo>
                    <a:close/>
                  </a:path>
                </a:pathLst>
              </a:custGeom>
              <a:solidFill>
                <a:srgbClr val="F18A87"/>
              </a:solidFill>
              <a:ln w="67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8" name="자유형: 도형 27">
                <a:extLst>
                  <a:ext uri="{FF2B5EF4-FFF2-40B4-BE49-F238E27FC236}">
                    <a16:creationId xmlns:a16="http://schemas.microsoft.com/office/drawing/2014/main" id="{BA67AD15-E5FB-4938-AC2B-1A97F50152D8}"/>
                  </a:ext>
                </a:extLst>
              </p:cNvPr>
              <p:cNvSpPr/>
              <p:nvPr/>
            </p:nvSpPr>
            <p:spPr>
              <a:xfrm>
                <a:off x="7821964" y="2796313"/>
                <a:ext cx="187810" cy="373389"/>
              </a:xfrm>
              <a:custGeom>
                <a:avLst/>
                <a:gdLst>
                  <a:gd name="connsiteX0" fmla="*/ 187695 w 187810"/>
                  <a:gd name="connsiteY0" fmla="*/ 0 h 373389"/>
                  <a:gd name="connsiteX1" fmla="*/ 161172 w 187810"/>
                  <a:gd name="connsiteY1" fmla="*/ 99377 h 373389"/>
                  <a:gd name="connsiteX2" fmla="*/ 40971 w 187810"/>
                  <a:gd name="connsiteY2" fmla="*/ 341272 h 373389"/>
                  <a:gd name="connsiteX3" fmla="*/ 37918 w 187810"/>
                  <a:gd name="connsiteY3" fmla="*/ 347173 h 373389"/>
                  <a:gd name="connsiteX4" fmla="*/ 7054 w 187810"/>
                  <a:gd name="connsiteY4" fmla="*/ 372136 h 373389"/>
                  <a:gd name="connsiteX5" fmla="*/ 8410 w 187810"/>
                  <a:gd name="connsiteY5" fmla="*/ 331029 h 373389"/>
                  <a:gd name="connsiteX6" fmla="*/ 84181 w 187810"/>
                  <a:gd name="connsiteY6" fmla="*/ 147674 h 373389"/>
                  <a:gd name="connsiteX7" fmla="*/ 162868 w 187810"/>
                  <a:gd name="connsiteY7" fmla="*/ 17840 h 373389"/>
                  <a:gd name="connsiteX8" fmla="*/ 187695 w 187810"/>
                  <a:gd name="connsiteY8" fmla="*/ 0 h 373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7810" h="373389">
                    <a:moveTo>
                      <a:pt x="187695" y="0"/>
                    </a:moveTo>
                    <a:cubicBezTo>
                      <a:pt x="189323" y="36902"/>
                      <a:pt x="173382" y="68309"/>
                      <a:pt x="161172" y="99377"/>
                    </a:cubicBezTo>
                    <a:cubicBezTo>
                      <a:pt x="128205" y="183355"/>
                      <a:pt x="88047" y="264077"/>
                      <a:pt x="40971" y="341272"/>
                    </a:cubicBezTo>
                    <a:cubicBezTo>
                      <a:pt x="39818" y="343171"/>
                      <a:pt x="39546" y="346088"/>
                      <a:pt x="37918" y="347173"/>
                    </a:cubicBezTo>
                    <a:cubicBezTo>
                      <a:pt x="26387" y="354974"/>
                      <a:pt x="20146" y="379123"/>
                      <a:pt x="7054" y="372136"/>
                    </a:cubicBezTo>
                    <a:cubicBezTo>
                      <a:pt x="-7734" y="364200"/>
                      <a:pt x="4748" y="346020"/>
                      <a:pt x="8410" y="331029"/>
                    </a:cubicBezTo>
                    <a:cubicBezTo>
                      <a:pt x="24216" y="265841"/>
                      <a:pt x="56573" y="207571"/>
                      <a:pt x="84181" y="147674"/>
                    </a:cubicBezTo>
                    <a:cubicBezTo>
                      <a:pt x="105277" y="102022"/>
                      <a:pt x="131732" y="58201"/>
                      <a:pt x="162868" y="17840"/>
                    </a:cubicBezTo>
                    <a:cubicBezTo>
                      <a:pt x="169177" y="9632"/>
                      <a:pt x="175621" y="3392"/>
                      <a:pt x="187695" y="0"/>
                    </a:cubicBezTo>
                    <a:close/>
                  </a:path>
                </a:pathLst>
              </a:custGeom>
              <a:solidFill>
                <a:srgbClr val="F08B85"/>
              </a:solidFill>
              <a:ln w="67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9" name="자유형: 도형 28">
                <a:extLst>
                  <a:ext uri="{FF2B5EF4-FFF2-40B4-BE49-F238E27FC236}">
                    <a16:creationId xmlns:a16="http://schemas.microsoft.com/office/drawing/2014/main" id="{155C6E0F-2F75-447F-8AF9-69EFC55CAA91}"/>
                  </a:ext>
                </a:extLst>
              </p:cNvPr>
              <p:cNvSpPr/>
              <p:nvPr/>
            </p:nvSpPr>
            <p:spPr>
              <a:xfrm>
                <a:off x="8040049" y="2847921"/>
                <a:ext cx="117954" cy="227868"/>
              </a:xfrm>
              <a:custGeom>
                <a:avLst/>
                <a:gdLst>
                  <a:gd name="connsiteX0" fmla="*/ 3867 w 117954"/>
                  <a:gd name="connsiteY0" fmla="*/ 227868 h 227868"/>
                  <a:gd name="connsiteX1" fmla="*/ 18383 w 117954"/>
                  <a:gd name="connsiteY1" fmla="*/ 155083 h 227868"/>
                  <a:gd name="connsiteX2" fmla="*/ 93950 w 117954"/>
                  <a:gd name="connsiteY2" fmla="*/ 12360 h 227868"/>
                  <a:gd name="connsiteX3" fmla="*/ 110637 w 117954"/>
                  <a:gd name="connsiteY3" fmla="*/ 761 h 227868"/>
                  <a:gd name="connsiteX4" fmla="*/ 113418 w 117954"/>
                  <a:gd name="connsiteY4" fmla="*/ 19415 h 227868"/>
                  <a:gd name="connsiteX5" fmla="*/ 49790 w 117954"/>
                  <a:gd name="connsiteY5" fmla="*/ 163494 h 227868"/>
                  <a:gd name="connsiteX6" fmla="*/ 3867 w 117954"/>
                  <a:gd name="connsiteY6" fmla="*/ 227868 h 227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7954" h="227868">
                    <a:moveTo>
                      <a:pt x="3867" y="227868"/>
                    </a:moveTo>
                    <a:cubicBezTo>
                      <a:pt x="-7733" y="197953"/>
                      <a:pt x="9633" y="175161"/>
                      <a:pt x="18383" y="155083"/>
                    </a:cubicBezTo>
                    <a:cubicBezTo>
                      <a:pt x="39819" y="105971"/>
                      <a:pt x="60711" y="55706"/>
                      <a:pt x="93950" y="12360"/>
                    </a:cubicBezTo>
                    <a:cubicBezTo>
                      <a:pt x="98767" y="6052"/>
                      <a:pt x="100191" y="-2631"/>
                      <a:pt x="110637" y="761"/>
                    </a:cubicBezTo>
                    <a:cubicBezTo>
                      <a:pt x="123526" y="4898"/>
                      <a:pt x="115996" y="12564"/>
                      <a:pt x="113418" y="19415"/>
                    </a:cubicBezTo>
                    <a:cubicBezTo>
                      <a:pt x="95103" y="68730"/>
                      <a:pt x="78145" y="118452"/>
                      <a:pt x="49790" y="163494"/>
                    </a:cubicBezTo>
                    <a:cubicBezTo>
                      <a:pt x="36088" y="185065"/>
                      <a:pt x="31747" y="213013"/>
                      <a:pt x="3867" y="227868"/>
                    </a:cubicBezTo>
                    <a:close/>
                  </a:path>
                </a:pathLst>
              </a:custGeom>
              <a:solidFill>
                <a:srgbClr val="DD908D"/>
              </a:solidFill>
              <a:ln w="67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0" name="자유형: 도형 29">
                <a:extLst>
                  <a:ext uri="{FF2B5EF4-FFF2-40B4-BE49-F238E27FC236}">
                    <a16:creationId xmlns:a16="http://schemas.microsoft.com/office/drawing/2014/main" id="{10B417CF-C309-44CB-A807-BD4A0DC2163E}"/>
                  </a:ext>
                </a:extLst>
              </p:cNvPr>
              <p:cNvSpPr/>
              <p:nvPr/>
            </p:nvSpPr>
            <p:spPr>
              <a:xfrm>
                <a:off x="7543574" y="2920585"/>
                <a:ext cx="110772" cy="221884"/>
              </a:xfrm>
              <a:custGeom>
                <a:avLst/>
                <a:gdLst>
                  <a:gd name="connsiteX0" fmla="*/ 110772 w 110772"/>
                  <a:gd name="connsiteY0" fmla="*/ 0 h 221884"/>
                  <a:gd name="connsiteX1" fmla="*/ 0 w 110772"/>
                  <a:gd name="connsiteY1" fmla="*/ 221885 h 221884"/>
                  <a:gd name="connsiteX2" fmla="*/ 110772 w 110772"/>
                  <a:gd name="connsiteY2" fmla="*/ 0 h 221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772" h="221884">
                    <a:moveTo>
                      <a:pt x="110772" y="0"/>
                    </a:moveTo>
                    <a:cubicBezTo>
                      <a:pt x="89066" y="81943"/>
                      <a:pt x="59355" y="159410"/>
                      <a:pt x="0" y="221885"/>
                    </a:cubicBezTo>
                    <a:cubicBezTo>
                      <a:pt x="19875" y="139331"/>
                      <a:pt x="52910" y="63289"/>
                      <a:pt x="110772" y="0"/>
                    </a:cubicBezTo>
                    <a:close/>
                  </a:path>
                </a:pathLst>
              </a:custGeom>
              <a:solidFill>
                <a:srgbClr val="E0908C"/>
              </a:solidFill>
              <a:ln w="67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1" name="자유형: 도형 30">
                <a:extLst>
                  <a:ext uri="{FF2B5EF4-FFF2-40B4-BE49-F238E27FC236}">
                    <a16:creationId xmlns:a16="http://schemas.microsoft.com/office/drawing/2014/main" id="{4FA66F6A-50E5-430D-8C01-EA005EB06B51}"/>
                  </a:ext>
                </a:extLst>
              </p:cNvPr>
              <p:cNvSpPr/>
              <p:nvPr/>
            </p:nvSpPr>
            <p:spPr>
              <a:xfrm>
                <a:off x="4497469" y="3581974"/>
                <a:ext cx="192065" cy="378643"/>
              </a:xfrm>
              <a:custGeom>
                <a:avLst/>
                <a:gdLst>
                  <a:gd name="connsiteX0" fmla="*/ 841 w 192065"/>
                  <a:gd name="connsiteY0" fmla="*/ 362156 h 378643"/>
                  <a:gd name="connsiteX1" fmla="*/ 57617 w 192065"/>
                  <a:gd name="connsiteY1" fmla="*/ 208716 h 378643"/>
                  <a:gd name="connsiteX2" fmla="*/ 163913 w 192065"/>
                  <a:gd name="connsiteY2" fmla="*/ 16339 h 378643"/>
                  <a:gd name="connsiteX3" fmla="*/ 186095 w 192065"/>
                  <a:gd name="connsiteY3" fmla="*/ 1823 h 378643"/>
                  <a:gd name="connsiteX4" fmla="*/ 187180 w 192065"/>
                  <a:gd name="connsiteY4" fmla="*/ 29227 h 378643"/>
                  <a:gd name="connsiteX5" fmla="*/ 41948 w 192065"/>
                  <a:gd name="connsiteY5" fmla="*/ 343977 h 378643"/>
                  <a:gd name="connsiteX6" fmla="*/ 20648 w 192065"/>
                  <a:gd name="connsiteY6" fmla="*/ 369550 h 378643"/>
                  <a:gd name="connsiteX7" fmla="*/ 4504 w 192065"/>
                  <a:gd name="connsiteY7" fmla="*/ 377419 h 378643"/>
                  <a:gd name="connsiteX8" fmla="*/ 841 w 192065"/>
                  <a:gd name="connsiteY8" fmla="*/ 362156 h 378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2065" h="378643">
                    <a:moveTo>
                      <a:pt x="841" y="362156"/>
                    </a:moveTo>
                    <a:cubicBezTo>
                      <a:pt x="13322" y="308635"/>
                      <a:pt x="34825" y="258574"/>
                      <a:pt x="57617" y="208716"/>
                    </a:cubicBezTo>
                    <a:cubicBezTo>
                      <a:pt x="88211" y="141832"/>
                      <a:pt x="121449" y="76576"/>
                      <a:pt x="163913" y="16339"/>
                    </a:cubicBezTo>
                    <a:cubicBezTo>
                      <a:pt x="169408" y="8538"/>
                      <a:pt x="174020" y="-4893"/>
                      <a:pt x="186095" y="1823"/>
                    </a:cubicBezTo>
                    <a:cubicBezTo>
                      <a:pt x="197084" y="7995"/>
                      <a:pt x="190097" y="19595"/>
                      <a:pt x="187180" y="29227"/>
                    </a:cubicBezTo>
                    <a:cubicBezTo>
                      <a:pt x="153874" y="141085"/>
                      <a:pt x="99878" y="243515"/>
                      <a:pt x="41948" y="343977"/>
                    </a:cubicBezTo>
                    <a:cubicBezTo>
                      <a:pt x="36453" y="353473"/>
                      <a:pt x="27703" y="361003"/>
                      <a:pt x="20648" y="369550"/>
                    </a:cubicBezTo>
                    <a:cubicBezTo>
                      <a:pt x="16374" y="374773"/>
                      <a:pt x="12237" y="381421"/>
                      <a:pt x="4504" y="377419"/>
                    </a:cubicBezTo>
                    <a:cubicBezTo>
                      <a:pt x="-1262" y="374366"/>
                      <a:pt x="-245" y="367922"/>
                      <a:pt x="841" y="362156"/>
                    </a:cubicBezTo>
                    <a:close/>
                  </a:path>
                </a:pathLst>
              </a:custGeom>
              <a:solidFill>
                <a:srgbClr val="F08C82"/>
              </a:solidFill>
              <a:ln w="67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2" name="자유형: 도형 31">
                <a:extLst>
                  <a:ext uri="{FF2B5EF4-FFF2-40B4-BE49-F238E27FC236}">
                    <a16:creationId xmlns:a16="http://schemas.microsoft.com/office/drawing/2014/main" id="{19209D0A-BA54-4F9D-A106-DFDAC0EA3C31}"/>
                  </a:ext>
                </a:extLst>
              </p:cNvPr>
              <p:cNvSpPr/>
              <p:nvPr/>
            </p:nvSpPr>
            <p:spPr>
              <a:xfrm>
                <a:off x="4400840" y="3596278"/>
                <a:ext cx="188066" cy="379349"/>
              </a:xfrm>
              <a:custGeom>
                <a:avLst/>
                <a:gdLst>
                  <a:gd name="connsiteX0" fmla="*/ 187960 w 188066"/>
                  <a:gd name="connsiteY0" fmla="*/ 0 h 379349"/>
                  <a:gd name="connsiteX1" fmla="*/ 155196 w 188066"/>
                  <a:gd name="connsiteY1" fmla="*/ 120202 h 379349"/>
                  <a:gd name="connsiteX2" fmla="*/ 33298 w 188066"/>
                  <a:gd name="connsiteY2" fmla="*/ 354228 h 379349"/>
                  <a:gd name="connsiteX3" fmla="*/ 21360 w 188066"/>
                  <a:gd name="connsiteY3" fmla="*/ 370169 h 379349"/>
                  <a:gd name="connsiteX4" fmla="*/ 5080 w 188066"/>
                  <a:gd name="connsiteY4" fmla="*/ 378106 h 379349"/>
                  <a:gd name="connsiteX5" fmla="*/ 1213 w 188066"/>
                  <a:gd name="connsiteY5" fmla="*/ 359859 h 379349"/>
                  <a:gd name="connsiteX6" fmla="*/ 36690 w 188066"/>
                  <a:gd name="connsiteY6" fmla="*/ 254852 h 379349"/>
                  <a:gd name="connsiteX7" fmla="*/ 146445 w 188066"/>
                  <a:gd name="connsiteY7" fmla="*/ 40293 h 379349"/>
                  <a:gd name="connsiteX8" fmla="*/ 187960 w 188066"/>
                  <a:gd name="connsiteY8" fmla="*/ 0 h 379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8066" h="379349">
                    <a:moveTo>
                      <a:pt x="187960" y="0"/>
                    </a:moveTo>
                    <a:cubicBezTo>
                      <a:pt x="189655" y="45110"/>
                      <a:pt x="170865" y="82486"/>
                      <a:pt x="155196" y="120202"/>
                    </a:cubicBezTo>
                    <a:cubicBezTo>
                      <a:pt x="121347" y="201670"/>
                      <a:pt x="83699" y="281307"/>
                      <a:pt x="33298" y="354228"/>
                    </a:cubicBezTo>
                    <a:cubicBezTo>
                      <a:pt x="29500" y="359655"/>
                      <a:pt x="25498" y="364946"/>
                      <a:pt x="21360" y="370169"/>
                    </a:cubicBezTo>
                    <a:cubicBezTo>
                      <a:pt x="17222" y="375393"/>
                      <a:pt x="12609" y="382176"/>
                      <a:pt x="5080" y="378106"/>
                    </a:cubicBezTo>
                    <a:cubicBezTo>
                      <a:pt x="-1975" y="374307"/>
                      <a:pt x="-8" y="366506"/>
                      <a:pt x="1213" y="359859"/>
                    </a:cubicBezTo>
                    <a:cubicBezTo>
                      <a:pt x="7861" y="323160"/>
                      <a:pt x="22106" y="288565"/>
                      <a:pt x="36690" y="254852"/>
                    </a:cubicBezTo>
                    <a:cubicBezTo>
                      <a:pt x="68640" y="181116"/>
                      <a:pt x="103913" y="108602"/>
                      <a:pt x="146445" y="40293"/>
                    </a:cubicBezTo>
                    <a:cubicBezTo>
                      <a:pt x="155739" y="25370"/>
                      <a:pt x="165167" y="6716"/>
                      <a:pt x="187960" y="0"/>
                    </a:cubicBezTo>
                    <a:close/>
                  </a:path>
                </a:pathLst>
              </a:custGeom>
              <a:solidFill>
                <a:srgbClr val="F08C82"/>
              </a:solidFill>
              <a:ln w="67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3" name="자유형: 도형 32">
                <a:extLst>
                  <a:ext uri="{FF2B5EF4-FFF2-40B4-BE49-F238E27FC236}">
                    <a16:creationId xmlns:a16="http://schemas.microsoft.com/office/drawing/2014/main" id="{E515DBD8-0652-4ABE-8A33-B6A819602C78}"/>
                  </a:ext>
                </a:extLst>
              </p:cNvPr>
              <p:cNvSpPr/>
              <p:nvPr/>
            </p:nvSpPr>
            <p:spPr>
              <a:xfrm>
                <a:off x="4731906" y="3538493"/>
                <a:ext cx="189843" cy="385625"/>
              </a:xfrm>
              <a:custGeom>
                <a:avLst/>
                <a:gdLst>
                  <a:gd name="connsiteX0" fmla="*/ 2194 w 189843"/>
                  <a:gd name="connsiteY0" fmla="*/ 385626 h 385625"/>
                  <a:gd name="connsiteX1" fmla="*/ 27903 w 189843"/>
                  <a:gd name="connsiteY1" fmla="*/ 271801 h 385625"/>
                  <a:gd name="connsiteX2" fmla="*/ 158212 w 189843"/>
                  <a:gd name="connsiteY2" fmla="*/ 20409 h 385625"/>
                  <a:gd name="connsiteX3" fmla="*/ 182225 w 189843"/>
                  <a:gd name="connsiteY3" fmla="*/ 1144 h 385625"/>
                  <a:gd name="connsiteX4" fmla="*/ 182428 w 189843"/>
                  <a:gd name="connsiteY4" fmla="*/ 33297 h 385625"/>
                  <a:gd name="connsiteX5" fmla="*/ 37603 w 189843"/>
                  <a:gd name="connsiteY5" fmla="*/ 344654 h 385625"/>
                  <a:gd name="connsiteX6" fmla="*/ 2194 w 189843"/>
                  <a:gd name="connsiteY6" fmla="*/ 385626 h 38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9843" h="385625">
                    <a:moveTo>
                      <a:pt x="2194" y="385626"/>
                    </a:moveTo>
                    <a:cubicBezTo>
                      <a:pt x="-6964" y="337260"/>
                      <a:pt x="14675" y="304836"/>
                      <a:pt x="27903" y="271801"/>
                    </a:cubicBezTo>
                    <a:cubicBezTo>
                      <a:pt x="63041" y="183888"/>
                      <a:pt x="102113" y="97603"/>
                      <a:pt x="158212" y="20409"/>
                    </a:cubicBezTo>
                    <a:cubicBezTo>
                      <a:pt x="164520" y="11658"/>
                      <a:pt x="170150" y="-4419"/>
                      <a:pt x="182225" y="1144"/>
                    </a:cubicBezTo>
                    <a:cubicBezTo>
                      <a:pt x="197420" y="8198"/>
                      <a:pt x="185752" y="22511"/>
                      <a:pt x="182428" y="33297"/>
                    </a:cubicBezTo>
                    <a:cubicBezTo>
                      <a:pt x="148376" y="143662"/>
                      <a:pt x="98247" y="246702"/>
                      <a:pt x="37603" y="344654"/>
                    </a:cubicBezTo>
                    <a:cubicBezTo>
                      <a:pt x="29734" y="357407"/>
                      <a:pt x="17864" y="367717"/>
                      <a:pt x="2194" y="385626"/>
                    </a:cubicBezTo>
                    <a:close/>
                  </a:path>
                </a:pathLst>
              </a:custGeom>
              <a:solidFill>
                <a:srgbClr val="ED8D82"/>
              </a:solidFill>
              <a:ln w="67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4" name="자유형: 도형 33">
                <a:extLst>
                  <a:ext uri="{FF2B5EF4-FFF2-40B4-BE49-F238E27FC236}">
                    <a16:creationId xmlns:a16="http://schemas.microsoft.com/office/drawing/2014/main" id="{56DD8449-EF16-401A-93EA-46EE7E53C9B2}"/>
                  </a:ext>
                </a:extLst>
              </p:cNvPr>
              <p:cNvSpPr/>
              <p:nvPr/>
            </p:nvSpPr>
            <p:spPr>
              <a:xfrm>
                <a:off x="4633609" y="3538241"/>
                <a:ext cx="192250" cy="378586"/>
              </a:xfrm>
              <a:custGeom>
                <a:avLst/>
                <a:gdLst>
                  <a:gd name="connsiteX0" fmla="*/ 1725 w 192250"/>
                  <a:gd name="connsiteY0" fmla="*/ 355489 h 378586"/>
                  <a:gd name="connsiteX1" fmla="*/ 44189 w 192250"/>
                  <a:gd name="connsiteY1" fmla="*/ 237051 h 378586"/>
                  <a:gd name="connsiteX2" fmla="*/ 160931 w 192250"/>
                  <a:gd name="connsiteY2" fmla="*/ 19643 h 378586"/>
                  <a:gd name="connsiteX3" fmla="*/ 185148 w 192250"/>
                  <a:gd name="connsiteY3" fmla="*/ 1464 h 378586"/>
                  <a:gd name="connsiteX4" fmla="*/ 184876 w 192250"/>
                  <a:gd name="connsiteY4" fmla="*/ 30836 h 378586"/>
                  <a:gd name="connsiteX5" fmla="*/ 38762 w 192250"/>
                  <a:gd name="connsiteY5" fmla="*/ 348569 h 378586"/>
                  <a:gd name="connsiteX6" fmla="*/ 21329 w 192250"/>
                  <a:gd name="connsiteY6" fmla="*/ 368648 h 378586"/>
                  <a:gd name="connsiteX7" fmla="*/ 5252 w 192250"/>
                  <a:gd name="connsiteY7" fmla="*/ 377738 h 378586"/>
                  <a:gd name="connsiteX8" fmla="*/ 1725 w 192250"/>
                  <a:gd name="connsiteY8" fmla="*/ 355489 h 378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2250" h="378586">
                    <a:moveTo>
                      <a:pt x="1725" y="355489"/>
                    </a:moveTo>
                    <a:cubicBezTo>
                      <a:pt x="8576" y="316484"/>
                      <a:pt x="27163" y="277005"/>
                      <a:pt x="44189" y="237051"/>
                    </a:cubicBezTo>
                    <a:cubicBezTo>
                      <a:pt x="76614" y="161077"/>
                      <a:pt x="114329" y="87952"/>
                      <a:pt x="160931" y="19643"/>
                    </a:cubicBezTo>
                    <a:cubicBezTo>
                      <a:pt x="166765" y="11096"/>
                      <a:pt x="171581" y="-4913"/>
                      <a:pt x="185148" y="1464"/>
                    </a:cubicBezTo>
                    <a:cubicBezTo>
                      <a:pt x="199936" y="8383"/>
                      <a:pt x="187454" y="21475"/>
                      <a:pt x="184876" y="30836"/>
                    </a:cubicBezTo>
                    <a:cubicBezTo>
                      <a:pt x="153062" y="144458"/>
                      <a:pt x="96828" y="246954"/>
                      <a:pt x="38762" y="348569"/>
                    </a:cubicBezTo>
                    <a:cubicBezTo>
                      <a:pt x="34421" y="356099"/>
                      <a:pt x="27434" y="362204"/>
                      <a:pt x="21329" y="368648"/>
                    </a:cubicBezTo>
                    <a:cubicBezTo>
                      <a:pt x="16920" y="373261"/>
                      <a:pt x="13460" y="381197"/>
                      <a:pt x="5252" y="377738"/>
                    </a:cubicBezTo>
                    <a:cubicBezTo>
                      <a:pt x="-3227" y="374075"/>
                      <a:pt x="911" y="366342"/>
                      <a:pt x="1725" y="355489"/>
                    </a:cubicBezTo>
                    <a:close/>
                  </a:path>
                </a:pathLst>
              </a:custGeom>
              <a:solidFill>
                <a:srgbClr val="EE8C82"/>
              </a:solidFill>
              <a:ln w="67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5" name="자유형: 도형 34">
                <a:extLst>
                  <a:ext uri="{FF2B5EF4-FFF2-40B4-BE49-F238E27FC236}">
                    <a16:creationId xmlns:a16="http://schemas.microsoft.com/office/drawing/2014/main" id="{0ED0E1DE-7232-428B-80F1-BA7ABC0650C2}"/>
                  </a:ext>
                </a:extLst>
              </p:cNvPr>
              <p:cNvSpPr/>
              <p:nvPr/>
            </p:nvSpPr>
            <p:spPr>
              <a:xfrm>
                <a:off x="4856065" y="3584407"/>
                <a:ext cx="109890" cy="232602"/>
              </a:xfrm>
              <a:custGeom>
                <a:avLst/>
                <a:gdLst>
                  <a:gd name="connsiteX0" fmla="*/ 0 w 109890"/>
                  <a:gd name="connsiteY0" fmla="*/ 232602 h 232602"/>
                  <a:gd name="connsiteX1" fmla="*/ 109891 w 109890"/>
                  <a:gd name="connsiteY1" fmla="*/ 0 h 232602"/>
                  <a:gd name="connsiteX2" fmla="*/ 0 w 109890"/>
                  <a:gd name="connsiteY2" fmla="*/ 232602 h 232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9890" h="232602">
                    <a:moveTo>
                      <a:pt x="0" y="232602"/>
                    </a:moveTo>
                    <a:cubicBezTo>
                      <a:pt x="15941" y="145368"/>
                      <a:pt x="53589" y="68309"/>
                      <a:pt x="109891" y="0"/>
                    </a:cubicBezTo>
                    <a:cubicBezTo>
                      <a:pt x="94832" y="87438"/>
                      <a:pt x="54945" y="163480"/>
                      <a:pt x="0" y="232602"/>
                    </a:cubicBezTo>
                    <a:close/>
                  </a:path>
                </a:pathLst>
              </a:custGeom>
              <a:solidFill>
                <a:srgbClr val="DE927F"/>
              </a:solidFill>
              <a:ln w="67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6" name="자유형: 도형 35">
                <a:extLst>
                  <a:ext uri="{FF2B5EF4-FFF2-40B4-BE49-F238E27FC236}">
                    <a16:creationId xmlns:a16="http://schemas.microsoft.com/office/drawing/2014/main" id="{64C498F1-6A25-435B-9E4D-221EBCFFCCA5}"/>
                  </a:ext>
                </a:extLst>
              </p:cNvPr>
              <p:cNvSpPr/>
              <p:nvPr/>
            </p:nvSpPr>
            <p:spPr>
              <a:xfrm>
                <a:off x="4357487" y="3655632"/>
                <a:ext cx="118301" cy="240674"/>
              </a:xfrm>
              <a:custGeom>
                <a:avLst/>
                <a:gdLst>
                  <a:gd name="connsiteX0" fmla="*/ 474 w 118301"/>
                  <a:gd name="connsiteY0" fmla="*/ 240675 h 240674"/>
                  <a:gd name="connsiteX1" fmla="*/ 118301 w 118301"/>
                  <a:gd name="connsiteY1" fmla="*/ 0 h 240674"/>
                  <a:gd name="connsiteX2" fmla="*/ 474 w 118301"/>
                  <a:gd name="connsiteY2" fmla="*/ 240675 h 240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8301" h="240674">
                    <a:moveTo>
                      <a:pt x="474" y="240675"/>
                    </a:moveTo>
                    <a:cubicBezTo>
                      <a:pt x="-6920" y="186069"/>
                      <a:pt x="74006" y="21911"/>
                      <a:pt x="118301" y="0"/>
                    </a:cubicBezTo>
                    <a:cubicBezTo>
                      <a:pt x="91575" y="87574"/>
                      <a:pt x="56844" y="165786"/>
                      <a:pt x="474" y="240675"/>
                    </a:cubicBezTo>
                    <a:close/>
                  </a:path>
                </a:pathLst>
              </a:custGeom>
              <a:solidFill>
                <a:srgbClr val="DC937F"/>
              </a:solidFill>
              <a:ln w="67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sp>
        <p:nvSpPr>
          <p:cNvPr id="45" name="자유형: 도형 44">
            <a:extLst>
              <a:ext uri="{FF2B5EF4-FFF2-40B4-BE49-F238E27FC236}">
                <a16:creationId xmlns:a16="http://schemas.microsoft.com/office/drawing/2014/main" id="{13427DD8-F81A-4A2C-A541-1050D32B1672}"/>
              </a:ext>
            </a:extLst>
          </p:cNvPr>
          <p:cNvSpPr/>
          <p:nvPr/>
        </p:nvSpPr>
        <p:spPr>
          <a:xfrm>
            <a:off x="7688152" y="3693084"/>
            <a:ext cx="1683539" cy="1414842"/>
          </a:xfrm>
          <a:custGeom>
            <a:avLst/>
            <a:gdLst>
              <a:gd name="connsiteX0" fmla="*/ 887928 w 1381451"/>
              <a:gd name="connsiteY0" fmla="*/ 695170 h 1160968"/>
              <a:gd name="connsiteX1" fmla="*/ 902126 w 1381451"/>
              <a:gd name="connsiteY1" fmla="*/ 701461 h 1160968"/>
              <a:gd name="connsiteX2" fmla="*/ 907158 w 1381451"/>
              <a:gd name="connsiteY2" fmla="*/ 719254 h 1160968"/>
              <a:gd name="connsiteX3" fmla="*/ 907158 w 1381451"/>
              <a:gd name="connsiteY3" fmla="*/ 740461 h 1160968"/>
              <a:gd name="connsiteX4" fmla="*/ 869416 w 1381451"/>
              <a:gd name="connsiteY4" fmla="*/ 740461 h 1160968"/>
              <a:gd name="connsiteX5" fmla="*/ 869416 w 1381451"/>
              <a:gd name="connsiteY5" fmla="*/ 720871 h 1160968"/>
              <a:gd name="connsiteX6" fmla="*/ 874268 w 1381451"/>
              <a:gd name="connsiteY6" fmla="*/ 701910 h 1160968"/>
              <a:gd name="connsiteX7" fmla="*/ 887928 w 1381451"/>
              <a:gd name="connsiteY7" fmla="*/ 695170 h 1160968"/>
              <a:gd name="connsiteX8" fmla="*/ 742231 w 1381451"/>
              <a:gd name="connsiteY8" fmla="*/ 695170 h 1160968"/>
              <a:gd name="connsiteX9" fmla="*/ 756429 w 1381451"/>
              <a:gd name="connsiteY9" fmla="*/ 701461 h 1160968"/>
              <a:gd name="connsiteX10" fmla="*/ 761461 w 1381451"/>
              <a:gd name="connsiteY10" fmla="*/ 719254 h 1160968"/>
              <a:gd name="connsiteX11" fmla="*/ 761461 w 1381451"/>
              <a:gd name="connsiteY11" fmla="*/ 740461 h 1160968"/>
              <a:gd name="connsiteX12" fmla="*/ 723719 w 1381451"/>
              <a:gd name="connsiteY12" fmla="*/ 740461 h 1160968"/>
              <a:gd name="connsiteX13" fmla="*/ 723719 w 1381451"/>
              <a:gd name="connsiteY13" fmla="*/ 720871 h 1160968"/>
              <a:gd name="connsiteX14" fmla="*/ 728571 w 1381451"/>
              <a:gd name="connsiteY14" fmla="*/ 701910 h 1160968"/>
              <a:gd name="connsiteX15" fmla="*/ 742231 w 1381451"/>
              <a:gd name="connsiteY15" fmla="*/ 695170 h 1160968"/>
              <a:gd name="connsiteX16" fmla="*/ 1058246 w 1381451"/>
              <a:gd name="connsiteY16" fmla="*/ 659944 h 1160968"/>
              <a:gd name="connsiteX17" fmla="*/ 1033534 w 1381451"/>
              <a:gd name="connsiteY17" fmla="*/ 668840 h 1160968"/>
              <a:gd name="connsiteX18" fmla="*/ 1023897 w 1381451"/>
              <a:gd name="connsiteY18" fmla="*/ 679871 h 1160968"/>
              <a:gd name="connsiteX19" fmla="*/ 1020504 w 1381451"/>
              <a:gd name="connsiteY19" fmla="*/ 687113 h 1160968"/>
              <a:gd name="connsiteX20" fmla="*/ 1020504 w 1381451"/>
              <a:gd name="connsiteY20" fmla="*/ 663179 h 1160968"/>
              <a:gd name="connsiteX21" fmla="*/ 980965 w 1381451"/>
              <a:gd name="connsiteY21" fmla="*/ 663179 h 1160968"/>
              <a:gd name="connsiteX22" fmla="*/ 980965 w 1381451"/>
              <a:gd name="connsiteY22" fmla="*/ 849734 h 1160968"/>
              <a:gd name="connsiteX23" fmla="*/ 1020504 w 1381451"/>
              <a:gd name="connsiteY23" fmla="*/ 849734 h 1160968"/>
              <a:gd name="connsiteX24" fmla="*/ 1020504 w 1381451"/>
              <a:gd name="connsiteY24" fmla="*/ 719613 h 1160968"/>
              <a:gd name="connsiteX25" fmla="*/ 1025087 w 1381451"/>
              <a:gd name="connsiteY25" fmla="*/ 701820 h 1160968"/>
              <a:gd name="connsiteX26" fmla="*/ 1038836 w 1381451"/>
              <a:gd name="connsiteY26" fmla="*/ 695889 h 1160968"/>
              <a:gd name="connsiteX27" fmla="*/ 1052855 w 1381451"/>
              <a:gd name="connsiteY27" fmla="*/ 701731 h 1160968"/>
              <a:gd name="connsiteX28" fmla="*/ 1057527 w 1381451"/>
              <a:gd name="connsiteY28" fmla="*/ 719074 h 1160968"/>
              <a:gd name="connsiteX29" fmla="*/ 1057527 w 1381451"/>
              <a:gd name="connsiteY29" fmla="*/ 849734 h 1160968"/>
              <a:gd name="connsiteX30" fmla="*/ 1096887 w 1381451"/>
              <a:gd name="connsiteY30" fmla="*/ 849734 h 1160968"/>
              <a:gd name="connsiteX31" fmla="*/ 1096887 w 1381451"/>
              <a:gd name="connsiteY31" fmla="*/ 708650 h 1160968"/>
              <a:gd name="connsiteX32" fmla="*/ 1086822 w 1381451"/>
              <a:gd name="connsiteY32" fmla="*/ 672615 h 1160968"/>
              <a:gd name="connsiteX33" fmla="*/ 1058246 w 1381451"/>
              <a:gd name="connsiteY33" fmla="*/ 659944 h 1160968"/>
              <a:gd name="connsiteX34" fmla="*/ 887928 w 1381451"/>
              <a:gd name="connsiteY34" fmla="*/ 659944 h 1160968"/>
              <a:gd name="connsiteX35" fmla="*/ 857464 w 1381451"/>
              <a:gd name="connsiteY35" fmla="*/ 667313 h 1160968"/>
              <a:gd name="connsiteX36" fmla="*/ 838144 w 1381451"/>
              <a:gd name="connsiteY36" fmla="*/ 688880 h 1160968"/>
              <a:gd name="connsiteX37" fmla="*/ 831494 w 1381451"/>
              <a:gd name="connsiteY37" fmla="*/ 723028 h 1160968"/>
              <a:gd name="connsiteX38" fmla="*/ 831494 w 1381451"/>
              <a:gd name="connsiteY38" fmla="*/ 792761 h 1160968"/>
              <a:gd name="connsiteX39" fmla="*/ 838323 w 1381451"/>
              <a:gd name="connsiteY39" fmla="*/ 825021 h 1160968"/>
              <a:gd name="connsiteX40" fmla="*/ 858093 w 1381451"/>
              <a:gd name="connsiteY40" fmla="*/ 845420 h 1160968"/>
              <a:gd name="connsiteX41" fmla="*/ 889365 w 1381451"/>
              <a:gd name="connsiteY41" fmla="*/ 852429 h 1160968"/>
              <a:gd name="connsiteX42" fmla="*/ 930881 w 1381451"/>
              <a:gd name="connsiteY42" fmla="*/ 838321 h 1160968"/>
              <a:gd name="connsiteX43" fmla="*/ 945618 w 1381451"/>
              <a:gd name="connsiteY43" fmla="*/ 798512 h 1160968"/>
              <a:gd name="connsiteX44" fmla="*/ 945618 w 1381451"/>
              <a:gd name="connsiteY44" fmla="*/ 795277 h 1160968"/>
              <a:gd name="connsiteX45" fmla="*/ 907697 w 1381451"/>
              <a:gd name="connsiteY45" fmla="*/ 795097 h 1160968"/>
              <a:gd name="connsiteX46" fmla="*/ 907697 w 1381451"/>
              <a:gd name="connsiteY46" fmla="*/ 799051 h 1160968"/>
              <a:gd name="connsiteX47" fmla="*/ 902934 w 1381451"/>
              <a:gd name="connsiteY47" fmla="*/ 811901 h 1160968"/>
              <a:gd name="connsiteX48" fmla="*/ 889365 w 1381451"/>
              <a:gd name="connsiteY48" fmla="*/ 816485 h 1160968"/>
              <a:gd name="connsiteX49" fmla="*/ 874628 w 1381451"/>
              <a:gd name="connsiteY49" fmla="*/ 810554 h 1160968"/>
              <a:gd name="connsiteX50" fmla="*/ 869416 w 1381451"/>
              <a:gd name="connsiteY50" fmla="*/ 794019 h 1160968"/>
              <a:gd name="connsiteX51" fmla="*/ 869416 w 1381451"/>
              <a:gd name="connsiteY51" fmla="*/ 770834 h 1160968"/>
              <a:gd name="connsiteX52" fmla="*/ 945080 w 1381451"/>
              <a:gd name="connsiteY52" fmla="*/ 770834 h 1160968"/>
              <a:gd name="connsiteX53" fmla="*/ 945080 w 1381451"/>
              <a:gd name="connsiteY53" fmla="*/ 719793 h 1160968"/>
              <a:gd name="connsiteX54" fmla="*/ 938340 w 1381451"/>
              <a:gd name="connsiteY54" fmla="*/ 687352 h 1160968"/>
              <a:gd name="connsiteX55" fmla="*/ 918750 w 1381451"/>
              <a:gd name="connsiteY55" fmla="*/ 666953 h 1160968"/>
              <a:gd name="connsiteX56" fmla="*/ 887928 w 1381451"/>
              <a:gd name="connsiteY56" fmla="*/ 659944 h 1160968"/>
              <a:gd name="connsiteX57" fmla="*/ 742231 w 1381451"/>
              <a:gd name="connsiteY57" fmla="*/ 659944 h 1160968"/>
              <a:gd name="connsiteX58" fmla="*/ 711767 w 1381451"/>
              <a:gd name="connsiteY58" fmla="*/ 667313 h 1160968"/>
              <a:gd name="connsiteX59" fmla="*/ 692447 w 1381451"/>
              <a:gd name="connsiteY59" fmla="*/ 688880 h 1160968"/>
              <a:gd name="connsiteX60" fmla="*/ 685797 w 1381451"/>
              <a:gd name="connsiteY60" fmla="*/ 723028 h 1160968"/>
              <a:gd name="connsiteX61" fmla="*/ 685797 w 1381451"/>
              <a:gd name="connsiteY61" fmla="*/ 792761 h 1160968"/>
              <a:gd name="connsiteX62" fmla="*/ 692627 w 1381451"/>
              <a:gd name="connsiteY62" fmla="*/ 825021 h 1160968"/>
              <a:gd name="connsiteX63" fmla="*/ 712396 w 1381451"/>
              <a:gd name="connsiteY63" fmla="*/ 845420 h 1160968"/>
              <a:gd name="connsiteX64" fmla="*/ 743669 w 1381451"/>
              <a:gd name="connsiteY64" fmla="*/ 852429 h 1160968"/>
              <a:gd name="connsiteX65" fmla="*/ 785184 w 1381451"/>
              <a:gd name="connsiteY65" fmla="*/ 838321 h 1160968"/>
              <a:gd name="connsiteX66" fmla="*/ 799922 w 1381451"/>
              <a:gd name="connsiteY66" fmla="*/ 798512 h 1160968"/>
              <a:gd name="connsiteX67" fmla="*/ 799922 w 1381451"/>
              <a:gd name="connsiteY67" fmla="*/ 795277 h 1160968"/>
              <a:gd name="connsiteX68" fmla="*/ 762000 w 1381451"/>
              <a:gd name="connsiteY68" fmla="*/ 795097 h 1160968"/>
              <a:gd name="connsiteX69" fmla="*/ 762000 w 1381451"/>
              <a:gd name="connsiteY69" fmla="*/ 799051 h 1160968"/>
              <a:gd name="connsiteX70" fmla="*/ 757237 w 1381451"/>
              <a:gd name="connsiteY70" fmla="*/ 811901 h 1160968"/>
              <a:gd name="connsiteX71" fmla="*/ 743669 w 1381451"/>
              <a:gd name="connsiteY71" fmla="*/ 816485 h 1160968"/>
              <a:gd name="connsiteX72" fmla="*/ 728931 w 1381451"/>
              <a:gd name="connsiteY72" fmla="*/ 810554 h 1160968"/>
              <a:gd name="connsiteX73" fmla="*/ 723719 w 1381451"/>
              <a:gd name="connsiteY73" fmla="*/ 794019 h 1160968"/>
              <a:gd name="connsiteX74" fmla="*/ 723719 w 1381451"/>
              <a:gd name="connsiteY74" fmla="*/ 770834 h 1160968"/>
              <a:gd name="connsiteX75" fmla="*/ 799383 w 1381451"/>
              <a:gd name="connsiteY75" fmla="*/ 770834 h 1160968"/>
              <a:gd name="connsiteX76" fmla="*/ 799383 w 1381451"/>
              <a:gd name="connsiteY76" fmla="*/ 719793 h 1160968"/>
              <a:gd name="connsiteX77" fmla="*/ 792643 w 1381451"/>
              <a:gd name="connsiteY77" fmla="*/ 687352 h 1160968"/>
              <a:gd name="connsiteX78" fmla="*/ 773054 w 1381451"/>
              <a:gd name="connsiteY78" fmla="*/ 666953 h 1160968"/>
              <a:gd name="connsiteX79" fmla="*/ 742231 w 1381451"/>
              <a:gd name="connsiteY79" fmla="*/ 659944 h 1160968"/>
              <a:gd name="connsiteX80" fmla="*/ 661893 w 1381451"/>
              <a:gd name="connsiteY80" fmla="*/ 659944 h 1160968"/>
              <a:gd name="connsiteX81" fmla="*/ 632239 w 1381451"/>
              <a:gd name="connsiteY81" fmla="*/ 669380 h 1160968"/>
              <a:gd name="connsiteX82" fmla="*/ 619973 w 1381451"/>
              <a:gd name="connsiteY82" fmla="*/ 680680 h 1160968"/>
              <a:gd name="connsiteX83" fmla="*/ 613908 w 1381451"/>
              <a:gd name="connsiteY83" fmla="*/ 689945 h 1160968"/>
              <a:gd name="connsiteX84" fmla="*/ 613908 w 1381451"/>
              <a:gd name="connsiteY84" fmla="*/ 663179 h 1160968"/>
              <a:gd name="connsiteX85" fmla="*/ 574548 w 1381451"/>
              <a:gd name="connsiteY85" fmla="*/ 663179 h 1160968"/>
              <a:gd name="connsiteX86" fmla="*/ 574548 w 1381451"/>
              <a:gd name="connsiteY86" fmla="*/ 849734 h 1160968"/>
              <a:gd name="connsiteX87" fmla="*/ 613908 w 1381451"/>
              <a:gd name="connsiteY87" fmla="*/ 849734 h 1160968"/>
              <a:gd name="connsiteX88" fmla="*/ 613908 w 1381451"/>
              <a:gd name="connsiteY88" fmla="*/ 737226 h 1160968"/>
              <a:gd name="connsiteX89" fmla="*/ 624331 w 1381451"/>
              <a:gd name="connsiteY89" fmla="*/ 710357 h 1160968"/>
              <a:gd name="connsiteX90" fmla="*/ 652907 w 1381451"/>
              <a:gd name="connsiteY90" fmla="*/ 700562 h 1160968"/>
              <a:gd name="connsiteX91" fmla="*/ 657940 w 1381451"/>
              <a:gd name="connsiteY91" fmla="*/ 700562 h 1160968"/>
              <a:gd name="connsiteX92" fmla="*/ 661893 w 1381451"/>
              <a:gd name="connsiteY92" fmla="*/ 700562 h 1160968"/>
              <a:gd name="connsiteX93" fmla="*/ 1252588 w 1381451"/>
              <a:gd name="connsiteY93" fmla="*/ 588414 h 1160968"/>
              <a:gd name="connsiteX94" fmla="*/ 1381451 w 1381451"/>
              <a:gd name="connsiteY94" fmla="*/ 588414 h 1160968"/>
              <a:gd name="connsiteX95" fmla="*/ 1381451 w 1381451"/>
              <a:gd name="connsiteY95" fmla="*/ 625976 h 1160968"/>
              <a:gd name="connsiteX96" fmla="*/ 1336699 w 1381451"/>
              <a:gd name="connsiteY96" fmla="*/ 625976 h 1160968"/>
              <a:gd name="connsiteX97" fmla="*/ 1336699 w 1381451"/>
              <a:gd name="connsiteY97" fmla="*/ 849734 h 1160968"/>
              <a:gd name="connsiteX98" fmla="*/ 1297339 w 1381451"/>
              <a:gd name="connsiteY98" fmla="*/ 849734 h 1160968"/>
              <a:gd name="connsiteX99" fmla="*/ 1297339 w 1381451"/>
              <a:gd name="connsiteY99" fmla="*/ 625976 h 1160968"/>
              <a:gd name="connsiteX100" fmla="*/ 1252588 w 1381451"/>
              <a:gd name="connsiteY100" fmla="*/ 625976 h 1160968"/>
              <a:gd name="connsiteX101" fmla="*/ 1199570 w 1381451"/>
              <a:gd name="connsiteY101" fmla="*/ 588414 h 1160968"/>
              <a:gd name="connsiteX102" fmla="*/ 1238930 w 1381451"/>
              <a:gd name="connsiteY102" fmla="*/ 588414 h 1160968"/>
              <a:gd name="connsiteX103" fmla="*/ 1238930 w 1381451"/>
              <a:gd name="connsiteY103" fmla="*/ 849734 h 1160968"/>
              <a:gd name="connsiteX104" fmla="*/ 1199570 w 1381451"/>
              <a:gd name="connsiteY104" fmla="*/ 849734 h 1160968"/>
              <a:gd name="connsiteX105" fmla="*/ 475340 w 1381451"/>
              <a:gd name="connsiteY105" fmla="*/ 585718 h 1160968"/>
              <a:gd name="connsiteX106" fmla="*/ 441013 w 1381451"/>
              <a:gd name="connsiteY106" fmla="*/ 593626 h 1160968"/>
              <a:gd name="connsiteX107" fmla="*/ 419176 w 1381451"/>
              <a:gd name="connsiteY107" fmla="*/ 616631 h 1160968"/>
              <a:gd name="connsiteX108" fmla="*/ 411717 w 1381451"/>
              <a:gd name="connsiteY108" fmla="*/ 652935 h 1160968"/>
              <a:gd name="connsiteX109" fmla="*/ 411717 w 1381451"/>
              <a:gd name="connsiteY109" fmla="*/ 788807 h 1160968"/>
              <a:gd name="connsiteX110" fmla="*/ 419355 w 1381451"/>
              <a:gd name="connsiteY110" fmla="*/ 823044 h 1160968"/>
              <a:gd name="connsiteX111" fmla="*/ 441551 w 1381451"/>
              <a:gd name="connsiteY111" fmla="*/ 844881 h 1160968"/>
              <a:gd name="connsiteX112" fmla="*/ 476418 w 1381451"/>
              <a:gd name="connsiteY112" fmla="*/ 852429 h 1160968"/>
              <a:gd name="connsiteX113" fmla="*/ 510835 w 1381451"/>
              <a:gd name="connsiteY113" fmla="*/ 844522 h 1160968"/>
              <a:gd name="connsiteX114" fmla="*/ 532672 w 1381451"/>
              <a:gd name="connsiteY114" fmla="*/ 821787 h 1160968"/>
              <a:gd name="connsiteX115" fmla="*/ 540220 w 1381451"/>
              <a:gd name="connsiteY115" fmla="*/ 786111 h 1160968"/>
              <a:gd name="connsiteX116" fmla="*/ 540220 w 1381451"/>
              <a:gd name="connsiteY116" fmla="*/ 708830 h 1160968"/>
              <a:gd name="connsiteX117" fmla="*/ 475519 w 1381451"/>
              <a:gd name="connsiteY117" fmla="*/ 708830 h 1160968"/>
              <a:gd name="connsiteX118" fmla="*/ 475519 w 1381451"/>
              <a:gd name="connsiteY118" fmla="*/ 746392 h 1160968"/>
              <a:gd name="connsiteX119" fmla="*/ 501220 w 1381451"/>
              <a:gd name="connsiteY119" fmla="*/ 746392 h 1160968"/>
              <a:gd name="connsiteX120" fmla="*/ 501220 w 1381451"/>
              <a:gd name="connsiteY120" fmla="*/ 786470 h 1160968"/>
              <a:gd name="connsiteX121" fmla="*/ 498254 w 1381451"/>
              <a:gd name="connsiteY121" fmla="*/ 800938 h 1160968"/>
              <a:gd name="connsiteX122" fmla="*/ 489717 w 1381451"/>
              <a:gd name="connsiteY122" fmla="*/ 810014 h 1160968"/>
              <a:gd name="connsiteX123" fmla="*/ 476418 w 1381451"/>
              <a:gd name="connsiteY123" fmla="*/ 813069 h 1160968"/>
              <a:gd name="connsiteX124" fmla="*/ 463029 w 1381451"/>
              <a:gd name="connsiteY124" fmla="*/ 810194 h 1160968"/>
              <a:gd name="connsiteX125" fmla="*/ 454402 w 1381451"/>
              <a:gd name="connsiteY125" fmla="*/ 801837 h 1160968"/>
              <a:gd name="connsiteX126" fmla="*/ 451436 w 1381451"/>
              <a:gd name="connsiteY126" fmla="*/ 788807 h 1160968"/>
              <a:gd name="connsiteX127" fmla="*/ 451436 w 1381451"/>
              <a:gd name="connsiteY127" fmla="*/ 652935 h 1160968"/>
              <a:gd name="connsiteX128" fmla="*/ 454222 w 1381451"/>
              <a:gd name="connsiteY128" fmla="*/ 637838 h 1160968"/>
              <a:gd name="connsiteX129" fmla="*/ 462489 w 1381451"/>
              <a:gd name="connsiteY129" fmla="*/ 628223 h 1160968"/>
              <a:gd name="connsiteX130" fmla="*/ 475340 w 1381451"/>
              <a:gd name="connsiteY130" fmla="*/ 624898 h 1160968"/>
              <a:gd name="connsiteX131" fmla="*/ 487022 w 1381451"/>
              <a:gd name="connsiteY131" fmla="*/ 627953 h 1160968"/>
              <a:gd name="connsiteX132" fmla="*/ 494391 w 1381451"/>
              <a:gd name="connsiteY132" fmla="*/ 636849 h 1160968"/>
              <a:gd name="connsiteX133" fmla="*/ 496907 w 1381451"/>
              <a:gd name="connsiteY133" fmla="*/ 650958 h 1160968"/>
              <a:gd name="connsiteX134" fmla="*/ 496907 w 1381451"/>
              <a:gd name="connsiteY134" fmla="*/ 667493 h 1160968"/>
              <a:gd name="connsiteX135" fmla="*/ 538064 w 1381451"/>
              <a:gd name="connsiteY135" fmla="*/ 667493 h 1160968"/>
              <a:gd name="connsiteX136" fmla="*/ 538064 w 1381451"/>
              <a:gd name="connsiteY136" fmla="*/ 650958 h 1160968"/>
              <a:gd name="connsiteX137" fmla="*/ 530605 w 1381451"/>
              <a:gd name="connsiteY137" fmla="*/ 615732 h 1160968"/>
              <a:gd name="connsiteX138" fmla="*/ 509128 w 1381451"/>
              <a:gd name="connsiteY138" fmla="*/ 593357 h 1160968"/>
              <a:gd name="connsiteX139" fmla="*/ 475340 w 1381451"/>
              <a:gd name="connsiteY139" fmla="*/ 585718 h 1160968"/>
              <a:gd name="connsiteX140" fmla="*/ 615483 w 1381451"/>
              <a:gd name="connsiteY140" fmla="*/ 269041 h 1160968"/>
              <a:gd name="connsiteX141" fmla="*/ 697544 w 1381451"/>
              <a:gd name="connsiteY141" fmla="*/ 281986 h 1160968"/>
              <a:gd name="connsiteX142" fmla="*/ 735577 w 1381451"/>
              <a:gd name="connsiteY142" fmla="*/ 292733 h 1160968"/>
              <a:gd name="connsiteX143" fmla="*/ 566746 w 1381451"/>
              <a:gd name="connsiteY143" fmla="*/ 297589 h 1160968"/>
              <a:gd name="connsiteX144" fmla="*/ 409800 w 1381451"/>
              <a:gd name="connsiteY144" fmla="*/ 358397 h 1160968"/>
              <a:gd name="connsiteX145" fmla="*/ 421726 w 1381451"/>
              <a:gd name="connsiteY145" fmla="*/ 356487 h 1160968"/>
              <a:gd name="connsiteX146" fmla="*/ 542102 w 1381451"/>
              <a:gd name="connsiteY146" fmla="*/ 389359 h 1160968"/>
              <a:gd name="connsiteX147" fmla="*/ 628691 w 1381451"/>
              <a:gd name="connsiteY147" fmla="*/ 459777 h 1160968"/>
              <a:gd name="connsiteX148" fmla="*/ 892928 w 1381451"/>
              <a:gd name="connsiteY148" fmla="*/ 571193 h 1160968"/>
              <a:gd name="connsiteX149" fmla="*/ 1275144 w 1381451"/>
              <a:gd name="connsiteY149" fmla="*/ 444885 h 1160968"/>
              <a:gd name="connsiteX150" fmla="*/ 1282886 w 1381451"/>
              <a:gd name="connsiteY150" fmla="*/ 440577 h 1160968"/>
              <a:gd name="connsiteX151" fmla="*/ 1275470 w 1381451"/>
              <a:gd name="connsiteY151" fmla="*/ 453986 h 1160968"/>
              <a:gd name="connsiteX152" fmla="*/ 1175208 w 1381451"/>
              <a:gd name="connsiteY152" fmla="*/ 567292 h 1160968"/>
              <a:gd name="connsiteX153" fmla="*/ 1169011 w 1381451"/>
              <a:gd name="connsiteY153" fmla="*/ 580904 h 1160968"/>
              <a:gd name="connsiteX154" fmla="*/ 992906 w 1381451"/>
              <a:gd name="connsiteY154" fmla="*/ 1003469 h 1160968"/>
              <a:gd name="connsiteX155" fmla="*/ 691550 w 1381451"/>
              <a:gd name="connsiteY155" fmla="*/ 1160557 h 1160968"/>
              <a:gd name="connsiteX156" fmla="*/ 687528 w 1381451"/>
              <a:gd name="connsiteY156" fmla="*/ 1160964 h 1160968"/>
              <a:gd name="connsiteX157" fmla="*/ 681941 w 1381451"/>
              <a:gd name="connsiteY157" fmla="*/ 1160435 h 1160968"/>
              <a:gd name="connsiteX158" fmla="*/ 901543 w 1381451"/>
              <a:gd name="connsiteY158" fmla="*/ 1018666 h 1160968"/>
              <a:gd name="connsiteX159" fmla="*/ 371909 w 1381451"/>
              <a:gd name="connsiteY159" fmla="*/ 1105581 h 1160968"/>
              <a:gd name="connsiteX160" fmla="*/ 127095 w 1381451"/>
              <a:gd name="connsiteY160" fmla="*/ 655365 h 1160968"/>
              <a:gd name="connsiteX161" fmla="*/ 398036 w 1381451"/>
              <a:gd name="connsiteY161" fmla="*/ 286761 h 1160968"/>
              <a:gd name="connsiteX162" fmla="*/ 182295 w 1381451"/>
              <a:gd name="connsiteY162" fmla="*/ 742889 h 1160968"/>
              <a:gd name="connsiteX163" fmla="*/ 505105 w 1381451"/>
              <a:gd name="connsiteY163" fmla="*/ 1059888 h 1160968"/>
              <a:gd name="connsiteX164" fmla="*/ 893254 w 1381451"/>
              <a:gd name="connsiteY164" fmla="*/ 929903 h 1160968"/>
              <a:gd name="connsiteX165" fmla="*/ 816193 w 1381451"/>
              <a:gd name="connsiteY165" fmla="*/ 989532 h 1160968"/>
              <a:gd name="connsiteX166" fmla="*/ 228576 w 1381451"/>
              <a:gd name="connsiteY166" fmla="*/ 725803 h 1160968"/>
              <a:gd name="connsiteX167" fmla="*/ 387533 w 1381451"/>
              <a:gd name="connsiteY167" fmla="*/ 333753 h 1160968"/>
              <a:gd name="connsiteX168" fmla="*/ 615483 w 1381451"/>
              <a:gd name="connsiteY168" fmla="*/ 269041 h 1160968"/>
              <a:gd name="connsiteX169" fmla="*/ 385177 w 1381451"/>
              <a:gd name="connsiteY169" fmla="*/ 39548 h 1160968"/>
              <a:gd name="connsiteX170" fmla="*/ 384343 w 1381451"/>
              <a:gd name="connsiteY170" fmla="*/ 39650 h 1160968"/>
              <a:gd name="connsiteX171" fmla="*/ 384912 w 1381451"/>
              <a:gd name="connsiteY171" fmla="*/ 40219 h 1160968"/>
              <a:gd name="connsiteX172" fmla="*/ 385177 w 1381451"/>
              <a:gd name="connsiteY172" fmla="*/ 39548 h 1160968"/>
              <a:gd name="connsiteX173" fmla="*/ 570530 w 1381451"/>
              <a:gd name="connsiteY173" fmla="*/ 149 h 1160968"/>
              <a:gd name="connsiteX174" fmla="*/ 648459 w 1381451"/>
              <a:gd name="connsiteY174" fmla="*/ 3628 h 1160968"/>
              <a:gd name="connsiteX175" fmla="*/ 906846 w 1381451"/>
              <a:gd name="connsiteY175" fmla="*/ 97206 h 1160968"/>
              <a:gd name="connsiteX176" fmla="*/ 1109870 w 1381451"/>
              <a:gd name="connsiteY176" fmla="*/ 328490 h 1160968"/>
              <a:gd name="connsiteX177" fmla="*/ 1111556 w 1381451"/>
              <a:gd name="connsiteY177" fmla="*/ 332148 h 1160968"/>
              <a:gd name="connsiteX178" fmla="*/ 1110966 w 1381451"/>
              <a:gd name="connsiteY178" fmla="*/ 334565 h 1160968"/>
              <a:gd name="connsiteX179" fmla="*/ 1068708 w 1381451"/>
              <a:gd name="connsiteY179" fmla="*/ 295496 h 1160968"/>
              <a:gd name="connsiteX180" fmla="*/ 939556 w 1381451"/>
              <a:gd name="connsiteY180" fmla="*/ 184507 h 1160968"/>
              <a:gd name="connsiteX181" fmla="*/ 782528 w 1381451"/>
              <a:gd name="connsiteY181" fmla="*/ 127254 h 1160968"/>
              <a:gd name="connsiteX182" fmla="*/ 572963 w 1381451"/>
              <a:gd name="connsiteY182" fmla="*/ 193060 h 1160968"/>
              <a:gd name="connsiteX183" fmla="*/ 539095 w 1381451"/>
              <a:gd name="connsiteY183" fmla="*/ 225120 h 1160968"/>
              <a:gd name="connsiteX184" fmla="*/ 530867 w 1381451"/>
              <a:gd name="connsiteY184" fmla="*/ 230199 h 1160968"/>
              <a:gd name="connsiteX185" fmla="*/ 416952 w 1381451"/>
              <a:gd name="connsiteY185" fmla="*/ 246635 h 1160968"/>
              <a:gd name="connsiteX186" fmla="*/ 261347 w 1381451"/>
              <a:gd name="connsiteY186" fmla="*/ 323350 h 1160968"/>
              <a:gd name="connsiteX187" fmla="*/ 183534 w 1381451"/>
              <a:gd name="connsiteY187" fmla="*/ 395373 h 1160968"/>
              <a:gd name="connsiteX188" fmla="*/ 92150 w 1381451"/>
              <a:gd name="connsiteY188" fmla="*/ 561664 h 1160968"/>
              <a:gd name="connsiteX189" fmla="*/ 157062 w 1381451"/>
              <a:gd name="connsiteY189" fmla="*/ 979963 h 1160968"/>
              <a:gd name="connsiteX190" fmla="*/ 155030 w 1381451"/>
              <a:gd name="connsiteY190" fmla="*/ 982055 h 1160968"/>
              <a:gd name="connsiteX191" fmla="*/ 1761 w 1381451"/>
              <a:gd name="connsiteY191" fmla="*/ 543623 h 1160968"/>
              <a:gd name="connsiteX192" fmla="*/ 492753 w 1381451"/>
              <a:gd name="connsiteY192" fmla="*/ 7367 h 1160968"/>
              <a:gd name="connsiteX193" fmla="*/ 570530 w 1381451"/>
              <a:gd name="connsiteY193" fmla="*/ 149 h 1160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1381451" h="1160968">
                <a:moveTo>
                  <a:pt x="887928" y="695170"/>
                </a:moveTo>
                <a:cubicBezTo>
                  <a:pt x="894038" y="695170"/>
                  <a:pt x="898771" y="697267"/>
                  <a:pt x="902126" y="701461"/>
                </a:cubicBezTo>
                <a:cubicBezTo>
                  <a:pt x="905480" y="705654"/>
                  <a:pt x="907158" y="711585"/>
                  <a:pt x="907158" y="719254"/>
                </a:cubicBezTo>
                <a:lnTo>
                  <a:pt x="907158" y="740461"/>
                </a:lnTo>
                <a:lnTo>
                  <a:pt x="869416" y="740461"/>
                </a:lnTo>
                <a:lnTo>
                  <a:pt x="869416" y="720871"/>
                </a:lnTo>
                <a:cubicBezTo>
                  <a:pt x="869416" y="712724"/>
                  <a:pt x="871033" y="706403"/>
                  <a:pt x="874268" y="701910"/>
                </a:cubicBezTo>
                <a:cubicBezTo>
                  <a:pt x="877504" y="697417"/>
                  <a:pt x="882056" y="695170"/>
                  <a:pt x="887928" y="695170"/>
                </a:cubicBezTo>
                <a:close/>
                <a:moveTo>
                  <a:pt x="742231" y="695170"/>
                </a:moveTo>
                <a:cubicBezTo>
                  <a:pt x="748341" y="695170"/>
                  <a:pt x="753074" y="697267"/>
                  <a:pt x="756429" y="701461"/>
                </a:cubicBezTo>
                <a:cubicBezTo>
                  <a:pt x="759784" y="705654"/>
                  <a:pt x="761461" y="711585"/>
                  <a:pt x="761461" y="719254"/>
                </a:cubicBezTo>
                <a:lnTo>
                  <a:pt x="761461" y="740461"/>
                </a:lnTo>
                <a:lnTo>
                  <a:pt x="723719" y="740461"/>
                </a:lnTo>
                <a:lnTo>
                  <a:pt x="723719" y="720871"/>
                </a:lnTo>
                <a:cubicBezTo>
                  <a:pt x="723719" y="712724"/>
                  <a:pt x="725337" y="706403"/>
                  <a:pt x="728571" y="701910"/>
                </a:cubicBezTo>
                <a:cubicBezTo>
                  <a:pt x="731807" y="697417"/>
                  <a:pt x="736360" y="695170"/>
                  <a:pt x="742231" y="695170"/>
                </a:cubicBezTo>
                <a:close/>
                <a:moveTo>
                  <a:pt x="1058246" y="659944"/>
                </a:moveTo>
                <a:cubicBezTo>
                  <a:pt x="1049020" y="659944"/>
                  <a:pt x="1040783" y="662909"/>
                  <a:pt x="1033534" y="668840"/>
                </a:cubicBezTo>
                <a:cubicBezTo>
                  <a:pt x="1029910" y="671806"/>
                  <a:pt x="1026697" y="675483"/>
                  <a:pt x="1023897" y="679871"/>
                </a:cubicBezTo>
                <a:lnTo>
                  <a:pt x="1020504" y="687113"/>
                </a:lnTo>
                <a:lnTo>
                  <a:pt x="1020504" y="663179"/>
                </a:lnTo>
                <a:lnTo>
                  <a:pt x="980965" y="663179"/>
                </a:lnTo>
                <a:lnTo>
                  <a:pt x="980965" y="849734"/>
                </a:lnTo>
                <a:lnTo>
                  <a:pt x="1020504" y="849734"/>
                </a:lnTo>
                <a:lnTo>
                  <a:pt x="1020504" y="719613"/>
                </a:lnTo>
                <a:cubicBezTo>
                  <a:pt x="1020504" y="711705"/>
                  <a:pt x="1022031" y="705774"/>
                  <a:pt x="1025087" y="701820"/>
                </a:cubicBezTo>
                <a:cubicBezTo>
                  <a:pt x="1028142" y="697866"/>
                  <a:pt x="1032725" y="695889"/>
                  <a:pt x="1038836" y="695889"/>
                </a:cubicBezTo>
                <a:cubicBezTo>
                  <a:pt x="1045067" y="695889"/>
                  <a:pt x="1049739" y="697836"/>
                  <a:pt x="1052855" y="701731"/>
                </a:cubicBezTo>
                <a:cubicBezTo>
                  <a:pt x="1055970" y="705625"/>
                  <a:pt x="1057527" y="711406"/>
                  <a:pt x="1057527" y="719074"/>
                </a:cubicBezTo>
                <a:lnTo>
                  <a:pt x="1057527" y="849734"/>
                </a:lnTo>
                <a:lnTo>
                  <a:pt x="1096887" y="849734"/>
                </a:lnTo>
                <a:lnTo>
                  <a:pt x="1096887" y="708650"/>
                </a:lnTo>
                <a:cubicBezTo>
                  <a:pt x="1096887" y="693074"/>
                  <a:pt x="1093532" y="681062"/>
                  <a:pt x="1086822" y="672615"/>
                </a:cubicBezTo>
                <a:cubicBezTo>
                  <a:pt x="1080113" y="664168"/>
                  <a:pt x="1070587" y="659944"/>
                  <a:pt x="1058246" y="659944"/>
                </a:cubicBezTo>
                <a:close/>
                <a:moveTo>
                  <a:pt x="887928" y="659944"/>
                </a:moveTo>
                <a:cubicBezTo>
                  <a:pt x="876066" y="659944"/>
                  <a:pt x="865911" y="662401"/>
                  <a:pt x="857464" y="667313"/>
                </a:cubicBezTo>
                <a:cubicBezTo>
                  <a:pt x="849017" y="672226"/>
                  <a:pt x="842577" y="679415"/>
                  <a:pt x="838144" y="688880"/>
                </a:cubicBezTo>
                <a:cubicBezTo>
                  <a:pt x="833710" y="698345"/>
                  <a:pt x="831494" y="709728"/>
                  <a:pt x="831494" y="723028"/>
                </a:cubicBezTo>
                <a:lnTo>
                  <a:pt x="831494" y="792761"/>
                </a:lnTo>
                <a:cubicBezTo>
                  <a:pt x="831494" y="805342"/>
                  <a:pt x="833770" y="816095"/>
                  <a:pt x="838323" y="825021"/>
                </a:cubicBezTo>
                <a:cubicBezTo>
                  <a:pt x="842876" y="833948"/>
                  <a:pt x="849466" y="840748"/>
                  <a:pt x="858093" y="845420"/>
                </a:cubicBezTo>
                <a:cubicBezTo>
                  <a:pt x="866720" y="850093"/>
                  <a:pt x="877144" y="852429"/>
                  <a:pt x="889365" y="852429"/>
                </a:cubicBezTo>
                <a:cubicBezTo>
                  <a:pt x="907218" y="852429"/>
                  <a:pt x="921057" y="847727"/>
                  <a:pt x="930881" y="838321"/>
                </a:cubicBezTo>
                <a:cubicBezTo>
                  <a:pt x="940706" y="828916"/>
                  <a:pt x="945618" y="815646"/>
                  <a:pt x="945618" y="798512"/>
                </a:cubicBezTo>
                <a:lnTo>
                  <a:pt x="945618" y="795277"/>
                </a:lnTo>
                <a:lnTo>
                  <a:pt x="907697" y="795097"/>
                </a:lnTo>
                <a:lnTo>
                  <a:pt x="907697" y="799051"/>
                </a:lnTo>
                <a:cubicBezTo>
                  <a:pt x="907697" y="804563"/>
                  <a:pt x="906109" y="808846"/>
                  <a:pt x="902934" y="811901"/>
                </a:cubicBezTo>
                <a:cubicBezTo>
                  <a:pt x="899759" y="814957"/>
                  <a:pt x="895236" y="816485"/>
                  <a:pt x="889365" y="816485"/>
                </a:cubicBezTo>
                <a:cubicBezTo>
                  <a:pt x="883015" y="816485"/>
                  <a:pt x="878103" y="814507"/>
                  <a:pt x="874628" y="810554"/>
                </a:cubicBezTo>
                <a:cubicBezTo>
                  <a:pt x="871153" y="806600"/>
                  <a:pt x="869416" y="801088"/>
                  <a:pt x="869416" y="794019"/>
                </a:cubicBezTo>
                <a:lnTo>
                  <a:pt x="869416" y="770834"/>
                </a:lnTo>
                <a:lnTo>
                  <a:pt x="945080" y="770834"/>
                </a:lnTo>
                <a:lnTo>
                  <a:pt x="945080" y="719793"/>
                </a:lnTo>
                <a:cubicBezTo>
                  <a:pt x="945080" y="707092"/>
                  <a:pt x="942833" y="696279"/>
                  <a:pt x="938340" y="687352"/>
                </a:cubicBezTo>
                <a:cubicBezTo>
                  <a:pt x="933847" y="678426"/>
                  <a:pt x="927317" y="671627"/>
                  <a:pt x="918750" y="666953"/>
                </a:cubicBezTo>
                <a:cubicBezTo>
                  <a:pt x="910183" y="662281"/>
                  <a:pt x="899909" y="659944"/>
                  <a:pt x="887928" y="659944"/>
                </a:cubicBezTo>
                <a:close/>
                <a:moveTo>
                  <a:pt x="742231" y="659944"/>
                </a:moveTo>
                <a:cubicBezTo>
                  <a:pt x="730369" y="659944"/>
                  <a:pt x="720214" y="662401"/>
                  <a:pt x="711767" y="667313"/>
                </a:cubicBezTo>
                <a:cubicBezTo>
                  <a:pt x="703320" y="672226"/>
                  <a:pt x="696880" y="679415"/>
                  <a:pt x="692447" y="688880"/>
                </a:cubicBezTo>
                <a:cubicBezTo>
                  <a:pt x="688014" y="698345"/>
                  <a:pt x="685797" y="709728"/>
                  <a:pt x="685797" y="723028"/>
                </a:cubicBezTo>
                <a:lnTo>
                  <a:pt x="685797" y="792761"/>
                </a:lnTo>
                <a:cubicBezTo>
                  <a:pt x="685797" y="805342"/>
                  <a:pt x="688073" y="816095"/>
                  <a:pt x="692627" y="825021"/>
                </a:cubicBezTo>
                <a:cubicBezTo>
                  <a:pt x="697179" y="833948"/>
                  <a:pt x="703770" y="840748"/>
                  <a:pt x="712396" y="845420"/>
                </a:cubicBezTo>
                <a:cubicBezTo>
                  <a:pt x="721023" y="850093"/>
                  <a:pt x="731447" y="852429"/>
                  <a:pt x="743669" y="852429"/>
                </a:cubicBezTo>
                <a:cubicBezTo>
                  <a:pt x="761521" y="852429"/>
                  <a:pt x="775360" y="847727"/>
                  <a:pt x="785184" y="838321"/>
                </a:cubicBezTo>
                <a:cubicBezTo>
                  <a:pt x="795009" y="828916"/>
                  <a:pt x="799922" y="815646"/>
                  <a:pt x="799922" y="798512"/>
                </a:cubicBezTo>
                <a:lnTo>
                  <a:pt x="799922" y="795277"/>
                </a:lnTo>
                <a:lnTo>
                  <a:pt x="762000" y="795097"/>
                </a:lnTo>
                <a:lnTo>
                  <a:pt x="762000" y="799051"/>
                </a:lnTo>
                <a:cubicBezTo>
                  <a:pt x="762000" y="804563"/>
                  <a:pt x="760412" y="808846"/>
                  <a:pt x="757237" y="811901"/>
                </a:cubicBezTo>
                <a:cubicBezTo>
                  <a:pt x="754062" y="814957"/>
                  <a:pt x="749539" y="816485"/>
                  <a:pt x="743669" y="816485"/>
                </a:cubicBezTo>
                <a:cubicBezTo>
                  <a:pt x="737318" y="816485"/>
                  <a:pt x="732406" y="814507"/>
                  <a:pt x="728931" y="810554"/>
                </a:cubicBezTo>
                <a:cubicBezTo>
                  <a:pt x="725457" y="806600"/>
                  <a:pt x="723719" y="801088"/>
                  <a:pt x="723719" y="794019"/>
                </a:cubicBezTo>
                <a:lnTo>
                  <a:pt x="723719" y="770834"/>
                </a:lnTo>
                <a:lnTo>
                  <a:pt x="799383" y="770834"/>
                </a:lnTo>
                <a:lnTo>
                  <a:pt x="799383" y="719793"/>
                </a:lnTo>
                <a:cubicBezTo>
                  <a:pt x="799383" y="707092"/>
                  <a:pt x="797136" y="696279"/>
                  <a:pt x="792643" y="687352"/>
                </a:cubicBezTo>
                <a:cubicBezTo>
                  <a:pt x="788150" y="678426"/>
                  <a:pt x="781620" y="671627"/>
                  <a:pt x="773054" y="666953"/>
                </a:cubicBezTo>
                <a:cubicBezTo>
                  <a:pt x="764486" y="662281"/>
                  <a:pt x="754212" y="659944"/>
                  <a:pt x="742231" y="659944"/>
                </a:cubicBezTo>
                <a:close/>
                <a:moveTo>
                  <a:pt x="661893" y="659944"/>
                </a:moveTo>
                <a:cubicBezTo>
                  <a:pt x="651110" y="659944"/>
                  <a:pt x="641226" y="663090"/>
                  <a:pt x="632239" y="669380"/>
                </a:cubicBezTo>
                <a:cubicBezTo>
                  <a:pt x="627746" y="672525"/>
                  <a:pt x="623658" y="676292"/>
                  <a:pt x="619973" y="680680"/>
                </a:cubicBezTo>
                <a:lnTo>
                  <a:pt x="613908" y="689945"/>
                </a:lnTo>
                <a:lnTo>
                  <a:pt x="613908" y="663179"/>
                </a:lnTo>
                <a:lnTo>
                  <a:pt x="574548" y="663179"/>
                </a:lnTo>
                <a:lnTo>
                  <a:pt x="574548" y="849734"/>
                </a:lnTo>
                <a:lnTo>
                  <a:pt x="613908" y="849734"/>
                </a:lnTo>
                <a:lnTo>
                  <a:pt x="613908" y="737226"/>
                </a:lnTo>
                <a:cubicBezTo>
                  <a:pt x="614027" y="725843"/>
                  <a:pt x="617502" y="716887"/>
                  <a:pt x="624331" y="710357"/>
                </a:cubicBezTo>
                <a:cubicBezTo>
                  <a:pt x="631161" y="703827"/>
                  <a:pt x="640686" y="700562"/>
                  <a:pt x="652907" y="700562"/>
                </a:cubicBezTo>
                <a:cubicBezTo>
                  <a:pt x="654825" y="700562"/>
                  <a:pt x="656502" y="700562"/>
                  <a:pt x="657940" y="700562"/>
                </a:cubicBezTo>
                <a:cubicBezTo>
                  <a:pt x="659378" y="700562"/>
                  <a:pt x="660695" y="700562"/>
                  <a:pt x="661893" y="700562"/>
                </a:cubicBezTo>
                <a:close/>
                <a:moveTo>
                  <a:pt x="1252588" y="588414"/>
                </a:moveTo>
                <a:lnTo>
                  <a:pt x="1381451" y="588414"/>
                </a:lnTo>
                <a:lnTo>
                  <a:pt x="1381451" y="625976"/>
                </a:lnTo>
                <a:lnTo>
                  <a:pt x="1336699" y="625976"/>
                </a:lnTo>
                <a:lnTo>
                  <a:pt x="1336699" y="849734"/>
                </a:lnTo>
                <a:lnTo>
                  <a:pt x="1297339" y="849734"/>
                </a:lnTo>
                <a:lnTo>
                  <a:pt x="1297339" y="625976"/>
                </a:lnTo>
                <a:lnTo>
                  <a:pt x="1252588" y="625976"/>
                </a:lnTo>
                <a:close/>
                <a:moveTo>
                  <a:pt x="1199570" y="588414"/>
                </a:moveTo>
                <a:lnTo>
                  <a:pt x="1238930" y="588414"/>
                </a:lnTo>
                <a:lnTo>
                  <a:pt x="1238930" y="849734"/>
                </a:lnTo>
                <a:lnTo>
                  <a:pt x="1199570" y="849734"/>
                </a:lnTo>
                <a:close/>
                <a:moveTo>
                  <a:pt x="475340" y="585718"/>
                </a:moveTo>
                <a:cubicBezTo>
                  <a:pt x="462040" y="585718"/>
                  <a:pt x="450598" y="588354"/>
                  <a:pt x="441013" y="593626"/>
                </a:cubicBezTo>
                <a:cubicBezTo>
                  <a:pt x="431427" y="598898"/>
                  <a:pt x="424148" y="606566"/>
                  <a:pt x="419176" y="616631"/>
                </a:cubicBezTo>
                <a:cubicBezTo>
                  <a:pt x="414203" y="626695"/>
                  <a:pt x="411717" y="638797"/>
                  <a:pt x="411717" y="652935"/>
                </a:cubicBezTo>
                <a:lnTo>
                  <a:pt x="411717" y="788807"/>
                </a:lnTo>
                <a:cubicBezTo>
                  <a:pt x="411717" y="802107"/>
                  <a:pt x="414263" y="813519"/>
                  <a:pt x="419355" y="823044"/>
                </a:cubicBezTo>
                <a:cubicBezTo>
                  <a:pt x="424447" y="832570"/>
                  <a:pt x="431846" y="839848"/>
                  <a:pt x="441551" y="844881"/>
                </a:cubicBezTo>
                <a:cubicBezTo>
                  <a:pt x="451257" y="849913"/>
                  <a:pt x="462879" y="852429"/>
                  <a:pt x="476418" y="852429"/>
                </a:cubicBezTo>
                <a:cubicBezTo>
                  <a:pt x="489837" y="852429"/>
                  <a:pt x="501310" y="849793"/>
                  <a:pt x="510835" y="844522"/>
                </a:cubicBezTo>
                <a:cubicBezTo>
                  <a:pt x="520361" y="839249"/>
                  <a:pt x="527639" y="831671"/>
                  <a:pt x="532672" y="821787"/>
                </a:cubicBezTo>
                <a:cubicBezTo>
                  <a:pt x="537704" y="811901"/>
                  <a:pt x="540220" y="800010"/>
                  <a:pt x="540220" y="786111"/>
                </a:cubicBezTo>
                <a:lnTo>
                  <a:pt x="540220" y="708830"/>
                </a:lnTo>
                <a:lnTo>
                  <a:pt x="475519" y="708830"/>
                </a:lnTo>
                <a:lnTo>
                  <a:pt x="475519" y="746392"/>
                </a:lnTo>
                <a:lnTo>
                  <a:pt x="501220" y="746392"/>
                </a:lnTo>
                <a:lnTo>
                  <a:pt x="501220" y="786470"/>
                </a:lnTo>
                <a:cubicBezTo>
                  <a:pt x="501220" y="792102"/>
                  <a:pt x="500232" y="796925"/>
                  <a:pt x="498254" y="800938"/>
                </a:cubicBezTo>
                <a:cubicBezTo>
                  <a:pt x="496278" y="804952"/>
                  <a:pt x="493432" y="807977"/>
                  <a:pt x="489717" y="810014"/>
                </a:cubicBezTo>
                <a:cubicBezTo>
                  <a:pt x="486004" y="812051"/>
                  <a:pt x="481570" y="813069"/>
                  <a:pt x="476418" y="813069"/>
                </a:cubicBezTo>
                <a:cubicBezTo>
                  <a:pt x="471266" y="813069"/>
                  <a:pt x="466803" y="812111"/>
                  <a:pt x="463029" y="810194"/>
                </a:cubicBezTo>
                <a:cubicBezTo>
                  <a:pt x="459254" y="808277"/>
                  <a:pt x="456379" y="805491"/>
                  <a:pt x="454402" y="801837"/>
                </a:cubicBezTo>
                <a:cubicBezTo>
                  <a:pt x="452425" y="798182"/>
                  <a:pt x="451436" y="793839"/>
                  <a:pt x="451436" y="788807"/>
                </a:cubicBezTo>
                <a:lnTo>
                  <a:pt x="451436" y="652935"/>
                </a:lnTo>
                <a:cubicBezTo>
                  <a:pt x="451436" y="647064"/>
                  <a:pt x="452365" y="642032"/>
                  <a:pt x="454222" y="637838"/>
                </a:cubicBezTo>
                <a:cubicBezTo>
                  <a:pt x="456079" y="633644"/>
                  <a:pt x="458835" y="630440"/>
                  <a:pt x="462489" y="628223"/>
                </a:cubicBezTo>
                <a:cubicBezTo>
                  <a:pt x="466143" y="626006"/>
                  <a:pt x="470427" y="624898"/>
                  <a:pt x="475340" y="624898"/>
                </a:cubicBezTo>
                <a:cubicBezTo>
                  <a:pt x="479892" y="624898"/>
                  <a:pt x="483786" y="625917"/>
                  <a:pt x="487022" y="627953"/>
                </a:cubicBezTo>
                <a:cubicBezTo>
                  <a:pt x="490257" y="629990"/>
                  <a:pt x="492713" y="632955"/>
                  <a:pt x="494391" y="636849"/>
                </a:cubicBezTo>
                <a:cubicBezTo>
                  <a:pt x="496068" y="640744"/>
                  <a:pt x="496907" y="645447"/>
                  <a:pt x="496907" y="650958"/>
                </a:cubicBezTo>
                <a:lnTo>
                  <a:pt x="496907" y="667493"/>
                </a:lnTo>
                <a:lnTo>
                  <a:pt x="538064" y="667493"/>
                </a:lnTo>
                <a:lnTo>
                  <a:pt x="538064" y="650958"/>
                </a:lnTo>
                <a:cubicBezTo>
                  <a:pt x="538064" y="637299"/>
                  <a:pt x="535577" y="625557"/>
                  <a:pt x="530605" y="615732"/>
                </a:cubicBezTo>
                <a:cubicBezTo>
                  <a:pt x="525633" y="605908"/>
                  <a:pt x="518473" y="598449"/>
                  <a:pt x="509128" y="593357"/>
                </a:cubicBezTo>
                <a:cubicBezTo>
                  <a:pt x="499782" y="588265"/>
                  <a:pt x="488519" y="585718"/>
                  <a:pt x="475340" y="585718"/>
                </a:cubicBezTo>
                <a:close/>
                <a:moveTo>
                  <a:pt x="615483" y="269041"/>
                </a:moveTo>
                <a:cubicBezTo>
                  <a:pt x="642442" y="270677"/>
                  <a:pt x="669832" y="275058"/>
                  <a:pt x="697544" y="281986"/>
                </a:cubicBezTo>
                <a:cubicBezTo>
                  <a:pt x="710282" y="285156"/>
                  <a:pt x="722919" y="288772"/>
                  <a:pt x="735577" y="292733"/>
                </a:cubicBezTo>
                <a:cubicBezTo>
                  <a:pt x="678995" y="285196"/>
                  <a:pt x="622718" y="286700"/>
                  <a:pt x="566746" y="297589"/>
                </a:cubicBezTo>
                <a:cubicBezTo>
                  <a:pt x="510957" y="308439"/>
                  <a:pt x="458377" y="327861"/>
                  <a:pt x="409800" y="358397"/>
                </a:cubicBezTo>
                <a:cubicBezTo>
                  <a:pt x="413782" y="357747"/>
                  <a:pt x="417744" y="357076"/>
                  <a:pt x="421726" y="356487"/>
                </a:cubicBezTo>
                <a:cubicBezTo>
                  <a:pt x="466666" y="349823"/>
                  <a:pt x="505613" y="365426"/>
                  <a:pt x="542102" y="389359"/>
                </a:cubicBezTo>
                <a:cubicBezTo>
                  <a:pt x="573328" y="409859"/>
                  <a:pt x="600045" y="436047"/>
                  <a:pt x="628691" y="459777"/>
                </a:cubicBezTo>
                <a:cubicBezTo>
                  <a:pt x="705569" y="523469"/>
                  <a:pt x="793824" y="561482"/>
                  <a:pt x="892928" y="571193"/>
                </a:cubicBezTo>
                <a:cubicBezTo>
                  <a:pt x="1038457" y="585455"/>
                  <a:pt x="1165801" y="541632"/>
                  <a:pt x="1275144" y="444885"/>
                </a:cubicBezTo>
                <a:cubicBezTo>
                  <a:pt x="1277156" y="443117"/>
                  <a:pt x="1279188" y="441370"/>
                  <a:pt x="1282886" y="440577"/>
                </a:cubicBezTo>
                <a:cubicBezTo>
                  <a:pt x="1280407" y="445048"/>
                  <a:pt x="1278070" y="449598"/>
                  <a:pt x="1275470" y="453986"/>
                </a:cubicBezTo>
                <a:cubicBezTo>
                  <a:pt x="1249221" y="498094"/>
                  <a:pt x="1216328" y="536391"/>
                  <a:pt x="1175208" y="567292"/>
                </a:cubicBezTo>
                <a:cubicBezTo>
                  <a:pt x="1170128" y="571092"/>
                  <a:pt x="1169011" y="575053"/>
                  <a:pt x="1169011" y="580904"/>
                </a:cubicBezTo>
                <a:cubicBezTo>
                  <a:pt x="1168950" y="746160"/>
                  <a:pt x="1110032" y="887340"/>
                  <a:pt x="992906" y="1003469"/>
                </a:cubicBezTo>
                <a:cubicBezTo>
                  <a:pt x="908958" y="1086707"/>
                  <a:pt x="807436" y="1137803"/>
                  <a:pt x="691550" y="1160557"/>
                </a:cubicBezTo>
                <a:cubicBezTo>
                  <a:pt x="690230" y="1160821"/>
                  <a:pt x="688869" y="1160923"/>
                  <a:pt x="687528" y="1160964"/>
                </a:cubicBezTo>
                <a:cubicBezTo>
                  <a:pt x="686533" y="1161004"/>
                  <a:pt x="685557" y="1160801"/>
                  <a:pt x="681941" y="1160435"/>
                </a:cubicBezTo>
                <a:cubicBezTo>
                  <a:pt x="769952" y="1133129"/>
                  <a:pt x="842503" y="1086117"/>
                  <a:pt x="901543" y="1018666"/>
                </a:cubicBezTo>
                <a:cubicBezTo>
                  <a:pt x="760241" y="1162771"/>
                  <a:pt x="543910" y="1193714"/>
                  <a:pt x="371909" y="1105581"/>
                </a:cubicBezTo>
                <a:cubicBezTo>
                  <a:pt x="193225" y="1014014"/>
                  <a:pt x="109013" y="830290"/>
                  <a:pt x="127095" y="655365"/>
                </a:cubicBezTo>
                <a:cubicBezTo>
                  <a:pt x="148102" y="452137"/>
                  <a:pt x="291598" y="325830"/>
                  <a:pt x="398036" y="286761"/>
                </a:cubicBezTo>
                <a:cubicBezTo>
                  <a:pt x="227235" y="386210"/>
                  <a:pt x="147554" y="536675"/>
                  <a:pt x="182295" y="742889"/>
                </a:cubicBezTo>
                <a:cubicBezTo>
                  <a:pt x="225264" y="914381"/>
                  <a:pt x="332313" y="1023908"/>
                  <a:pt x="505105" y="1059888"/>
                </a:cubicBezTo>
                <a:cubicBezTo>
                  <a:pt x="657195" y="1091542"/>
                  <a:pt x="787140" y="1042131"/>
                  <a:pt x="893254" y="929903"/>
                </a:cubicBezTo>
                <a:cubicBezTo>
                  <a:pt x="869748" y="952210"/>
                  <a:pt x="844372" y="972690"/>
                  <a:pt x="816193" y="989532"/>
                </a:cubicBezTo>
                <a:cubicBezTo>
                  <a:pt x="580337" y="1130509"/>
                  <a:pt x="276442" y="997151"/>
                  <a:pt x="228576" y="725803"/>
                </a:cubicBezTo>
                <a:cubicBezTo>
                  <a:pt x="200052" y="564163"/>
                  <a:pt x="252590" y="429668"/>
                  <a:pt x="387533" y="333753"/>
                </a:cubicBezTo>
                <a:cubicBezTo>
                  <a:pt x="457625" y="283927"/>
                  <a:pt x="534609" y="264133"/>
                  <a:pt x="615483" y="269041"/>
                </a:cubicBezTo>
                <a:close/>
                <a:moveTo>
                  <a:pt x="385177" y="39548"/>
                </a:moveTo>
                <a:cubicBezTo>
                  <a:pt x="384912" y="39589"/>
                  <a:pt x="384648" y="39609"/>
                  <a:pt x="384343" y="39650"/>
                </a:cubicBezTo>
                <a:cubicBezTo>
                  <a:pt x="384547" y="39832"/>
                  <a:pt x="384730" y="40035"/>
                  <a:pt x="384912" y="40219"/>
                </a:cubicBezTo>
                <a:cubicBezTo>
                  <a:pt x="384993" y="39995"/>
                  <a:pt x="385075" y="39771"/>
                  <a:pt x="385177" y="39548"/>
                </a:cubicBezTo>
                <a:close/>
                <a:moveTo>
                  <a:pt x="570530" y="149"/>
                </a:moveTo>
                <a:cubicBezTo>
                  <a:pt x="596504" y="-445"/>
                  <a:pt x="622505" y="743"/>
                  <a:pt x="648459" y="3628"/>
                </a:cubicBezTo>
                <a:cubicBezTo>
                  <a:pt x="741957" y="14010"/>
                  <a:pt x="828404" y="44972"/>
                  <a:pt x="906846" y="97206"/>
                </a:cubicBezTo>
                <a:cubicBezTo>
                  <a:pt x="995203" y="156084"/>
                  <a:pt x="1062938" y="233186"/>
                  <a:pt x="1109870" y="328490"/>
                </a:cubicBezTo>
                <a:cubicBezTo>
                  <a:pt x="1110459" y="329689"/>
                  <a:pt x="1111048" y="330908"/>
                  <a:pt x="1111556" y="332148"/>
                </a:cubicBezTo>
                <a:cubicBezTo>
                  <a:pt x="1111658" y="332371"/>
                  <a:pt x="1111434" y="332737"/>
                  <a:pt x="1110966" y="334565"/>
                </a:cubicBezTo>
                <a:cubicBezTo>
                  <a:pt x="1096521" y="321238"/>
                  <a:pt x="1082462" y="308519"/>
                  <a:pt x="1068708" y="295496"/>
                </a:cubicBezTo>
                <a:cubicBezTo>
                  <a:pt x="1027425" y="256428"/>
                  <a:pt x="986792" y="216668"/>
                  <a:pt x="939556" y="184507"/>
                </a:cubicBezTo>
                <a:cubicBezTo>
                  <a:pt x="892015" y="152142"/>
                  <a:pt x="840228" y="131014"/>
                  <a:pt x="782528" y="127254"/>
                </a:cubicBezTo>
                <a:cubicBezTo>
                  <a:pt x="704412" y="122176"/>
                  <a:pt x="634319" y="144057"/>
                  <a:pt x="572963" y="193060"/>
                </a:cubicBezTo>
                <a:cubicBezTo>
                  <a:pt x="560773" y="202792"/>
                  <a:pt x="549619" y="213620"/>
                  <a:pt x="539095" y="225120"/>
                </a:cubicBezTo>
                <a:cubicBezTo>
                  <a:pt x="536840" y="227598"/>
                  <a:pt x="534910" y="230219"/>
                  <a:pt x="530867" y="230199"/>
                </a:cubicBezTo>
                <a:cubicBezTo>
                  <a:pt x="492082" y="230016"/>
                  <a:pt x="454415" y="237696"/>
                  <a:pt x="416952" y="246635"/>
                </a:cubicBezTo>
                <a:cubicBezTo>
                  <a:pt x="360736" y="263376"/>
                  <a:pt x="308563" y="288264"/>
                  <a:pt x="261347" y="323350"/>
                </a:cubicBezTo>
                <a:cubicBezTo>
                  <a:pt x="232781" y="344561"/>
                  <a:pt x="207528" y="369266"/>
                  <a:pt x="183534" y="395373"/>
                </a:cubicBezTo>
                <a:cubicBezTo>
                  <a:pt x="141702" y="444559"/>
                  <a:pt x="110537" y="499881"/>
                  <a:pt x="92150" y="561664"/>
                </a:cubicBezTo>
                <a:cubicBezTo>
                  <a:pt x="47677" y="711113"/>
                  <a:pt x="69944" y="850688"/>
                  <a:pt x="157062" y="979963"/>
                </a:cubicBezTo>
                <a:cubicBezTo>
                  <a:pt x="157915" y="982157"/>
                  <a:pt x="156879" y="982502"/>
                  <a:pt x="155030" y="982055"/>
                </a:cubicBezTo>
                <a:cubicBezTo>
                  <a:pt x="45910" y="863366"/>
                  <a:pt x="-10977" y="704917"/>
                  <a:pt x="1761" y="543623"/>
                </a:cubicBezTo>
                <a:cubicBezTo>
                  <a:pt x="22647" y="278958"/>
                  <a:pt x="230364" y="50418"/>
                  <a:pt x="492753" y="7367"/>
                </a:cubicBezTo>
                <a:cubicBezTo>
                  <a:pt x="518606" y="3120"/>
                  <a:pt x="544555" y="743"/>
                  <a:pt x="570530" y="149"/>
                </a:cubicBezTo>
                <a:close/>
              </a:path>
            </a:pathLst>
          </a:custGeom>
          <a:solidFill>
            <a:srgbClr val="6AAE2E"/>
          </a:solidFill>
          <a:ln w="304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ko-KR" altLang="en-US"/>
          </a:p>
        </p:txBody>
      </p: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313EDBFC-E287-450E-88BD-C7CC860207CF}"/>
              </a:ext>
            </a:extLst>
          </p:cNvPr>
          <p:cNvGrpSpPr/>
          <p:nvPr/>
        </p:nvGrpSpPr>
        <p:grpSpPr>
          <a:xfrm>
            <a:off x="7508844" y="1166655"/>
            <a:ext cx="2645082" cy="1918468"/>
            <a:chOff x="8517955" y="1525703"/>
            <a:chExt cx="3627113" cy="2630731"/>
          </a:xfrm>
        </p:grpSpPr>
        <p:grpSp>
          <p:nvGrpSpPr>
            <p:cNvPr id="47" name="그룹 46">
              <a:extLst>
                <a:ext uri="{FF2B5EF4-FFF2-40B4-BE49-F238E27FC236}">
                  <a16:creationId xmlns:a16="http://schemas.microsoft.com/office/drawing/2014/main" id="{36B8A78B-8DF8-4155-ACC1-0CC42B228415}"/>
                </a:ext>
              </a:extLst>
            </p:cNvPr>
            <p:cNvGrpSpPr/>
            <p:nvPr/>
          </p:nvGrpSpPr>
          <p:grpSpPr>
            <a:xfrm>
              <a:off x="8933314" y="1525703"/>
              <a:ext cx="2638272" cy="2630731"/>
              <a:chOff x="8933314" y="1525703"/>
              <a:chExt cx="2638272" cy="2630731"/>
            </a:xfrm>
          </p:grpSpPr>
          <p:sp>
            <p:nvSpPr>
              <p:cNvPr id="61" name="자유형: 도형 60">
                <a:extLst>
                  <a:ext uri="{FF2B5EF4-FFF2-40B4-BE49-F238E27FC236}">
                    <a16:creationId xmlns:a16="http://schemas.microsoft.com/office/drawing/2014/main" id="{C2EFC460-0384-4DE5-BC0A-606851106829}"/>
                  </a:ext>
                </a:extLst>
              </p:cNvPr>
              <p:cNvSpPr/>
              <p:nvPr/>
            </p:nvSpPr>
            <p:spPr>
              <a:xfrm>
                <a:off x="8933314" y="1525703"/>
                <a:ext cx="2630731" cy="2630731"/>
              </a:xfrm>
              <a:custGeom>
                <a:avLst/>
                <a:gdLst>
                  <a:gd name="connsiteX0" fmla="*/ 2630732 w 2630731"/>
                  <a:gd name="connsiteY0" fmla="*/ 1315366 h 2630731"/>
                  <a:gd name="connsiteX1" fmla="*/ 1315366 w 2630731"/>
                  <a:gd name="connsiteY1" fmla="*/ 2630731 h 2630731"/>
                  <a:gd name="connsiteX2" fmla="*/ 0 w 2630731"/>
                  <a:gd name="connsiteY2" fmla="*/ 1315366 h 2630731"/>
                  <a:gd name="connsiteX3" fmla="*/ 1315366 w 2630731"/>
                  <a:gd name="connsiteY3" fmla="*/ 0 h 2630731"/>
                  <a:gd name="connsiteX4" fmla="*/ 2630732 w 2630731"/>
                  <a:gd name="connsiteY4" fmla="*/ 1315366 h 2630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30731" h="2630731">
                    <a:moveTo>
                      <a:pt x="2630732" y="1315366"/>
                    </a:moveTo>
                    <a:cubicBezTo>
                      <a:pt x="2630732" y="2041822"/>
                      <a:pt x="2041822" y="2630731"/>
                      <a:pt x="1315366" y="2630731"/>
                    </a:cubicBezTo>
                    <a:cubicBezTo>
                      <a:pt x="588909" y="2630731"/>
                      <a:pt x="0" y="2041822"/>
                      <a:pt x="0" y="1315366"/>
                    </a:cubicBezTo>
                    <a:cubicBezTo>
                      <a:pt x="0" y="588909"/>
                      <a:pt x="588909" y="0"/>
                      <a:pt x="1315366" y="0"/>
                    </a:cubicBezTo>
                    <a:cubicBezTo>
                      <a:pt x="2041822" y="0"/>
                      <a:pt x="2630732" y="588909"/>
                      <a:pt x="2630732" y="1315366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64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2" name="자유형: 도형 61">
                <a:extLst>
                  <a:ext uri="{FF2B5EF4-FFF2-40B4-BE49-F238E27FC236}">
                    <a16:creationId xmlns:a16="http://schemas.microsoft.com/office/drawing/2014/main" id="{34C25C6F-3A72-464E-A4ED-5144C42563A0}"/>
                  </a:ext>
                </a:extLst>
              </p:cNvPr>
              <p:cNvSpPr/>
              <p:nvPr/>
            </p:nvSpPr>
            <p:spPr>
              <a:xfrm>
                <a:off x="9905526" y="2114046"/>
                <a:ext cx="1666060" cy="1830638"/>
              </a:xfrm>
              <a:custGeom>
                <a:avLst/>
                <a:gdLst>
                  <a:gd name="connsiteX0" fmla="*/ 1060109 w 1666060"/>
                  <a:gd name="connsiteY0" fmla="*/ 1823332 h 1830638"/>
                  <a:gd name="connsiteX1" fmla="*/ 1119963 w 1666060"/>
                  <a:gd name="connsiteY1" fmla="*/ 1564331 h 1830638"/>
                  <a:gd name="connsiteX2" fmla="*/ 1007624 w 1666060"/>
                  <a:gd name="connsiteY2" fmla="*/ 1371002 h 1830638"/>
                  <a:gd name="connsiteX3" fmla="*/ 830582 w 1666060"/>
                  <a:gd name="connsiteY3" fmla="*/ 1308045 h 1830638"/>
                  <a:gd name="connsiteX4" fmla="*/ 765816 w 1666060"/>
                  <a:gd name="connsiteY4" fmla="*/ 1220591 h 1830638"/>
                  <a:gd name="connsiteX5" fmla="*/ 768595 w 1666060"/>
                  <a:gd name="connsiteY5" fmla="*/ 1007224 h 1830638"/>
                  <a:gd name="connsiteX6" fmla="*/ 815587 w 1666060"/>
                  <a:gd name="connsiteY6" fmla="*/ 938773 h 1830638"/>
                  <a:gd name="connsiteX7" fmla="*/ 929089 w 1666060"/>
                  <a:gd name="connsiteY7" fmla="*/ 797282 h 1830638"/>
                  <a:gd name="connsiteX8" fmla="*/ 910732 w 1666060"/>
                  <a:gd name="connsiteY8" fmla="*/ 703429 h 1830638"/>
                  <a:gd name="connsiteX9" fmla="*/ 793028 w 1666060"/>
                  <a:gd name="connsiteY9" fmla="*/ 640214 h 1830638"/>
                  <a:gd name="connsiteX10" fmla="*/ 648241 w 1666060"/>
                  <a:gd name="connsiteY10" fmla="*/ 622116 h 1830638"/>
                  <a:gd name="connsiteX11" fmla="*/ 599634 w 1666060"/>
                  <a:gd name="connsiteY11" fmla="*/ 610610 h 1830638"/>
                  <a:gd name="connsiteX12" fmla="*/ 547342 w 1666060"/>
                  <a:gd name="connsiteY12" fmla="*/ 545068 h 1830638"/>
                  <a:gd name="connsiteX13" fmla="*/ 532217 w 1666060"/>
                  <a:gd name="connsiteY13" fmla="*/ 457744 h 1830638"/>
                  <a:gd name="connsiteX14" fmla="*/ 445733 w 1666060"/>
                  <a:gd name="connsiteY14" fmla="*/ 418186 h 1830638"/>
                  <a:gd name="connsiteX15" fmla="*/ 310641 w 1666060"/>
                  <a:gd name="connsiteY15" fmla="*/ 447337 h 1830638"/>
                  <a:gd name="connsiteX16" fmla="*/ 174968 w 1666060"/>
                  <a:gd name="connsiteY16" fmla="*/ 417992 h 1830638"/>
                  <a:gd name="connsiteX17" fmla="*/ 70449 w 1666060"/>
                  <a:gd name="connsiteY17" fmla="*/ 394916 h 1830638"/>
                  <a:gd name="connsiteX18" fmla="*/ 37355 w 1666060"/>
                  <a:gd name="connsiteY18" fmla="*/ 380890 h 1830638"/>
                  <a:gd name="connsiteX19" fmla="*/ 30439 w 1666060"/>
                  <a:gd name="connsiteY19" fmla="*/ 279086 h 1830638"/>
                  <a:gd name="connsiteX20" fmla="*/ 166435 w 1666060"/>
                  <a:gd name="connsiteY20" fmla="*/ 134105 h 1830638"/>
                  <a:gd name="connsiteX21" fmla="*/ 229198 w 1666060"/>
                  <a:gd name="connsiteY21" fmla="*/ 98943 h 1830638"/>
                  <a:gd name="connsiteX22" fmla="*/ 570999 w 1666060"/>
                  <a:gd name="connsiteY22" fmla="*/ 56282 h 1830638"/>
                  <a:gd name="connsiteX23" fmla="*/ 682886 w 1666060"/>
                  <a:gd name="connsiteY23" fmla="*/ 54666 h 1830638"/>
                  <a:gd name="connsiteX24" fmla="*/ 811773 w 1666060"/>
                  <a:gd name="connsiteY24" fmla="*/ 41092 h 1830638"/>
                  <a:gd name="connsiteX25" fmla="*/ 923013 w 1666060"/>
                  <a:gd name="connsiteY25" fmla="*/ 29329 h 1830638"/>
                  <a:gd name="connsiteX26" fmla="*/ 1035030 w 1666060"/>
                  <a:gd name="connsiteY26" fmla="*/ 8903 h 1830638"/>
                  <a:gd name="connsiteX27" fmla="*/ 1328159 w 1666060"/>
                  <a:gd name="connsiteY27" fmla="*/ 16013 h 1830638"/>
                  <a:gd name="connsiteX28" fmla="*/ 1467064 w 1666060"/>
                  <a:gd name="connsiteY28" fmla="*/ 55571 h 1830638"/>
                  <a:gd name="connsiteX29" fmla="*/ 1553807 w 1666060"/>
                  <a:gd name="connsiteY29" fmla="*/ 191180 h 1830638"/>
                  <a:gd name="connsiteX30" fmla="*/ 1629239 w 1666060"/>
                  <a:gd name="connsiteY30" fmla="*/ 411269 h 1830638"/>
                  <a:gd name="connsiteX31" fmla="*/ 1662139 w 1666060"/>
                  <a:gd name="connsiteY31" fmla="*/ 847247 h 1830638"/>
                  <a:gd name="connsiteX32" fmla="*/ 1621547 w 1666060"/>
                  <a:gd name="connsiteY32" fmla="*/ 1069857 h 1830638"/>
                  <a:gd name="connsiteX33" fmla="*/ 1509402 w 1666060"/>
                  <a:gd name="connsiteY33" fmla="*/ 1350124 h 1830638"/>
                  <a:gd name="connsiteX34" fmla="*/ 1388207 w 1666060"/>
                  <a:gd name="connsiteY34" fmla="*/ 1535374 h 1830638"/>
                  <a:gd name="connsiteX35" fmla="*/ 1241351 w 1666060"/>
                  <a:gd name="connsiteY35" fmla="*/ 1695933 h 1830638"/>
                  <a:gd name="connsiteX36" fmla="*/ 1077496 w 1666060"/>
                  <a:gd name="connsiteY36" fmla="*/ 1824948 h 1830638"/>
                  <a:gd name="connsiteX37" fmla="*/ 1060109 w 1666060"/>
                  <a:gd name="connsiteY37" fmla="*/ 1823332 h 1830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666060" h="1830638">
                    <a:moveTo>
                      <a:pt x="1060109" y="1823332"/>
                    </a:moveTo>
                    <a:cubicBezTo>
                      <a:pt x="1080211" y="1737042"/>
                      <a:pt x="1102123" y="1651074"/>
                      <a:pt x="1119963" y="1564331"/>
                    </a:cubicBezTo>
                    <a:cubicBezTo>
                      <a:pt x="1135282" y="1489934"/>
                      <a:pt x="1100119" y="1403902"/>
                      <a:pt x="1007624" y="1371002"/>
                    </a:cubicBezTo>
                    <a:cubicBezTo>
                      <a:pt x="948610" y="1349994"/>
                      <a:pt x="887851" y="1334223"/>
                      <a:pt x="830582" y="1308045"/>
                    </a:cubicBezTo>
                    <a:cubicBezTo>
                      <a:pt x="792317" y="1290528"/>
                      <a:pt x="771116" y="1262670"/>
                      <a:pt x="765816" y="1220591"/>
                    </a:cubicBezTo>
                    <a:cubicBezTo>
                      <a:pt x="756831" y="1149232"/>
                      <a:pt x="752824" y="1077937"/>
                      <a:pt x="768595" y="1007224"/>
                    </a:cubicBezTo>
                    <a:cubicBezTo>
                      <a:pt x="774865" y="979042"/>
                      <a:pt x="788051" y="954674"/>
                      <a:pt x="815587" y="938773"/>
                    </a:cubicBezTo>
                    <a:cubicBezTo>
                      <a:pt x="871304" y="906584"/>
                      <a:pt x="915774" y="864376"/>
                      <a:pt x="929089" y="797282"/>
                    </a:cubicBezTo>
                    <a:cubicBezTo>
                      <a:pt x="935876" y="763089"/>
                      <a:pt x="933743" y="732968"/>
                      <a:pt x="910732" y="703429"/>
                    </a:cubicBezTo>
                    <a:cubicBezTo>
                      <a:pt x="880094" y="664130"/>
                      <a:pt x="840860" y="646225"/>
                      <a:pt x="793028" y="640214"/>
                    </a:cubicBezTo>
                    <a:cubicBezTo>
                      <a:pt x="744744" y="634138"/>
                      <a:pt x="696008" y="632134"/>
                      <a:pt x="648241" y="622116"/>
                    </a:cubicBezTo>
                    <a:cubicBezTo>
                      <a:pt x="631952" y="618690"/>
                      <a:pt x="615276" y="616105"/>
                      <a:pt x="599634" y="610610"/>
                    </a:cubicBezTo>
                    <a:cubicBezTo>
                      <a:pt x="568996" y="599945"/>
                      <a:pt x="548894" y="581653"/>
                      <a:pt x="547342" y="545068"/>
                    </a:cubicBezTo>
                    <a:cubicBezTo>
                      <a:pt x="546114" y="515788"/>
                      <a:pt x="538746" y="486572"/>
                      <a:pt x="532217" y="457744"/>
                    </a:cubicBezTo>
                    <a:cubicBezTo>
                      <a:pt x="521552" y="410364"/>
                      <a:pt x="484709" y="398730"/>
                      <a:pt x="445733" y="418186"/>
                    </a:cubicBezTo>
                    <a:cubicBezTo>
                      <a:pt x="402684" y="439710"/>
                      <a:pt x="359313" y="456386"/>
                      <a:pt x="310641" y="447337"/>
                    </a:cubicBezTo>
                    <a:cubicBezTo>
                      <a:pt x="265136" y="438869"/>
                      <a:pt x="220149" y="427946"/>
                      <a:pt x="174968" y="417992"/>
                    </a:cubicBezTo>
                    <a:cubicBezTo>
                      <a:pt x="140128" y="410300"/>
                      <a:pt x="105483" y="401574"/>
                      <a:pt x="70449" y="394916"/>
                    </a:cubicBezTo>
                    <a:cubicBezTo>
                      <a:pt x="57975" y="392525"/>
                      <a:pt x="47374" y="387354"/>
                      <a:pt x="37355" y="380890"/>
                    </a:cubicBezTo>
                    <a:cubicBezTo>
                      <a:pt x="-10153" y="350252"/>
                      <a:pt x="-12221" y="316511"/>
                      <a:pt x="30439" y="279086"/>
                    </a:cubicBezTo>
                    <a:cubicBezTo>
                      <a:pt x="80468" y="235198"/>
                      <a:pt x="124615" y="185815"/>
                      <a:pt x="166435" y="134105"/>
                    </a:cubicBezTo>
                    <a:cubicBezTo>
                      <a:pt x="182013" y="114843"/>
                      <a:pt x="201340" y="101981"/>
                      <a:pt x="229198" y="98943"/>
                    </a:cubicBezTo>
                    <a:cubicBezTo>
                      <a:pt x="343283" y="86338"/>
                      <a:pt x="457044" y="70438"/>
                      <a:pt x="570999" y="56282"/>
                    </a:cubicBezTo>
                    <a:cubicBezTo>
                      <a:pt x="608166" y="51693"/>
                      <a:pt x="645655" y="53115"/>
                      <a:pt x="682886" y="54666"/>
                    </a:cubicBezTo>
                    <a:cubicBezTo>
                      <a:pt x="726710" y="56412"/>
                      <a:pt x="769112" y="48461"/>
                      <a:pt x="811773" y="41092"/>
                    </a:cubicBezTo>
                    <a:cubicBezTo>
                      <a:pt x="848616" y="34693"/>
                      <a:pt x="886235" y="37150"/>
                      <a:pt x="923013" y="29329"/>
                    </a:cubicBezTo>
                    <a:cubicBezTo>
                      <a:pt x="960115" y="21443"/>
                      <a:pt x="997605" y="15238"/>
                      <a:pt x="1035030" y="8903"/>
                    </a:cubicBezTo>
                    <a:cubicBezTo>
                      <a:pt x="1133148" y="-7709"/>
                      <a:pt x="1230686" y="1405"/>
                      <a:pt x="1328159" y="16013"/>
                    </a:cubicBezTo>
                    <a:cubicBezTo>
                      <a:pt x="1376313" y="23253"/>
                      <a:pt x="1424145" y="30492"/>
                      <a:pt x="1467064" y="55571"/>
                    </a:cubicBezTo>
                    <a:cubicBezTo>
                      <a:pt x="1514055" y="89182"/>
                      <a:pt x="1531378" y="142185"/>
                      <a:pt x="1553807" y="191180"/>
                    </a:cubicBezTo>
                    <a:cubicBezTo>
                      <a:pt x="1586126" y="261958"/>
                      <a:pt x="1608167" y="336290"/>
                      <a:pt x="1629239" y="411269"/>
                    </a:cubicBezTo>
                    <a:cubicBezTo>
                      <a:pt x="1669637" y="554828"/>
                      <a:pt x="1669831" y="701102"/>
                      <a:pt x="1662139" y="847247"/>
                    </a:cubicBezTo>
                    <a:cubicBezTo>
                      <a:pt x="1658196" y="922097"/>
                      <a:pt x="1643006" y="996753"/>
                      <a:pt x="1621547" y="1069857"/>
                    </a:cubicBezTo>
                    <a:cubicBezTo>
                      <a:pt x="1593042" y="1167071"/>
                      <a:pt x="1557944" y="1261312"/>
                      <a:pt x="1509402" y="1350124"/>
                    </a:cubicBezTo>
                    <a:cubicBezTo>
                      <a:pt x="1473980" y="1414955"/>
                      <a:pt x="1435133" y="1477524"/>
                      <a:pt x="1388207" y="1535374"/>
                    </a:cubicBezTo>
                    <a:cubicBezTo>
                      <a:pt x="1342314" y="1591931"/>
                      <a:pt x="1295452" y="1647261"/>
                      <a:pt x="1241351" y="1695933"/>
                    </a:cubicBezTo>
                    <a:cubicBezTo>
                      <a:pt x="1189641" y="1742471"/>
                      <a:pt x="1134248" y="1784614"/>
                      <a:pt x="1077496" y="1824948"/>
                    </a:cubicBezTo>
                    <a:cubicBezTo>
                      <a:pt x="1072196" y="1828891"/>
                      <a:pt x="1064698" y="1836260"/>
                      <a:pt x="1060109" y="182333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4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3" name="자유형: 도형 62">
                <a:extLst>
                  <a:ext uri="{FF2B5EF4-FFF2-40B4-BE49-F238E27FC236}">
                    <a16:creationId xmlns:a16="http://schemas.microsoft.com/office/drawing/2014/main" id="{CB9CB3FE-C918-4B4C-BC4A-6AC0874BCCB6}"/>
                  </a:ext>
                </a:extLst>
              </p:cNvPr>
              <p:cNvSpPr/>
              <p:nvPr/>
            </p:nvSpPr>
            <p:spPr>
              <a:xfrm>
                <a:off x="8934028" y="2687319"/>
                <a:ext cx="962699" cy="1417534"/>
              </a:xfrm>
              <a:custGeom>
                <a:avLst/>
                <a:gdLst>
                  <a:gd name="connsiteX0" fmla="*/ 209162 w 962699"/>
                  <a:gd name="connsiteY0" fmla="*/ 864305 h 1417534"/>
                  <a:gd name="connsiteX1" fmla="*/ 57588 w 962699"/>
                  <a:gd name="connsiteY1" fmla="*/ 536401 h 1417534"/>
                  <a:gd name="connsiteX2" fmla="*/ 6525 w 962699"/>
                  <a:gd name="connsiteY2" fmla="*/ 13939 h 1417534"/>
                  <a:gd name="connsiteX3" fmla="*/ 27984 w 962699"/>
                  <a:gd name="connsiteY3" fmla="*/ 2563 h 1417534"/>
                  <a:gd name="connsiteX4" fmla="*/ 362999 w 962699"/>
                  <a:gd name="connsiteY4" fmla="*/ 67653 h 1417534"/>
                  <a:gd name="connsiteX5" fmla="*/ 436944 w 962699"/>
                  <a:gd name="connsiteY5" fmla="*/ 123629 h 1417534"/>
                  <a:gd name="connsiteX6" fmla="*/ 497767 w 962699"/>
                  <a:gd name="connsiteY6" fmla="*/ 220843 h 1417534"/>
                  <a:gd name="connsiteX7" fmla="*/ 525820 w 962699"/>
                  <a:gd name="connsiteY7" fmla="*/ 514296 h 1417534"/>
                  <a:gd name="connsiteX8" fmla="*/ 536549 w 962699"/>
                  <a:gd name="connsiteY8" fmla="*/ 690109 h 1417534"/>
                  <a:gd name="connsiteX9" fmla="*/ 582442 w 962699"/>
                  <a:gd name="connsiteY9" fmla="*/ 733545 h 1417534"/>
                  <a:gd name="connsiteX10" fmla="*/ 682694 w 962699"/>
                  <a:gd name="connsiteY10" fmla="*/ 762631 h 1417534"/>
                  <a:gd name="connsiteX11" fmla="*/ 764525 w 962699"/>
                  <a:gd name="connsiteY11" fmla="*/ 848857 h 1417534"/>
                  <a:gd name="connsiteX12" fmla="*/ 786889 w 962699"/>
                  <a:gd name="connsiteY12" fmla="*/ 1034107 h 1417534"/>
                  <a:gd name="connsiteX13" fmla="*/ 850686 w 962699"/>
                  <a:gd name="connsiteY13" fmla="*/ 1223300 h 1417534"/>
                  <a:gd name="connsiteX14" fmla="*/ 962637 w 962699"/>
                  <a:gd name="connsiteY14" fmla="*/ 1417535 h 1417534"/>
                  <a:gd name="connsiteX15" fmla="*/ 807444 w 962699"/>
                  <a:gd name="connsiteY15" fmla="*/ 1364403 h 1417534"/>
                  <a:gd name="connsiteX16" fmla="*/ 660911 w 962699"/>
                  <a:gd name="connsiteY16" fmla="*/ 1290587 h 1417534"/>
                  <a:gd name="connsiteX17" fmla="*/ 209162 w 962699"/>
                  <a:gd name="connsiteY17" fmla="*/ 864305 h 1417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62699" h="1417534">
                    <a:moveTo>
                      <a:pt x="209162" y="864305"/>
                    </a:moveTo>
                    <a:cubicBezTo>
                      <a:pt x="160878" y="796889"/>
                      <a:pt x="102705" y="674078"/>
                      <a:pt x="57588" y="536401"/>
                    </a:cubicBezTo>
                    <a:cubicBezTo>
                      <a:pt x="42398" y="490509"/>
                      <a:pt x="-20106" y="260401"/>
                      <a:pt x="6525" y="13939"/>
                    </a:cubicBezTo>
                    <a:cubicBezTo>
                      <a:pt x="7753" y="3468"/>
                      <a:pt x="15186" y="-4224"/>
                      <a:pt x="27984" y="2563"/>
                    </a:cubicBezTo>
                    <a:cubicBezTo>
                      <a:pt x="143620" y="3791"/>
                      <a:pt x="254796" y="28159"/>
                      <a:pt x="362999" y="67653"/>
                    </a:cubicBezTo>
                    <a:cubicBezTo>
                      <a:pt x="393249" y="78706"/>
                      <a:pt x="417682" y="97127"/>
                      <a:pt x="436944" y="123629"/>
                    </a:cubicBezTo>
                    <a:cubicBezTo>
                      <a:pt x="459502" y="154719"/>
                      <a:pt x="483547" y="184646"/>
                      <a:pt x="497767" y="220843"/>
                    </a:cubicBezTo>
                    <a:cubicBezTo>
                      <a:pt x="555230" y="312175"/>
                      <a:pt x="527048" y="497425"/>
                      <a:pt x="525820" y="514296"/>
                    </a:cubicBezTo>
                    <a:cubicBezTo>
                      <a:pt x="519614" y="573503"/>
                      <a:pt x="520907" y="632323"/>
                      <a:pt x="536549" y="690109"/>
                    </a:cubicBezTo>
                    <a:cubicBezTo>
                      <a:pt x="542884" y="713507"/>
                      <a:pt x="560659" y="726564"/>
                      <a:pt x="582442" y="733545"/>
                    </a:cubicBezTo>
                    <a:cubicBezTo>
                      <a:pt x="615536" y="744210"/>
                      <a:pt x="648759" y="755198"/>
                      <a:pt x="682694" y="762631"/>
                    </a:cubicBezTo>
                    <a:cubicBezTo>
                      <a:pt x="730590" y="773038"/>
                      <a:pt x="752179" y="805098"/>
                      <a:pt x="764525" y="848857"/>
                    </a:cubicBezTo>
                    <a:cubicBezTo>
                      <a:pt x="781718" y="909551"/>
                      <a:pt x="781977" y="972185"/>
                      <a:pt x="786889" y="1034107"/>
                    </a:cubicBezTo>
                    <a:cubicBezTo>
                      <a:pt x="792383" y="1103204"/>
                      <a:pt x="815200" y="1164416"/>
                      <a:pt x="850686" y="1223300"/>
                    </a:cubicBezTo>
                    <a:cubicBezTo>
                      <a:pt x="886430" y="1282572"/>
                      <a:pt x="965223" y="1410619"/>
                      <a:pt x="962637" y="1417535"/>
                    </a:cubicBezTo>
                    <a:cubicBezTo>
                      <a:pt x="907567" y="1408292"/>
                      <a:pt x="858313" y="1383988"/>
                      <a:pt x="807444" y="1364403"/>
                    </a:cubicBezTo>
                    <a:cubicBezTo>
                      <a:pt x="756186" y="1344624"/>
                      <a:pt x="710811" y="1313081"/>
                      <a:pt x="660911" y="1290587"/>
                    </a:cubicBezTo>
                    <a:cubicBezTo>
                      <a:pt x="657744" y="1289230"/>
                      <a:pt x="367717" y="1126538"/>
                      <a:pt x="209162" y="86430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4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4" name="자유형: 도형 63">
                <a:extLst>
                  <a:ext uri="{FF2B5EF4-FFF2-40B4-BE49-F238E27FC236}">
                    <a16:creationId xmlns:a16="http://schemas.microsoft.com/office/drawing/2014/main" id="{275CC198-473A-4AD9-9F13-4EBD73E6B6BB}"/>
                  </a:ext>
                </a:extLst>
              </p:cNvPr>
              <p:cNvSpPr/>
              <p:nvPr/>
            </p:nvSpPr>
            <p:spPr>
              <a:xfrm>
                <a:off x="9579104" y="1528541"/>
                <a:ext cx="1511344" cy="386550"/>
              </a:xfrm>
              <a:custGeom>
                <a:avLst/>
                <a:gdLst>
                  <a:gd name="connsiteX0" fmla="*/ 11763 w 1511344"/>
                  <a:gd name="connsiteY0" fmla="*/ 191978 h 386550"/>
                  <a:gd name="connsiteX1" fmla="*/ 16094 w 1511344"/>
                  <a:gd name="connsiteY1" fmla="*/ 162827 h 386550"/>
                  <a:gd name="connsiteX2" fmla="*/ 249628 w 1511344"/>
                  <a:gd name="connsiteY2" fmla="*/ 64061 h 386550"/>
                  <a:gd name="connsiteX3" fmla="*/ 718182 w 1511344"/>
                  <a:gd name="connsiteY3" fmla="*/ 1686 h 386550"/>
                  <a:gd name="connsiteX4" fmla="*/ 1050805 w 1511344"/>
                  <a:gd name="connsiteY4" fmla="*/ 56369 h 386550"/>
                  <a:gd name="connsiteX5" fmla="*/ 1382716 w 1511344"/>
                  <a:gd name="connsiteY5" fmla="*/ 201415 h 386550"/>
                  <a:gd name="connsiteX6" fmla="*/ 1511344 w 1511344"/>
                  <a:gd name="connsiteY6" fmla="*/ 288869 h 386550"/>
                  <a:gd name="connsiteX7" fmla="*/ 1483227 w 1511344"/>
                  <a:gd name="connsiteY7" fmla="*/ 293717 h 386550"/>
                  <a:gd name="connsiteX8" fmla="*/ 1323444 w 1511344"/>
                  <a:gd name="connsiteY8" fmla="*/ 305675 h 386550"/>
                  <a:gd name="connsiteX9" fmla="*/ 1071683 w 1511344"/>
                  <a:gd name="connsiteY9" fmla="*/ 381236 h 386550"/>
                  <a:gd name="connsiteX10" fmla="*/ 935492 w 1511344"/>
                  <a:gd name="connsiteY10" fmla="*/ 366369 h 386550"/>
                  <a:gd name="connsiteX11" fmla="*/ 778747 w 1511344"/>
                  <a:gd name="connsiteY11" fmla="*/ 292230 h 386550"/>
                  <a:gd name="connsiteX12" fmla="*/ 668412 w 1511344"/>
                  <a:gd name="connsiteY12" fmla="*/ 186549 h 386550"/>
                  <a:gd name="connsiteX13" fmla="*/ 544244 w 1511344"/>
                  <a:gd name="connsiteY13" fmla="*/ 158625 h 386550"/>
                  <a:gd name="connsiteX14" fmla="*/ 338051 w 1511344"/>
                  <a:gd name="connsiteY14" fmla="*/ 226430 h 386550"/>
                  <a:gd name="connsiteX15" fmla="*/ 33222 w 1511344"/>
                  <a:gd name="connsiteY15" fmla="*/ 198313 h 386550"/>
                  <a:gd name="connsiteX16" fmla="*/ 11763 w 1511344"/>
                  <a:gd name="connsiteY16" fmla="*/ 191978 h 38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511344" h="386550">
                    <a:moveTo>
                      <a:pt x="11763" y="191978"/>
                    </a:moveTo>
                    <a:cubicBezTo>
                      <a:pt x="-5301" y="179438"/>
                      <a:pt x="-3750" y="173556"/>
                      <a:pt x="16094" y="162827"/>
                    </a:cubicBezTo>
                    <a:cubicBezTo>
                      <a:pt x="90879" y="122234"/>
                      <a:pt x="169930" y="92631"/>
                      <a:pt x="249628" y="64061"/>
                    </a:cubicBezTo>
                    <a:cubicBezTo>
                      <a:pt x="330230" y="35944"/>
                      <a:pt x="517678" y="-9302"/>
                      <a:pt x="718182" y="1686"/>
                    </a:cubicBezTo>
                    <a:cubicBezTo>
                      <a:pt x="815009" y="-2838"/>
                      <a:pt x="963674" y="23017"/>
                      <a:pt x="1050805" y="56369"/>
                    </a:cubicBezTo>
                    <a:cubicBezTo>
                      <a:pt x="1103290" y="71688"/>
                      <a:pt x="1326353" y="166058"/>
                      <a:pt x="1382716" y="201415"/>
                    </a:cubicBezTo>
                    <a:cubicBezTo>
                      <a:pt x="1426088" y="228563"/>
                      <a:pt x="1469071" y="256227"/>
                      <a:pt x="1511344" y="288869"/>
                    </a:cubicBezTo>
                    <a:cubicBezTo>
                      <a:pt x="1501132" y="295850"/>
                      <a:pt x="1491566" y="291519"/>
                      <a:pt x="1483227" y="293717"/>
                    </a:cubicBezTo>
                    <a:cubicBezTo>
                      <a:pt x="1428803" y="281500"/>
                      <a:pt x="1375412" y="291002"/>
                      <a:pt x="1323444" y="305675"/>
                    </a:cubicBezTo>
                    <a:cubicBezTo>
                      <a:pt x="1239157" y="329461"/>
                      <a:pt x="1156357" y="358871"/>
                      <a:pt x="1071683" y="381236"/>
                    </a:cubicBezTo>
                    <a:cubicBezTo>
                      <a:pt x="1026243" y="393193"/>
                      <a:pt x="979769" y="383563"/>
                      <a:pt x="935492" y="366369"/>
                    </a:cubicBezTo>
                    <a:cubicBezTo>
                      <a:pt x="881391" y="345427"/>
                      <a:pt x="825609" y="327975"/>
                      <a:pt x="778747" y="292230"/>
                    </a:cubicBezTo>
                    <a:cubicBezTo>
                      <a:pt x="738090" y="261204"/>
                      <a:pt x="702863" y="224297"/>
                      <a:pt x="668412" y="186549"/>
                    </a:cubicBezTo>
                    <a:cubicBezTo>
                      <a:pt x="630340" y="144793"/>
                      <a:pt x="597117" y="137618"/>
                      <a:pt x="544244" y="158625"/>
                    </a:cubicBezTo>
                    <a:cubicBezTo>
                      <a:pt x="476892" y="185385"/>
                      <a:pt x="409152" y="212274"/>
                      <a:pt x="338051" y="226430"/>
                    </a:cubicBezTo>
                    <a:cubicBezTo>
                      <a:pt x="234308" y="247113"/>
                      <a:pt x="131148" y="246532"/>
                      <a:pt x="33222" y="198313"/>
                    </a:cubicBezTo>
                    <a:cubicBezTo>
                      <a:pt x="26306" y="194822"/>
                      <a:pt x="19519" y="192172"/>
                      <a:pt x="11763" y="1919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4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48" name="그룹 47">
              <a:extLst>
                <a:ext uri="{FF2B5EF4-FFF2-40B4-BE49-F238E27FC236}">
                  <a16:creationId xmlns:a16="http://schemas.microsoft.com/office/drawing/2014/main" id="{1A8D195C-57F8-4C8F-B69B-0B6B38E5B082}"/>
                </a:ext>
              </a:extLst>
            </p:cNvPr>
            <p:cNvGrpSpPr/>
            <p:nvPr/>
          </p:nvGrpSpPr>
          <p:grpSpPr>
            <a:xfrm>
              <a:off x="8517955" y="1912491"/>
              <a:ext cx="3627113" cy="1573914"/>
              <a:chOff x="8517955" y="1912491"/>
              <a:chExt cx="3627113" cy="1573914"/>
            </a:xfrm>
          </p:grpSpPr>
          <p:sp>
            <p:nvSpPr>
              <p:cNvPr id="50" name="자유형: 도형 49">
                <a:extLst>
                  <a:ext uri="{FF2B5EF4-FFF2-40B4-BE49-F238E27FC236}">
                    <a16:creationId xmlns:a16="http://schemas.microsoft.com/office/drawing/2014/main" id="{EE9DC7D7-B740-4220-B27B-B60C5E44C779}"/>
                  </a:ext>
                </a:extLst>
              </p:cNvPr>
              <p:cNvSpPr/>
              <p:nvPr/>
            </p:nvSpPr>
            <p:spPr>
              <a:xfrm>
                <a:off x="11694806" y="2212278"/>
                <a:ext cx="450262" cy="154611"/>
              </a:xfrm>
              <a:custGeom>
                <a:avLst/>
                <a:gdLst>
                  <a:gd name="connsiteX0" fmla="*/ 185767 w 450262"/>
                  <a:gd name="connsiteY0" fmla="*/ 0 h 154611"/>
                  <a:gd name="connsiteX1" fmla="*/ 450263 w 450262"/>
                  <a:gd name="connsiteY1" fmla="*/ 154612 h 154611"/>
                  <a:gd name="connsiteX2" fmla="*/ 0 w 450262"/>
                  <a:gd name="connsiteY2" fmla="*/ 84933 h 154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0262" h="154611">
                    <a:moveTo>
                      <a:pt x="185767" y="0"/>
                    </a:moveTo>
                    <a:lnTo>
                      <a:pt x="450263" y="154612"/>
                    </a:lnTo>
                    <a:lnTo>
                      <a:pt x="0" y="84933"/>
                    </a:lnTo>
                    <a:close/>
                  </a:path>
                </a:pathLst>
              </a:custGeom>
              <a:solidFill>
                <a:srgbClr val="CAC93B"/>
              </a:solidFill>
              <a:ln w="64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1" name="자유형: 도형 50">
                <a:extLst>
                  <a:ext uri="{FF2B5EF4-FFF2-40B4-BE49-F238E27FC236}">
                    <a16:creationId xmlns:a16="http://schemas.microsoft.com/office/drawing/2014/main" id="{FF500384-81B6-4E09-8D14-1B42C3671AD1}"/>
                  </a:ext>
                </a:extLst>
              </p:cNvPr>
              <p:cNvSpPr/>
              <p:nvPr/>
            </p:nvSpPr>
            <p:spPr>
              <a:xfrm>
                <a:off x="11694935" y="1912491"/>
                <a:ext cx="239157" cy="387822"/>
              </a:xfrm>
              <a:custGeom>
                <a:avLst/>
                <a:gdLst>
                  <a:gd name="connsiteX0" fmla="*/ 239157 w 239157"/>
                  <a:gd name="connsiteY0" fmla="*/ 0 h 387822"/>
                  <a:gd name="connsiteX1" fmla="*/ 0 w 239157"/>
                  <a:gd name="connsiteY1" fmla="*/ 387823 h 387822"/>
                  <a:gd name="connsiteX2" fmla="*/ 185186 w 239157"/>
                  <a:gd name="connsiteY2" fmla="*/ 301661 h 387822"/>
                  <a:gd name="connsiteX3" fmla="*/ 239157 w 239157"/>
                  <a:gd name="connsiteY3" fmla="*/ 0 h 387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9157" h="387822">
                    <a:moveTo>
                      <a:pt x="239157" y="0"/>
                    </a:moveTo>
                    <a:lnTo>
                      <a:pt x="0" y="387823"/>
                    </a:lnTo>
                    <a:lnTo>
                      <a:pt x="185186" y="301661"/>
                    </a:lnTo>
                    <a:lnTo>
                      <a:pt x="239157" y="0"/>
                    </a:lnTo>
                  </a:path>
                </a:pathLst>
              </a:custGeom>
              <a:solidFill>
                <a:srgbClr val="FBFB4A"/>
              </a:solidFill>
              <a:ln w="64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2" name="자유형: 도형 51">
                <a:extLst>
                  <a:ext uri="{FF2B5EF4-FFF2-40B4-BE49-F238E27FC236}">
                    <a16:creationId xmlns:a16="http://schemas.microsoft.com/office/drawing/2014/main" id="{0F04666B-1A9A-48F1-AC4C-EB1936B8DA24}"/>
                  </a:ext>
                </a:extLst>
              </p:cNvPr>
              <p:cNvSpPr/>
              <p:nvPr/>
            </p:nvSpPr>
            <p:spPr>
              <a:xfrm>
                <a:off x="10952707" y="2563775"/>
                <a:ext cx="450261" cy="154612"/>
              </a:xfrm>
              <a:custGeom>
                <a:avLst/>
                <a:gdLst>
                  <a:gd name="connsiteX0" fmla="*/ 185702 w 450261"/>
                  <a:gd name="connsiteY0" fmla="*/ 0 h 154612"/>
                  <a:gd name="connsiteX1" fmla="*/ 450262 w 450261"/>
                  <a:gd name="connsiteY1" fmla="*/ 154612 h 154612"/>
                  <a:gd name="connsiteX2" fmla="*/ 0 w 450261"/>
                  <a:gd name="connsiteY2" fmla="*/ 84998 h 154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0261" h="154612">
                    <a:moveTo>
                      <a:pt x="185702" y="0"/>
                    </a:moveTo>
                    <a:lnTo>
                      <a:pt x="450262" y="154612"/>
                    </a:lnTo>
                    <a:lnTo>
                      <a:pt x="0" y="84998"/>
                    </a:lnTo>
                    <a:close/>
                  </a:path>
                </a:pathLst>
              </a:custGeom>
              <a:solidFill>
                <a:srgbClr val="CAC93B"/>
              </a:solidFill>
              <a:ln w="64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3" name="자유형: 도형 52">
                <a:extLst>
                  <a:ext uri="{FF2B5EF4-FFF2-40B4-BE49-F238E27FC236}">
                    <a16:creationId xmlns:a16="http://schemas.microsoft.com/office/drawing/2014/main" id="{37A767D0-7ACB-43AB-A49B-56751FAA1A84}"/>
                  </a:ext>
                </a:extLst>
              </p:cNvPr>
              <p:cNvSpPr/>
              <p:nvPr/>
            </p:nvSpPr>
            <p:spPr>
              <a:xfrm>
                <a:off x="10952836" y="2264052"/>
                <a:ext cx="239157" cy="387822"/>
              </a:xfrm>
              <a:custGeom>
                <a:avLst/>
                <a:gdLst>
                  <a:gd name="connsiteX0" fmla="*/ 239157 w 239157"/>
                  <a:gd name="connsiteY0" fmla="*/ 0 h 387822"/>
                  <a:gd name="connsiteX1" fmla="*/ 0 w 239157"/>
                  <a:gd name="connsiteY1" fmla="*/ 387823 h 387822"/>
                  <a:gd name="connsiteX2" fmla="*/ 185121 w 239157"/>
                  <a:gd name="connsiteY2" fmla="*/ 301597 h 387822"/>
                  <a:gd name="connsiteX3" fmla="*/ 239157 w 239157"/>
                  <a:gd name="connsiteY3" fmla="*/ 0 h 387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9157" h="387822">
                    <a:moveTo>
                      <a:pt x="239157" y="0"/>
                    </a:moveTo>
                    <a:lnTo>
                      <a:pt x="0" y="387823"/>
                    </a:lnTo>
                    <a:lnTo>
                      <a:pt x="185121" y="301597"/>
                    </a:lnTo>
                    <a:lnTo>
                      <a:pt x="239157" y="0"/>
                    </a:lnTo>
                  </a:path>
                </a:pathLst>
              </a:custGeom>
              <a:solidFill>
                <a:srgbClr val="FBFB4A"/>
              </a:solidFill>
              <a:ln w="64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4" name="자유형: 도형 53">
                <a:extLst>
                  <a:ext uri="{FF2B5EF4-FFF2-40B4-BE49-F238E27FC236}">
                    <a16:creationId xmlns:a16="http://schemas.microsoft.com/office/drawing/2014/main" id="{15D3748F-95DA-4054-B7BF-C8B327ABFB23}"/>
                  </a:ext>
                </a:extLst>
              </p:cNvPr>
              <p:cNvSpPr/>
              <p:nvPr/>
            </p:nvSpPr>
            <p:spPr>
              <a:xfrm>
                <a:off x="10039384" y="2870801"/>
                <a:ext cx="420658" cy="213238"/>
              </a:xfrm>
              <a:custGeom>
                <a:avLst/>
                <a:gdLst>
                  <a:gd name="connsiteX0" fmla="*/ 200634 w 420658"/>
                  <a:gd name="connsiteY0" fmla="*/ 0 h 213238"/>
                  <a:gd name="connsiteX1" fmla="*/ 420659 w 420658"/>
                  <a:gd name="connsiteY1" fmla="*/ 213238 h 213238"/>
                  <a:gd name="connsiteX2" fmla="*/ 0 w 420658"/>
                  <a:gd name="connsiteY2" fmla="*/ 38201 h 213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0658" h="213238">
                    <a:moveTo>
                      <a:pt x="200634" y="0"/>
                    </a:moveTo>
                    <a:lnTo>
                      <a:pt x="420659" y="213238"/>
                    </a:lnTo>
                    <a:lnTo>
                      <a:pt x="0" y="38201"/>
                    </a:lnTo>
                    <a:close/>
                  </a:path>
                </a:pathLst>
              </a:custGeom>
              <a:solidFill>
                <a:srgbClr val="CAC93B"/>
              </a:solidFill>
              <a:ln w="64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5" name="자유형: 도형 54">
                <a:extLst>
                  <a:ext uri="{FF2B5EF4-FFF2-40B4-BE49-F238E27FC236}">
                    <a16:creationId xmlns:a16="http://schemas.microsoft.com/office/drawing/2014/main" id="{5445B38F-3C96-4125-9D70-18E09E120A9B}"/>
                  </a:ext>
                </a:extLst>
              </p:cNvPr>
              <p:cNvSpPr/>
              <p:nvPr/>
            </p:nvSpPr>
            <p:spPr>
              <a:xfrm>
                <a:off x="10038738" y="2592474"/>
                <a:ext cx="324801" cy="319566"/>
              </a:xfrm>
              <a:custGeom>
                <a:avLst/>
                <a:gdLst>
                  <a:gd name="connsiteX0" fmla="*/ 324802 w 324801"/>
                  <a:gd name="connsiteY0" fmla="*/ 0 h 319566"/>
                  <a:gd name="connsiteX1" fmla="*/ 0 w 324801"/>
                  <a:gd name="connsiteY1" fmla="*/ 319566 h 319566"/>
                  <a:gd name="connsiteX2" fmla="*/ 200375 w 324801"/>
                  <a:gd name="connsiteY2" fmla="*/ 280008 h 319566"/>
                  <a:gd name="connsiteX3" fmla="*/ 324802 w 324801"/>
                  <a:gd name="connsiteY3" fmla="*/ 0 h 319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4801" h="319566">
                    <a:moveTo>
                      <a:pt x="324802" y="0"/>
                    </a:moveTo>
                    <a:lnTo>
                      <a:pt x="0" y="319566"/>
                    </a:lnTo>
                    <a:lnTo>
                      <a:pt x="200375" y="280008"/>
                    </a:lnTo>
                    <a:lnTo>
                      <a:pt x="324802" y="0"/>
                    </a:lnTo>
                  </a:path>
                </a:pathLst>
              </a:custGeom>
              <a:solidFill>
                <a:srgbClr val="FBFB4A"/>
              </a:solidFill>
              <a:ln w="64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6" name="자유형: 도형 55">
                <a:extLst>
                  <a:ext uri="{FF2B5EF4-FFF2-40B4-BE49-F238E27FC236}">
                    <a16:creationId xmlns:a16="http://schemas.microsoft.com/office/drawing/2014/main" id="{2FF8712A-2606-48C3-96D3-439CD212E383}"/>
                  </a:ext>
                </a:extLst>
              </p:cNvPr>
              <p:cNvSpPr/>
              <p:nvPr/>
            </p:nvSpPr>
            <p:spPr>
              <a:xfrm>
                <a:off x="9242021" y="3066717"/>
                <a:ext cx="420658" cy="213237"/>
              </a:xfrm>
              <a:custGeom>
                <a:avLst/>
                <a:gdLst>
                  <a:gd name="connsiteX0" fmla="*/ 200634 w 420658"/>
                  <a:gd name="connsiteY0" fmla="*/ 0 h 213237"/>
                  <a:gd name="connsiteX1" fmla="*/ 420659 w 420658"/>
                  <a:gd name="connsiteY1" fmla="*/ 213238 h 213237"/>
                  <a:gd name="connsiteX2" fmla="*/ 0 w 420658"/>
                  <a:gd name="connsiteY2" fmla="*/ 38200 h 213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0658" h="213237">
                    <a:moveTo>
                      <a:pt x="200634" y="0"/>
                    </a:moveTo>
                    <a:lnTo>
                      <a:pt x="420659" y="213238"/>
                    </a:lnTo>
                    <a:lnTo>
                      <a:pt x="0" y="38200"/>
                    </a:lnTo>
                    <a:close/>
                  </a:path>
                </a:pathLst>
              </a:custGeom>
              <a:solidFill>
                <a:srgbClr val="CAC93B"/>
              </a:solidFill>
              <a:ln w="64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7" name="자유형: 도형 56">
                <a:extLst>
                  <a:ext uri="{FF2B5EF4-FFF2-40B4-BE49-F238E27FC236}">
                    <a16:creationId xmlns:a16="http://schemas.microsoft.com/office/drawing/2014/main" id="{51ABF9CF-4768-4F38-AE8F-F62750555537}"/>
                  </a:ext>
                </a:extLst>
              </p:cNvPr>
              <p:cNvSpPr/>
              <p:nvPr/>
            </p:nvSpPr>
            <p:spPr>
              <a:xfrm>
                <a:off x="9241374" y="2788389"/>
                <a:ext cx="324801" cy="319566"/>
              </a:xfrm>
              <a:custGeom>
                <a:avLst/>
                <a:gdLst>
                  <a:gd name="connsiteX0" fmla="*/ 324802 w 324801"/>
                  <a:gd name="connsiteY0" fmla="*/ 0 h 319566"/>
                  <a:gd name="connsiteX1" fmla="*/ 0 w 324801"/>
                  <a:gd name="connsiteY1" fmla="*/ 319566 h 319566"/>
                  <a:gd name="connsiteX2" fmla="*/ 200375 w 324801"/>
                  <a:gd name="connsiteY2" fmla="*/ 280008 h 319566"/>
                  <a:gd name="connsiteX3" fmla="*/ 324802 w 324801"/>
                  <a:gd name="connsiteY3" fmla="*/ 0 h 319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4801" h="319566">
                    <a:moveTo>
                      <a:pt x="324802" y="0"/>
                    </a:moveTo>
                    <a:lnTo>
                      <a:pt x="0" y="319566"/>
                    </a:lnTo>
                    <a:lnTo>
                      <a:pt x="200375" y="280008"/>
                    </a:lnTo>
                    <a:lnTo>
                      <a:pt x="324802" y="0"/>
                    </a:lnTo>
                  </a:path>
                </a:pathLst>
              </a:custGeom>
              <a:solidFill>
                <a:srgbClr val="FBFB4A"/>
              </a:solidFill>
              <a:ln w="64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8" name="자유형: 도형 57">
                <a:extLst>
                  <a:ext uri="{FF2B5EF4-FFF2-40B4-BE49-F238E27FC236}">
                    <a16:creationId xmlns:a16="http://schemas.microsoft.com/office/drawing/2014/main" id="{43D72B05-E13F-422B-A1E4-D16F9785B6F8}"/>
                  </a:ext>
                </a:extLst>
              </p:cNvPr>
              <p:cNvSpPr/>
              <p:nvPr/>
            </p:nvSpPr>
            <p:spPr>
              <a:xfrm>
                <a:off x="8519313" y="3208854"/>
                <a:ext cx="361386" cy="277551"/>
              </a:xfrm>
              <a:custGeom>
                <a:avLst/>
                <a:gdLst>
                  <a:gd name="connsiteX0" fmla="*/ 203736 w 361386"/>
                  <a:gd name="connsiteY0" fmla="*/ 14802 h 277551"/>
                  <a:gd name="connsiteX1" fmla="*/ 361386 w 361386"/>
                  <a:gd name="connsiteY1" fmla="*/ 277552 h 277551"/>
                  <a:gd name="connsiteX2" fmla="*/ 0 w 361386"/>
                  <a:gd name="connsiteY2" fmla="*/ 0 h 277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1386" h="277551">
                    <a:moveTo>
                      <a:pt x="203736" y="14802"/>
                    </a:moveTo>
                    <a:lnTo>
                      <a:pt x="361386" y="2775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AC93B"/>
              </a:solidFill>
              <a:ln w="64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9" name="자유형: 도형 58">
                <a:extLst>
                  <a:ext uri="{FF2B5EF4-FFF2-40B4-BE49-F238E27FC236}">
                    <a16:creationId xmlns:a16="http://schemas.microsoft.com/office/drawing/2014/main" id="{7AC38B1E-B48E-4F07-A3B4-D0C28B9717E9}"/>
                  </a:ext>
                </a:extLst>
              </p:cNvPr>
              <p:cNvSpPr/>
              <p:nvPr/>
            </p:nvSpPr>
            <p:spPr>
              <a:xfrm>
                <a:off x="8517955" y="2986566"/>
                <a:ext cx="396096" cy="238511"/>
              </a:xfrm>
              <a:custGeom>
                <a:avLst/>
                <a:gdLst>
                  <a:gd name="connsiteX0" fmla="*/ 396097 w 396096"/>
                  <a:gd name="connsiteY0" fmla="*/ 0 h 238511"/>
                  <a:gd name="connsiteX1" fmla="*/ 0 w 396096"/>
                  <a:gd name="connsiteY1" fmla="*/ 225067 h 238511"/>
                  <a:gd name="connsiteX2" fmla="*/ 203801 w 396096"/>
                  <a:gd name="connsiteY2" fmla="*/ 238511 h 238511"/>
                  <a:gd name="connsiteX3" fmla="*/ 396097 w 396096"/>
                  <a:gd name="connsiteY3" fmla="*/ 0 h 238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6096" h="238511">
                    <a:moveTo>
                      <a:pt x="396097" y="0"/>
                    </a:moveTo>
                    <a:lnTo>
                      <a:pt x="0" y="225067"/>
                    </a:lnTo>
                    <a:lnTo>
                      <a:pt x="203801" y="238511"/>
                    </a:lnTo>
                    <a:lnTo>
                      <a:pt x="396097" y="0"/>
                    </a:lnTo>
                  </a:path>
                </a:pathLst>
              </a:custGeom>
              <a:solidFill>
                <a:srgbClr val="FBFB4A"/>
              </a:solidFill>
              <a:ln w="64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0" name="자유형: 도형 59">
                <a:extLst>
                  <a:ext uri="{FF2B5EF4-FFF2-40B4-BE49-F238E27FC236}">
                    <a16:creationId xmlns:a16="http://schemas.microsoft.com/office/drawing/2014/main" id="{D183892A-22EE-4CF2-AF77-A7DA163F6ACC}"/>
                  </a:ext>
                </a:extLst>
              </p:cNvPr>
              <p:cNvSpPr/>
              <p:nvPr/>
            </p:nvSpPr>
            <p:spPr>
              <a:xfrm>
                <a:off x="10956908" y="2264052"/>
                <a:ext cx="238296" cy="385043"/>
              </a:xfrm>
              <a:custGeom>
                <a:avLst/>
                <a:gdLst>
                  <a:gd name="connsiteX0" fmla="*/ 182794 w 238296"/>
                  <a:gd name="connsiteY0" fmla="*/ 289057 h 385043"/>
                  <a:gd name="connsiteX1" fmla="*/ 61018 w 238296"/>
                  <a:gd name="connsiteY1" fmla="*/ 353501 h 385043"/>
                  <a:gd name="connsiteX2" fmla="*/ 0 w 238296"/>
                  <a:gd name="connsiteY2" fmla="*/ 385043 h 385043"/>
                  <a:gd name="connsiteX3" fmla="*/ 238253 w 238296"/>
                  <a:gd name="connsiteY3" fmla="*/ 0 h 385043"/>
                  <a:gd name="connsiteX4" fmla="*/ 203866 w 238296"/>
                  <a:gd name="connsiteY4" fmla="*/ 191261 h 385043"/>
                  <a:gd name="connsiteX5" fmla="*/ 182794 w 238296"/>
                  <a:gd name="connsiteY5" fmla="*/ 289057 h 385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8296" h="385043">
                    <a:moveTo>
                      <a:pt x="182794" y="289057"/>
                    </a:moveTo>
                    <a:cubicBezTo>
                      <a:pt x="139099" y="304700"/>
                      <a:pt x="102386" y="333592"/>
                      <a:pt x="61018" y="353501"/>
                    </a:cubicBezTo>
                    <a:cubicBezTo>
                      <a:pt x="40398" y="363455"/>
                      <a:pt x="23399" y="380390"/>
                      <a:pt x="0" y="385043"/>
                    </a:cubicBezTo>
                    <a:cubicBezTo>
                      <a:pt x="79439" y="256674"/>
                      <a:pt x="158879" y="128369"/>
                      <a:pt x="238253" y="0"/>
                    </a:cubicBezTo>
                    <a:cubicBezTo>
                      <a:pt x="239416" y="453"/>
                      <a:pt x="216987" y="128111"/>
                      <a:pt x="203866" y="191261"/>
                    </a:cubicBezTo>
                    <a:cubicBezTo>
                      <a:pt x="197208" y="223903"/>
                      <a:pt x="193459" y="257256"/>
                      <a:pt x="182794" y="289057"/>
                    </a:cubicBezTo>
                    <a:close/>
                  </a:path>
                </a:pathLst>
              </a:custGeom>
              <a:solidFill>
                <a:srgbClr val="FBFB4A"/>
              </a:solidFill>
              <a:ln w="64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sp>
          <p:nvSpPr>
            <p:cNvPr id="49" name="자유형: 도형 48">
              <a:extLst>
                <a:ext uri="{FF2B5EF4-FFF2-40B4-BE49-F238E27FC236}">
                  <a16:creationId xmlns:a16="http://schemas.microsoft.com/office/drawing/2014/main" id="{B9886D8B-7548-4683-8590-CF83AFAD77DC}"/>
                </a:ext>
              </a:extLst>
            </p:cNvPr>
            <p:cNvSpPr/>
            <p:nvPr/>
          </p:nvSpPr>
          <p:spPr>
            <a:xfrm>
              <a:off x="9293213" y="3750190"/>
              <a:ext cx="25884" cy="10729"/>
            </a:xfrm>
            <a:custGeom>
              <a:avLst/>
              <a:gdLst>
                <a:gd name="connsiteX0" fmla="*/ 0 w 25884"/>
                <a:gd name="connsiteY0" fmla="*/ 4395 h 10729"/>
                <a:gd name="connsiteX1" fmla="*/ 18810 w 25884"/>
                <a:gd name="connsiteY1" fmla="*/ 0 h 10729"/>
                <a:gd name="connsiteX2" fmla="*/ 22946 w 25884"/>
                <a:gd name="connsiteY2" fmla="*/ 10730 h 10729"/>
                <a:gd name="connsiteX3" fmla="*/ 0 w 25884"/>
                <a:gd name="connsiteY3" fmla="*/ 4395 h 10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884" h="10729">
                  <a:moveTo>
                    <a:pt x="0" y="4395"/>
                  </a:moveTo>
                  <a:cubicBezTo>
                    <a:pt x="5430" y="-711"/>
                    <a:pt x="12410" y="905"/>
                    <a:pt x="18810" y="0"/>
                  </a:cubicBezTo>
                  <a:cubicBezTo>
                    <a:pt x="25532" y="1551"/>
                    <a:pt x="28570" y="4460"/>
                    <a:pt x="22946" y="10730"/>
                  </a:cubicBezTo>
                  <a:cubicBezTo>
                    <a:pt x="15319" y="8661"/>
                    <a:pt x="7692" y="6528"/>
                    <a:pt x="0" y="4395"/>
                  </a:cubicBezTo>
                  <a:close/>
                </a:path>
              </a:pathLst>
            </a:custGeom>
            <a:solidFill>
              <a:srgbClr val="2F777F"/>
            </a:solidFill>
            <a:ln w="64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76" name="그룹 75">
            <a:extLst>
              <a:ext uri="{FF2B5EF4-FFF2-40B4-BE49-F238E27FC236}">
                <a16:creationId xmlns:a16="http://schemas.microsoft.com/office/drawing/2014/main" id="{C4887296-FD46-4BD9-BC53-6E21094CB649}"/>
              </a:ext>
            </a:extLst>
          </p:cNvPr>
          <p:cNvGrpSpPr/>
          <p:nvPr/>
        </p:nvGrpSpPr>
        <p:grpSpPr>
          <a:xfrm>
            <a:off x="185509" y="3903271"/>
            <a:ext cx="2936557" cy="2309691"/>
            <a:chOff x="872717" y="2604050"/>
            <a:chExt cx="3954836" cy="3110599"/>
          </a:xfrm>
        </p:grpSpPr>
        <p:sp>
          <p:nvSpPr>
            <p:cNvPr id="77" name="Freeform: Shape 4">
              <a:extLst>
                <a:ext uri="{FF2B5EF4-FFF2-40B4-BE49-F238E27FC236}">
                  <a16:creationId xmlns:a16="http://schemas.microsoft.com/office/drawing/2014/main" id="{014583D0-02EA-4D08-8794-D0D93D3DAAC8}"/>
                </a:ext>
              </a:extLst>
            </p:cNvPr>
            <p:cNvSpPr/>
            <p:nvPr/>
          </p:nvSpPr>
          <p:spPr>
            <a:xfrm>
              <a:off x="1564614" y="2604050"/>
              <a:ext cx="2595962" cy="1801149"/>
            </a:xfrm>
            <a:custGeom>
              <a:avLst/>
              <a:gdLst>
                <a:gd name="connsiteX0" fmla="*/ 3863340 w 3857625"/>
                <a:gd name="connsiteY0" fmla="*/ 153352 h 2676525"/>
                <a:gd name="connsiteX1" fmla="*/ 3707130 w 3857625"/>
                <a:gd name="connsiteY1" fmla="*/ 0 h 2676525"/>
                <a:gd name="connsiteX2" fmla="*/ 1952625 w 3857625"/>
                <a:gd name="connsiteY2" fmla="*/ 952 h 2676525"/>
                <a:gd name="connsiteX3" fmla="*/ 156210 w 3857625"/>
                <a:gd name="connsiteY3" fmla="*/ 0 h 2676525"/>
                <a:gd name="connsiteX4" fmla="*/ 0 w 3857625"/>
                <a:gd name="connsiteY4" fmla="*/ 153352 h 2676525"/>
                <a:gd name="connsiteX5" fmla="*/ 0 w 3857625"/>
                <a:gd name="connsiteY5" fmla="*/ 2525078 h 2676525"/>
                <a:gd name="connsiteX6" fmla="*/ 156210 w 3857625"/>
                <a:gd name="connsiteY6" fmla="*/ 2680335 h 2676525"/>
                <a:gd name="connsiteX7" fmla="*/ 2029778 w 3857625"/>
                <a:gd name="connsiteY7" fmla="*/ 2680335 h 2676525"/>
                <a:gd name="connsiteX8" fmla="*/ 2029778 w 3857625"/>
                <a:gd name="connsiteY8" fmla="*/ 2680335 h 2676525"/>
                <a:gd name="connsiteX9" fmla="*/ 3708083 w 3857625"/>
                <a:gd name="connsiteY9" fmla="*/ 2680335 h 2676525"/>
                <a:gd name="connsiteX10" fmla="*/ 3864293 w 3857625"/>
                <a:gd name="connsiteY10" fmla="*/ 2525078 h 2676525"/>
                <a:gd name="connsiteX11" fmla="*/ 3863340 w 3857625"/>
                <a:gd name="connsiteY11" fmla="*/ 153352 h 2676525"/>
                <a:gd name="connsiteX12" fmla="*/ 3618548 w 3857625"/>
                <a:gd name="connsiteY12" fmla="*/ 2458403 h 2676525"/>
                <a:gd name="connsiteX13" fmla="*/ 2455545 w 3857625"/>
                <a:gd name="connsiteY13" fmla="*/ 2458403 h 2676525"/>
                <a:gd name="connsiteX14" fmla="*/ 2455545 w 3857625"/>
                <a:gd name="connsiteY14" fmla="*/ 2458403 h 2676525"/>
                <a:gd name="connsiteX15" fmla="*/ 244792 w 3857625"/>
                <a:gd name="connsiteY15" fmla="*/ 2458403 h 2676525"/>
                <a:gd name="connsiteX16" fmla="*/ 143827 w 3857625"/>
                <a:gd name="connsiteY16" fmla="*/ 2355533 h 2676525"/>
                <a:gd name="connsiteX17" fmla="*/ 143827 w 3857625"/>
                <a:gd name="connsiteY17" fmla="*/ 345757 h 2676525"/>
                <a:gd name="connsiteX18" fmla="*/ 237172 w 3857625"/>
                <a:gd name="connsiteY18" fmla="*/ 249555 h 2676525"/>
                <a:gd name="connsiteX19" fmla="*/ 1890713 w 3857625"/>
                <a:gd name="connsiteY19" fmla="*/ 249555 h 2676525"/>
                <a:gd name="connsiteX20" fmla="*/ 1890713 w 3857625"/>
                <a:gd name="connsiteY20" fmla="*/ 249555 h 2676525"/>
                <a:gd name="connsiteX21" fmla="*/ 3626168 w 3857625"/>
                <a:gd name="connsiteY21" fmla="*/ 249555 h 2676525"/>
                <a:gd name="connsiteX22" fmla="*/ 3719513 w 3857625"/>
                <a:gd name="connsiteY22" fmla="*/ 345757 h 2676525"/>
                <a:gd name="connsiteX23" fmla="*/ 3719513 w 3857625"/>
                <a:gd name="connsiteY23" fmla="*/ 2355533 h 2676525"/>
                <a:gd name="connsiteX24" fmla="*/ 3618548 w 3857625"/>
                <a:gd name="connsiteY24" fmla="*/ 2458403 h 2676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857625" h="2676525">
                  <a:moveTo>
                    <a:pt x="3863340" y="153352"/>
                  </a:moveTo>
                  <a:cubicBezTo>
                    <a:pt x="3863340" y="49530"/>
                    <a:pt x="3811905" y="0"/>
                    <a:pt x="3707130" y="0"/>
                  </a:cubicBezTo>
                  <a:cubicBezTo>
                    <a:pt x="3122295" y="0"/>
                    <a:pt x="2537460" y="0"/>
                    <a:pt x="1952625" y="952"/>
                  </a:cubicBezTo>
                  <a:cubicBezTo>
                    <a:pt x="1353503" y="0"/>
                    <a:pt x="755333" y="0"/>
                    <a:pt x="156210" y="0"/>
                  </a:cubicBezTo>
                  <a:cubicBezTo>
                    <a:pt x="51435" y="0"/>
                    <a:pt x="0" y="49530"/>
                    <a:pt x="0" y="153352"/>
                  </a:cubicBezTo>
                  <a:cubicBezTo>
                    <a:pt x="0" y="943927"/>
                    <a:pt x="0" y="1734502"/>
                    <a:pt x="0" y="2525078"/>
                  </a:cubicBezTo>
                  <a:cubicBezTo>
                    <a:pt x="0" y="2627948"/>
                    <a:pt x="53340" y="2680335"/>
                    <a:pt x="156210" y="2680335"/>
                  </a:cubicBezTo>
                  <a:cubicBezTo>
                    <a:pt x="781050" y="2680335"/>
                    <a:pt x="1404938" y="2680335"/>
                    <a:pt x="2029778" y="2680335"/>
                  </a:cubicBezTo>
                  <a:cubicBezTo>
                    <a:pt x="2029778" y="2680335"/>
                    <a:pt x="2029778" y="2680335"/>
                    <a:pt x="2029778" y="2680335"/>
                  </a:cubicBezTo>
                  <a:cubicBezTo>
                    <a:pt x="2588895" y="2680335"/>
                    <a:pt x="3148965" y="2680335"/>
                    <a:pt x="3708083" y="2680335"/>
                  </a:cubicBezTo>
                  <a:cubicBezTo>
                    <a:pt x="3810953" y="2680335"/>
                    <a:pt x="3864293" y="2627948"/>
                    <a:pt x="3864293" y="2525078"/>
                  </a:cubicBezTo>
                  <a:cubicBezTo>
                    <a:pt x="3864293" y="1733550"/>
                    <a:pt x="3864293" y="943927"/>
                    <a:pt x="3863340" y="153352"/>
                  </a:cubicBezTo>
                  <a:close/>
                  <a:moveTo>
                    <a:pt x="3618548" y="2458403"/>
                  </a:moveTo>
                  <a:cubicBezTo>
                    <a:pt x="3230880" y="2458403"/>
                    <a:pt x="2843213" y="2458403"/>
                    <a:pt x="2455545" y="2458403"/>
                  </a:cubicBezTo>
                  <a:lnTo>
                    <a:pt x="2455545" y="2458403"/>
                  </a:lnTo>
                  <a:cubicBezTo>
                    <a:pt x="1718310" y="2458403"/>
                    <a:pt x="982028" y="2458403"/>
                    <a:pt x="244792" y="2458403"/>
                  </a:cubicBezTo>
                  <a:cubicBezTo>
                    <a:pt x="158115" y="2458403"/>
                    <a:pt x="143827" y="2444115"/>
                    <a:pt x="143827" y="2355533"/>
                  </a:cubicBezTo>
                  <a:cubicBezTo>
                    <a:pt x="143827" y="1685925"/>
                    <a:pt x="143827" y="1016318"/>
                    <a:pt x="143827" y="345757"/>
                  </a:cubicBezTo>
                  <a:cubicBezTo>
                    <a:pt x="143827" y="265747"/>
                    <a:pt x="159067" y="249555"/>
                    <a:pt x="237172" y="249555"/>
                  </a:cubicBezTo>
                  <a:cubicBezTo>
                    <a:pt x="788670" y="249555"/>
                    <a:pt x="1339215" y="249555"/>
                    <a:pt x="1890713" y="249555"/>
                  </a:cubicBezTo>
                  <a:cubicBezTo>
                    <a:pt x="1890713" y="249555"/>
                    <a:pt x="1890713" y="249555"/>
                    <a:pt x="1890713" y="249555"/>
                  </a:cubicBezTo>
                  <a:cubicBezTo>
                    <a:pt x="2468880" y="249555"/>
                    <a:pt x="3047048" y="249555"/>
                    <a:pt x="3626168" y="249555"/>
                  </a:cubicBezTo>
                  <a:cubicBezTo>
                    <a:pt x="3704273" y="249555"/>
                    <a:pt x="3719513" y="265747"/>
                    <a:pt x="3719513" y="345757"/>
                  </a:cubicBezTo>
                  <a:cubicBezTo>
                    <a:pt x="3719513" y="1015365"/>
                    <a:pt x="3719513" y="1684973"/>
                    <a:pt x="3719513" y="2355533"/>
                  </a:cubicBezTo>
                  <a:cubicBezTo>
                    <a:pt x="3719513" y="2444115"/>
                    <a:pt x="3705225" y="2458403"/>
                    <a:pt x="3618548" y="245840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" name="Freeform: Shape 6">
              <a:extLst>
                <a:ext uri="{FF2B5EF4-FFF2-40B4-BE49-F238E27FC236}">
                  <a16:creationId xmlns:a16="http://schemas.microsoft.com/office/drawing/2014/main" id="{D35249C7-5072-4D76-84E0-BAA1A3A3ED51}"/>
                </a:ext>
              </a:extLst>
            </p:cNvPr>
            <p:cNvSpPr/>
            <p:nvPr/>
          </p:nvSpPr>
          <p:spPr>
            <a:xfrm>
              <a:off x="872717" y="4496791"/>
              <a:ext cx="3954836" cy="1217858"/>
            </a:xfrm>
            <a:custGeom>
              <a:avLst/>
              <a:gdLst>
                <a:gd name="connsiteX0" fmla="*/ 2940786 w 5876925"/>
                <a:gd name="connsiteY0" fmla="*/ 1810802 h 1809750"/>
                <a:gd name="connsiteX1" fmla="*/ 265213 w 5876925"/>
                <a:gd name="connsiteY1" fmla="*/ 1810802 h 1809750"/>
                <a:gd name="connsiteX2" fmla="*/ 10896 w 5876925"/>
                <a:gd name="connsiteY2" fmla="*/ 1631732 h 1809750"/>
                <a:gd name="connsiteX3" fmla="*/ 54711 w 5876925"/>
                <a:gd name="connsiteY3" fmla="*/ 1386940 h 1809750"/>
                <a:gd name="connsiteX4" fmla="*/ 1051978 w 5876925"/>
                <a:gd name="connsiteY4" fmla="*/ 88682 h 1809750"/>
                <a:gd name="connsiteX5" fmla="*/ 1066266 w 5876925"/>
                <a:gd name="connsiteY5" fmla="*/ 69632 h 1809750"/>
                <a:gd name="connsiteX6" fmla="*/ 1208188 w 5876925"/>
                <a:gd name="connsiteY6" fmla="*/ 99 h 1809750"/>
                <a:gd name="connsiteX7" fmla="*/ 3893286 w 5876925"/>
                <a:gd name="connsiteY7" fmla="*/ 18197 h 1809750"/>
                <a:gd name="connsiteX8" fmla="*/ 4812448 w 5876925"/>
                <a:gd name="connsiteY8" fmla="*/ 24864 h 1809750"/>
                <a:gd name="connsiteX9" fmla="*/ 4868646 w 5876925"/>
                <a:gd name="connsiteY9" fmla="*/ 61059 h 1809750"/>
                <a:gd name="connsiteX10" fmla="*/ 4895316 w 5876925"/>
                <a:gd name="connsiteY10" fmla="*/ 105827 h 1809750"/>
                <a:gd name="connsiteX11" fmla="*/ 5849721 w 5876925"/>
                <a:gd name="connsiteY11" fmla="*/ 1482190 h 1809750"/>
                <a:gd name="connsiteX12" fmla="*/ 5862103 w 5876925"/>
                <a:gd name="connsiteY12" fmla="*/ 1672690 h 1809750"/>
                <a:gd name="connsiteX13" fmla="*/ 5635408 w 5876925"/>
                <a:gd name="connsiteY13" fmla="*/ 1810802 h 1809750"/>
                <a:gd name="connsiteX14" fmla="*/ 5287746 w 5876925"/>
                <a:gd name="connsiteY14" fmla="*/ 1810802 h 1809750"/>
                <a:gd name="connsiteX15" fmla="*/ 2940786 w 5876925"/>
                <a:gd name="connsiteY15" fmla="*/ 1810802 h 1809750"/>
                <a:gd name="connsiteX16" fmla="*/ 714793 w 5876925"/>
                <a:gd name="connsiteY16" fmla="*/ 760194 h 1809750"/>
                <a:gd name="connsiteX17" fmla="*/ 5211546 w 5876925"/>
                <a:gd name="connsiteY17" fmla="*/ 760194 h 1809750"/>
                <a:gd name="connsiteX18" fmla="*/ 5184876 w 5876925"/>
                <a:gd name="connsiteY18" fmla="*/ 717332 h 1809750"/>
                <a:gd name="connsiteX19" fmla="*/ 4838166 w 5876925"/>
                <a:gd name="connsiteY19" fmla="*/ 217269 h 1809750"/>
                <a:gd name="connsiteX20" fmla="*/ 4760061 w 5876925"/>
                <a:gd name="connsiteY20" fmla="*/ 177264 h 1809750"/>
                <a:gd name="connsiteX21" fmla="*/ 1142466 w 5876925"/>
                <a:gd name="connsiteY21" fmla="*/ 173454 h 1809750"/>
                <a:gd name="connsiteX22" fmla="*/ 1069123 w 5876925"/>
                <a:gd name="connsiteY22" fmla="*/ 211554 h 1809750"/>
                <a:gd name="connsiteX23" fmla="*/ 739558 w 5876925"/>
                <a:gd name="connsiteY23" fmla="*/ 718284 h 1809750"/>
                <a:gd name="connsiteX24" fmla="*/ 714793 w 5876925"/>
                <a:gd name="connsiteY24" fmla="*/ 760194 h 1809750"/>
                <a:gd name="connsiteX25" fmla="*/ 3505618 w 5876925"/>
                <a:gd name="connsiteY25" fmla="*/ 1132622 h 1809750"/>
                <a:gd name="connsiteX26" fmla="*/ 3443706 w 5876925"/>
                <a:gd name="connsiteY26" fmla="*/ 870684 h 1809750"/>
                <a:gd name="connsiteX27" fmla="*/ 3407511 w 5876925"/>
                <a:gd name="connsiteY27" fmla="*/ 851634 h 1809750"/>
                <a:gd name="connsiteX28" fmla="*/ 3255111 w 5876925"/>
                <a:gd name="connsiteY28" fmla="*/ 850682 h 1809750"/>
                <a:gd name="connsiteX29" fmla="*/ 2546451 w 5876925"/>
                <a:gd name="connsiteY29" fmla="*/ 854492 h 1809750"/>
                <a:gd name="connsiteX30" fmla="*/ 2495016 w 5876925"/>
                <a:gd name="connsiteY30" fmla="*/ 872589 h 1809750"/>
                <a:gd name="connsiteX31" fmla="*/ 2435008 w 5876925"/>
                <a:gd name="connsiteY31" fmla="*/ 1131669 h 1809750"/>
                <a:gd name="connsiteX32" fmla="*/ 3505618 w 5876925"/>
                <a:gd name="connsiteY32" fmla="*/ 1132622 h 1809750"/>
                <a:gd name="connsiteX33" fmla="*/ 2922688 w 5876925"/>
                <a:gd name="connsiteY33" fmla="*/ 1231682 h 1809750"/>
                <a:gd name="connsiteX34" fmla="*/ 2491206 w 5876925"/>
                <a:gd name="connsiteY34" fmla="*/ 1231682 h 1809750"/>
                <a:gd name="connsiteX35" fmla="*/ 2494063 w 5876925"/>
                <a:gd name="connsiteY35" fmla="*/ 1199297 h 1809750"/>
                <a:gd name="connsiteX36" fmla="*/ 2496921 w 5876925"/>
                <a:gd name="connsiteY36" fmla="*/ 1168817 h 1809750"/>
                <a:gd name="connsiteX37" fmla="*/ 2435008 w 5876925"/>
                <a:gd name="connsiteY37" fmla="*/ 1250732 h 1809750"/>
                <a:gd name="connsiteX38" fmla="*/ 3478948 w 5876925"/>
                <a:gd name="connsiteY38" fmla="*/ 1250732 h 1809750"/>
                <a:gd name="connsiteX39" fmla="*/ 3409416 w 5876925"/>
                <a:gd name="connsiteY39" fmla="*/ 1170722 h 1809750"/>
                <a:gd name="connsiteX40" fmla="*/ 3413226 w 5876925"/>
                <a:gd name="connsiteY40" fmla="*/ 1234540 h 1809750"/>
                <a:gd name="connsiteX41" fmla="*/ 2990316 w 5876925"/>
                <a:gd name="connsiteY41" fmla="*/ 1234540 h 1809750"/>
                <a:gd name="connsiteX42" fmla="*/ 2986506 w 5876925"/>
                <a:gd name="connsiteY42" fmla="*/ 1167865 h 1809750"/>
                <a:gd name="connsiteX43" fmla="*/ 2928403 w 5876925"/>
                <a:gd name="connsiteY43" fmla="*/ 1167865 h 1809750"/>
                <a:gd name="connsiteX44" fmla="*/ 2922688 w 5876925"/>
                <a:gd name="connsiteY44" fmla="*/ 1231682 h 1809750"/>
                <a:gd name="connsiteX45" fmla="*/ 4566703 w 5876925"/>
                <a:gd name="connsiteY45" fmla="*/ 1389797 h 1809750"/>
                <a:gd name="connsiteX46" fmla="*/ 4764823 w 5876925"/>
                <a:gd name="connsiteY46" fmla="*/ 1389797 h 1809750"/>
                <a:gd name="connsiteX47" fmla="*/ 4725771 w 5876925"/>
                <a:gd name="connsiteY47" fmla="*/ 1339315 h 1809750"/>
                <a:gd name="connsiteX48" fmla="*/ 4602898 w 5876925"/>
                <a:gd name="connsiteY48" fmla="*/ 1337409 h 1809750"/>
                <a:gd name="connsiteX49" fmla="*/ 4566703 w 5876925"/>
                <a:gd name="connsiteY49" fmla="*/ 1389797 h 1809750"/>
                <a:gd name="connsiteX50" fmla="*/ 1342491 w 5876925"/>
                <a:gd name="connsiteY50" fmla="*/ 1383129 h 1809750"/>
                <a:gd name="connsiteX51" fmla="*/ 1313916 w 5876925"/>
                <a:gd name="connsiteY51" fmla="*/ 1337409 h 1809750"/>
                <a:gd name="connsiteX52" fmla="*/ 1175803 w 5876925"/>
                <a:gd name="connsiteY52" fmla="*/ 1334552 h 1809750"/>
                <a:gd name="connsiteX53" fmla="*/ 1127226 w 5876925"/>
                <a:gd name="connsiteY53" fmla="*/ 1383129 h 1809750"/>
                <a:gd name="connsiteX54" fmla="*/ 1342491 w 5876925"/>
                <a:gd name="connsiteY54" fmla="*/ 1383129 h 180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876925" h="1809750">
                  <a:moveTo>
                    <a:pt x="2940786" y="1810802"/>
                  </a:moveTo>
                  <a:cubicBezTo>
                    <a:pt x="2049246" y="1810802"/>
                    <a:pt x="1156753" y="1810802"/>
                    <a:pt x="265213" y="1810802"/>
                  </a:cubicBezTo>
                  <a:cubicBezTo>
                    <a:pt x="134721" y="1810802"/>
                    <a:pt x="35661" y="1745079"/>
                    <a:pt x="10896" y="1631732"/>
                  </a:cubicBezTo>
                  <a:cubicBezTo>
                    <a:pt x="-8154" y="1546959"/>
                    <a:pt x="-7202" y="1466949"/>
                    <a:pt x="54711" y="1386940"/>
                  </a:cubicBezTo>
                  <a:cubicBezTo>
                    <a:pt x="390943" y="956409"/>
                    <a:pt x="720508" y="522069"/>
                    <a:pt x="1051978" y="88682"/>
                  </a:cubicBezTo>
                  <a:cubicBezTo>
                    <a:pt x="1056741" y="82014"/>
                    <a:pt x="1064361" y="76299"/>
                    <a:pt x="1066266" y="69632"/>
                  </a:cubicBezTo>
                  <a:cubicBezTo>
                    <a:pt x="1088173" y="-5616"/>
                    <a:pt x="1145323" y="99"/>
                    <a:pt x="1208188" y="99"/>
                  </a:cubicBezTo>
                  <a:cubicBezTo>
                    <a:pt x="2103538" y="7719"/>
                    <a:pt x="2997936" y="12482"/>
                    <a:pt x="3893286" y="18197"/>
                  </a:cubicBezTo>
                  <a:cubicBezTo>
                    <a:pt x="4199991" y="20102"/>
                    <a:pt x="4505743" y="22959"/>
                    <a:pt x="4812448" y="24864"/>
                  </a:cubicBezTo>
                  <a:cubicBezTo>
                    <a:pt x="4841976" y="24864"/>
                    <a:pt x="4859121" y="32484"/>
                    <a:pt x="4868646" y="61059"/>
                  </a:cubicBezTo>
                  <a:cubicBezTo>
                    <a:pt x="4874361" y="77252"/>
                    <a:pt x="4885791" y="91539"/>
                    <a:pt x="4895316" y="105827"/>
                  </a:cubicBezTo>
                  <a:cubicBezTo>
                    <a:pt x="5213451" y="564932"/>
                    <a:pt x="5529681" y="1024989"/>
                    <a:pt x="5849721" y="1482190"/>
                  </a:cubicBezTo>
                  <a:cubicBezTo>
                    <a:pt x="5896393" y="1548865"/>
                    <a:pt x="5893536" y="1607920"/>
                    <a:pt x="5862103" y="1672690"/>
                  </a:cubicBezTo>
                  <a:cubicBezTo>
                    <a:pt x="5817336" y="1766034"/>
                    <a:pt x="5737326" y="1808897"/>
                    <a:pt x="5635408" y="1810802"/>
                  </a:cubicBezTo>
                  <a:cubicBezTo>
                    <a:pt x="5519203" y="1811754"/>
                    <a:pt x="5403951" y="1810802"/>
                    <a:pt x="5287746" y="1810802"/>
                  </a:cubicBezTo>
                  <a:cubicBezTo>
                    <a:pt x="4505743" y="1810802"/>
                    <a:pt x="3722788" y="1810802"/>
                    <a:pt x="2940786" y="1810802"/>
                  </a:cubicBezTo>
                  <a:close/>
                  <a:moveTo>
                    <a:pt x="714793" y="760194"/>
                  </a:moveTo>
                  <a:cubicBezTo>
                    <a:pt x="2214981" y="760194"/>
                    <a:pt x="3709453" y="760194"/>
                    <a:pt x="5211546" y="760194"/>
                  </a:cubicBezTo>
                  <a:cubicBezTo>
                    <a:pt x="5199164" y="740192"/>
                    <a:pt x="5193448" y="728762"/>
                    <a:pt x="5184876" y="717332"/>
                  </a:cubicBezTo>
                  <a:cubicBezTo>
                    <a:pt x="5069623" y="550644"/>
                    <a:pt x="4952466" y="384909"/>
                    <a:pt x="4838166" y="217269"/>
                  </a:cubicBezTo>
                  <a:cubicBezTo>
                    <a:pt x="4817211" y="186789"/>
                    <a:pt x="4795303" y="177264"/>
                    <a:pt x="4760061" y="177264"/>
                  </a:cubicBezTo>
                  <a:cubicBezTo>
                    <a:pt x="3554196" y="177264"/>
                    <a:pt x="2348331" y="175359"/>
                    <a:pt x="1142466" y="173454"/>
                  </a:cubicBezTo>
                  <a:cubicBezTo>
                    <a:pt x="1109128" y="173454"/>
                    <a:pt x="1088173" y="182027"/>
                    <a:pt x="1069123" y="211554"/>
                  </a:cubicBezTo>
                  <a:cubicBezTo>
                    <a:pt x="960538" y="381099"/>
                    <a:pt x="849096" y="549692"/>
                    <a:pt x="739558" y="718284"/>
                  </a:cubicBezTo>
                  <a:cubicBezTo>
                    <a:pt x="730986" y="731619"/>
                    <a:pt x="724318" y="744954"/>
                    <a:pt x="714793" y="760194"/>
                  </a:cubicBezTo>
                  <a:close/>
                  <a:moveTo>
                    <a:pt x="3505618" y="1132622"/>
                  </a:moveTo>
                  <a:cubicBezTo>
                    <a:pt x="3484663" y="1042134"/>
                    <a:pt x="3465613" y="955457"/>
                    <a:pt x="3443706" y="870684"/>
                  </a:cubicBezTo>
                  <a:cubicBezTo>
                    <a:pt x="3441801" y="862112"/>
                    <a:pt x="3419893" y="852587"/>
                    <a:pt x="3407511" y="851634"/>
                  </a:cubicBezTo>
                  <a:cubicBezTo>
                    <a:pt x="3357028" y="849729"/>
                    <a:pt x="3306546" y="850682"/>
                    <a:pt x="3255111" y="850682"/>
                  </a:cubicBezTo>
                  <a:cubicBezTo>
                    <a:pt x="3018891" y="851634"/>
                    <a:pt x="2782671" y="852587"/>
                    <a:pt x="2546451" y="854492"/>
                  </a:cubicBezTo>
                  <a:cubicBezTo>
                    <a:pt x="2528353" y="854492"/>
                    <a:pt x="2497873" y="862112"/>
                    <a:pt x="2495016" y="872589"/>
                  </a:cubicBezTo>
                  <a:cubicBezTo>
                    <a:pt x="2472156" y="956409"/>
                    <a:pt x="2455011" y="1041182"/>
                    <a:pt x="2435008" y="1131669"/>
                  </a:cubicBezTo>
                  <a:cubicBezTo>
                    <a:pt x="2794101" y="1132622"/>
                    <a:pt x="3145573" y="1132622"/>
                    <a:pt x="3505618" y="1132622"/>
                  </a:cubicBezTo>
                  <a:close/>
                  <a:moveTo>
                    <a:pt x="2922688" y="1231682"/>
                  </a:moveTo>
                  <a:cubicBezTo>
                    <a:pt x="2776003" y="1231682"/>
                    <a:pt x="2634081" y="1231682"/>
                    <a:pt x="2491206" y="1231682"/>
                  </a:cubicBezTo>
                  <a:cubicBezTo>
                    <a:pt x="2492158" y="1218347"/>
                    <a:pt x="2493111" y="1208822"/>
                    <a:pt x="2494063" y="1199297"/>
                  </a:cubicBezTo>
                  <a:cubicBezTo>
                    <a:pt x="2495016" y="1188819"/>
                    <a:pt x="2495968" y="1178342"/>
                    <a:pt x="2496921" y="1168817"/>
                  </a:cubicBezTo>
                  <a:cubicBezTo>
                    <a:pt x="2438818" y="1161197"/>
                    <a:pt x="2432151" y="1169769"/>
                    <a:pt x="2435008" y="1250732"/>
                  </a:cubicBezTo>
                  <a:cubicBezTo>
                    <a:pt x="2782671" y="1250732"/>
                    <a:pt x="3130333" y="1250732"/>
                    <a:pt x="3478948" y="1250732"/>
                  </a:cubicBezTo>
                  <a:cubicBezTo>
                    <a:pt x="3483711" y="1167865"/>
                    <a:pt x="3474186" y="1157387"/>
                    <a:pt x="3409416" y="1170722"/>
                  </a:cubicBezTo>
                  <a:cubicBezTo>
                    <a:pt x="3410368" y="1191677"/>
                    <a:pt x="3412273" y="1213584"/>
                    <a:pt x="3413226" y="1234540"/>
                  </a:cubicBezTo>
                  <a:cubicBezTo>
                    <a:pt x="3270351" y="1234540"/>
                    <a:pt x="3130333" y="1234540"/>
                    <a:pt x="2990316" y="1234540"/>
                  </a:cubicBezTo>
                  <a:cubicBezTo>
                    <a:pt x="2989363" y="1208822"/>
                    <a:pt x="2988411" y="1188819"/>
                    <a:pt x="2986506" y="1167865"/>
                  </a:cubicBezTo>
                  <a:cubicBezTo>
                    <a:pt x="2965551" y="1167865"/>
                    <a:pt x="2947453" y="1167865"/>
                    <a:pt x="2928403" y="1167865"/>
                  </a:cubicBezTo>
                  <a:cubicBezTo>
                    <a:pt x="2925546" y="1189772"/>
                    <a:pt x="2923641" y="1208822"/>
                    <a:pt x="2922688" y="1231682"/>
                  </a:cubicBezTo>
                  <a:close/>
                  <a:moveTo>
                    <a:pt x="4566703" y="1389797"/>
                  </a:moveTo>
                  <a:cubicBezTo>
                    <a:pt x="4634331" y="1389797"/>
                    <a:pt x="4700053" y="1389797"/>
                    <a:pt x="4764823" y="1389797"/>
                  </a:cubicBezTo>
                  <a:cubicBezTo>
                    <a:pt x="4771491" y="1353602"/>
                    <a:pt x="4759108" y="1338362"/>
                    <a:pt x="4725771" y="1339315"/>
                  </a:cubicBezTo>
                  <a:cubicBezTo>
                    <a:pt x="4684813" y="1340267"/>
                    <a:pt x="4643856" y="1340267"/>
                    <a:pt x="4602898" y="1337409"/>
                  </a:cubicBezTo>
                  <a:cubicBezTo>
                    <a:pt x="4563846" y="1335504"/>
                    <a:pt x="4556226" y="1353602"/>
                    <a:pt x="4566703" y="1389797"/>
                  </a:cubicBezTo>
                  <a:close/>
                  <a:moveTo>
                    <a:pt x="1342491" y="1383129"/>
                  </a:moveTo>
                  <a:cubicBezTo>
                    <a:pt x="1347253" y="1339315"/>
                    <a:pt x="1347253" y="1338362"/>
                    <a:pt x="1313916" y="1337409"/>
                  </a:cubicBezTo>
                  <a:cubicBezTo>
                    <a:pt x="1268196" y="1335504"/>
                    <a:pt x="1222476" y="1336457"/>
                    <a:pt x="1175803" y="1334552"/>
                  </a:cubicBezTo>
                  <a:cubicBezTo>
                    <a:pt x="1143418" y="1333599"/>
                    <a:pt x="1132941" y="1351697"/>
                    <a:pt x="1127226" y="1383129"/>
                  </a:cubicBezTo>
                  <a:cubicBezTo>
                    <a:pt x="1201521" y="1383129"/>
                    <a:pt x="1272006" y="1383129"/>
                    <a:pt x="1342491" y="138312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" name="Freeform: Shape 7">
              <a:extLst>
                <a:ext uri="{FF2B5EF4-FFF2-40B4-BE49-F238E27FC236}">
                  <a16:creationId xmlns:a16="http://schemas.microsoft.com/office/drawing/2014/main" id="{32A5F622-3BFB-4C08-AC59-DCDBA8AC6D31}"/>
                </a:ext>
              </a:extLst>
            </p:cNvPr>
            <p:cNvSpPr/>
            <p:nvPr/>
          </p:nvSpPr>
          <p:spPr>
            <a:xfrm>
              <a:off x="1535771" y="4645130"/>
              <a:ext cx="2652368" cy="333742"/>
            </a:xfrm>
            <a:custGeom>
              <a:avLst/>
              <a:gdLst>
                <a:gd name="connsiteX0" fmla="*/ 2048566 w 2652368"/>
                <a:gd name="connsiteY0" fmla="*/ 278539 h 333742"/>
                <a:gd name="connsiteX1" fmla="*/ 2127406 w 2652368"/>
                <a:gd name="connsiteY1" fmla="*/ 281182 h 333742"/>
                <a:gd name="connsiteX2" fmla="*/ 2162660 w 2652368"/>
                <a:gd name="connsiteY2" fmla="*/ 321564 h 333742"/>
                <a:gd name="connsiteX3" fmla="*/ 2156250 w 2652368"/>
                <a:gd name="connsiteY3" fmla="*/ 331178 h 333742"/>
                <a:gd name="connsiteX4" fmla="*/ 1996006 w 2652368"/>
                <a:gd name="connsiteY4" fmla="*/ 329256 h 333742"/>
                <a:gd name="connsiteX5" fmla="*/ 1963316 w 2652368"/>
                <a:gd name="connsiteY5" fmla="*/ 286951 h 333742"/>
                <a:gd name="connsiteX6" fmla="*/ 1969726 w 2652368"/>
                <a:gd name="connsiteY6" fmla="*/ 279260 h 333742"/>
                <a:gd name="connsiteX7" fmla="*/ 2048566 w 2652368"/>
                <a:gd name="connsiteY7" fmla="*/ 278539 h 333742"/>
                <a:gd name="connsiteX8" fmla="*/ 517269 w 2652368"/>
                <a:gd name="connsiteY8" fmla="*/ 277977 h 333742"/>
                <a:gd name="connsiteX9" fmla="*/ 622390 w 2652368"/>
                <a:gd name="connsiteY9" fmla="*/ 277977 h 333742"/>
                <a:gd name="connsiteX10" fmla="*/ 565984 w 2652368"/>
                <a:gd name="connsiteY10" fmla="*/ 333101 h 333742"/>
                <a:gd name="connsiteX11" fmla="*/ 461504 w 2652368"/>
                <a:gd name="connsiteY11" fmla="*/ 333101 h 333742"/>
                <a:gd name="connsiteX12" fmla="*/ 517269 w 2652368"/>
                <a:gd name="connsiteY12" fmla="*/ 277977 h 333742"/>
                <a:gd name="connsiteX13" fmla="*/ 353819 w 2652368"/>
                <a:gd name="connsiteY13" fmla="*/ 277977 h 333742"/>
                <a:gd name="connsiteX14" fmla="*/ 458299 w 2652368"/>
                <a:gd name="connsiteY14" fmla="*/ 277977 h 333742"/>
                <a:gd name="connsiteX15" fmla="*/ 393560 w 2652368"/>
                <a:gd name="connsiteY15" fmla="*/ 333742 h 333742"/>
                <a:gd name="connsiteX16" fmla="*/ 291645 w 2652368"/>
                <a:gd name="connsiteY16" fmla="*/ 333742 h 333742"/>
                <a:gd name="connsiteX17" fmla="*/ 353819 w 2652368"/>
                <a:gd name="connsiteY17" fmla="*/ 277977 h 333742"/>
                <a:gd name="connsiteX18" fmla="*/ 1709408 w 2652368"/>
                <a:gd name="connsiteY18" fmla="*/ 277898 h 333742"/>
                <a:gd name="connsiteX19" fmla="*/ 1776791 w 2652368"/>
                <a:gd name="connsiteY19" fmla="*/ 280541 h 333742"/>
                <a:gd name="connsiteX20" fmla="*/ 1803712 w 2652368"/>
                <a:gd name="connsiteY20" fmla="*/ 320282 h 333742"/>
                <a:gd name="connsiteX21" fmla="*/ 1796661 w 2652368"/>
                <a:gd name="connsiteY21" fmla="*/ 331819 h 333742"/>
                <a:gd name="connsiteX22" fmla="*/ 1663979 w 2652368"/>
                <a:gd name="connsiteY22" fmla="*/ 329897 h 333742"/>
                <a:gd name="connsiteX23" fmla="*/ 1633853 w 2652368"/>
                <a:gd name="connsiteY23" fmla="*/ 278619 h 333742"/>
                <a:gd name="connsiteX24" fmla="*/ 1709408 w 2652368"/>
                <a:gd name="connsiteY24" fmla="*/ 277898 h 333742"/>
                <a:gd name="connsiteX25" fmla="*/ 2225797 w 2652368"/>
                <a:gd name="connsiteY25" fmla="*/ 277657 h 333742"/>
                <a:gd name="connsiteX26" fmla="*/ 2291497 w 2652368"/>
                <a:gd name="connsiteY26" fmla="*/ 280541 h 333742"/>
                <a:gd name="connsiteX27" fmla="*/ 2325469 w 2652368"/>
                <a:gd name="connsiteY27" fmla="*/ 320923 h 333742"/>
                <a:gd name="connsiteX28" fmla="*/ 2319700 w 2652368"/>
                <a:gd name="connsiteY28" fmla="*/ 330537 h 333742"/>
                <a:gd name="connsiteX29" fmla="*/ 2193427 w 2652368"/>
                <a:gd name="connsiteY29" fmla="*/ 328615 h 333742"/>
                <a:gd name="connsiteX30" fmla="*/ 2153687 w 2652368"/>
                <a:gd name="connsiteY30" fmla="*/ 288874 h 333742"/>
                <a:gd name="connsiteX31" fmla="*/ 2160097 w 2652368"/>
                <a:gd name="connsiteY31" fmla="*/ 278618 h 333742"/>
                <a:gd name="connsiteX32" fmla="*/ 2225797 w 2652368"/>
                <a:gd name="connsiteY32" fmla="*/ 277657 h 333742"/>
                <a:gd name="connsiteX33" fmla="*/ 2545325 w 2652368"/>
                <a:gd name="connsiteY33" fmla="*/ 277416 h 333742"/>
                <a:gd name="connsiteX34" fmla="*/ 2608782 w 2652368"/>
                <a:gd name="connsiteY34" fmla="*/ 280541 h 333742"/>
                <a:gd name="connsiteX35" fmla="*/ 2652368 w 2652368"/>
                <a:gd name="connsiteY35" fmla="*/ 320282 h 333742"/>
                <a:gd name="connsiteX36" fmla="*/ 2647881 w 2652368"/>
                <a:gd name="connsiteY36" fmla="*/ 328614 h 333742"/>
                <a:gd name="connsiteX37" fmla="*/ 2511353 w 2652368"/>
                <a:gd name="connsiteY37" fmla="*/ 326691 h 333742"/>
                <a:gd name="connsiteX38" fmla="*/ 2474176 w 2652368"/>
                <a:gd name="connsiteY38" fmla="*/ 278618 h 333742"/>
                <a:gd name="connsiteX39" fmla="*/ 2545325 w 2652368"/>
                <a:gd name="connsiteY39" fmla="*/ 277416 h 333742"/>
                <a:gd name="connsiteX40" fmla="*/ 686487 w 2652368"/>
                <a:gd name="connsiteY40" fmla="*/ 277336 h 333742"/>
                <a:gd name="connsiteX41" fmla="*/ 787762 w 2652368"/>
                <a:gd name="connsiteY41" fmla="*/ 277336 h 333742"/>
                <a:gd name="connsiteX42" fmla="*/ 735202 w 2652368"/>
                <a:gd name="connsiteY42" fmla="*/ 333101 h 333742"/>
                <a:gd name="connsiteX43" fmla="*/ 627517 w 2652368"/>
                <a:gd name="connsiteY43" fmla="*/ 333101 h 333742"/>
                <a:gd name="connsiteX44" fmla="*/ 686487 w 2652368"/>
                <a:gd name="connsiteY44" fmla="*/ 277336 h 333742"/>
                <a:gd name="connsiteX45" fmla="*/ 69226 w 2652368"/>
                <a:gd name="connsiteY45" fmla="*/ 277336 h 333742"/>
                <a:gd name="connsiteX46" fmla="*/ 290363 w 2652368"/>
                <a:gd name="connsiteY46" fmla="*/ 277336 h 333742"/>
                <a:gd name="connsiteX47" fmla="*/ 230111 w 2652368"/>
                <a:gd name="connsiteY47" fmla="*/ 333101 h 333742"/>
                <a:gd name="connsiteX48" fmla="*/ 31408 w 2652368"/>
                <a:gd name="connsiteY48" fmla="*/ 333101 h 333742"/>
                <a:gd name="connsiteX49" fmla="*/ 0 w 2652368"/>
                <a:gd name="connsiteY49" fmla="*/ 331819 h 333742"/>
                <a:gd name="connsiteX50" fmla="*/ 69226 w 2652368"/>
                <a:gd name="connsiteY50" fmla="*/ 277336 h 333742"/>
                <a:gd name="connsiteX51" fmla="*/ 1870534 w 2652368"/>
                <a:gd name="connsiteY51" fmla="*/ 277016 h 333742"/>
                <a:gd name="connsiteX52" fmla="*/ 1935112 w 2652368"/>
                <a:gd name="connsiteY52" fmla="*/ 279900 h 333742"/>
                <a:gd name="connsiteX53" fmla="*/ 1969084 w 2652368"/>
                <a:gd name="connsiteY53" fmla="*/ 320922 h 333742"/>
                <a:gd name="connsiteX54" fmla="*/ 1963315 w 2652368"/>
                <a:gd name="connsiteY54" fmla="*/ 329896 h 333742"/>
                <a:gd name="connsiteX55" fmla="*/ 1827428 w 2652368"/>
                <a:gd name="connsiteY55" fmla="*/ 327974 h 333742"/>
                <a:gd name="connsiteX56" fmla="*/ 1797302 w 2652368"/>
                <a:gd name="connsiteY56" fmla="*/ 277977 h 333742"/>
                <a:gd name="connsiteX57" fmla="*/ 1870534 w 2652368"/>
                <a:gd name="connsiteY57" fmla="*/ 277016 h 333742"/>
                <a:gd name="connsiteX58" fmla="*/ 2384278 w 2652368"/>
                <a:gd name="connsiteY58" fmla="*/ 276775 h 333742"/>
                <a:gd name="connsiteX59" fmla="*/ 2444048 w 2652368"/>
                <a:gd name="connsiteY59" fmla="*/ 279900 h 333742"/>
                <a:gd name="connsiteX60" fmla="*/ 2490200 w 2652368"/>
                <a:gd name="connsiteY60" fmla="*/ 318999 h 333742"/>
                <a:gd name="connsiteX61" fmla="*/ 2484430 w 2652368"/>
                <a:gd name="connsiteY61" fmla="*/ 329255 h 333742"/>
                <a:gd name="connsiteX62" fmla="*/ 2349825 w 2652368"/>
                <a:gd name="connsiteY62" fmla="*/ 327332 h 333742"/>
                <a:gd name="connsiteX63" fmla="*/ 2316494 w 2652368"/>
                <a:gd name="connsiteY63" fmla="*/ 286310 h 333742"/>
                <a:gd name="connsiteX64" fmla="*/ 2323545 w 2652368"/>
                <a:gd name="connsiteY64" fmla="*/ 277977 h 333742"/>
                <a:gd name="connsiteX65" fmla="*/ 2384278 w 2652368"/>
                <a:gd name="connsiteY65" fmla="*/ 276775 h 333742"/>
                <a:gd name="connsiteX66" fmla="*/ 848655 w 2652368"/>
                <a:gd name="connsiteY66" fmla="*/ 276695 h 333742"/>
                <a:gd name="connsiteX67" fmla="*/ 1588985 w 2652368"/>
                <a:gd name="connsiteY67" fmla="*/ 277337 h 333742"/>
                <a:gd name="connsiteX68" fmla="*/ 1630007 w 2652368"/>
                <a:gd name="connsiteY68" fmla="*/ 329897 h 333742"/>
                <a:gd name="connsiteX69" fmla="*/ 799941 w 2652368"/>
                <a:gd name="connsiteY69" fmla="*/ 329897 h 333742"/>
                <a:gd name="connsiteX70" fmla="*/ 848655 w 2652368"/>
                <a:gd name="connsiteY70" fmla="*/ 276695 h 333742"/>
                <a:gd name="connsiteX71" fmla="*/ 1376820 w 2652368"/>
                <a:gd name="connsiteY71" fmla="*/ 216444 h 333742"/>
                <a:gd name="connsiteX72" fmla="*/ 1522963 w 2652368"/>
                <a:gd name="connsiteY72" fmla="*/ 216444 h 333742"/>
                <a:gd name="connsiteX73" fmla="*/ 1530655 w 2652368"/>
                <a:gd name="connsiteY73" fmla="*/ 263235 h 333742"/>
                <a:gd name="connsiteX74" fmla="*/ 1396049 w 2652368"/>
                <a:gd name="connsiteY74" fmla="*/ 261312 h 333742"/>
                <a:gd name="connsiteX75" fmla="*/ 1376820 w 2652368"/>
                <a:gd name="connsiteY75" fmla="*/ 216444 h 333742"/>
                <a:gd name="connsiteX76" fmla="*/ 1768377 w 2652368"/>
                <a:gd name="connsiteY76" fmla="*/ 215322 h 333742"/>
                <a:gd name="connsiteX77" fmla="*/ 1835119 w 2652368"/>
                <a:gd name="connsiteY77" fmla="*/ 217726 h 333742"/>
                <a:gd name="connsiteX78" fmla="*/ 1856913 w 2652368"/>
                <a:gd name="connsiteY78" fmla="*/ 263876 h 333742"/>
                <a:gd name="connsiteX79" fmla="*/ 1728717 w 2652368"/>
                <a:gd name="connsiteY79" fmla="*/ 261953 h 333742"/>
                <a:gd name="connsiteX80" fmla="*/ 1694745 w 2652368"/>
                <a:gd name="connsiteY80" fmla="*/ 227982 h 333742"/>
                <a:gd name="connsiteX81" fmla="*/ 1701155 w 2652368"/>
                <a:gd name="connsiteY81" fmla="*/ 215803 h 333742"/>
                <a:gd name="connsiteX82" fmla="*/ 1768377 w 2652368"/>
                <a:gd name="connsiteY82" fmla="*/ 215322 h 333742"/>
                <a:gd name="connsiteX83" fmla="*/ 2508708 w 2652368"/>
                <a:gd name="connsiteY83" fmla="*/ 214841 h 333742"/>
                <a:gd name="connsiteX84" fmla="*/ 2570963 w 2652368"/>
                <a:gd name="connsiteY84" fmla="*/ 217726 h 333742"/>
                <a:gd name="connsiteX85" fmla="*/ 2610063 w 2652368"/>
                <a:gd name="connsiteY85" fmla="*/ 254261 h 333742"/>
                <a:gd name="connsiteX86" fmla="*/ 2604293 w 2652368"/>
                <a:gd name="connsiteY86" fmla="*/ 263875 h 333742"/>
                <a:gd name="connsiteX87" fmla="*/ 2481867 w 2652368"/>
                <a:gd name="connsiteY87" fmla="*/ 261952 h 333742"/>
                <a:gd name="connsiteX88" fmla="*/ 2441485 w 2652368"/>
                <a:gd name="connsiteY88" fmla="*/ 224776 h 333742"/>
                <a:gd name="connsiteX89" fmla="*/ 2445972 w 2652368"/>
                <a:gd name="connsiteY89" fmla="*/ 215802 h 333742"/>
                <a:gd name="connsiteX90" fmla="*/ 2508708 w 2652368"/>
                <a:gd name="connsiteY90" fmla="*/ 214841 h 333742"/>
                <a:gd name="connsiteX91" fmla="*/ 1545398 w 2652368"/>
                <a:gd name="connsiteY91" fmla="*/ 214521 h 333742"/>
                <a:gd name="connsiteX92" fmla="*/ 1666542 w 2652368"/>
                <a:gd name="connsiteY92" fmla="*/ 215161 h 333742"/>
                <a:gd name="connsiteX93" fmla="*/ 1690900 w 2652368"/>
                <a:gd name="connsiteY93" fmla="*/ 263875 h 333742"/>
                <a:gd name="connsiteX94" fmla="*/ 1562063 w 2652368"/>
                <a:gd name="connsiteY94" fmla="*/ 261953 h 333742"/>
                <a:gd name="connsiteX95" fmla="*/ 1536424 w 2652368"/>
                <a:gd name="connsiteY95" fmla="*/ 223494 h 333742"/>
                <a:gd name="connsiteX96" fmla="*/ 1545398 w 2652368"/>
                <a:gd name="connsiteY96" fmla="*/ 214521 h 333742"/>
                <a:gd name="connsiteX97" fmla="*/ 2351028 w 2652368"/>
                <a:gd name="connsiteY97" fmla="*/ 214200 h 333742"/>
                <a:gd name="connsiteX98" fmla="*/ 2412001 w 2652368"/>
                <a:gd name="connsiteY98" fmla="*/ 217085 h 333742"/>
                <a:gd name="connsiteX99" fmla="*/ 2449178 w 2652368"/>
                <a:gd name="connsiteY99" fmla="*/ 254260 h 333742"/>
                <a:gd name="connsiteX100" fmla="*/ 2443409 w 2652368"/>
                <a:gd name="connsiteY100" fmla="*/ 263875 h 333742"/>
                <a:gd name="connsiteX101" fmla="*/ 2322905 w 2652368"/>
                <a:gd name="connsiteY101" fmla="*/ 261953 h 333742"/>
                <a:gd name="connsiteX102" fmla="*/ 2283805 w 2652368"/>
                <a:gd name="connsiteY102" fmla="*/ 226058 h 333742"/>
                <a:gd name="connsiteX103" fmla="*/ 2289574 w 2652368"/>
                <a:gd name="connsiteY103" fmla="*/ 215161 h 333742"/>
                <a:gd name="connsiteX104" fmla="*/ 2351028 w 2652368"/>
                <a:gd name="connsiteY104" fmla="*/ 214200 h 333742"/>
                <a:gd name="connsiteX105" fmla="*/ 2136460 w 2652368"/>
                <a:gd name="connsiteY105" fmla="*/ 214040 h 333742"/>
                <a:gd name="connsiteX106" fmla="*/ 2251756 w 2652368"/>
                <a:gd name="connsiteY106" fmla="*/ 216444 h 333742"/>
                <a:gd name="connsiteX107" fmla="*/ 2290855 w 2652368"/>
                <a:gd name="connsiteY107" fmla="*/ 252979 h 333742"/>
                <a:gd name="connsiteX108" fmla="*/ 2285087 w 2652368"/>
                <a:gd name="connsiteY108" fmla="*/ 263876 h 333742"/>
                <a:gd name="connsiteX109" fmla="*/ 2203682 w 2652368"/>
                <a:gd name="connsiteY109" fmla="*/ 263876 h 333742"/>
                <a:gd name="connsiteX110" fmla="*/ 2069718 w 2652368"/>
                <a:gd name="connsiteY110" fmla="*/ 263876 h 333742"/>
                <a:gd name="connsiteX111" fmla="*/ 2019722 w 2652368"/>
                <a:gd name="connsiteY111" fmla="*/ 214521 h 333742"/>
                <a:gd name="connsiteX112" fmla="*/ 2136460 w 2652368"/>
                <a:gd name="connsiteY112" fmla="*/ 214040 h 333742"/>
                <a:gd name="connsiteX113" fmla="*/ 1288205 w 2652368"/>
                <a:gd name="connsiteY113" fmla="*/ 214040 h 333742"/>
                <a:gd name="connsiteX114" fmla="*/ 1353104 w 2652368"/>
                <a:gd name="connsiteY114" fmla="*/ 216444 h 333742"/>
                <a:gd name="connsiteX115" fmla="*/ 1374898 w 2652368"/>
                <a:gd name="connsiteY115" fmla="*/ 263876 h 333742"/>
                <a:gd name="connsiteX116" fmla="*/ 1238369 w 2652368"/>
                <a:gd name="connsiteY116" fmla="*/ 263235 h 333742"/>
                <a:gd name="connsiteX117" fmla="*/ 1220421 w 2652368"/>
                <a:gd name="connsiteY117" fmla="*/ 214521 h 333742"/>
                <a:gd name="connsiteX118" fmla="*/ 1288205 w 2652368"/>
                <a:gd name="connsiteY118" fmla="*/ 214040 h 333742"/>
                <a:gd name="connsiteX119" fmla="*/ 1100560 w 2652368"/>
                <a:gd name="connsiteY119" fmla="*/ 213880 h 333742"/>
                <a:gd name="connsiteX120" fmla="*/ 1200551 w 2652368"/>
                <a:gd name="connsiteY120" fmla="*/ 213880 h 333742"/>
                <a:gd name="connsiteX121" fmla="*/ 1164657 w 2652368"/>
                <a:gd name="connsiteY121" fmla="*/ 264517 h 333742"/>
                <a:gd name="connsiteX122" fmla="*/ 1060818 w 2652368"/>
                <a:gd name="connsiteY122" fmla="*/ 264517 h 333742"/>
                <a:gd name="connsiteX123" fmla="*/ 1100560 w 2652368"/>
                <a:gd name="connsiteY123" fmla="*/ 213880 h 333742"/>
                <a:gd name="connsiteX124" fmla="*/ 937110 w 2652368"/>
                <a:gd name="connsiteY124" fmla="*/ 213880 h 333742"/>
                <a:gd name="connsiteX125" fmla="*/ 1040948 w 2652368"/>
                <a:gd name="connsiteY125" fmla="*/ 213880 h 333742"/>
                <a:gd name="connsiteX126" fmla="*/ 1000567 w 2652368"/>
                <a:gd name="connsiteY126" fmla="*/ 263876 h 333742"/>
                <a:gd name="connsiteX127" fmla="*/ 899292 w 2652368"/>
                <a:gd name="connsiteY127" fmla="*/ 263876 h 333742"/>
                <a:gd name="connsiteX128" fmla="*/ 937110 w 2652368"/>
                <a:gd name="connsiteY128" fmla="*/ 213880 h 333742"/>
                <a:gd name="connsiteX129" fmla="*/ 778146 w 2652368"/>
                <a:gd name="connsiteY129" fmla="*/ 213880 h 333742"/>
                <a:gd name="connsiteX130" fmla="*/ 878780 w 2652368"/>
                <a:gd name="connsiteY130" fmla="*/ 213880 h 333742"/>
                <a:gd name="connsiteX131" fmla="*/ 840322 w 2652368"/>
                <a:gd name="connsiteY131" fmla="*/ 263876 h 333742"/>
                <a:gd name="connsiteX132" fmla="*/ 733278 w 2652368"/>
                <a:gd name="connsiteY132" fmla="*/ 263876 h 333742"/>
                <a:gd name="connsiteX133" fmla="*/ 778146 w 2652368"/>
                <a:gd name="connsiteY133" fmla="*/ 213880 h 333742"/>
                <a:gd name="connsiteX134" fmla="*/ 616620 w 2652368"/>
                <a:gd name="connsiteY134" fmla="*/ 213880 h 333742"/>
                <a:gd name="connsiteX135" fmla="*/ 721099 w 2652368"/>
                <a:gd name="connsiteY135" fmla="*/ 213880 h 333742"/>
                <a:gd name="connsiteX136" fmla="*/ 674308 w 2652368"/>
                <a:gd name="connsiteY136" fmla="*/ 263876 h 333742"/>
                <a:gd name="connsiteX137" fmla="*/ 569188 w 2652368"/>
                <a:gd name="connsiteY137" fmla="*/ 263876 h 333742"/>
                <a:gd name="connsiteX138" fmla="*/ 616620 w 2652368"/>
                <a:gd name="connsiteY138" fmla="*/ 213880 h 333742"/>
                <a:gd name="connsiteX139" fmla="*/ 455094 w 2652368"/>
                <a:gd name="connsiteY139" fmla="*/ 213880 h 333742"/>
                <a:gd name="connsiteX140" fmla="*/ 560215 w 2652368"/>
                <a:gd name="connsiteY140" fmla="*/ 213880 h 333742"/>
                <a:gd name="connsiteX141" fmla="*/ 508936 w 2652368"/>
                <a:gd name="connsiteY141" fmla="*/ 263876 h 333742"/>
                <a:gd name="connsiteX142" fmla="*/ 403816 w 2652368"/>
                <a:gd name="connsiteY142" fmla="*/ 263876 h 333742"/>
                <a:gd name="connsiteX143" fmla="*/ 455094 w 2652368"/>
                <a:gd name="connsiteY143" fmla="*/ 213880 h 333742"/>
                <a:gd name="connsiteX144" fmla="*/ 1923254 w 2652368"/>
                <a:gd name="connsiteY144" fmla="*/ 213559 h 333742"/>
                <a:gd name="connsiteX145" fmla="*/ 1985109 w 2652368"/>
                <a:gd name="connsiteY145" fmla="*/ 216443 h 333742"/>
                <a:gd name="connsiteX146" fmla="*/ 2017799 w 2652368"/>
                <a:gd name="connsiteY146" fmla="*/ 254261 h 333742"/>
                <a:gd name="connsiteX147" fmla="*/ 2009466 w 2652368"/>
                <a:gd name="connsiteY147" fmla="*/ 263875 h 333742"/>
                <a:gd name="connsiteX148" fmla="*/ 1888321 w 2652368"/>
                <a:gd name="connsiteY148" fmla="*/ 261953 h 333742"/>
                <a:gd name="connsiteX149" fmla="*/ 1854349 w 2652368"/>
                <a:gd name="connsiteY149" fmla="*/ 223494 h 333742"/>
                <a:gd name="connsiteX150" fmla="*/ 1861400 w 2652368"/>
                <a:gd name="connsiteY150" fmla="*/ 214520 h 333742"/>
                <a:gd name="connsiteX151" fmla="*/ 1923254 w 2652368"/>
                <a:gd name="connsiteY151" fmla="*/ 213559 h 333742"/>
                <a:gd name="connsiteX152" fmla="*/ 292926 w 2652368"/>
                <a:gd name="connsiteY152" fmla="*/ 212598 h 333742"/>
                <a:gd name="connsiteX153" fmla="*/ 398047 w 2652368"/>
                <a:gd name="connsiteY153" fmla="*/ 213239 h 333742"/>
                <a:gd name="connsiteX154" fmla="*/ 342282 w 2652368"/>
                <a:gd name="connsiteY154" fmla="*/ 263876 h 333742"/>
                <a:gd name="connsiteX155" fmla="*/ 236520 w 2652368"/>
                <a:gd name="connsiteY155" fmla="*/ 263876 h 333742"/>
                <a:gd name="connsiteX156" fmla="*/ 292926 w 2652368"/>
                <a:gd name="connsiteY156" fmla="*/ 212598 h 333742"/>
                <a:gd name="connsiteX157" fmla="*/ 109606 w 2652368"/>
                <a:gd name="connsiteY157" fmla="*/ 212597 h 333742"/>
                <a:gd name="connsiteX158" fmla="*/ 233956 w 2652368"/>
                <a:gd name="connsiteY158" fmla="*/ 213239 h 333742"/>
                <a:gd name="connsiteX159" fmla="*/ 179473 w 2652368"/>
                <a:gd name="connsiteY159" fmla="*/ 263235 h 333742"/>
                <a:gd name="connsiteX160" fmla="*/ 40381 w 2652368"/>
                <a:gd name="connsiteY160" fmla="*/ 263875 h 333742"/>
                <a:gd name="connsiteX161" fmla="*/ 109606 w 2652368"/>
                <a:gd name="connsiteY161" fmla="*/ 212597 h 333742"/>
                <a:gd name="connsiteX162" fmla="*/ 1309518 w 2652368"/>
                <a:gd name="connsiteY162" fmla="*/ 157473 h 333742"/>
                <a:gd name="connsiteX163" fmla="*/ 1444123 w 2652368"/>
                <a:gd name="connsiteY163" fmla="*/ 157473 h 333742"/>
                <a:gd name="connsiteX164" fmla="*/ 1450533 w 2652368"/>
                <a:gd name="connsiteY164" fmla="*/ 196574 h 333742"/>
                <a:gd name="connsiteX165" fmla="*/ 1309518 w 2652368"/>
                <a:gd name="connsiteY165" fmla="*/ 196574 h 333742"/>
                <a:gd name="connsiteX166" fmla="*/ 1309518 w 2652368"/>
                <a:gd name="connsiteY166" fmla="*/ 157473 h 333742"/>
                <a:gd name="connsiteX167" fmla="*/ 2473775 w 2652368"/>
                <a:gd name="connsiteY167" fmla="*/ 156753 h 333742"/>
                <a:gd name="connsiteX168" fmla="*/ 2535710 w 2652368"/>
                <a:gd name="connsiteY168" fmla="*/ 159396 h 333742"/>
                <a:gd name="connsiteX169" fmla="*/ 2573528 w 2652368"/>
                <a:gd name="connsiteY169" fmla="*/ 199779 h 333742"/>
                <a:gd name="connsiteX170" fmla="*/ 2441486 w 2652368"/>
                <a:gd name="connsiteY170" fmla="*/ 198497 h 333742"/>
                <a:gd name="connsiteX171" fmla="*/ 2408155 w 2652368"/>
                <a:gd name="connsiteY171" fmla="*/ 165806 h 333742"/>
                <a:gd name="connsiteX172" fmla="*/ 2411360 w 2652368"/>
                <a:gd name="connsiteY172" fmla="*/ 157474 h 333742"/>
                <a:gd name="connsiteX173" fmla="*/ 2473775 w 2652368"/>
                <a:gd name="connsiteY173" fmla="*/ 156753 h 333742"/>
                <a:gd name="connsiteX174" fmla="*/ 1679283 w 2652368"/>
                <a:gd name="connsiteY174" fmla="*/ 156352 h 333742"/>
                <a:gd name="connsiteX175" fmla="*/ 1741538 w 2652368"/>
                <a:gd name="connsiteY175" fmla="*/ 158756 h 333742"/>
                <a:gd name="connsiteX176" fmla="*/ 1767818 w 2652368"/>
                <a:gd name="connsiteY176" fmla="*/ 200420 h 333742"/>
                <a:gd name="connsiteX177" fmla="*/ 1637699 w 2652368"/>
                <a:gd name="connsiteY177" fmla="*/ 199138 h 333742"/>
                <a:gd name="connsiteX178" fmla="*/ 1610137 w 2652368"/>
                <a:gd name="connsiteY178" fmla="*/ 167088 h 333742"/>
                <a:gd name="connsiteX179" fmla="*/ 1616547 w 2652368"/>
                <a:gd name="connsiteY179" fmla="*/ 156833 h 333742"/>
                <a:gd name="connsiteX180" fmla="*/ 1679283 w 2652368"/>
                <a:gd name="connsiteY180" fmla="*/ 156352 h 333742"/>
                <a:gd name="connsiteX181" fmla="*/ 1831836 w 2652368"/>
                <a:gd name="connsiteY181" fmla="*/ 156112 h 333742"/>
                <a:gd name="connsiteX182" fmla="*/ 1892808 w 2652368"/>
                <a:gd name="connsiteY182" fmla="*/ 158755 h 333742"/>
                <a:gd name="connsiteX183" fmla="*/ 1919089 w 2652368"/>
                <a:gd name="connsiteY183" fmla="*/ 194009 h 333742"/>
                <a:gd name="connsiteX184" fmla="*/ 1909474 w 2652368"/>
                <a:gd name="connsiteY184" fmla="*/ 201059 h 333742"/>
                <a:gd name="connsiteX185" fmla="*/ 1811404 w 2652368"/>
                <a:gd name="connsiteY185" fmla="*/ 201059 h 333742"/>
                <a:gd name="connsiteX186" fmla="*/ 1770382 w 2652368"/>
                <a:gd name="connsiteY186" fmla="*/ 156833 h 333742"/>
                <a:gd name="connsiteX187" fmla="*/ 1831836 w 2652368"/>
                <a:gd name="connsiteY187" fmla="*/ 156112 h 333742"/>
                <a:gd name="connsiteX188" fmla="*/ 1525127 w 2652368"/>
                <a:gd name="connsiteY188" fmla="*/ 154830 h 333742"/>
                <a:gd name="connsiteX189" fmla="*/ 1585139 w 2652368"/>
                <a:gd name="connsiteY189" fmla="*/ 157473 h 333742"/>
                <a:gd name="connsiteX190" fmla="*/ 1610137 w 2652368"/>
                <a:gd name="connsiteY190" fmla="*/ 192086 h 333742"/>
                <a:gd name="connsiteX191" fmla="*/ 1603727 w 2652368"/>
                <a:gd name="connsiteY191" fmla="*/ 200419 h 333742"/>
                <a:gd name="connsiteX192" fmla="*/ 1480018 w 2652368"/>
                <a:gd name="connsiteY192" fmla="*/ 198495 h 333742"/>
                <a:gd name="connsiteX193" fmla="*/ 1456943 w 2652368"/>
                <a:gd name="connsiteY193" fmla="*/ 163883 h 333742"/>
                <a:gd name="connsiteX194" fmla="*/ 1464635 w 2652368"/>
                <a:gd name="connsiteY194" fmla="*/ 155551 h 333742"/>
                <a:gd name="connsiteX195" fmla="*/ 1525127 w 2652368"/>
                <a:gd name="connsiteY195" fmla="*/ 154830 h 333742"/>
                <a:gd name="connsiteX196" fmla="*/ 2131653 w 2652368"/>
                <a:gd name="connsiteY196" fmla="*/ 154509 h 333742"/>
                <a:gd name="connsiteX197" fmla="*/ 2188299 w 2652368"/>
                <a:gd name="connsiteY197" fmla="*/ 156832 h 333742"/>
                <a:gd name="connsiteX198" fmla="*/ 2228681 w 2652368"/>
                <a:gd name="connsiteY198" fmla="*/ 186958 h 333742"/>
                <a:gd name="connsiteX199" fmla="*/ 2223553 w 2652368"/>
                <a:gd name="connsiteY199" fmla="*/ 198496 h 333742"/>
                <a:gd name="connsiteX200" fmla="*/ 2093434 w 2652368"/>
                <a:gd name="connsiteY200" fmla="*/ 196573 h 333742"/>
                <a:gd name="connsiteX201" fmla="*/ 2067795 w 2652368"/>
                <a:gd name="connsiteY201" fmla="*/ 155550 h 333742"/>
                <a:gd name="connsiteX202" fmla="*/ 2131653 w 2652368"/>
                <a:gd name="connsiteY202" fmla="*/ 154509 h 333742"/>
                <a:gd name="connsiteX203" fmla="*/ 1981184 w 2652368"/>
                <a:gd name="connsiteY203" fmla="*/ 154509 h 333742"/>
                <a:gd name="connsiteX204" fmla="*/ 2037670 w 2652368"/>
                <a:gd name="connsiteY204" fmla="*/ 156832 h 333742"/>
                <a:gd name="connsiteX205" fmla="*/ 2074206 w 2652368"/>
                <a:gd name="connsiteY205" fmla="*/ 189521 h 333742"/>
                <a:gd name="connsiteX206" fmla="*/ 2067796 w 2652368"/>
                <a:gd name="connsiteY206" fmla="*/ 199777 h 333742"/>
                <a:gd name="connsiteX207" fmla="*/ 1945369 w 2652368"/>
                <a:gd name="connsiteY207" fmla="*/ 197854 h 333742"/>
                <a:gd name="connsiteX208" fmla="*/ 1916525 w 2652368"/>
                <a:gd name="connsiteY208" fmla="*/ 163883 h 333742"/>
                <a:gd name="connsiteX209" fmla="*/ 1924217 w 2652368"/>
                <a:gd name="connsiteY209" fmla="*/ 155550 h 333742"/>
                <a:gd name="connsiteX210" fmla="*/ 1981184 w 2652368"/>
                <a:gd name="connsiteY210" fmla="*/ 154509 h 333742"/>
                <a:gd name="connsiteX211" fmla="*/ 1190296 w 2652368"/>
                <a:gd name="connsiteY211" fmla="*/ 154268 h 333742"/>
                <a:gd name="connsiteX212" fmla="*/ 1257599 w 2652368"/>
                <a:gd name="connsiteY212" fmla="*/ 154910 h 333742"/>
                <a:gd name="connsiteX213" fmla="*/ 1289006 w 2652368"/>
                <a:gd name="connsiteY213" fmla="*/ 198496 h 333742"/>
                <a:gd name="connsiteX214" fmla="*/ 1156965 w 2652368"/>
                <a:gd name="connsiteY214" fmla="*/ 198496 h 333742"/>
                <a:gd name="connsiteX215" fmla="*/ 1190296 w 2652368"/>
                <a:gd name="connsiteY215" fmla="*/ 154268 h 333742"/>
                <a:gd name="connsiteX216" fmla="*/ 1039666 w 2652368"/>
                <a:gd name="connsiteY216" fmla="*/ 152987 h 333742"/>
                <a:gd name="connsiteX217" fmla="*/ 1122351 w 2652368"/>
                <a:gd name="connsiteY217" fmla="*/ 154909 h 333742"/>
                <a:gd name="connsiteX218" fmla="*/ 1137735 w 2652368"/>
                <a:gd name="connsiteY218" fmla="*/ 175420 h 333742"/>
                <a:gd name="connsiteX219" fmla="*/ 1121710 w 2652368"/>
                <a:gd name="connsiteY219" fmla="*/ 199137 h 333742"/>
                <a:gd name="connsiteX220" fmla="*/ 998002 w 2652368"/>
                <a:gd name="connsiteY220" fmla="*/ 200418 h 333742"/>
                <a:gd name="connsiteX221" fmla="*/ 1039666 w 2652368"/>
                <a:gd name="connsiteY221" fmla="*/ 152987 h 333742"/>
                <a:gd name="connsiteX222" fmla="*/ 879422 w 2652368"/>
                <a:gd name="connsiteY222" fmla="*/ 152987 h 333742"/>
                <a:gd name="connsiteX223" fmla="*/ 981978 w 2652368"/>
                <a:gd name="connsiteY223" fmla="*/ 152987 h 333742"/>
                <a:gd name="connsiteX224" fmla="*/ 945442 w 2652368"/>
                <a:gd name="connsiteY224" fmla="*/ 201701 h 333742"/>
                <a:gd name="connsiteX225" fmla="*/ 844168 w 2652368"/>
                <a:gd name="connsiteY225" fmla="*/ 201060 h 333742"/>
                <a:gd name="connsiteX226" fmla="*/ 879422 w 2652368"/>
                <a:gd name="connsiteY226" fmla="*/ 152987 h 333742"/>
                <a:gd name="connsiteX227" fmla="*/ 727509 w 2652368"/>
                <a:gd name="connsiteY227" fmla="*/ 152346 h 333742"/>
                <a:gd name="connsiteX228" fmla="*/ 828143 w 2652368"/>
                <a:gd name="connsiteY228" fmla="*/ 152988 h 333742"/>
                <a:gd name="connsiteX229" fmla="*/ 786479 w 2652368"/>
                <a:gd name="connsiteY229" fmla="*/ 201060 h 333742"/>
                <a:gd name="connsiteX230" fmla="*/ 684564 w 2652368"/>
                <a:gd name="connsiteY230" fmla="*/ 200419 h 333742"/>
                <a:gd name="connsiteX231" fmla="*/ 727509 w 2652368"/>
                <a:gd name="connsiteY231" fmla="*/ 152346 h 333742"/>
                <a:gd name="connsiteX232" fmla="*/ 136528 w 2652368"/>
                <a:gd name="connsiteY232" fmla="*/ 152346 h 333742"/>
                <a:gd name="connsiteX233" fmla="*/ 351896 w 2652368"/>
                <a:gd name="connsiteY233" fmla="*/ 152346 h 333742"/>
                <a:gd name="connsiteX234" fmla="*/ 295491 w 2652368"/>
                <a:gd name="connsiteY234" fmla="*/ 201060 h 333742"/>
                <a:gd name="connsiteX235" fmla="*/ 79481 w 2652368"/>
                <a:gd name="connsiteY235" fmla="*/ 200418 h 333742"/>
                <a:gd name="connsiteX236" fmla="*/ 136528 w 2652368"/>
                <a:gd name="connsiteY236" fmla="*/ 152346 h 333742"/>
                <a:gd name="connsiteX237" fmla="*/ 570471 w 2652368"/>
                <a:gd name="connsiteY237" fmla="*/ 151705 h 333742"/>
                <a:gd name="connsiteX238" fmla="*/ 673027 w 2652368"/>
                <a:gd name="connsiteY238" fmla="*/ 152346 h 333742"/>
                <a:gd name="connsiteX239" fmla="*/ 623671 w 2652368"/>
                <a:gd name="connsiteY239" fmla="*/ 200419 h 333742"/>
                <a:gd name="connsiteX240" fmla="*/ 523679 w 2652368"/>
                <a:gd name="connsiteY240" fmla="*/ 199778 h 333742"/>
                <a:gd name="connsiteX241" fmla="*/ 570471 w 2652368"/>
                <a:gd name="connsiteY241" fmla="*/ 151705 h 333742"/>
                <a:gd name="connsiteX242" fmla="*/ 415353 w 2652368"/>
                <a:gd name="connsiteY242" fmla="*/ 151704 h 333742"/>
                <a:gd name="connsiteX243" fmla="*/ 517910 w 2652368"/>
                <a:gd name="connsiteY243" fmla="*/ 152345 h 333742"/>
                <a:gd name="connsiteX244" fmla="*/ 467913 w 2652368"/>
                <a:gd name="connsiteY244" fmla="*/ 201059 h 333742"/>
                <a:gd name="connsiteX245" fmla="*/ 365357 w 2652368"/>
                <a:gd name="connsiteY245" fmla="*/ 200418 h 333742"/>
                <a:gd name="connsiteX246" fmla="*/ 415353 w 2652368"/>
                <a:gd name="connsiteY246" fmla="*/ 151704 h 333742"/>
                <a:gd name="connsiteX247" fmla="*/ 1239010 w 2652368"/>
                <a:gd name="connsiteY247" fmla="*/ 101067 h 333742"/>
                <a:gd name="connsiteX248" fmla="*/ 1370411 w 2652368"/>
                <a:gd name="connsiteY248" fmla="*/ 101067 h 333742"/>
                <a:gd name="connsiteX249" fmla="*/ 1372334 w 2652368"/>
                <a:gd name="connsiteY249" fmla="*/ 139526 h 333742"/>
                <a:gd name="connsiteX250" fmla="*/ 1239010 w 2652368"/>
                <a:gd name="connsiteY250" fmla="*/ 139526 h 333742"/>
                <a:gd name="connsiteX251" fmla="*/ 1239010 w 2652368"/>
                <a:gd name="connsiteY251" fmla="*/ 101067 h 333742"/>
                <a:gd name="connsiteX252" fmla="*/ 1088380 w 2652368"/>
                <a:gd name="connsiteY252" fmla="*/ 100426 h 333742"/>
                <a:gd name="connsiteX253" fmla="*/ 1220421 w 2652368"/>
                <a:gd name="connsiteY253" fmla="*/ 100426 h 333742"/>
                <a:gd name="connsiteX254" fmla="*/ 1220421 w 2652368"/>
                <a:gd name="connsiteY254" fmla="*/ 138885 h 333742"/>
                <a:gd name="connsiteX255" fmla="*/ 1083894 w 2652368"/>
                <a:gd name="connsiteY255" fmla="*/ 138885 h 333742"/>
                <a:gd name="connsiteX256" fmla="*/ 1088380 w 2652368"/>
                <a:gd name="connsiteY256" fmla="*/ 100426 h 333742"/>
                <a:gd name="connsiteX257" fmla="*/ 2437240 w 2652368"/>
                <a:gd name="connsiteY257" fmla="*/ 99385 h 333742"/>
                <a:gd name="connsiteX258" fmla="*/ 2493405 w 2652368"/>
                <a:gd name="connsiteY258" fmla="*/ 101708 h 333742"/>
                <a:gd name="connsiteX259" fmla="*/ 2530582 w 2652368"/>
                <a:gd name="connsiteY259" fmla="*/ 133757 h 333742"/>
                <a:gd name="connsiteX260" fmla="*/ 2526095 w 2652368"/>
                <a:gd name="connsiteY260" fmla="*/ 142090 h 333742"/>
                <a:gd name="connsiteX261" fmla="*/ 2409437 w 2652368"/>
                <a:gd name="connsiteY261" fmla="*/ 140809 h 333742"/>
                <a:gd name="connsiteX262" fmla="*/ 2376106 w 2652368"/>
                <a:gd name="connsiteY262" fmla="*/ 109400 h 333742"/>
                <a:gd name="connsiteX263" fmla="*/ 2380593 w 2652368"/>
                <a:gd name="connsiteY263" fmla="*/ 100426 h 333742"/>
                <a:gd name="connsiteX264" fmla="*/ 2437240 w 2652368"/>
                <a:gd name="connsiteY264" fmla="*/ 99385 h 333742"/>
                <a:gd name="connsiteX265" fmla="*/ 1595314 w 2652368"/>
                <a:gd name="connsiteY265" fmla="*/ 99225 h 333742"/>
                <a:gd name="connsiteX266" fmla="*/ 1655005 w 2652368"/>
                <a:gd name="connsiteY266" fmla="*/ 101067 h 333742"/>
                <a:gd name="connsiteX267" fmla="*/ 1678721 w 2652368"/>
                <a:gd name="connsiteY267" fmla="*/ 133116 h 333742"/>
                <a:gd name="connsiteX268" fmla="*/ 1672952 w 2652368"/>
                <a:gd name="connsiteY268" fmla="*/ 141450 h 333742"/>
                <a:gd name="connsiteX269" fmla="*/ 1553089 w 2652368"/>
                <a:gd name="connsiteY269" fmla="*/ 140168 h 333742"/>
                <a:gd name="connsiteX270" fmla="*/ 1527450 w 2652368"/>
                <a:gd name="connsiteY270" fmla="*/ 99785 h 333742"/>
                <a:gd name="connsiteX271" fmla="*/ 1595314 w 2652368"/>
                <a:gd name="connsiteY271" fmla="*/ 99225 h 333742"/>
                <a:gd name="connsiteX272" fmla="*/ 1447969 w 2652368"/>
                <a:gd name="connsiteY272" fmla="*/ 99225 h 333742"/>
                <a:gd name="connsiteX273" fmla="*/ 1507580 w 2652368"/>
                <a:gd name="connsiteY273" fmla="*/ 101067 h 333742"/>
                <a:gd name="connsiteX274" fmla="*/ 1532578 w 2652368"/>
                <a:gd name="connsiteY274" fmla="*/ 142090 h 333742"/>
                <a:gd name="connsiteX275" fmla="*/ 1404382 w 2652368"/>
                <a:gd name="connsiteY275" fmla="*/ 140808 h 333742"/>
                <a:gd name="connsiteX276" fmla="*/ 1381307 w 2652368"/>
                <a:gd name="connsiteY276" fmla="*/ 109400 h 333742"/>
                <a:gd name="connsiteX277" fmla="*/ 1388358 w 2652368"/>
                <a:gd name="connsiteY277" fmla="*/ 99785 h 333742"/>
                <a:gd name="connsiteX278" fmla="*/ 1447969 w 2652368"/>
                <a:gd name="connsiteY278" fmla="*/ 99225 h 333742"/>
                <a:gd name="connsiteX279" fmla="*/ 2138303 w 2652368"/>
                <a:gd name="connsiteY279" fmla="*/ 99144 h 333742"/>
                <a:gd name="connsiteX280" fmla="*/ 2264575 w 2652368"/>
                <a:gd name="connsiteY280" fmla="*/ 99144 h 333742"/>
                <a:gd name="connsiteX281" fmla="*/ 2408156 w 2652368"/>
                <a:gd name="connsiteY281" fmla="*/ 186318 h 333742"/>
                <a:gd name="connsiteX282" fmla="*/ 2415206 w 2652368"/>
                <a:gd name="connsiteY282" fmla="*/ 202342 h 333742"/>
                <a:gd name="connsiteX283" fmla="*/ 2262011 w 2652368"/>
                <a:gd name="connsiteY283" fmla="*/ 201060 h 333742"/>
                <a:gd name="connsiteX284" fmla="*/ 2238296 w 2652368"/>
                <a:gd name="connsiteY284" fmla="*/ 174780 h 333742"/>
                <a:gd name="connsiteX285" fmla="*/ 2185735 w 2652368"/>
                <a:gd name="connsiteY285" fmla="*/ 141449 h 333742"/>
                <a:gd name="connsiteX286" fmla="*/ 2138303 w 2652368"/>
                <a:gd name="connsiteY286" fmla="*/ 99144 h 333742"/>
                <a:gd name="connsiteX287" fmla="*/ 2041435 w 2652368"/>
                <a:gd name="connsiteY287" fmla="*/ 98984 h 333742"/>
                <a:gd name="connsiteX288" fmla="*/ 2099203 w 2652368"/>
                <a:gd name="connsiteY288" fmla="*/ 101067 h 333742"/>
                <a:gd name="connsiteX289" fmla="*/ 2128688 w 2652368"/>
                <a:gd name="connsiteY289" fmla="*/ 131835 h 333742"/>
                <a:gd name="connsiteX290" fmla="*/ 2122919 w 2652368"/>
                <a:gd name="connsiteY290" fmla="*/ 142090 h 333742"/>
                <a:gd name="connsiteX291" fmla="*/ 2008824 w 2652368"/>
                <a:gd name="connsiteY291" fmla="*/ 140808 h 333742"/>
                <a:gd name="connsiteX292" fmla="*/ 1977417 w 2652368"/>
                <a:gd name="connsiteY292" fmla="*/ 109400 h 333742"/>
                <a:gd name="connsiteX293" fmla="*/ 1983185 w 2652368"/>
                <a:gd name="connsiteY293" fmla="*/ 99785 h 333742"/>
                <a:gd name="connsiteX294" fmla="*/ 2041435 w 2652368"/>
                <a:gd name="connsiteY294" fmla="*/ 98984 h 333742"/>
                <a:gd name="connsiteX295" fmla="*/ 1892487 w 2652368"/>
                <a:gd name="connsiteY295" fmla="*/ 98984 h 333742"/>
                <a:gd name="connsiteX296" fmla="*/ 1949214 w 2652368"/>
                <a:gd name="connsiteY296" fmla="*/ 101067 h 333742"/>
                <a:gd name="connsiteX297" fmla="*/ 1979981 w 2652368"/>
                <a:gd name="connsiteY297" fmla="*/ 132476 h 333742"/>
                <a:gd name="connsiteX298" fmla="*/ 1971648 w 2652368"/>
                <a:gd name="connsiteY298" fmla="*/ 142090 h 333742"/>
                <a:gd name="connsiteX299" fmla="*/ 1860759 w 2652368"/>
                <a:gd name="connsiteY299" fmla="*/ 140808 h 333742"/>
                <a:gd name="connsiteX300" fmla="*/ 1828710 w 2652368"/>
                <a:gd name="connsiteY300" fmla="*/ 110041 h 333742"/>
                <a:gd name="connsiteX301" fmla="*/ 1835761 w 2652368"/>
                <a:gd name="connsiteY301" fmla="*/ 99785 h 333742"/>
                <a:gd name="connsiteX302" fmla="*/ 1892487 w 2652368"/>
                <a:gd name="connsiteY302" fmla="*/ 98984 h 333742"/>
                <a:gd name="connsiteX303" fmla="*/ 1744021 w 2652368"/>
                <a:gd name="connsiteY303" fmla="*/ 98343 h 333742"/>
                <a:gd name="connsiteX304" fmla="*/ 1799225 w 2652368"/>
                <a:gd name="connsiteY304" fmla="*/ 100426 h 333742"/>
                <a:gd name="connsiteX305" fmla="*/ 1828710 w 2652368"/>
                <a:gd name="connsiteY305" fmla="*/ 130553 h 333742"/>
                <a:gd name="connsiteX306" fmla="*/ 1822300 w 2652368"/>
                <a:gd name="connsiteY306" fmla="*/ 140809 h 333742"/>
                <a:gd name="connsiteX307" fmla="*/ 1703078 w 2652368"/>
                <a:gd name="connsiteY307" fmla="*/ 139527 h 333742"/>
                <a:gd name="connsiteX308" fmla="*/ 1681285 w 2652368"/>
                <a:gd name="connsiteY308" fmla="*/ 108118 h 333742"/>
                <a:gd name="connsiteX309" fmla="*/ 1688336 w 2652368"/>
                <a:gd name="connsiteY309" fmla="*/ 99144 h 333742"/>
                <a:gd name="connsiteX310" fmla="*/ 1744021 w 2652368"/>
                <a:gd name="connsiteY310" fmla="*/ 98343 h 333742"/>
                <a:gd name="connsiteX311" fmla="*/ 971723 w 2652368"/>
                <a:gd name="connsiteY311" fmla="*/ 97222 h 333742"/>
                <a:gd name="connsiteX312" fmla="*/ 1070432 w 2652368"/>
                <a:gd name="connsiteY312" fmla="*/ 97863 h 333742"/>
                <a:gd name="connsiteX313" fmla="*/ 1033897 w 2652368"/>
                <a:gd name="connsiteY313" fmla="*/ 142090 h 333742"/>
                <a:gd name="connsiteX314" fmla="*/ 935827 w 2652368"/>
                <a:gd name="connsiteY314" fmla="*/ 141449 h 333742"/>
                <a:gd name="connsiteX315" fmla="*/ 971723 w 2652368"/>
                <a:gd name="connsiteY315" fmla="*/ 97222 h 333742"/>
                <a:gd name="connsiteX316" fmla="*/ 819810 w 2652368"/>
                <a:gd name="connsiteY316" fmla="*/ 97222 h 333742"/>
                <a:gd name="connsiteX317" fmla="*/ 917880 w 2652368"/>
                <a:gd name="connsiteY317" fmla="*/ 97863 h 333742"/>
                <a:gd name="connsiteX318" fmla="*/ 884549 w 2652368"/>
                <a:gd name="connsiteY318" fmla="*/ 142090 h 333742"/>
                <a:gd name="connsiteX319" fmla="*/ 783916 w 2652368"/>
                <a:gd name="connsiteY319" fmla="*/ 141449 h 333742"/>
                <a:gd name="connsiteX320" fmla="*/ 819810 w 2652368"/>
                <a:gd name="connsiteY320" fmla="*/ 97222 h 333742"/>
                <a:gd name="connsiteX321" fmla="*/ 519191 w 2652368"/>
                <a:gd name="connsiteY321" fmla="*/ 96581 h 333742"/>
                <a:gd name="connsiteX322" fmla="*/ 619184 w 2652368"/>
                <a:gd name="connsiteY322" fmla="*/ 97221 h 333742"/>
                <a:gd name="connsiteX323" fmla="*/ 574956 w 2652368"/>
                <a:gd name="connsiteY323" fmla="*/ 142089 h 333742"/>
                <a:gd name="connsiteX324" fmla="*/ 474964 w 2652368"/>
                <a:gd name="connsiteY324" fmla="*/ 141449 h 333742"/>
                <a:gd name="connsiteX325" fmla="*/ 519191 w 2652368"/>
                <a:gd name="connsiteY325" fmla="*/ 96581 h 333742"/>
                <a:gd name="connsiteX326" fmla="*/ 670463 w 2652368"/>
                <a:gd name="connsiteY326" fmla="*/ 96580 h 333742"/>
                <a:gd name="connsiteX327" fmla="*/ 769814 w 2652368"/>
                <a:gd name="connsiteY327" fmla="*/ 97221 h 333742"/>
                <a:gd name="connsiteX328" fmla="*/ 726869 w 2652368"/>
                <a:gd name="connsiteY328" fmla="*/ 142089 h 333742"/>
                <a:gd name="connsiteX329" fmla="*/ 628799 w 2652368"/>
                <a:gd name="connsiteY329" fmla="*/ 141448 h 333742"/>
                <a:gd name="connsiteX330" fmla="*/ 670463 w 2652368"/>
                <a:gd name="connsiteY330" fmla="*/ 96580 h 333742"/>
                <a:gd name="connsiteX331" fmla="*/ 381621 w 2652368"/>
                <a:gd name="connsiteY331" fmla="*/ 95539 h 333742"/>
                <a:gd name="connsiteX332" fmla="*/ 467271 w 2652368"/>
                <a:gd name="connsiteY332" fmla="*/ 100426 h 333742"/>
                <a:gd name="connsiteX333" fmla="*/ 423044 w 2652368"/>
                <a:gd name="connsiteY333" fmla="*/ 141448 h 333742"/>
                <a:gd name="connsiteX334" fmla="*/ 146142 w 2652368"/>
                <a:gd name="connsiteY334" fmla="*/ 141448 h 333742"/>
                <a:gd name="connsiteX335" fmla="*/ 116657 w 2652368"/>
                <a:gd name="connsiteY335" fmla="*/ 138884 h 333742"/>
                <a:gd name="connsiteX336" fmla="*/ 168576 w 2652368"/>
                <a:gd name="connsiteY336" fmla="*/ 96580 h 333742"/>
                <a:gd name="connsiteX337" fmla="*/ 299336 w 2652368"/>
                <a:gd name="connsiteY337" fmla="*/ 97862 h 333742"/>
                <a:gd name="connsiteX338" fmla="*/ 330103 w 2652368"/>
                <a:gd name="connsiteY338" fmla="*/ 107477 h 333742"/>
                <a:gd name="connsiteX339" fmla="*/ 381621 w 2652368"/>
                <a:gd name="connsiteY339" fmla="*/ 95539 h 333742"/>
                <a:gd name="connsiteX340" fmla="*/ 1482582 w 2652368"/>
                <a:gd name="connsiteY340" fmla="*/ 48507 h 333742"/>
                <a:gd name="connsiteX341" fmla="*/ 1611418 w 2652368"/>
                <a:gd name="connsiteY341" fmla="*/ 48507 h 333742"/>
                <a:gd name="connsiteX342" fmla="*/ 1617187 w 2652368"/>
                <a:gd name="connsiteY342" fmla="*/ 83761 h 333742"/>
                <a:gd name="connsiteX343" fmla="*/ 1488992 w 2652368"/>
                <a:gd name="connsiteY343" fmla="*/ 83761 h 333742"/>
                <a:gd name="connsiteX344" fmla="*/ 1482582 w 2652368"/>
                <a:gd name="connsiteY344" fmla="*/ 48507 h 333742"/>
                <a:gd name="connsiteX345" fmla="*/ 2407114 w 2652368"/>
                <a:gd name="connsiteY345" fmla="*/ 47705 h 333742"/>
                <a:gd name="connsiteX346" fmla="*/ 2463279 w 2652368"/>
                <a:gd name="connsiteY346" fmla="*/ 49788 h 333742"/>
                <a:gd name="connsiteX347" fmla="*/ 2501097 w 2652368"/>
                <a:gd name="connsiteY347" fmla="*/ 86325 h 333742"/>
                <a:gd name="connsiteX348" fmla="*/ 2379311 w 2652368"/>
                <a:gd name="connsiteY348" fmla="*/ 85043 h 333742"/>
                <a:gd name="connsiteX349" fmla="*/ 2345980 w 2652368"/>
                <a:gd name="connsiteY349" fmla="*/ 58121 h 333742"/>
                <a:gd name="connsiteX350" fmla="*/ 2350467 w 2652368"/>
                <a:gd name="connsiteY350" fmla="*/ 48506 h 333742"/>
                <a:gd name="connsiteX351" fmla="*/ 2407114 w 2652368"/>
                <a:gd name="connsiteY351" fmla="*/ 47705 h 333742"/>
                <a:gd name="connsiteX352" fmla="*/ 1830873 w 2652368"/>
                <a:gd name="connsiteY352" fmla="*/ 47306 h 333742"/>
                <a:gd name="connsiteX353" fmla="*/ 1887039 w 2652368"/>
                <a:gd name="connsiteY353" fmla="*/ 49148 h 333742"/>
                <a:gd name="connsiteX354" fmla="*/ 1912037 w 2652368"/>
                <a:gd name="connsiteY354" fmla="*/ 77993 h 333742"/>
                <a:gd name="connsiteX355" fmla="*/ 1906268 w 2652368"/>
                <a:gd name="connsiteY355" fmla="*/ 85685 h 333742"/>
                <a:gd name="connsiteX356" fmla="*/ 1794738 w 2652368"/>
                <a:gd name="connsiteY356" fmla="*/ 84403 h 333742"/>
                <a:gd name="connsiteX357" fmla="*/ 1768458 w 2652368"/>
                <a:gd name="connsiteY357" fmla="*/ 57481 h 333742"/>
                <a:gd name="connsiteX358" fmla="*/ 1774226 w 2652368"/>
                <a:gd name="connsiteY358" fmla="*/ 47866 h 333742"/>
                <a:gd name="connsiteX359" fmla="*/ 1830873 w 2652368"/>
                <a:gd name="connsiteY359" fmla="*/ 47306 h 333742"/>
                <a:gd name="connsiteX360" fmla="*/ 1972851 w 2652368"/>
                <a:gd name="connsiteY360" fmla="*/ 46665 h 333742"/>
                <a:gd name="connsiteX361" fmla="*/ 2029336 w 2652368"/>
                <a:gd name="connsiteY361" fmla="*/ 48507 h 333742"/>
                <a:gd name="connsiteX362" fmla="*/ 2057539 w 2652368"/>
                <a:gd name="connsiteY362" fmla="*/ 75429 h 333742"/>
                <a:gd name="connsiteX363" fmla="*/ 2053053 w 2652368"/>
                <a:gd name="connsiteY363" fmla="*/ 85044 h 333742"/>
                <a:gd name="connsiteX364" fmla="*/ 1938318 w 2652368"/>
                <a:gd name="connsiteY364" fmla="*/ 83762 h 333742"/>
                <a:gd name="connsiteX365" fmla="*/ 1908192 w 2652368"/>
                <a:gd name="connsiteY365" fmla="*/ 47225 h 333742"/>
                <a:gd name="connsiteX366" fmla="*/ 1972851 w 2652368"/>
                <a:gd name="connsiteY366" fmla="*/ 46665 h 333742"/>
                <a:gd name="connsiteX367" fmla="*/ 1687695 w 2652368"/>
                <a:gd name="connsiteY367" fmla="*/ 46665 h 333742"/>
                <a:gd name="connsiteX368" fmla="*/ 1745383 w 2652368"/>
                <a:gd name="connsiteY368" fmla="*/ 48507 h 333742"/>
                <a:gd name="connsiteX369" fmla="*/ 1766535 w 2652368"/>
                <a:gd name="connsiteY369" fmla="*/ 77352 h 333742"/>
                <a:gd name="connsiteX370" fmla="*/ 1759484 w 2652368"/>
                <a:gd name="connsiteY370" fmla="*/ 85684 h 333742"/>
                <a:gd name="connsiteX371" fmla="*/ 1652441 w 2652368"/>
                <a:gd name="connsiteY371" fmla="*/ 84402 h 333742"/>
                <a:gd name="connsiteX372" fmla="*/ 1623597 w 2652368"/>
                <a:gd name="connsiteY372" fmla="*/ 59404 h 333742"/>
                <a:gd name="connsiteX373" fmla="*/ 1630007 w 2652368"/>
                <a:gd name="connsiteY373" fmla="*/ 47225 h 333742"/>
                <a:gd name="connsiteX374" fmla="*/ 1687695 w 2652368"/>
                <a:gd name="connsiteY374" fmla="*/ 46665 h 333742"/>
                <a:gd name="connsiteX375" fmla="*/ 2062666 w 2652368"/>
                <a:gd name="connsiteY375" fmla="*/ 46584 h 333742"/>
                <a:gd name="connsiteX376" fmla="*/ 2205605 w 2652368"/>
                <a:gd name="connsiteY376" fmla="*/ 46584 h 333742"/>
                <a:gd name="connsiteX377" fmla="*/ 2298547 w 2652368"/>
                <a:gd name="connsiteY377" fmla="*/ 46584 h 333742"/>
                <a:gd name="connsiteX378" fmla="*/ 2346620 w 2652368"/>
                <a:gd name="connsiteY378" fmla="*/ 85683 h 333742"/>
                <a:gd name="connsiteX379" fmla="*/ 2090229 w 2652368"/>
                <a:gd name="connsiteY379" fmla="*/ 84402 h 333742"/>
                <a:gd name="connsiteX380" fmla="*/ 2056898 w 2652368"/>
                <a:gd name="connsiteY380" fmla="*/ 56840 h 333742"/>
                <a:gd name="connsiteX381" fmla="*/ 2062666 w 2652368"/>
                <a:gd name="connsiteY381" fmla="*/ 46584 h 333742"/>
                <a:gd name="connsiteX382" fmla="*/ 1367205 w 2652368"/>
                <a:gd name="connsiteY382" fmla="*/ 45303 h 333742"/>
                <a:gd name="connsiteX383" fmla="*/ 1440278 w 2652368"/>
                <a:gd name="connsiteY383" fmla="*/ 45303 h 333742"/>
                <a:gd name="connsiteX384" fmla="*/ 1467840 w 2652368"/>
                <a:gd name="connsiteY384" fmla="*/ 83121 h 333742"/>
                <a:gd name="connsiteX385" fmla="*/ 1342849 w 2652368"/>
                <a:gd name="connsiteY385" fmla="*/ 83121 h 333742"/>
                <a:gd name="connsiteX386" fmla="*/ 1367205 w 2652368"/>
                <a:gd name="connsiteY386" fmla="*/ 45303 h 333742"/>
                <a:gd name="connsiteX387" fmla="*/ 1223627 w 2652368"/>
                <a:gd name="connsiteY387" fmla="*/ 44021 h 333742"/>
                <a:gd name="connsiteX388" fmla="*/ 1293493 w 2652368"/>
                <a:gd name="connsiteY388" fmla="*/ 45302 h 333742"/>
                <a:gd name="connsiteX389" fmla="*/ 1320414 w 2652368"/>
                <a:gd name="connsiteY389" fmla="*/ 83761 h 333742"/>
                <a:gd name="connsiteX390" fmla="*/ 1195423 w 2652368"/>
                <a:gd name="connsiteY390" fmla="*/ 83761 h 333742"/>
                <a:gd name="connsiteX391" fmla="*/ 1223627 w 2652368"/>
                <a:gd name="connsiteY391" fmla="*/ 44021 h 333742"/>
                <a:gd name="connsiteX392" fmla="*/ 919162 w 2652368"/>
                <a:gd name="connsiteY392" fmla="*/ 44020 h 333742"/>
                <a:gd name="connsiteX393" fmla="*/ 1028129 w 2652368"/>
                <a:gd name="connsiteY393" fmla="*/ 44020 h 333742"/>
                <a:gd name="connsiteX394" fmla="*/ 995439 w 2652368"/>
                <a:gd name="connsiteY394" fmla="*/ 85684 h 333742"/>
                <a:gd name="connsiteX395" fmla="*/ 900574 w 2652368"/>
                <a:gd name="connsiteY395" fmla="*/ 85043 h 333742"/>
                <a:gd name="connsiteX396" fmla="*/ 919162 w 2652368"/>
                <a:gd name="connsiteY396" fmla="*/ 44020 h 333742"/>
                <a:gd name="connsiteX397" fmla="*/ 1076842 w 2652368"/>
                <a:gd name="connsiteY397" fmla="*/ 43380 h 333742"/>
                <a:gd name="connsiteX398" fmla="*/ 1175553 w 2652368"/>
                <a:gd name="connsiteY398" fmla="*/ 43380 h 333742"/>
                <a:gd name="connsiteX399" fmla="*/ 1175553 w 2652368"/>
                <a:gd name="connsiteY399" fmla="*/ 82479 h 333742"/>
                <a:gd name="connsiteX400" fmla="*/ 1047998 w 2652368"/>
                <a:gd name="connsiteY400" fmla="*/ 82479 h 333742"/>
                <a:gd name="connsiteX401" fmla="*/ 1076842 w 2652368"/>
                <a:gd name="connsiteY401" fmla="*/ 43380 h 333742"/>
                <a:gd name="connsiteX402" fmla="*/ 643541 w 2652368"/>
                <a:gd name="connsiteY402" fmla="*/ 42739 h 333742"/>
                <a:gd name="connsiteX403" fmla="*/ 737765 w 2652368"/>
                <a:gd name="connsiteY403" fmla="*/ 43380 h 333742"/>
                <a:gd name="connsiteX404" fmla="*/ 698665 w 2652368"/>
                <a:gd name="connsiteY404" fmla="*/ 85685 h 333742"/>
                <a:gd name="connsiteX405" fmla="*/ 601237 w 2652368"/>
                <a:gd name="connsiteY405" fmla="*/ 85044 h 333742"/>
                <a:gd name="connsiteX406" fmla="*/ 643541 w 2652368"/>
                <a:gd name="connsiteY406" fmla="*/ 42739 h 333742"/>
                <a:gd name="connsiteX407" fmla="*/ 783915 w 2652368"/>
                <a:gd name="connsiteY407" fmla="*/ 42738 h 333742"/>
                <a:gd name="connsiteX408" fmla="*/ 883268 w 2652368"/>
                <a:gd name="connsiteY408" fmla="*/ 43379 h 333742"/>
                <a:gd name="connsiteX409" fmla="*/ 847373 w 2652368"/>
                <a:gd name="connsiteY409" fmla="*/ 85684 h 333742"/>
                <a:gd name="connsiteX410" fmla="*/ 751226 w 2652368"/>
                <a:gd name="connsiteY410" fmla="*/ 85043 h 333742"/>
                <a:gd name="connsiteX411" fmla="*/ 783915 w 2652368"/>
                <a:gd name="connsiteY411" fmla="*/ 42738 h 333742"/>
                <a:gd name="connsiteX412" fmla="*/ 496757 w 2652368"/>
                <a:gd name="connsiteY412" fmla="*/ 42097 h 333742"/>
                <a:gd name="connsiteX413" fmla="*/ 592262 w 2652368"/>
                <a:gd name="connsiteY413" fmla="*/ 42739 h 333742"/>
                <a:gd name="connsiteX414" fmla="*/ 547394 w 2652368"/>
                <a:gd name="connsiteY414" fmla="*/ 85044 h 333742"/>
                <a:gd name="connsiteX415" fmla="*/ 451889 w 2652368"/>
                <a:gd name="connsiteY415" fmla="*/ 84402 h 333742"/>
                <a:gd name="connsiteX416" fmla="*/ 496757 w 2652368"/>
                <a:gd name="connsiteY416" fmla="*/ 42097 h 333742"/>
                <a:gd name="connsiteX417" fmla="*/ 352537 w 2652368"/>
                <a:gd name="connsiteY417" fmla="*/ 42097 h 333742"/>
                <a:gd name="connsiteX418" fmla="*/ 444837 w 2652368"/>
                <a:gd name="connsiteY418" fmla="*/ 42738 h 333742"/>
                <a:gd name="connsiteX419" fmla="*/ 401252 w 2652368"/>
                <a:gd name="connsiteY419" fmla="*/ 85684 h 333742"/>
                <a:gd name="connsiteX420" fmla="*/ 301900 w 2652368"/>
                <a:gd name="connsiteY420" fmla="*/ 85043 h 333742"/>
                <a:gd name="connsiteX421" fmla="*/ 352537 w 2652368"/>
                <a:gd name="connsiteY421" fmla="*/ 42097 h 333742"/>
                <a:gd name="connsiteX422" fmla="*/ 229870 w 2652368"/>
                <a:gd name="connsiteY422" fmla="*/ 39344 h 333742"/>
                <a:gd name="connsiteX423" fmla="*/ 296772 w 2652368"/>
                <a:gd name="connsiteY423" fmla="*/ 45303 h 333742"/>
                <a:gd name="connsiteX424" fmla="*/ 253186 w 2652368"/>
                <a:gd name="connsiteY424" fmla="*/ 85684 h 333742"/>
                <a:gd name="connsiteX425" fmla="*/ 151270 w 2652368"/>
                <a:gd name="connsiteY425" fmla="*/ 85043 h 333742"/>
                <a:gd name="connsiteX426" fmla="*/ 229870 w 2652368"/>
                <a:gd name="connsiteY426" fmla="*/ 39344 h 333742"/>
                <a:gd name="connsiteX427" fmla="*/ 1149914 w 2652368"/>
                <a:gd name="connsiteY427" fmla="*/ 5561 h 333742"/>
                <a:gd name="connsiteX428" fmla="*/ 1242856 w 2652368"/>
                <a:gd name="connsiteY428" fmla="*/ 5561 h 333742"/>
                <a:gd name="connsiteX429" fmla="*/ 1253753 w 2652368"/>
                <a:gd name="connsiteY429" fmla="*/ 17099 h 333742"/>
                <a:gd name="connsiteX430" fmla="*/ 1242856 w 2652368"/>
                <a:gd name="connsiteY430" fmla="*/ 31841 h 333742"/>
                <a:gd name="connsiteX431" fmla="*/ 1194783 w 2652368"/>
                <a:gd name="connsiteY431" fmla="*/ 32482 h 333742"/>
                <a:gd name="connsiteX432" fmla="*/ 1149914 w 2652368"/>
                <a:gd name="connsiteY432" fmla="*/ 31841 h 333742"/>
                <a:gd name="connsiteX433" fmla="*/ 1137095 w 2652368"/>
                <a:gd name="connsiteY433" fmla="*/ 19022 h 333742"/>
                <a:gd name="connsiteX434" fmla="*/ 1149914 w 2652368"/>
                <a:gd name="connsiteY434" fmla="*/ 5561 h 333742"/>
                <a:gd name="connsiteX435" fmla="*/ 2398300 w 2652368"/>
                <a:gd name="connsiteY435" fmla="*/ 5401 h 333742"/>
                <a:gd name="connsiteX436" fmla="*/ 2461356 w 2652368"/>
                <a:gd name="connsiteY436" fmla="*/ 26714 h 333742"/>
                <a:gd name="connsiteX437" fmla="*/ 2331878 w 2652368"/>
                <a:gd name="connsiteY437" fmla="*/ 6202 h 333742"/>
                <a:gd name="connsiteX438" fmla="*/ 2398300 w 2652368"/>
                <a:gd name="connsiteY438" fmla="*/ 5401 h 333742"/>
                <a:gd name="connsiteX439" fmla="*/ 2240910 w 2652368"/>
                <a:gd name="connsiteY439" fmla="*/ 4950 h 333742"/>
                <a:gd name="connsiteX440" fmla="*/ 2324828 w 2652368"/>
                <a:gd name="connsiteY440" fmla="*/ 35687 h 333742"/>
                <a:gd name="connsiteX441" fmla="*/ 2193427 w 2652368"/>
                <a:gd name="connsiteY441" fmla="*/ 12612 h 333742"/>
                <a:gd name="connsiteX442" fmla="*/ 2240910 w 2652368"/>
                <a:gd name="connsiteY442" fmla="*/ 4950 h 333742"/>
                <a:gd name="connsiteX443" fmla="*/ 1557576 w 2652368"/>
                <a:gd name="connsiteY443" fmla="*/ 4921 h 333742"/>
                <a:gd name="connsiteX444" fmla="*/ 1637699 w 2652368"/>
                <a:gd name="connsiteY444" fmla="*/ 5562 h 333742"/>
                <a:gd name="connsiteX445" fmla="*/ 1661415 w 2652368"/>
                <a:gd name="connsiteY445" fmla="*/ 22868 h 333742"/>
                <a:gd name="connsiteX446" fmla="*/ 1655646 w 2652368"/>
                <a:gd name="connsiteY446" fmla="*/ 33124 h 333742"/>
                <a:gd name="connsiteX447" fmla="*/ 1557576 w 2652368"/>
                <a:gd name="connsiteY447" fmla="*/ 32483 h 333742"/>
                <a:gd name="connsiteX448" fmla="*/ 1538988 w 2652368"/>
                <a:gd name="connsiteY448" fmla="*/ 16459 h 333742"/>
                <a:gd name="connsiteX449" fmla="*/ 1557576 w 2652368"/>
                <a:gd name="connsiteY449" fmla="*/ 4921 h 333742"/>
                <a:gd name="connsiteX450" fmla="*/ 1421689 w 2652368"/>
                <a:gd name="connsiteY450" fmla="*/ 4921 h 333742"/>
                <a:gd name="connsiteX451" fmla="*/ 1505016 w 2652368"/>
                <a:gd name="connsiteY451" fmla="*/ 5562 h 333742"/>
                <a:gd name="connsiteX452" fmla="*/ 1526168 w 2652368"/>
                <a:gd name="connsiteY452" fmla="*/ 24150 h 333742"/>
                <a:gd name="connsiteX453" fmla="*/ 1520400 w 2652368"/>
                <a:gd name="connsiteY453" fmla="*/ 33124 h 333742"/>
                <a:gd name="connsiteX454" fmla="*/ 1421689 w 2652368"/>
                <a:gd name="connsiteY454" fmla="*/ 32483 h 333742"/>
                <a:gd name="connsiteX455" fmla="*/ 1405024 w 2652368"/>
                <a:gd name="connsiteY455" fmla="*/ 18381 h 333742"/>
                <a:gd name="connsiteX456" fmla="*/ 1421689 w 2652368"/>
                <a:gd name="connsiteY456" fmla="*/ 4921 h 333742"/>
                <a:gd name="connsiteX457" fmla="*/ 2020523 w 2652368"/>
                <a:gd name="connsiteY457" fmla="*/ 4920 h 333742"/>
                <a:gd name="connsiteX458" fmla="*/ 2058181 w 2652368"/>
                <a:gd name="connsiteY458" fmla="*/ 29277 h 333742"/>
                <a:gd name="connsiteX459" fmla="*/ 1937677 w 2652368"/>
                <a:gd name="connsiteY459" fmla="*/ 9407 h 333742"/>
                <a:gd name="connsiteX460" fmla="*/ 2020523 w 2652368"/>
                <a:gd name="connsiteY460" fmla="*/ 4920 h 333742"/>
                <a:gd name="connsiteX461" fmla="*/ 2107156 w 2652368"/>
                <a:gd name="connsiteY461" fmla="*/ 4429 h 333742"/>
                <a:gd name="connsiteX462" fmla="*/ 2192787 w 2652368"/>
                <a:gd name="connsiteY462" fmla="*/ 36970 h 333742"/>
                <a:gd name="connsiteX463" fmla="*/ 2061386 w 2652368"/>
                <a:gd name="connsiteY463" fmla="*/ 13253 h 333742"/>
                <a:gd name="connsiteX464" fmla="*/ 2107156 w 2652368"/>
                <a:gd name="connsiteY464" fmla="*/ 4429 h 333742"/>
                <a:gd name="connsiteX465" fmla="*/ 888716 w 2652368"/>
                <a:gd name="connsiteY465" fmla="*/ 4359 h 333742"/>
                <a:gd name="connsiteX466" fmla="*/ 993516 w 2652368"/>
                <a:gd name="connsiteY466" fmla="*/ 5562 h 333742"/>
                <a:gd name="connsiteX467" fmla="*/ 968518 w 2652368"/>
                <a:gd name="connsiteY467" fmla="*/ 31201 h 333742"/>
                <a:gd name="connsiteX468" fmla="*/ 866602 w 2652368"/>
                <a:gd name="connsiteY468" fmla="*/ 32483 h 333742"/>
                <a:gd name="connsiteX469" fmla="*/ 888716 w 2652368"/>
                <a:gd name="connsiteY469" fmla="*/ 4359 h 333742"/>
                <a:gd name="connsiteX470" fmla="*/ 1331312 w 2652368"/>
                <a:gd name="connsiteY470" fmla="*/ 4279 h 333742"/>
                <a:gd name="connsiteX471" fmla="*/ 1372334 w 2652368"/>
                <a:gd name="connsiteY471" fmla="*/ 4920 h 333742"/>
                <a:gd name="connsiteX472" fmla="*/ 1389641 w 2652368"/>
                <a:gd name="connsiteY472" fmla="*/ 18381 h 333742"/>
                <a:gd name="connsiteX473" fmla="*/ 1373616 w 2652368"/>
                <a:gd name="connsiteY473" fmla="*/ 32483 h 333742"/>
                <a:gd name="connsiteX474" fmla="*/ 1287725 w 2652368"/>
                <a:gd name="connsiteY474" fmla="*/ 32483 h 333742"/>
                <a:gd name="connsiteX475" fmla="*/ 1270419 w 2652368"/>
                <a:gd name="connsiteY475" fmla="*/ 19022 h 333742"/>
                <a:gd name="connsiteX476" fmla="*/ 1289648 w 2652368"/>
                <a:gd name="connsiteY476" fmla="*/ 4920 h 333742"/>
                <a:gd name="connsiteX477" fmla="*/ 1331312 w 2652368"/>
                <a:gd name="connsiteY477" fmla="*/ 4279 h 333742"/>
                <a:gd name="connsiteX478" fmla="*/ 1759405 w 2652368"/>
                <a:gd name="connsiteY478" fmla="*/ 3799 h 333742"/>
                <a:gd name="connsiteX479" fmla="*/ 1790252 w 2652368"/>
                <a:gd name="connsiteY479" fmla="*/ 27996 h 333742"/>
                <a:gd name="connsiteX480" fmla="*/ 1674235 w 2652368"/>
                <a:gd name="connsiteY480" fmla="*/ 7485 h 333742"/>
                <a:gd name="connsiteX481" fmla="*/ 1759405 w 2652368"/>
                <a:gd name="connsiteY481" fmla="*/ 3799 h 333742"/>
                <a:gd name="connsiteX482" fmla="*/ 1117224 w 2652368"/>
                <a:gd name="connsiteY482" fmla="*/ 3638 h 333742"/>
                <a:gd name="connsiteX483" fmla="*/ 1124916 w 2652368"/>
                <a:gd name="connsiteY483" fmla="*/ 13253 h 333742"/>
                <a:gd name="connsiteX484" fmla="*/ 1105045 w 2652368"/>
                <a:gd name="connsiteY484" fmla="*/ 31201 h 333742"/>
                <a:gd name="connsiteX485" fmla="*/ 1003771 w 2652368"/>
                <a:gd name="connsiteY485" fmla="*/ 31842 h 333742"/>
                <a:gd name="connsiteX486" fmla="*/ 998643 w 2652368"/>
                <a:gd name="connsiteY486" fmla="*/ 20945 h 333742"/>
                <a:gd name="connsiteX487" fmla="*/ 1021718 w 2652368"/>
                <a:gd name="connsiteY487" fmla="*/ 4280 h 333742"/>
                <a:gd name="connsiteX488" fmla="*/ 1117224 w 2652368"/>
                <a:gd name="connsiteY488" fmla="*/ 3638 h 333742"/>
                <a:gd name="connsiteX489" fmla="*/ 1848320 w 2652368"/>
                <a:gd name="connsiteY489" fmla="*/ 2697 h 333742"/>
                <a:gd name="connsiteX490" fmla="*/ 1924216 w 2652368"/>
                <a:gd name="connsiteY490" fmla="*/ 29919 h 333742"/>
                <a:gd name="connsiteX491" fmla="*/ 1806917 w 2652368"/>
                <a:gd name="connsiteY491" fmla="*/ 10049 h 333742"/>
                <a:gd name="connsiteX492" fmla="*/ 1848320 w 2652368"/>
                <a:gd name="connsiteY492" fmla="*/ 2697 h 333742"/>
                <a:gd name="connsiteX493" fmla="*/ 360550 w 2652368"/>
                <a:gd name="connsiteY493" fmla="*/ 1876 h 333742"/>
                <a:gd name="connsiteX494" fmla="*/ 446120 w 2652368"/>
                <a:gd name="connsiteY494" fmla="*/ 6203 h 333742"/>
                <a:gd name="connsiteX495" fmla="*/ 323052 w 2652368"/>
                <a:gd name="connsiteY495" fmla="*/ 27355 h 333742"/>
                <a:gd name="connsiteX496" fmla="*/ 360550 w 2652368"/>
                <a:gd name="connsiteY496" fmla="*/ 1876 h 333742"/>
                <a:gd name="connsiteX497" fmla="*/ 716613 w 2652368"/>
                <a:gd name="connsiteY497" fmla="*/ 1716 h 333742"/>
                <a:gd name="connsiteX498" fmla="*/ 595468 w 2652368"/>
                <a:gd name="connsiteY498" fmla="*/ 23509 h 333742"/>
                <a:gd name="connsiteX499" fmla="*/ 716613 w 2652368"/>
                <a:gd name="connsiteY499" fmla="*/ 1716 h 333742"/>
                <a:gd name="connsiteX500" fmla="*/ 800382 w 2652368"/>
                <a:gd name="connsiteY500" fmla="*/ 1645 h 333742"/>
                <a:gd name="connsiteX501" fmla="*/ 859552 w 2652368"/>
                <a:gd name="connsiteY501" fmla="*/ 6843 h 333742"/>
                <a:gd name="connsiteX502" fmla="*/ 833913 w 2652368"/>
                <a:gd name="connsiteY502" fmla="*/ 30559 h 333742"/>
                <a:gd name="connsiteX503" fmla="*/ 730074 w 2652368"/>
                <a:gd name="connsiteY503" fmla="*/ 31841 h 333742"/>
                <a:gd name="connsiteX504" fmla="*/ 800382 w 2652368"/>
                <a:gd name="connsiteY504" fmla="*/ 1645 h 333742"/>
                <a:gd name="connsiteX505" fmla="*/ 529888 w 2652368"/>
                <a:gd name="connsiteY505" fmla="*/ 603 h 333742"/>
                <a:gd name="connsiteX506" fmla="*/ 581367 w 2652368"/>
                <a:gd name="connsiteY506" fmla="*/ 6202 h 333742"/>
                <a:gd name="connsiteX507" fmla="*/ 459581 w 2652368"/>
                <a:gd name="connsiteY507" fmla="*/ 28637 h 333742"/>
                <a:gd name="connsiteX508" fmla="*/ 529888 w 2652368"/>
                <a:gd name="connsiteY508" fmla="*/ 603 h 333742"/>
                <a:gd name="connsiteX509" fmla="*/ 310875 w 2652368"/>
                <a:gd name="connsiteY509" fmla="*/ 434 h 333742"/>
                <a:gd name="connsiteX510" fmla="*/ 179474 w 2652368"/>
                <a:gd name="connsiteY510" fmla="*/ 24151 h 333742"/>
                <a:gd name="connsiteX511" fmla="*/ 310875 w 2652368"/>
                <a:gd name="connsiteY511" fmla="*/ 434 h 333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</a:cxnLst>
              <a:rect l="l" t="t" r="r" b="b"/>
              <a:pathLst>
                <a:path w="2652368" h="333742">
                  <a:moveTo>
                    <a:pt x="2048566" y="278539"/>
                  </a:moveTo>
                  <a:cubicBezTo>
                    <a:pt x="2074846" y="278458"/>
                    <a:pt x="2101126" y="278939"/>
                    <a:pt x="2127406" y="281182"/>
                  </a:cubicBezTo>
                  <a:cubicBezTo>
                    <a:pt x="2140226" y="282464"/>
                    <a:pt x="2150481" y="307463"/>
                    <a:pt x="2162660" y="321564"/>
                  </a:cubicBezTo>
                  <a:cubicBezTo>
                    <a:pt x="2160096" y="324128"/>
                    <a:pt x="2158173" y="327333"/>
                    <a:pt x="2156250" y="331178"/>
                  </a:cubicBezTo>
                  <a:cubicBezTo>
                    <a:pt x="2102408" y="331178"/>
                    <a:pt x="2049207" y="333742"/>
                    <a:pt x="1996006" y="329256"/>
                  </a:cubicBezTo>
                  <a:cubicBezTo>
                    <a:pt x="1983827" y="327974"/>
                    <a:pt x="1974213" y="301694"/>
                    <a:pt x="1963316" y="286951"/>
                  </a:cubicBezTo>
                  <a:cubicBezTo>
                    <a:pt x="1965239" y="284388"/>
                    <a:pt x="1967803" y="281824"/>
                    <a:pt x="1969726" y="279260"/>
                  </a:cubicBezTo>
                  <a:cubicBezTo>
                    <a:pt x="1996006" y="279260"/>
                    <a:pt x="2022286" y="278619"/>
                    <a:pt x="2048566" y="278539"/>
                  </a:cubicBezTo>
                  <a:close/>
                  <a:moveTo>
                    <a:pt x="517269" y="277977"/>
                  </a:moveTo>
                  <a:cubicBezTo>
                    <a:pt x="552523" y="277977"/>
                    <a:pt x="587136" y="277977"/>
                    <a:pt x="622390" y="277977"/>
                  </a:cubicBezTo>
                  <a:cubicBezTo>
                    <a:pt x="615980" y="331178"/>
                    <a:pt x="614057" y="333101"/>
                    <a:pt x="565984" y="333101"/>
                  </a:cubicBezTo>
                  <a:cubicBezTo>
                    <a:pt x="532012" y="333101"/>
                    <a:pt x="498039" y="333101"/>
                    <a:pt x="461504" y="333101"/>
                  </a:cubicBezTo>
                  <a:cubicBezTo>
                    <a:pt x="469837" y="279900"/>
                    <a:pt x="472400" y="277977"/>
                    <a:pt x="517269" y="277977"/>
                  </a:cubicBezTo>
                  <a:close/>
                  <a:moveTo>
                    <a:pt x="353819" y="277977"/>
                  </a:moveTo>
                  <a:cubicBezTo>
                    <a:pt x="388433" y="277336"/>
                    <a:pt x="421764" y="277977"/>
                    <a:pt x="458299" y="277977"/>
                  </a:cubicBezTo>
                  <a:cubicBezTo>
                    <a:pt x="443556" y="333742"/>
                    <a:pt x="443556" y="333742"/>
                    <a:pt x="393560" y="333742"/>
                  </a:cubicBezTo>
                  <a:cubicBezTo>
                    <a:pt x="360229" y="333742"/>
                    <a:pt x="326258" y="333742"/>
                    <a:pt x="291645" y="333742"/>
                  </a:cubicBezTo>
                  <a:cubicBezTo>
                    <a:pt x="303183" y="281182"/>
                    <a:pt x="306388" y="278618"/>
                    <a:pt x="353819" y="277977"/>
                  </a:cubicBezTo>
                  <a:close/>
                  <a:moveTo>
                    <a:pt x="1709408" y="277898"/>
                  </a:moveTo>
                  <a:cubicBezTo>
                    <a:pt x="1732884" y="277817"/>
                    <a:pt x="1754998" y="278298"/>
                    <a:pt x="1776791" y="280541"/>
                  </a:cubicBezTo>
                  <a:cubicBezTo>
                    <a:pt x="1787046" y="281823"/>
                    <a:pt x="1794738" y="306822"/>
                    <a:pt x="1803712" y="320282"/>
                  </a:cubicBezTo>
                  <a:cubicBezTo>
                    <a:pt x="1801148" y="324128"/>
                    <a:pt x="1798584" y="327973"/>
                    <a:pt x="1796661" y="331819"/>
                  </a:cubicBezTo>
                  <a:cubicBezTo>
                    <a:pt x="1752434" y="331819"/>
                    <a:pt x="1708206" y="334383"/>
                    <a:pt x="1663979" y="329897"/>
                  </a:cubicBezTo>
                  <a:cubicBezTo>
                    <a:pt x="1653723" y="328615"/>
                    <a:pt x="1646672" y="302334"/>
                    <a:pt x="1633853" y="278619"/>
                  </a:cubicBezTo>
                  <a:cubicBezTo>
                    <a:pt x="1661095" y="278619"/>
                    <a:pt x="1685933" y="277978"/>
                    <a:pt x="1709408" y="277898"/>
                  </a:cubicBezTo>
                  <a:close/>
                  <a:moveTo>
                    <a:pt x="2225797" y="277657"/>
                  </a:moveTo>
                  <a:cubicBezTo>
                    <a:pt x="2247751" y="277497"/>
                    <a:pt x="2269704" y="277977"/>
                    <a:pt x="2291497" y="280541"/>
                  </a:cubicBezTo>
                  <a:cubicBezTo>
                    <a:pt x="2304317" y="281823"/>
                    <a:pt x="2314572" y="306821"/>
                    <a:pt x="2325469" y="320923"/>
                  </a:cubicBezTo>
                  <a:cubicBezTo>
                    <a:pt x="2323546" y="324127"/>
                    <a:pt x="2321623" y="327333"/>
                    <a:pt x="2319700" y="330537"/>
                  </a:cubicBezTo>
                  <a:cubicBezTo>
                    <a:pt x="2277395" y="330537"/>
                    <a:pt x="2234450" y="334383"/>
                    <a:pt x="2193427" y="328615"/>
                  </a:cubicBezTo>
                  <a:cubicBezTo>
                    <a:pt x="2178685" y="326691"/>
                    <a:pt x="2167148" y="302334"/>
                    <a:pt x="2153687" y="288874"/>
                  </a:cubicBezTo>
                  <a:cubicBezTo>
                    <a:pt x="2155609" y="285669"/>
                    <a:pt x="2158174" y="282464"/>
                    <a:pt x="2160097" y="278618"/>
                  </a:cubicBezTo>
                  <a:cubicBezTo>
                    <a:pt x="2181890" y="278618"/>
                    <a:pt x="2203843" y="277817"/>
                    <a:pt x="2225797" y="277657"/>
                  </a:cubicBezTo>
                  <a:close/>
                  <a:moveTo>
                    <a:pt x="2545325" y="277416"/>
                  </a:moveTo>
                  <a:cubicBezTo>
                    <a:pt x="2567439" y="277176"/>
                    <a:pt x="2588271" y="277657"/>
                    <a:pt x="2608782" y="280541"/>
                  </a:cubicBezTo>
                  <a:cubicBezTo>
                    <a:pt x="2624806" y="282464"/>
                    <a:pt x="2637626" y="306180"/>
                    <a:pt x="2652368" y="320282"/>
                  </a:cubicBezTo>
                  <a:cubicBezTo>
                    <a:pt x="2651086" y="322846"/>
                    <a:pt x="2649804" y="326050"/>
                    <a:pt x="2647881" y="328614"/>
                  </a:cubicBezTo>
                  <a:cubicBezTo>
                    <a:pt x="2602372" y="328614"/>
                    <a:pt x="2556221" y="331819"/>
                    <a:pt x="2511353" y="326691"/>
                  </a:cubicBezTo>
                  <a:cubicBezTo>
                    <a:pt x="2499815" y="324768"/>
                    <a:pt x="2490201" y="299129"/>
                    <a:pt x="2474176" y="278618"/>
                  </a:cubicBezTo>
                  <a:cubicBezTo>
                    <a:pt x="2499815" y="278618"/>
                    <a:pt x="2523211" y="277656"/>
                    <a:pt x="2545325" y="277416"/>
                  </a:cubicBezTo>
                  <a:close/>
                  <a:moveTo>
                    <a:pt x="686487" y="277336"/>
                  </a:moveTo>
                  <a:cubicBezTo>
                    <a:pt x="720459" y="277336"/>
                    <a:pt x="753790" y="277336"/>
                    <a:pt x="787762" y="277336"/>
                  </a:cubicBezTo>
                  <a:cubicBezTo>
                    <a:pt x="785839" y="331178"/>
                    <a:pt x="783275" y="333101"/>
                    <a:pt x="735202" y="333101"/>
                  </a:cubicBezTo>
                  <a:cubicBezTo>
                    <a:pt x="699948" y="333101"/>
                    <a:pt x="665335" y="333101"/>
                    <a:pt x="627517" y="333101"/>
                  </a:cubicBezTo>
                  <a:cubicBezTo>
                    <a:pt x="640978" y="277978"/>
                    <a:pt x="640978" y="277978"/>
                    <a:pt x="686487" y="277336"/>
                  </a:cubicBezTo>
                  <a:close/>
                  <a:moveTo>
                    <a:pt x="69226" y="277336"/>
                  </a:moveTo>
                  <a:cubicBezTo>
                    <a:pt x="142938" y="277336"/>
                    <a:pt x="216009" y="277336"/>
                    <a:pt x="290363" y="277336"/>
                  </a:cubicBezTo>
                  <a:cubicBezTo>
                    <a:pt x="279466" y="328614"/>
                    <a:pt x="274979" y="333101"/>
                    <a:pt x="230111" y="333101"/>
                  </a:cubicBezTo>
                  <a:cubicBezTo>
                    <a:pt x="164090" y="333101"/>
                    <a:pt x="97429" y="333101"/>
                    <a:pt x="31408" y="333101"/>
                  </a:cubicBezTo>
                  <a:cubicBezTo>
                    <a:pt x="21153" y="333101"/>
                    <a:pt x="10896" y="332460"/>
                    <a:pt x="0" y="331819"/>
                  </a:cubicBezTo>
                  <a:cubicBezTo>
                    <a:pt x="16665" y="281182"/>
                    <a:pt x="21153" y="277336"/>
                    <a:pt x="69226" y="277336"/>
                  </a:cubicBezTo>
                  <a:close/>
                  <a:moveTo>
                    <a:pt x="1870534" y="277016"/>
                  </a:moveTo>
                  <a:cubicBezTo>
                    <a:pt x="1893128" y="276855"/>
                    <a:pt x="1914280" y="277336"/>
                    <a:pt x="1935112" y="279900"/>
                  </a:cubicBezTo>
                  <a:cubicBezTo>
                    <a:pt x="1947932" y="281823"/>
                    <a:pt x="1957546" y="306821"/>
                    <a:pt x="1969084" y="320922"/>
                  </a:cubicBezTo>
                  <a:cubicBezTo>
                    <a:pt x="1967161" y="324128"/>
                    <a:pt x="1965238" y="327332"/>
                    <a:pt x="1963315" y="329896"/>
                  </a:cubicBezTo>
                  <a:cubicBezTo>
                    <a:pt x="1917806" y="329896"/>
                    <a:pt x="1872297" y="332460"/>
                    <a:pt x="1827428" y="327974"/>
                  </a:cubicBezTo>
                  <a:cubicBezTo>
                    <a:pt x="1817172" y="326692"/>
                    <a:pt x="1810121" y="299771"/>
                    <a:pt x="1797302" y="277977"/>
                  </a:cubicBezTo>
                  <a:cubicBezTo>
                    <a:pt x="1823903" y="277977"/>
                    <a:pt x="1847939" y="277176"/>
                    <a:pt x="1870534" y="277016"/>
                  </a:cubicBezTo>
                  <a:close/>
                  <a:moveTo>
                    <a:pt x="2384278" y="276775"/>
                  </a:moveTo>
                  <a:cubicBezTo>
                    <a:pt x="2404468" y="276535"/>
                    <a:pt x="2424499" y="277016"/>
                    <a:pt x="2444048" y="279900"/>
                  </a:cubicBezTo>
                  <a:cubicBezTo>
                    <a:pt x="2460714" y="282463"/>
                    <a:pt x="2474816" y="305539"/>
                    <a:pt x="2490200" y="318999"/>
                  </a:cubicBezTo>
                  <a:cubicBezTo>
                    <a:pt x="2488276" y="322205"/>
                    <a:pt x="2486354" y="325409"/>
                    <a:pt x="2484430" y="329255"/>
                  </a:cubicBezTo>
                  <a:cubicBezTo>
                    <a:pt x="2439562" y="329255"/>
                    <a:pt x="2394693" y="332460"/>
                    <a:pt x="2349825" y="327332"/>
                  </a:cubicBezTo>
                  <a:cubicBezTo>
                    <a:pt x="2337647" y="326050"/>
                    <a:pt x="2327391" y="301052"/>
                    <a:pt x="2316494" y="286310"/>
                  </a:cubicBezTo>
                  <a:cubicBezTo>
                    <a:pt x="2319699" y="283105"/>
                    <a:pt x="2321622" y="280541"/>
                    <a:pt x="2323545" y="277977"/>
                  </a:cubicBezTo>
                  <a:cubicBezTo>
                    <a:pt x="2343736" y="277977"/>
                    <a:pt x="2364087" y="277015"/>
                    <a:pt x="2384278" y="276775"/>
                  </a:cubicBezTo>
                  <a:close/>
                  <a:moveTo>
                    <a:pt x="848655" y="276695"/>
                  </a:moveTo>
                  <a:cubicBezTo>
                    <a:pt x="1095432" y="276695"/>
                    <a:pt x="1342208" y="276695"/>
                    <a:pt x="1588985" y="277337"/>
                  </a:cubicBezTo>
                  <a:cubicBezTo>
                    <a:pt x="1630649" y="277337"/>
                    <a:pt x="1633213" y="280541"/>
                    <a:pt x="1630007" y="329897"/>
                  </a:cubicBezTo>
                  <a:cubicBezTo>
                    <a:pt x="1353105" y="329897"/>
                    <a:pt x="1076843" y="329897"/>
                    <a:pt x="799941" y="329897"/>
                  </a:cubicBezTo>
                  <a:cubicBezTo>
                    <a:pt x="801223" y="279900"/>
                    <a:pt x="803146" y="276695"/>
                    <a:pt x="848655" y="276695"/>
                  </a:cubicBezTo>
                  <a:close/>
                  <a:moveTo>
                    <a:pt x="1376820" y="216444"/>
                  </a:moveTo>
                  <a:cubicBezTo>
                    <a:pt x="1430662" y="216444"/>
                    <a:pt x="1476172" y="216444"/>
                    <a:pt x="1522963" y="216444"/>
                  </a:cubicBezTo>
                  <a:cubicBezTo>
                    <a:pt x="1525527" y="230546"/>
                    <a:pt x="1527450" y="244006"/>
                    <a:pt x="1530655" y="263235"/>
                  </a:cubicBezTo>
                  <a:cubicBezTo>
                    <a:pt x="1483864" y="263235"/>
                    <a:pt x="1439636" y="265158"/>
                    <a:pt x="1396049" y="261312"/>
                  </a:cubicBezTo>
                  <a:cubicBezTo>
                    <a:pt x="1389639" y="260671"/>
                    <a:pt x="1384512" y="235673"/>
                    <a:pt x="1376820" y="216444"/>
                  </a:cubicBezTo>
                  <a:close/>
                  <a:moveTo>
                    <a:pt x="1768377" y="215322"/>
                  </a:moveTo>
                  <a:cubicBezTo>
                    <a:pt x="1790732" y="215322"/>
                    <a:pt x="1813006" y="215803"/>
                    <a:pt x="1835119" y="217726"/>
                  </a:cubicBezTo>
                  <a:cubicBezTo>
                    <a:pt x="1842170" y="218367"/>
                    <a:pt x="1847298" y="243365"/>
                    <a:pt x="1856913" y="263876"/>
                  </a:cubicBezTo>
                  <a:cubicBezTo>
                    <a:pt x="1807557" y="263876"/>
                    <a:pt x="1767817" y="266440"/>
                    <a:pt x="1728717" y="261953"/>
                  </a:cubicBezTo>
                  <a:cubicBezTo>
                    <a:pt x="1716538" y="260671"/>
                    <a:pt x="1706283" y="239519"/>
                    <a:pt x="1694745" y="227982"/>
                  </a:cubicBezTo>
                  <a:cubicBezTo>
                    <a:pt x="1696668" y="224136"/>
                    <a:pt x="1699232" y="219649"/>
                    <a:pt x="1701155" y="215803"/>
                  </a:cubicBezTo>
                  <a:cubicBezTo>
                    <a:pt x="1723589" y="215803"/>
                    <a:pt x="1746023" y="215322"/>
                    <a:pt x="1768377" y="215322"/>
                  </a:cubicBezTo>
                  <a:close/>
                  <a:moveTo>
                    <a:pt x="2508708" y="214841"/>
                  </a:moveTo>
                  <a:cubicBezTo>
                    <a:pt x="2529620" y="214681"/>
                    <a:pt x="2550452" y="215162"/>
                    <a:pt x="2570963" y="217726"/>
                  </a:cubicBezTo>
                  <a:cubicBezTo>
                    <a:pt x="2585064" y="219648"/>
                    <a:pt x="2596602" y="241441"/>
                    <a:pt x="2610063" y="254261"/>
                  </a:cubicBezTo>
                  <a:cubicBezTo>
                    <a:pt x="2607498" y="256825"/>
                    <a:pt x="2605575" y="260670"/>
                    <a:pt x="2604293" y="263875"/>
                  </a:cubicBezTo>
                  <a:cubicBezTo>
                    <a:pt x="2563271" y="263875"/>
                    <a:pt x="2521608" y="267080"/>
                    <a:pt x="2481867" y="261952"/>
                  </a:cubicBezTo>
                  <a:cubicBezTo>
                    <a:pt x="2467124" y="260029"/>
                    <a:pt x="2454946" y="237595"/>
                    <a:pt x="2441485" y="224776"/>
                  </a:cubicBezTo>
                  <a:cubicBezTo>
                    <a:pt x="2442767" y="221571"/>
                    <a:pt x="2444690" y="218366"/>
                    <a:pt x="2445972" y="215802"/>
                  </a:cubicBezTo>
                  <a:cubicBezTo>
                    <a:pt x="2466804" y="215802"/>
                    <a:pt x="2487796" y="215001"/>
                    <a:pt x="2508708" y="214841"/>
                  </a:cubicBezTo>
                  <a:close/>
                  <a:moveTo>
                    <a:pt x="1545398" y="214521"/>
                  </a:moveTo>
                  <a:cubicBezTo>
                    <a:pt x="1585779" y="214521"/>
                    <a:pt x="1626161" y="213239"/>
                    <a:pt x="1666542" y="215161"/>
                  </a:cubicBezTo>
                  <a:cubicBezTo>
                    <a:pt x="1696027" y="216444"/>
                    <a:pt x="1685772" y="242083"/>
                    <a:pt x="1690900" y="263875"/>
                  </a:cubicBezTo>
                  <a:cubicBezTo>
                    <a:pt x="1646031" y="263875"/>
                    <a:pt x="1603727" y="266439"/>
                    <a:pt x="1562063" y="261953"/>
                  </a:cubicBezTo>
                  <a:cubicBezTo>
                    <a:pt x="1552449" y="260671"/>
                    <a:pt x="1544756" y="236955"/>
                    <a:pt x="1536424" y="223494"/>
                  </a:cubicBezTo>
                  <a:cubicBezTo>
                    <a:pt x="1539629" y="220290"/>
                    <a:pt x="1542834" y="217726"/>
                    <a:pt x="1545398" y="214521"/>
                  </a:cubicBezTo>
                  <a:close/>
                  <a:moveTo>
                    <a:pt x="2351028" y="214200"/>
                  </a:moveTo>
                  <a:cubicBezTo>
                    <a:pt x="2371459" y="214040"/>
                    <a:pt x="2391810" y="214521"/>
                    <a:pt x="2412001" y="217085"/>
                  </a:cubicBezTo>
                  <a:cubicBezTo>
                    <a:pt x="2426103" y="219007"/>
                    <a:pt x="2437000" y="241441"/>
                    <a:pt x="2449178" y="254260"/>
                  </a:cubicBezTo>
                  <a:cubicBezTo>
                    <a:pt x="2447255" y="256824"/>
                    <a:pt x="2445332" y="260029"/>
                    <a:pt x="2443409" y="263875"/>
                  </a:cubicBezTo>
                  <a:cubicBezTo>
                    <a:pt x="2403027" y="263875"/>
                    <a:pt x="2362646" y="267080"/>
                    <a:pt x="2322905" y="261953"/>
                  </a:cubicBezTo>
                  <a:cubicBezTo>
                    <a:pt x="2308803" y="260029"/>
                    <a:pt x="2296624" y="238236"/>
                    <a:pt x="2283805" y="226058"/>
                  </a:cubicBezTo>
                  <a:cubicBezTo>
                    <a:pt x="2285728" y="222212"/>
                    <a:pt x="2287651" y="219007"/>
                    <a:pt x="2289574" y="215161"/>
                  </a:cubicBezTo>
                  <a:cubicBezTo>
                    <a:pt x="2310085" y="215161"/>
                    <a:pt x="2330597" y="214360"/>
                    <a:pt x="2351028" y="214200"/>
                  </a:cubicBezTo>
                  <a:close/>
                  <a:moveTo>
                    <a:pt x="2136460" y="214040"/>
                  </a:moveTo>
                  <a:cubicBezTo>
                    <a:pt x="2174999" y="214040"/>
                    <a:pt x="2213297" y="214521"/>
                    <a:pt x="2251756" y="216444"/>
                  </a:cubicBezTo>
                  <a:cubicBezTo>
                    <a:pt x="2265216" y="217085"/>
                    <a:pt x="2278036" y="240160"/>
                    <a:pt x="2290855" y="252979"/>
                  </a:cubicBezTo>
                  <a:cubicBezTo>
                    <a:pt x="2288933" y="256825"/>
                    <a:pt x="2287010" y="260671"/>
                    <a:pt x="2285087" y="263876"/>
                  </a:cubicBezTo>
                  <a:cubicBezTo>
                    <a:pt x="2258166" y="263876"/>
                    <a:pt x="2231245" y="263876"/>
                    <a:pt x="2203682" y="263876"/>
                  </a:cubicBezTo>
                  <a:cubicBezTo>
                    <a:pt x="2158814" y="263876"/>
                    <a:pt x="2113945" y="263876"/>
                    <a:pt x="2069718" y="263876"/>
                  </a:cubicBezTo>
                  <a:cubicBezTo>
                    <a:pt x="2028696" y="263876"/>
                    <a:pt x="2027414" y="263235"/>
                    <a:pt x="2019722" y="214521"/>
                  </a:cubicBezTo>
                  <a:cubicBezTo>
                    <a:pt x="2059142" y="214521"/>
                    <a:pt x="2097921" y="214040"/>
                    <a:pt x="2136460" y="214040"/>
                  </a:cubicBezTo>
                  <a:close/>
                  <a:moveTo>
                    <a:pt x="1288205" y="214040"/>
                  </a:moveTo>
                  <a:cubicBezTo>
                    <a:pt x="1310159" y="214040"/>
                    <a:pt x="1331631" y="214521"/>
                    <a:pt x="1353104" y="216444"/>
                  </a:cubicBezTo>
                  <a:cubicBezTo>
                    <a:pt x="1360796" y="217726"/>
                    <a:pt x="1365283" y="242723"/>
                    <a:pt x="1374898" y="263876"/>
                  </a:cubicBezTo>
                  <a:cubicBezTo>
                    <a:pt x="1321055" y="263876"/>
                    <a:pt x="1280033" y="265798"/>
                    <a:pt x="1238369" y="263235"/>
                  </a:cubicBezTo>
                  <a:cubicBezTo>
                    <a:pt x="1203115" y="261312"/>
                    <a:pt x="1226831" y="235032"/>
                    <a:pt x="1220421" y="214521"/>
                  </a:cubicBezTo>
                  <a:cubicBezTo>
                    <a:pt x="1243817" y="214521"/>
                    <a:pt x="1266252" y="214040"/>
                    <a:pt x="1288205" y="214040"/>
                  </a:cubicBezTo>
                  <a:close/>
                  <a:moveTo>
                    <a:pt x="1100560" y="213880"/>
                  </a:moveTo>
                  <a:cubicBezTo>
                    <a:pt x="1133890" y="213880"/>
                    <a:pt x="1167862" y="213880"/>
                    <a:pt x="1200551" y="213880"/>
                  </a:cubicBezTo>
                  <a:cubicBezTo>
                    <a:pt x="1208884" y="262594"/>
                    <a:pt x="1208243" y="264517"/>
                    <a:pt x="1164657" y="264517"/>
                  </a:cubicBezTo>
                  <a:cubicBezTo>
                    <a:pt x="1130044" y="264517"/>
                    <a:pt x="1095431" y="264517"/>
                    <a:pt x="1060818" y="264517"/>
                  </a:cubicBezTo>
                  <a:cubicBezTo>
                    <a:pt x="1056973" y="215803"/>
                    <a:pt x="1058254" y="214522"/>
                    <a:pt x="1100560" y="213880"/>
                  </a:cubicBezTo>
                  <a:close/>
                  <a:moveTo>
                    <a:pt x="937110" y="213880"/>
                  </a:moveTo>
                  <a:cubicBezTo>
                    <a:pt x="971081" y="213880"/>
                    <a:pt x="1005053" y="213880"/>
                    <a:pt x="1040948" y="213880"/>
                  </a:cubicBezTo>
                  <a:cubicBezTo>
                    <a:pt x="1044794" y="263235"/>
                    <a:pt x="1044153" y="263876"/>
                    <a:pt x="1000567" y="263876"/>
                  </a:cubicBezTo>
                  <a:cubicBezTo>
                    <a:pt x="966595" y="263876"/>
                    <a:pt x="932623" y="263876"/>
                    <a:pt x="899292" y="263876"/>
                  </a:cubicBezTo>
                  <a:cubicBezTo>
                    <a:pt x="893523" y="218367"/>
                    <a:pt x="896728" y="213880"/>
                    <a:pt x="937110" y="213880"/>
                  </a:cubicBezTo>
                  <a:close/>
                  <a:moveTo>
                    <a:pt x="778146" y="213880"/>
                  </a:moveTo>
                  <a:cubicBezTo>
                    <a:pt x="812119" y="213880"/>
                    <a:pt x="845449" y="213880"/>
                    <a:pt x="878780" y="213880"/>
                  </a:cubicBezTo>
                  <a:cubicBezTo>
                    <a:pt x="884549" y="258748"/>
                    <a:pt x="880703" y="263876"/>
                    <a:pt x="840322" y="263876"/>
                  </a:cubicBezTo>
                  <a:cubicBezTo>
                    <a:pt x="804427" y="263876"/>
                    <a:pt x="769173" y="263876"/>
                    <a:pt x="733278" y="263876"/>
                  </a:cubicBezTo>
                  <a:cubicBezTo>
                    <a:pt x="736483" y="215803"/>
                    <a:pt x="737765" y="213880"/>
                    <a:pt x="778146" y="213880"/>
                  </a:cubicBezTo>
                  <a:close/>
                  <a:moveTo>
                    <a:pt x="616620" y="213880"/>
                  </a:moveTo>
                  <a:cubicBezTo>
                    <a:pt x="650592" y="213880"/>
                    <a:pt x="684564" y="213880"/>
                    <a:pt x="721099" y="213880"/>
                  </a:cubicBezTo>
                  <a:cubicBezTo>
                    <a:pt x="716613" y="263235"/>
                    <a:pt x="715972" y="263876"/>
                    <a:pt x="674308" y="263876"/>
                  </a:cubicBezTo>
                  <a:cubicBezTo>
                    <a:pt x="639695" y="263876"/>
                    <a:pt x="604442" y="263876"/>
                    <a:pt x="569188" y="263876"/>
                  </a:cubicBezTo>
                  <a:cubicBezTo>
                    <a:pt x="572393" y="217085"/>
                    <a:pt x="575598" y="213880"/>
                    <a:pt x="616620" y="213880"/>
                  </a:cubicBezTo>
                  <a:close/>
                  <a:moveTo>
                    <a:pt x="455094" y="213880"/>
                  </a:moveTo>
                  <a:cubicBezTo>
                    <a:pt x="489707" y="213880"/>
                    <a:pt x="524961" y="213880"/>
                    <a:pt x="560215" y="213880"/>
                  </a:cubicBezTo>
                  <a:cubicBezTo>
                    <a:pt x="552523" y="263235"/>
                    <a:pt x="551241" y="263876"/>
                    <a:pt x="508936" y="263876"/>
                  </a:cubicBezTo>
                  <a:cubicBezTo>
                    <a:pt x="473682" y="263876"/>
                    <a:pt x="439070" y="263876"/>
                    <a:pt x="403816" y="263876"/>
                  </a:cubicBezTo>
                  <a:cubicBezTo>
                    <a:pt x="410867" y="217726"/>
                    <a:pt x="414712" y="213880"/>
                    <a:pt x="455094" y="213880"/>
                  </a:cubicBezTo>
                  <a:close/>
                  <a:moveTo>
                    <a:pt x="1923254" y="213559"/>
                  </a:moveTo>
                  <a:cubicBezTo>
                    <a:pt x="1943926" y="213398"/>
                    <a:pt x="1964598" y="213879"/>
                    <a:pt x="1985109" y="216443"/>
                  </a:cubicBezTo>
                  <a:cubicBezTo>
                    <a:pt x="1997288" y="217725"/>
                    <a:pt x="2006902" y="241441"/>
                    <a:pt x="2017799" y="254261"/>
                  </a:cubicBezTo>
                  <a:cubicBezTo>
                    <a:pt x="2015235" y="257465"/>
                    <a:pt x="2012030" y="260671"/>
                    <a:pt x="2009466" y="263875"/>
                  </a:cubicBezTo>
                  <a:cubicBezTo>
                    <a:pt x="1969085" y="263875"/>
                    <a:pt x="1928062" y="267080"/>
                    <a:pt x="1888321" y="261953"/>
                  </a:cubicBezTo>
                  <a:cubicBezTo>
                    <a:pt x="1875502" y="260029"/>
                    <a:pt x="1865246" y="236954"/>
                    <a:pt x="1854349" y="223494"/>
                  </a:cubicBezTo>
                  <a:cubicBezTo>
                    <a:pt x="1856913" y="220289"/>
                    <a:pt x="1859477" y="217084"/>
                    <a:pt x="1861400" y="214520"/>
                  </a:cubicBezTo>
                  <a:cubicBezTo>
                    <a:pt x="1881911" y="214520"/>
                    <a:pt x="1902583" y="213719"/>
                    <a:pt x="1923254" y="213559"/>
                  </a:cubicBezTo>
                  <a:close/>
                  <a:moveTo>
                    <a:pt x="292926" y="212598"/>
                  </a:moveTo>
                  <a:cubicBezTo>
                    <a:pt x="327539" y="215803"/>
                    <a:pt x="362793" y="213239"/>
                    <a:pt x="398047" y="213239"/>
                  </a:cubicBezTo>
                  <a:cubicBezTo>
                    <a:pt x="387791" y="261953"/>
                    <a:pt x="385869" y="263235"/>
                    <a:pt x="342282" y="263876"/>
                  </a:cubicBezTo>
                  <a:cubicBezTo>
                    <a:pt x="308951" y="263876"/>
                    <a:pt x="274979" y="263876"/>
                    <a:pt x="236520" y="263876"/>
                  </a:cubicBezTo>
                  <a:cubicBezTo>
                    <a:pt x="244212" y="229263"/>
                    <a:pt x="257031" y="210034"/>
                    <a:pt x="292926" y="212598"/>
                  </a:cubicBezTo>
                  <a:close/>
                  <a:moveTo>
                    <a:pt x="109606" y="212597"/>
                  </a:moveTo>
                  <a:cubicBezTo>
                    <a:pt x="150629" y="215803"/>
                    <a:pt x="192292" y="213239"/>
                    <a:pt x="233956" y="213239"/>
                  </a:cubicBezTo>
                  <a:cubicBezTo>
                    <a:pt x="226264" y="257466"/>
                    <a:pt x="219854" y="263235"/>
                    <a:pt x="179473" y="263235"/>
                  </a:cubicBezTo>
                  <a:cubicBezTo>
                    <a:pt x="133964" y="263875"/>
                    <a:pt x="88455" y="263875"/>
                    <a:pt x="40381" y="263875"/>
                  </a:cubicBezTo>
                  <a:cubicBezTo>
                    <a:pt x="51277" y="223494"/>
                    <a:pt x="73070" y="210033"/>
                    <a:pt x="109606" y="212597"/>
                  </a:cubicBezTo>
                  <a:close/>
                  <a:moveTo>
                    <a:pt x="1309518" y="157473"/>
                  </a:moveTo>
                  <a:cubicBezTo>
                    <a:pt x="1354386" y="157473"/>
                    <a:pt x="1397973" y="157473"/>
                    <a:pt x="1444123" y="157473"/>
                  </a:cubicBezTo>
                  <a:cubicBezTo>
                    <a:pt x="1446046" y="169652"/>
                    <a:pt x="1447969" y="180549"/>
                    <a:pt x="1450533" y="196574"/>
                  </a:cubicBezTo>
                  <a:cubicBezTo>
                    <a:pt x="1403742" y="196574"/>
                    <a:pt x="1358232" y="196574"/>
                    <a:pt x="1309518" y="196574"/>
                  </a:cubicBezTo>
                  <a:cubicBezTo>
                    <a:pt x="1309518" y="183754"/>
                    <a:pt x="1309518" y="172857"/>
                    <a:pt x="1309518" y="157473"/>
                  </a:cubicBezTo>
                  <a:close/>
                  <a:moveTo>
                    <a:pt x="2473775" y="156753"/>
                  </a:moveTo>
                  <a:cubicBezTo>
                    <a:pt x="2494527" y="156672"/>
                    <a:pt x="2515199" y="157153"/>
                    <a:pt x="2535710" y="159396"/>
                  </a:cubicBezTo>
                  <a:cubicBezTo>
                    <a:pt x="2547889" y="160678"/>
                    <a:pt x="2557503" y="181831"/>
                    <a:pt x="2573528" y="199779"/>
                  </a:cubicBezTo>
                  <a:cubicBezTo>
                    <a:pt x="2522890" y="199779"/>
                    <a:pt x="2481868" y="202343"/>
                    <a:pt x="2441486" y="198497"/>
                  </a:cubicBezTo>
                  <a:cubicBezTo>
                    <a:pt x="2429307" y="197215"/>
                    <a:pt x="2419051" y="177344"/>
                    <a:pt x="2408155" y="165806"/>
                  </a:cubicBezTo>
                  <a:cubicBezTo>
                    <a:pt x="2409437" y="163242"/>
                    <a:pt x="2410719" y="160038"/>
                    <a:pt x="2411360" y="157474"/>
                  </a:cubicBezTo>
                  <a:cubicBezTo>
                    <a:pt x="2432192" y="157474"/>
                    <a:pt x="2453024" y="156833"/>
                    <a:pt x="2473775" y="156753"/>
                  </a:cubicBezTo>
                  <a:close/>
                  <a:moveTo>
                    <a:pt x="1679283" y="156352"/>
                  </a:moveTo>
                  <a:cubicBezTo>
                    <a:pt x="1700194" y="156352"/>
                    <a:pt x="1721026" y="156833"/>
                    <a:pt x="1741538" y="158756"/>
                  </a:cubicBezTo>
                  <a:cubicBezTo>
                    <a:pt x="1750511" y="158756"/>
                    <a:pt x="1756921" y="181190"/>
                    <a:pt x="1767818" y="200420"/>
                  </a:cubicBezTo>
                  <a:cubicBezTo>
                    <a:pt x="1718462" y="200420"/>
                    <a:pt x="1678081" y="202343"/>
                    <a:pt x="1637699" y="199138"/>
                  </a:cubicBezTo>
                  <a:cubicBezTo>
                    <a:pt x="1627443" y="198497"/>
                    <a:pt x="1619111" y="177986"/>
                    <a:pt x="1610137" y="167088"/>
                  </a:cubicBezTo>
                  <a:cubicBezTo>
                    <a:pt x="1612059" y="163884"/>
                    <a:pt x="1614623" y="160679"/>
                    <a:pt x="1616547" y="156833"/>
                  </a:cubicBezTo>
                  <a:cubicBezTo>
                    <a:pt x="1637379" y="156833"/>
                    <a:pt x="1658371" y="156352"/>
                    <a:pt x="1679283" y="156352"/>
                  </a:cubicBezTo>
                  <a:close/>
                  <a:moveTo>
                    <a:pt x="1831836" y="156112"/>
                  </a:moveTo>
                  <a:cubicBezTo>
                    <a:pt x="1852267" y="156031"/>
                    <a:pt x="1872618" y="156512"/>
                    <a:pt x="1892808" y="158755"/>
                  </a:cubicBezTo>
                  <a:cubicBezTo>
                    <a:pt x="1902423" y="160037"/>
                    <a:pt x="1910115" y="181830"/>
                    <a:pt x="1919089" y="194009"/>
                  </a:cubicBezTo>
                  <a:cubicBezTo>
                    <a:pt x="1915243" y="195932"/>
                    <a:pt x="1912679" y="198496"/>
                    <a:pt x="1909474" y="201059"/>
                  </a:cubicBezTo>
                  <a:cubicBezTo>
                    <a:pt x="1876784" y="201059"/>
                    <a:pt x="1844095" y="201059"/>
                    <a:pt x="1811404" y="201059"/>
                  </a:cubicBezTo>
                  <a:cubicBezTo>
                    <a:pt x="1774868" y="201059"/>
                    <a:pt x="1774868" y="200419"/>
                    <a:pt x="1770382" y="156833"/>
                  </a:cubicBezTo>
                  <a:cubicBezTo>
                    <a:pt x="1790893" y="156833"/>
                    <a:pt x="1811404" y="156192"/>
                    <a:pt x="1831836" y="156112"/>
                  </a:cubicBezTo>
                  <a:close/>
                  <a:moveTo>
                    <a:pt x="1525127" y="154830"/>
                  </a:moveTo>
                  <a:cubicBezTo>
                    <a:pt x="1545238" y="154749"/>
                    <a:pt x="1565268" y="155230"/>
                    <a:pt x="1585139" y="157473"/>
                  </a:cubicBezTo>
                  <a:cubicBezTo>
                    <a:pt x="1594754" y="158115"/>
                    <a:pt x="1601804" y="179908"/>
                    <a:pt x="1610137" y="192086"/>
                  </a:cubicBezTo>
                  <a:cubicBezTo>
                    <a:pt x="1608214" y="194650"/>
                    <a:pt x="1605650" y="197855"/>
                    <a:pt x="1603727" y="200419"/>
                  </a:cubicBezTo>
                  <a:cubicBezTo>
                    <a:pt x="1562705" y="200419"/>
                    <a:pt x="1521041" y="202341"/>
                    <a:pt x="1480018" y="198495"/>
                  </a:cubicBezTo>
                  <a:cubicBezTo>
                    <a:pt x="1471686" y="197855"/>
                    <a:pt x="1464635" y="176062"/>
                    <a:pt x="1456943" y="163883"/>
                  </a:cubicBezTo>
                  <a:cubicBezTo>
                    <a:pt x="1459507" y="161319"/>
                    <a:pt x="1462071" y="158755"/>
                    <a:pt x="1464635" y="155551"/>
                  </a:cubicBezTo>
                  <a:cubicBezTo>
                    <a:pt x="1484826" y="155551"/>
                    <a:pt x="1505016" y="154910"/>
                    <a:pt x="1525127" y="154830"/>
                  </a:cubicBezTo>
                  <a:close/>
                  <a:moveTo>
                    <a:pt x="2131653" y="154509"/>
                  </a:moveTo>
                  <a:cubicBezTo>
                    <a:pt x="2151443" y="154268"/>
                    <a:pt x="2170031" y="154589"/>
                    <a:pt x="2188299" y="156832"/>
                  </a:cubicBezTo>
                  <a:cubicBezTo>
                    <a:pt x="2203042" y="158755"/>
                    <a:pt x="2215220" y="176062"/>
                    <a:pt x="2228681" y="186958"/>
                  </a:cubicBezTo>
                  <a:cubicBezTo>
                    <a:pt x="2226758" y="190804"/>
                    <a:pt x="2225476" y="194650"/>
                    <a:pt x="2223553" y="198496"/>
                  </a:cubicBezTo>
                  <a:cubicBezTo>
                    <a:pt x="2179967" y="198496"/>
                    <a:pt x="2136379" y="200419"/>
                    <a:pt x="2093434" y="196573"/>
                  </a:cubicBezTo>
                  <a:cubicBezTo>
                    <a:pt x="2085101" y="196573"/>
                    <a:pt x="2078691" y="174780"/>
                    <a:pt x="2067795" y="155550"/>
                  </a:cubicBezTo>
                  <a:cubicBezTo>
                    <a:pt x="2090870" y="155550"/>
                    <a:pt x="2111862" y="154749"/>
                    <a:pt x="2131653" y="154509"/>
                  </a:cubicBezTo>
                  <a:close/>
                  <a:moveTo>
                    <a:pt x="1981184" y="154509"/>
                  </a:moveTo>
                  <a:cubicBezTo>
                    <a:pt x="2000173" y="154268"/>
                    <a:pt x="2019082" y="154589"/>
                    <a:pt x="2037670" y="156832"/>
                  </a:cubicBezTo>
                  <a:cubicBezTo>
                    <a:pt x="2051130" y="158755"/>
                    <a:pt x="2062027" y="177984"/>
                    <a:pt x="2074206" y="189521"/>
                  </a:cubicBezTo>
                  <a:cubicBezTo>
                    <a:pt x="2072282" y="192727"/>
                    <a:pt x="2069719" y="196572"/>
                    <a:pt x="2067796" y="199777"/>
                  </a:cubicBezTo>
                  <a:cubicBezTo>
                    <a:pt x="2026773" y="199777"/>
                    <a:pt x="1985751" y="202341"/>
                    <a:pt x="1945369" y="197854"/>
                  </a:cubicBezTo>
                  <a:cubicBezTo>
                    <a:pt x="1934472" y="196572"/>
                    <a:pt x="1926140" y="176061"/>
                    <a:pt x="1916525" y="163883"/>
                  </a:cubicBezTo>
                  <a:cubicBezTo>
                    <a:pt x="1919730" y="161960"/>
                    <a:pt x="1922293" y="158755"/>
                    <a:pt x="1924217" y="155550"/>
                  </a:cubicBezTo>
                  <a:cubicBezTo>
                    <a:pt x="1943126" y="155550"/>
                    <a:pt x="1962195" y="154749"/>
                    <a:pt x="1981184" y="154509"/>
                  </a:cubicBezTo>
                  <a:close/>
                  <a:moveTo>
                    <a:pt x="1190296" y="154268"/>
                  </a:moveTo>
                  <a:cubicBezTo>
                    <a:pt x="1212731" y="154268"/>
                    <a:pt x="1235164" y="154268"/>
                    <a:pt x="1257599" y="154910"/>
                  </a:cubicBezTo>
                  <a:cubicBezTo>
                    <a:pt x="1296058" y="155550"/>
                    <a:pt x="1296698" y="156192"/>
                    <a:pt x="1289006" y="198496"/>
                  </a:cubicBezTo>
                  <a:cubicBezTo>
                    <a:pt x="1245420" y="198496"/>
                    <a:pt x="1201193" y="198496"/>
                    <a:pt x="1156965" y="198496"/>
                  </a:cubicBezTo>
                  <a:cubicBezTo>
                    <a:pt x="1149274" y="156832"/>
                    <a:pt x="1151197" y="154910"/>
                    <a:pt x="1190296" y="154268"/>
                  </a:cubicBezTo>
                  <a:close/>
                  <a:moveTo>
                    <a:pt x="1039666" y="152987"/>
                  </a:moveTo>
                  <a:cubicBezTo>
                    <a:pt x="1067227" y="152987"/>
                    <a:pt x="1094789" y="152345"/>
                    <a:pt x="1122351" y="154909"/>
                  </a:cubicBezTo>
                  <a:cubicBezTo>
                    <a:pt x="1128120" y="155550"/>
                    <a:pt x="1138375" y="169011"/>
                    <a:pt x="1137735" y="175420"/>
                  </a:cubicBezTo>
                  <a:cubicBezTo>
                    <a:pt x="1137093" y="184394"/>
                    <a:pt x="1128120" y="199137"/>
                    <a:pt x="1121710" y="199137"/>
                  </a:cubicBezTo>
                  <a:cubicBezTo>
                    <a:pt x="1080047" y="201059"/>
                    <a:pt x="1039024" y="200418"/>
                    <a:pt x="998002" y="200418"/>
                  </a:cubicBezTo>
                  <a:cubicBezTo>
                    <a:pt x="998643" y="154269"/>
                    <a:pt x="999284" y="152987"/>
                    <a:pt x="1039666" y="152987"/>
                  </a:cubicBezTo>
                  <a:close/>
                  <a:moveTo>
                    <a:pt x="879422" y="152987"/>
                  </a:moveTo>
                  <a:cubicBezTo>
                    <a:pt x="912752" y="152346"/>
                    <a:pt x="946724" y="152987"/>
                    <a:pt x="981978" y="152987"/>
                  </a:cubicBezTo>
                  <a:cubicBezTo>
                    <a:pt x="986464" y="188241"/>
                    <a:pt x="978132" y="203624"/>
                    <a:pt x="945442" y="201701"/>
                  </a:cubicBezTo>
                  <a:cubicBezTo>
                    <a:pt x="911470" y="199137"/>
                    <a:pt x="877498" y="201060"/>
                    <a:pt x="844168" y="201060"/>
                  </a:cubicBezTo>
                  <a:cubicBezTo>
                    <a:pt x="839040" y="160679"/>
                    <a:pt x="844168" y="153628"/>
                    <a:pt x="879422" y="152987"/>
                  </a:cubicBezTo>
                  <a:close/>
                  <a:moveTo>
                    <a:pt x="727509" y="152346"/>
                  </a:moveTo>
                  <a:cubicBezTo>
                    <a:pt x="760840" y="152346"/>
                    <a:pt x="794171" y="152988"/>
                    <a:pt x="828143" y="152988"/>
                  </a:cubicBezTo>
                  <a:cubicBezTo>
                    <a:pt x="830065" y="189523"/>
                    <a:pt x="819169" y="203624"/>
                    <a:pt x="786479" y="201060"/>
                  </a:cubicBezTo>
                  <a:cubicBezTo>
                    <a:pt x="752507" y="198496"/>
                    <a:pt x="718536" y="200419"/>
                    <a:pt x="684564" y="200419"/>
                  </a:cubicBezTo>
                  <a:cubicBezTo>
                    <a:pt x="686487" y="156833"/>
                    <a:pt x="689692" y="152988"/>
                    <a:pt x="727509" y="152346"/>
                  </a:cubicBezTo>
                  <a:close/>
                  <a:moveTo>
                    <a:pt x="136528" y="152346"/>
                  </a:moveTo>
                  <a:cubicBezTo>
                    <a:pt x="207677" y="153628"/>
                    <a:pt x="278826" y="152346"/>
                    <a:pt x="351896" y="152346"/>
                  </a:cubicBezTo>
                  <a:cubicBezTo>
                    <a:pt x="346128" y="190804"/>
                    <a:pt x="328181" y="201700"/>
                    <a:pt x="295491" y="201060"/>
                  </a:cubicBezTo>
                  <a:cubicBezTo>
                    <a:pt x="224342" y="198496"/>
                    <a:pt x="153194" y="200418"/>
                    <a:pt x="79481" y="200418"/>
                  </a:cubicBezTo>
                  <a:cubicBezTo>
                    <a:pt x="88455" y="169011"/>
                    <a:pt x="101916" y="151063"/>
                    <a:pt x="136528" y="152346"/>
                  </a:cubicBezTo>
                  <a:close/>
                  <a:moveTo>
                    <a:pt x="570471" y="151705"/>
                  </a:moveTo>
                  <a:cubicBezTo>
                    <a:pt x="605083" y="154269"/>
                    <a:pt x="639055" y="152346"/>
                    <a:pt x="673027" y="152346"/>
                  </a:cubicBezTo>
                  <a:cubicBezTo>
                    <a:pt x="673668" y="194009"/>
                    <a:pt x="655080" y="202983"/>
                    <a:pt x="623671" y="200419"/>
                  </a:cubicBezTo>
                  <a:cubicBezTo>
                    <a:pt x="590982" y="197855"/>
                    <a:pt x="558292" y="199778"/>
                    <a:pt x="523679" y="199778"/>
                  </a:cubicBezTo>
                  <a:cubicBezTo>
                    <a:pt x="525602" y="167088"/>
                    <a:pt x="537140" y="149782"/>
                    <a:pt x="570471" y="151705"/>
                  </a:cubicBezTo>
                  <a:close/>
                  <a:moveTo>
                    <a:pt x="415353" y="151704"/>
                  </a:moveTo>
                  <a:cubicBezTo>
                    <a:pt x="448684" y="153627"/>
                    <a:pt x="482656" y="152345"/>
                    <a:pt x="517910" y="152345"/>
                  </a:cubicBezTo>
                  <a:cubicBezTo>
                    <a:pt x="515987" y="188881"/>
                    <a:pt x="501886" y="203623"/>
                    <a:pt x="467913" y="201059"/>
                  </a:cubicBezTo>
                  <a:cubicBezTo>
                    <a:pt x="434583" y="197854"/>
                    <a:pt x="400611" y="200418"/>
                    <a:pt x="365357" y="200418"/>
                  </a:cubicBezTo>
                  <a:cubicBezTo>
                    <a:pt x="369843" y="165806"/>
                    <a:pt x="382663" y="150422"/>
                    <a:pt x="415353" y="151704"/>
                  </a:cubicBezTo>
                  <a:close/>
                  <a:moveTo>
                    <a:pt x="1239010" y="101067"/>
                  </a:moveTo>
                  <a:cubicBezTo>
                    <a:pt x="1281315" y="101067"/>
                    <a:pt x="1324261" y="101067"/>
                    <a:pt x="1370411" y="101067"/>
                  </a:cubicBezTo>
                  <a:cubicBezTo>
                    <a:pt x="1371052" y="115169"/>
                    <a:pt x="1371693" y="126065"/>
                    <a:pt x="1372334" y="139526"/>
                  </a:cubicBezTo>
                  <a:cubicBezTo>
                    <a:pt x="1326183" y="139526"/>
                    <a:pt x="1283878" y="139526"/>
                    <a:pt x="1239010" y="139526"/>
                  </a:cubicBezTo>
                  <a:cubicBezTo>
                    <a:pt x="1239010" y="126707"/>
                    <a:pt x="1239010" y="115169"/>
                    <a:pt x="1239010" y="101067"/>
                  </a:cubicBezTo>
                  <a:close/>
                  <a:moveTo>
                    <a:pt x="1088380" y="100426"/>
                  </a:moveTo>
                  <a:cubicBezTo>
                    <a:pt x="1133249" y="100426"/>
                    <a:pt x="1175553" y="100426"/>
                    <a:pt x="1220421" y="100426"/>
                  </a:cubicBezTo>
                  <a:cubicBezTo>
                    <a:pt x="1220421" y="113887"/>
                    <a:pt x="1220421" y="124784"/>
                    <a:pt x="1220421" y="138885"/>
                  </a:cubicBezTo>
                  <a:cubicBezTo>
                    <a:pt x="1175553" y="138885"/>
                    <a:pt x="1131967" y="138885"/>
                    <a:pt x="1083894" y="138885"/>
                  </a:cubicBezTo>
                  <a:cubicBezTo>
                    <a:pt x="1085816" y="125424"/>
                    <a:pt x="1087099" y="113887"/>
                    <a:pt x="1088380" y="100426"/>
                  </a:cubicBezTo>
                  <a:close/>
                  <a:moveTo>
                    <a:pt x="2437240" y="99385"/>
                  </a:moveTo>
                  <a:cubicBezTo>
                    <a:pt x="2456068" y="99144"/>
                    <a:pt x="2474817" y="99465"/>
                    <a:pt x="2493405" y="101708"/>
                  </a:cubicBezTo>
                  <a:cubicBezTo>
                    <a:pt x="2506866" y="103631"/>
                    <a:pt x="2518404" y="122860"/>
                    <a:pt x="2530582" y="133757"/>
                  </a:cubicBezTo>
                  <a:cubicBezTo>
                    <a:pt x="2529300" y="136963"/>
                    <a:pt x="2528018" y="139526"/>
                    <a:pt x="2526095" y="142090"/>
                  </a:cubicBezTo>
                  <a:cubicBezTo>
                    <a:pt x="2486995" y="142090"/>
                    <a:pt x="2447896" y="144654"/>
                    <a:pt x="2409437" y="140809"/>
                  </a:cubicBezTo>
                  <a:cubicBezTo>
                    <a:pt x="2397258" y="139526"/>
                    <a:pt x="2387002" y="120296"/>
                    <a:pt x="2376106" y="109400"/>
                  </a:cubicBezTo>
                  <a:cubicBezTo>
                    <a:pt x="2377388" y="106195"/>
                    <a:pt x="2379311" y="103631"/>
                    <a:pt x="2380593" y="100426"/>
                  </a:cubicBezTo>
                  <a:cubicBezTo>
                    <a:pt x="2399502" y="100426"/>
                    <a:pt x="2418411" y="99625"/>
                    <a:pt x="2437240" y="99385"/>
                  </a:cubicBezTo>
                  <a:close/>
                  <a:moveTo>
                    <a:pt x="1595314" y="99225"/>
                  </a:moveTo>
                  <a:cubicBezTo>
                    <a:pt x="1616226" y="99145"/>
                    <a:pt x="1635776" y="99465"/>
                    <a:pt x="1655005" y="101067"/>
                  </a:cubicBezTo>
                  <a:cubicBezTo>
                    <a:pt x="1663979" y="101709"/>
                    <a:pt x="1671029" y="122220"/>
                    <a:pt x="1678721" y="133116"/>
                  </a:cubicBezTo>
                  <a:cubicBezTo>
                    <a:pt x="1676798" y="136322"/>
                    <a:pt x="1674875" y="138886"/>
                    <a:pt x="1672952" y="141450"/>
                  </a:cubicBezTo>
                  <a:cubicBezTo>
                    <a:pt x="1633212" y="141450"/>
                    <a:pt x="1592830" y="143372"/>
                    <a:pt x="1553089" y="140168"/>
                  </a:cubicBezTo>
                  <a:cubicBezTo>
                    <a:pt x="1544757" y="139526"/>
                    <a:pt x="1538987" y="118374"/>
                    <a:pt x="1527450" y="99785"/>
                  </a:cubicBezTo>
                  <a:cubicBezTo>
                    <a:pt x="1552128" y="99785"/>
                    <a:pt x="1574402" y="99305"/>
                    <a:pt x="1595314" y="99225"/>
                  </a:cubicBezTo>
                  <a:close/>
                  <a:moveTo>
                    <a:pt x="1447969" y="99225"/>
                  </a:moveTo>
                  <a:cubicBezTo>
                    <a:pt x="1467839" y="99145"/>
                    <a:pt x="1487710" y="99465"/>
                    <a:pt x="1507580" y="101067"/>
                  </a:cubicBezTo>
                  <a:cubicBezTo>
                    <a:pt x="1515271" y="101709"/>
                    <a:pt x="1521040" y="122861"/>
                    <a:pt x="1532578" y="142090"/>
                  </a:cubicBezTo>
                  <a:cubicBezTo>
                    <a:pt x="1481941" y="142090"/>
                    <a:pt x="1442841" y="144013"/>
                    <a:pt x="1404382" y="140808"/>
                  </a:cubicBezTo>
                  <a:cubicBezTo>
                    <a:pt x="1396049" y="140168"/>
                    <a:pt x="1388999" y="120297"/>
                    <a:pt x="1381307" y="109400"/>
                  </a:cubicBezTo>
                  <a:cubicBezTo>
                    <a:pt x="1383871" y="106195"/>
                    <a:pt x="1385794" y="102991"/>
                    <a:pt x="1388358" y="99785"/>
                  </a:cubicBezTo>
                  <a:cubicBezTo>
                    <a:pt x="1408228" y="99785"/>
                    <a:pt x="1428098" y="99305"/>
                    <a:pt x="1447969" y="99225"/>
                  </a:cubicBezTo>
                  <a:close/>
                  <a:moveTo>
                    <a:pt x="2138303" y="99144"/>
                  </a:moveTo>
                  <a:cubicBezTo>
                    <a:pt x="2180607" y="99144"/>
                    <a:pt x="2222912" y="99144"/>
                    <a:pt x="2264575" y="99144"/>
                  </a:cubicBezTo>
                  <a:cubicBezTo>
                    <a:pt x="2362646" y="99144"/>
                    <a:pt x="2362646" y="99144"/>
                    <a:pt x="2408156" y="186318"/>
                  </a:cubicBezTo>
                  <a:cubicBezTo>
                    <a:pt x="2410078" y="190164"/>
                    <a:pt x="2412001" y="194009"/>
                    <a:pt x="2415206" y="202342"/>
                  </a:cubicBezTo>
                  <a:cubicBezTo>
                    <a:pt x="2361364" y="202342"/>
                    <a:pt x="2311367" y="203624"/>
                    <a:pt x="2262011" y="201060"/>
                  </a:cubicBezTo>
                  <a:cubicBezTo>
                    <a:pt x="2253679" y="200419"/>
                    <a:pt x="2242141" y="185677"/>
                    <a:pt x="2238296" y="174780"/>
                  </a:cubicBezTo>
                  <a:cubicBezTo>
                    <a:pt x="2228681" y="148499"/>
                    <a:pt x="2213297" y="137603"/>
                    <a:pt x="2185735" y="141449"/>
                  </a:cubicBezTo>
                  <a:cubicBezTo>
                    <a:pt x="2157532" y="145936"/>
                    <a:pt x="2141508" y="133116"/>
                    <a:pt x="2138303" y="99144"/>
                  </a:cubicBezTo>
                  <a:close/>
                  <a:moveTo>
                    <a:pt x="2041435" y="98984"/>
                  </a:moveTo>
                  <a:cubicBezTo>
                    <a:pt x="2060744" y="98824"/>
                    <a:pt x="2079973" y="99144"/>
                    <a:pt x="2099203" y="101067"/>
                  </a:cubicBezTo>
                  <a:cubicBezTo>
                    <a:pt x="2110100" y="102349"/>
                    <a:pt x="2119073" y="120938"/>
                    <a:pt x="2128688" y="131835"/>
                  </a:cubicBezTo>
                  <a:cubicBezTo>
                    <a:pt x="2126764" y="135680"/>
                    <a:pt x="2124842" y="138886"/>
                    <a:pt x="2122919" y="142090"/>
                  </a:cubicBezTo>
                  <a:cubicBezTo>
                    <a:pt x="2084461" y="142090"/>
                    <a:pt x="2046002" y="144654"/>
                    <a:pt x="2008824" y="140808"/>
                  </a:cubicBezTo>
                  <a:cubicBezTo>
                    <a:pt x="1997288" y="139526"/>
                    <a:pt x="1987673" y="120297"/>
                    <a:pt x="1977417" y="109400"/>
                  </a:cubicBezTo>
                  <a:cubicBezTo>
                    <a:pt x="1979339" y="106195"/>
                    <a:pt x="1981263" y="102991"/>
                    <a:pt x="1983185" y="99785"/>
                  </a:cubicBezTo>
                  <a:cubicBezTo>
                    <a:pt x="2002735" y="99785"/>
                    <a:pt x="2022125" y="99144"/>
                    <a:pt x="2041435" y="98984"/>
                  </a:cubicBezTo>
                  <a:close/>
                  <a:moveTo>
                    <a:pt x="1892487" y="98984"/>
                  </a:moveTo>
                  <a:cubicBezTo>
                    <a:pt x="1911396" y="98824"/>
                    <a:pt x="1930305" y="99144"/>
                    <a:pt x="1949214" y="101067"/>
                  </a:cubicBezTo>
                  <a:cubicBezTo>
                    <a:pt x="1960111" y="102349"/>
                    <a:pt x="1969725" y="121579"/>
                    <a:pt x="1979981" y="132476"/>
                  </a:cubicBezTo>
                  <a:cubicBezTo>
                    <a:pt x="1976776" y="135680"/>
                    <a:pt x="1974212" y="138886"/>
                    <a:pt x="1971648" y="142090"/>
                  </a:cubicBezTo>
                  <a:cubicBezTo>
                    <a:pt x="1934472" y="142090"/>
                    <a:pt x="1897295" y="144654"/>
                    <a:pt x="1860759" y="140808"/>
                  </a:cubicBezTo>
                  <a:cubicBezTo>
                    <a:pt x="1849221" y="139526"/>
                    <a:pt x="1838966" y="120938"/>
                    <a:pt x="1828710" y="110041"/>
                  </a:cubicBezTo>
                  <a:cubicBezTo>
                    <a:pt x="1831274" y="106837"/>
                    <a:pt x="1833197" y="102991"/>
                    <a:pt x="1835761" y="99785"/>
                  </a:cubicBezTo>
                  <a:cubicBezTo>
                    <a:pt x="1854670" y="99785"/>
                    <a:pt x="1873579" y="99144"/>
                    <a:pt x="1892487" y="98984"/>
                  </a:cubicBezTo>
                  <a:close/>
                  <a:moveTo>
                    <a:pt x="1744021" y="98343"/>
                  </a:moveTo>
                  <a:cubicBezTo>
                    <a:pt x="1762529" y="98183"/>
                    <a:pt x="1780957" y="98503"/>
                    <a:pt x="1799225" y="100426"/>
                  </a:cubicBezTo>
                  <a:cubicBezTo>
                    <a:pt x="1810122" y="101708"/>
                    <a:pt x="1819096" y="120297"/>
                    <a:pt x="1828710" y="130553"/>
                  </a:cubicBezTo>
                  <a:cubicBezTo>
                    <a:pt x="1826787" y="133757"/>
                    <a:pt x="1824223" y="137603"/>
                    <a:pt x="1822300" y="140809"/>
                  </a:cubicBezTo>
                  <a:cubicBezTo>
                    <a:pt x="1782559" y="140809"/>
                    <a:pt x="1742178" y="142731"/>
                    <a:pt x="1703078" y="139527"/>
                  </a:cubicBezTo>
                  <a:cubicBezTo>
                    <a:pt x="1694746" y="138885"/>
                    <a:pt x="1688336" y="119015"/>
                    <a:pt x="1681285" y="108118"/>
                  </a:cubicBezTo>
                  <a:cubicBezTo>
                    <a:pt x="1683849" y="105554"/>
                    <a:pt x="1686413" y="102350"/>
                    <a:pt x="1688336" y="99144"/>
                  </a:cubicBezTo>
                  <a:cubicBezTo>
                    <a:pt x="1706924" y="99144"/>
                    <a:pt x="1725513" y="98503"/>
                    <a:pt x="1744021" y="98343"/>
                  </a:cubicBezTo>
                  <a:close/>
                  <a:moveTo>
                    <a:pt x="971723" y="97222"/>
                  </a:moveTo>
                  <a:cubicBezTo>
                    <a:pt x="1004412" y="99145"/>
                    <a:pt x="1037101" y="97863"/>
                    <a:pt x="1070432" y="97863"/>
                  </a:cubicBezTo>
                  <a:cubicBezTo>
                    <a:pt x="1075560" y="130553"/>
                    <a:pt x="1065946" y="144013"/>
                    <a:pt x="1033897" y="142090"/>
                  </a:cubicBezTo>
                  <a:cubicBezTo>
                    <a:pt x="1001848" y="140167"/>
                    <a:pt x="969158" y="141449"/>
                    <a:pt x="935827" y="141449"/>
                  </a:cubicBezTo>
                  <a:cubicBezTo>
                    <a:pt x="930699" y="106196"/>
                    <a:pt x="942878" y="95299"/>
                    <a:pt x="971723" y="97222"/>
                  </a:cubicBezTo>
                  <a:close/>
                  <a:moveTo>
                    <a:pt x="819810" y="97222"/>
                  </a:moveTo>
                  <a:cubicBezTo>
                    <a:pt x="852500" y="99145"/>
                    <a:pt x="885190" y="97863"/>
                    <a:pt x="917880" y="97863"/>
                  </a:cubicBezTo>
                  <a:cubicBezTo>
                    <a:pt x="924930" y="130553"/>
                    <a:pt x="915316" y="143372"/>
                    <a:pt x="884549" y="142090"/>
                  </a:cubicBezTo>
                  <a:cubicBezTo>
                    <a:pt x="851218" y="140167"/>
                    <a:pt x="817246" y="141449"/>
                    <a:pt x="783916" y="141449"/>
                  </a:cubicBezTo>
                  <a:cubicBezTo>
                    <a:pt x="779429" y="108118"/>
                    <a:pt x="790325" y="95940"/>
                    <a:pt x="819810" y="97222"/>
                  </a:cubicBezTo>
                  <a:close/>
                  <a:moveTo>
                    <a:pt x="519191" y="96581"/>
                  </a:moveTo>
                  <a:cubicBezTo>
                    <a:pt x="551881" y="98503"/>
                    <a:pt x="584571" y="97221"/>
                    <a:pt x="619184" y="97221"/>
                  </a:cubicBezTo>
                  <a:cubicBezTo>
                    <a:pt x="618543" y="131834"/>
                    <a:pt x="604441" y="144013"/>
                    <a:pt x="574956" y="142089"/>
                  </a:cubicBezTo>
                  <a:cubicBezTo>
                    <a:pt x="542267" y="140167"/>
                    <a:pt x="509577" y="141449"/>
                    <a:pt x="474964" y="141449"/>
                  </a:cubicBezTo>
                  <a:cubicBezTo>
                    <a:pt x="476886" y="108759"/>
                    <a:pt x="489065" y="95299"/>
                    <a:pt x="519191" y="96581"/>
                  </a:cubicBezTo>
                  <a:close/>
                  <a:moveTo>
                    <a:pt x="670463" y="96580"/>
                  </a:moveTo>
                  <a:cubicBezTo>
                    <a:pt x="703152" y="98503"/>
                    <a:pt x="736483" y="97221"/>
                    <a:pt x="769814" y="97221"/>
                  </a:cubicBezTo>
                  <a:cubicBezTo>
                    <a:pt x="771096" y="133116"/>
                    <a:pt x="756353" y="144012"/>
                    <a:pt x="726869" y="142089"/>
                  </a:cubicBezTo>
                  <a:cubicBezTo>
                    <a:pt x="694820" y="140166"/>
                    <a:pt x="662130" y="141448"/>
                    <a:pt x="628799" y="141448"/>
                  </a:cubicBezTo>
                  <a:cubicBezTo>
                    <a:pt x="627517" y="106836"/>
                    <a:pt x="640336" y="95298"/>
                    <a:pt x="670463" y="96580"/>
                  </a:cubicBezTo>
                  <a:close/>
                  <a:moveTo>
                    <a:pt x="381621" y="95539"/>
                  </a:moveTo>
                  <a:cubicBezTo>
                    <a:pt x="406699" y="94016"/>
                    <a:pt x="437466" y="95298"/>
                    <a:pt x="467271" y="100426"/>
                  </a:cubicBezTo>
                  <a:cubicBezTo>
                    <a:pt x="460862" y="138243"/>
                    <a:pt x="458298" y="141448"/>
                    <a:pt x="423044" y="141448"/>
                  </a:cubicBezTo>
                  <a:cubicBezTo>
                    <a:pt x="330744" y="141448"/>
                    <a:pt x="238443" y="141448"/>
                    <a:pt x="146142" y="141448"/>
                  </a:cubicBezTo>
                  <a:cubicBezTo>
                    <a:pt x="136528" y="141448"/>
                    <a:pt x="127554" y="139526"/>
                    <a:pt x="116657" y="138884"/>
                  </a:cubicBezTo>
                  <a:cubicBezTo>
                    <a:pt x="124349" y="109400"/>
                    <a:pt x="138450" y="95298"/>
                    <a:pt x="168576" y="96580"/>
                  </a:cubicBezTo>
                  <a:cubicBezTo>
                    <a:pt x="212163" y="98503"/>
                    <a:pt x="255749" y="96580"/>
                    <a:pt x="299336" y="97862"/>
                  </a:cubicBezTo>
                  <a:cubicBezTo>
                    <a:pt x="308310" y="97862"/>
                    <a:pt x="316642" y="103631"/>
                    <a:pt x="330103" y="107477"/>
                  </a:cubicBezTo>
                  <a:cubicBezTo>
                    <a:pt x="337154" y="101388"/>
                    <a:pt x="356543" y="97061"/>
                    <a:pt x="381621" y="95539"/>
                  </a:cubicBezTo>
                  <a:close/>
                  <a:moveTo>
                    <a:pt x="1482582" y="48507"/>
                  </a:moveTo>
                  <a:cubicBezTo>
                    <a:pt x="1526810" y="48507"/>
                    <a:pt x="1569114" y="48507"/>
                    <a:pt x="1611418" y="48507"/>
                  </a:cubicBezTo>
                  <a:cubicBezTo>
                    <a:pt x="1613341" y="61327"/>
                    <a:pt x="1615264" y="71583"/>
                    <a:pt x="1617187" y="83761"/>
                  </a:cubicBezTo>
                  <a:cubicBezTo>
                    <a:pt x="1573600" y="83761"/>
                    <a:pt x="1532578" y="83761"/>
                    <a:pt x="1488992" y="83761"/>
                  </a:cubicBezTo>
                  <a:cubicBezTo>
                    <a:pt x="1487069" y="72864"/>
                    <a:pt x="1485146" y="61968"/>
                    <a:pt x="1482582" y="48507"/>
                  </a:cubicBezTo>
                  <a:close/>
                  <a:moveTo>
                    <a:pt x="2407114" y="47705"/>
                  </a:moveTo>
                  <a:cubicBezTo>
                    <a:pt x="2425942" y="47545"/>
                    <a:pt x="2444691" y="47865"/>
                    <a:pt x="2463279" y="49788"/>
                  </a:cubicBezTo>
                  <a:cubicBezTo>
                    <a:pt x="2474176" y="51070"/>
                    <a:pt x="2483791" y="69018"/>
                    <a:pt x="2501097" y="86325"/>
                  </a:cubicBezTo>
                  <a:cubicBezTo>
                    <a:pt x="2453024" y="86325"/>
                    <a:pt x="2415847" y="88889"/>
                    <a:pt x="2379311" y="85043"/>
                  </a:cubicBezTo>
                  <a:cubicBezTo>
                    <a:pt x="2367773" y="83761"/>
                    <a:pt x="2356877" y="67095"/>
                    <a:pt x="2345980" y="58121"/>
                  </a:cubicBezTo>
                  <a:cubicBezTo>
                    <a:pt x="2347262" y="54916"/>
                    <a:pt x="2348544" y="51712"/>
                    <a:pt x="2350467" y="48506"/>
                  </a:cubicBezTo>
                  <a:cubicBezTo>
                    <a:pt x="2369376" y="48506"/>
                    <a:pt x="2388285" y="47865"/>
                    <a:pt x="2407114" y="47705"/>
                  </a:cubicBezTo>
                  <a:close/>
                  <a:moveTo>
                    <a:pt x="1830873" y="47306"/>
                  </a:moveTo>
                  <a:cubicBezTo>
                    <a:pt x="1849702" y="47226"/>
                    <a:pt x="1868451" y="47546"/>
                    <a:pt x="1887039" y="49148"/>
                  </a:cubicBezTo>
                  <a:cubicBezTo>
                    <a:pt x="1896012" y="49790"/>
                    <a:pt x="1903704" y="67737"/>
                    <a:pt x="1912037" y="77993"/>
                  </a:cubicBezTo>
                  <a:cubicBezTo>
                    <a:pt x="1909473" y="80557"/>
                    <a:pt x="1907550" y="83121"/>
                    <a:pt x="1906268" y="85685"/>
                  </a:cubicBezTo>
                  <a:cubicBezTo>
                    <a:pt x="1869092" y="85685"/>
                    <a:pt x="1831914" y="87607"/>
                    <a:pt x="1794738" y="84403"/>
                  </a:cubicBezTo>
                  <a:cubicBezTo>
                    <a:pt x="1785123" y="83761"/>
                    <a:pt x="1776791" y="67096"/>
                    <a:pt x="1768458" y="57481"/>
                  </a:cubicBezTo>
                  <a:cubicBezTo>
                    <a:pt x="1770381" y="54276"/>
                    <a:pt x="1772304" y="51072"/>
                    <a:pt x="1774226" y="47866"/>
                  </a:cubicBezTo>
                  <a:cubicBezTo>
                    <a:pt x="1793135" y="47866"/>
                    <a:pt x="1812044" y="47386"/>
                    <a:pt x="1830873" y="47306"/>
                  </a:cubicBezTo>
                  <a:close/>
                  <a:moveTo>
                    <a:pt x="1972851" y="46665"/>
                  </a:moveTo>
                  <a:cubicBezTo>
                    <a:pt x="1992641" y="46585"/>
                    <a:pt x="2011069" y="46905"/>
                    <a:pt x="2029336" y="48507"/>
                  </a:cubicBezTo>
                  <a:cubicBezTo>
                    <a:pt x="2039593" y="49149"/>
                    <a:pt x="2047925" y="65814"/>
                    <a:pt x="2057539" y="75429"/>
                  </a:cubicBezTo>
                  <a:cubicBezTo>
                    <a:pt x="2056258" y="78634"/>
                    <a:pt x="2054335" y="81838"/>
                    <a:pt x="2053053" y="85044"/>
                  </a:cubicBezTo>
                  <a:cubicBezTo>
                    <a:pt x="2014594" y="85044"/>
                    <a:pt x="1976136" y="86966"/>
                    <a:pt x="1938318" y="83762"/>
                  </a:cubicBezTo>
                  <a:cubicBezTo>
                    <a:pt x="1929344" y="83120"/>
                    <a:pt x="1921652" y="64532"/>
                    <a:pt x="1908192" y="47225"/>
                  </a:cubicBezTo>
                  <a:cubicBezTo>
                    <a:pt x="1931908" y="47225"/>
                    <a:pt x="1953060" y="46745"/>
                    <a:pt x="1972851" y="46665"/>
                  </a:cubicBezTo>
                  <a:close/>
                  <a:moveTo>
                    <a:pt x="1687695" y="46665"/>
                  </a:moveTo>
                  <a:cubicBezTo>
                    <a:pt x="1706924" y="46585"/>
                    <a:pt x="1726153" y="46905"/>
                    <a:pt x="1745383" y="48507"/>
                  </a:cubicBezTo>
                  <a:cubicBezTo>
                    <a:pt x="1753074" y="49149"/>
                    <a:pt x="1759484" y="67096"/>
                    <a:pt x="1766535" y="77352"/>
                  </a:cubicBezTo>
                  <a:cubicBezTo>
                    <a:pt x="1763330" y="79916"/>
                    <a:pt x="1761407" y="83120"/>
                    <a:pt x="1759484" y="85684"/>
                  </a:cubicBezTo>
                  <a:cubicBezTo>
                    <a:pt x="1723589" y="85684"/>
                    <a:pt x="1687695" y="87608"/>
                    <a:pt x="1652441" y="84402"/>
                  </a:cubicBezTo>
                  <a:cubicBezTo>
                    <a:pt x="1642186" y="83762"/>
                    <a:pt x="1633212" y="68378"/>
                    <a:pt x="1623597" y="59404"/>
                  </a:cubicBezTo>
                  <a:cubicBezTo>
                    <a:pt x="1625520" y="55558"/>
                    <a:pt x="1627443" y="51071"/>
                    <a:pt x="1630007" y="47225"/>
                  </a:cubicBezTo>
                  <a:cubicBezTo>
                    <a:pt x="1649236" y="47225"/>
                    <a:pt x="1668465" y="46745"/>
                    <a:pt x="1687695" y="46665"/>
                  </a:cubicBezTo>
                  <a:close/>
                  <a:moveTo>
                    <a:pt x="2062666" y="46584"/>
                  </a:moveTo>
                  <a:cubicBezTo>
                    <a:pt x="2110099" y="46584"/>
                    <a:pt x="2158172" y="46584"/>
                    <a:pt x="2205605" y="46584"/>
                  </a:cubicBezTo>
                  <a:cubicBezTo>
                    <a:pt x="2236372" y="46584"/>
                    <a:pt x="2267779" y="48506"/>
                    <a:pt x="2298547" y="46584"/>
                  </a:cubicBezTo>
                  <a:cubicBezTo>
                    <a:pt x="2325467" y="44661"/>
                    <a:pt x="2339570" y="56198"/>
                    <a:pt x="2346620" y="85683"/>
                  </a:cubicBezTo>
                  <a:cubicBezTo>
                    <a:pt x="2258806" y="85683"/>
                    <a:pt x="2174197" y="86965"/>
                    <a:pt x="2090229" y="84402"/>
                  </a:cubicBezTo>
                  <a:cubicBezTo>
                    <a:pt x="2078691" y="84402"/>
                    <a:pt x="2067795" y="66454"/>
                    <a:pt x="2056898" y="56840"/>
                  </a:cubicBezTo>
                  <a:cubicBezTo>
                    <a:pt x="2058821" y="53634"/>
                    <a:pt x="2060744" y="50430"/>
                    <a:pt x="2062666" y="46584"/>
                  </a:cubicBezTo>
                  <a:close/>
                  <a:moveTo>
                    <a:pt x="1367205" y="45303"/>
                  </a:moveTo>
                  <a:cubicBezTo>
                    <a:pt x="1391563" y="46585"/>
                    <a:pt x="1415920" y="46585"/>
                    <a:pt x="1440278" y="45303"/>
                  </a:cubicBezTo>
                  <a:cubicBezTo>
                    <a:pt x="1467840" y="44662"/>
                    <a:pt x="1473608" y="58122"/>
                    <a:pt x="1467840" y="83121"/>
                  </a:cubicBezTo>
                  <a:cubicBezTo>
                    <a:pt x="1426176" y="83121"/>
                    <a:pt x="1385153" y="83121"/>
                    <a:pt x="1342849" y="83121"/>
                  </a:cubicBezTo>
                  <a:cubicBezTo>
                    <a:pt x="1334516" y="58763"/>
                    <a:pt x="1336439" y="44021"/>
                    <a:pt x="1367205" y="45303"/>
                  </a:cubicBezTo>
                  <a:close/>
                  <a:moveTo>
                    <a:pt x="1223627" y="44021"/>
                  </a:moveTo>
                  <a:cubicBezTo>
                    <a:pt x="1246702" y="45302"/>
                    <a:pt x="1270418" y="45943"/>
                    <a:pt x="1293493" y="45302"/>
                  </a:cubicBezTo>
                  <a:cubicBezTo>
                    <a:pt x="1319132" y="44021"/>
                    <a:pt x="1329388" y="53635"/>
                    <a:pt x="1320414" y="83761"/>
                  </a:cubicBezTo>
                  <a:cubicBezTo>
                    <a:pt x="1278751" y="83761"/>
                    <a:pt x="1237728" y="83761"/>
                    <a:pt x="1195423" y="83761"/>
                  </a:cubicBezTo>
                  <a:cubicBezTo>
                    <a:pt x="1187090" y="56840"/>
                    <a:pt x="1192859" y="42098"/>
                    <a:pt x="1223627" y="44021"/>
                  </a:cubicBezTo>
                  <a:close/>
                  <a:moveTo>
                    <a:pt x="919162" y="44020"/>
                  </a:moveTo>
                  <a:cubicBezTo>
                    <a:pt x="955057" y="42097"/>
                    <a:pt x="991593" y="44020"/>
                    <a:pt x="1028129" y="44020"/>
                  </a:cubicBezTo>
                  <a:cubicBezTo>
                    <a:pt x="1036462" y="78633"/>
                    <a:pt x="1023001" y="87607"/>
                    <a:pt x="995439" y="85684"/>
                  </a:cubicBezTo>
                  <a:cubicBezTo>
                    <a:pt x="964672" y="83761"/>
                    <a:pt x="933905" y="85043"/>
                    <a:pt x="900574" y="85043"/>
                  </a:cubicBezTo>
                  <a:cubicBezTo>
                    <a:pt x="896728" y="65172"/>
                    <a:pt x="892882" y="45943"/>
                    <a:pt x="919162" y="44020"/>
                  </a:cubicBezTo>
                  <a:close/>
                  <a:moveTo>
                    <a:pt x="1076842" y="43380"/>
                  </a:moveTo>
                  <a:cubicBezTo>
                    <a:pt x="1109533" y="44020"/>
                    <a:pt x="1141582" y="43380"/>
                    <a:pt x="1175553" y="43380"/>
                  </a:cubicBezTo>
                  <a:cubicBezTo>
                    <a:pt x="1175553" y="59404"/>
                    <a:pt x="1175553" y="69660"/>
                    <a:pt x="1175553" y="82479"/>
                  </a:cubicBezTo>
                  <a:cubicBezTo>
                    <a:pt x="1132608" y="82479"/>
                    <a:pt x="1090944" y="82479"/>
                    <a:pt x="1047998" y="82479"/>
                  </a:cubicBezTo>
                  <a:cubicBezTo>
                    <a:pt x="1040947" y="56840"/>
                    <a:pt x="1046716" y="42098"/>
                    <a:pt x="1076842" y="43380"/>
                  </a:cubicBezTo>
                  <a:close/>
                  <a:moveTo>
                    <a:pt x="643541" y="42739"/>
                  </a:moveTo>
                  <a:cubicBezTo>
                    <a:pt x="674949" y="44021"/>
                    <a:pt x="706357" y="43380"/>
                    <a:pt x="737765" y="43380"/>
                  </a:cubicBezTo>
                  <a:cubicBezTo>
                    <a:pt x="739688" y="77352"/>
                    <a:pt x="726868" y="87608"/>
                    <a:pt x="698665" y="85685"/>
                  </a:cubicBezTo>
                  <a:cubicBezTo>
                    <a:pt x="666616" y="83762"/>
                    <a:pt x="635209" y="85044"/>
                    <a:pt x="601237" y="85044"/>
                  </a:cubicBezTo>
                  <a:cubicBezTo>
                    <a:pt x="601237" y="52354"/>
                    <a:pt x="615338" y="41458"/>
                    <a:pt x="643541" y="42739"/>
                  </a:cubicBezTo>
                  <a:close/>
                  <a:moveTo>
                    <a:pt x="783915" y="42738"/>
                  </a:moveTo>
                  <a:cubicBezTo>
                    <a:pt x="817246" y="44020"/>
                    <a:pt x="849937" y="43379"/>
                    <a:pt x="883268" y="43379"/>
                  </a:cubicBezTo>
                  <a:cubicBezTo>
                    <a:pt x="887114" y="77351"/>
                    <a:pt x="874294" y="87607"/>
                    <a:pt x="847373" y="85684"/>
                  </a:cubicBezTo>
                  <a:cubicBezTo>
                    <a:pt x="815964" y="83761"/>
                    <a:pt x="783915" y="85043"/>
                    <a:pt x="751226" y="85043"/>
                  </a:cubicBezTo>
                  <a:cubicBezTo>
                    <a:pt x="747380" y="56199"/>
                    <a:pt x="755712" y="42097"/>
                    <a:pt x="783915" y="42738"/>
                  </a:cubicBezTo>
                  <a:close/>
                  <a:moveTo>
                    <a:pt x="496757" y="42097"/>
                  </a:moveTo>
                  <a:cubicBezTo>
                    <a:pt x="528165" y="44021"/>
                    <a:pt x="559573" y="42739"/>
                    <a:pt x="592262" y="42739"/>
                  </a:cubicBezTo>
                  <a:cubicBezTo>
                    <a:pt x="590340" y="78634"/>
                    <a:pt x="574316" y="86966"/>
                    <a:pt x="547394" y="85044"/>
                  </a:cubicBezTo>
                  <a:cubicBezTo>
                    <a:pt x="515986" y="83120"/>
                    <a:pt x="484579" y="84402"/>
                    <a:pt x="451889" y="84402"/>
                  </a:cubicBezTo>
                  <a:cubicBezTo>
                    <a:pt x="453812" y="52994"/>
                    <a:pt x="467914" y="40175"/>
                    <a:pt x="496757" y="42097"/>
                  </a:cubicBezTo>
                  <a:close/>
                  <a:moveTo>
                    <a:pt x="352537" y="42097"/>
                  </a:moveTo>
                  <a:cubicBezTo>
                    <a:pt x="382663" y="44020"/>
                    <a:pt x="413430" y="42738"/>
                    <a:pt x="444837" y="42738"/>
                  </a:cubicBezTo>
                  <a:cubicBezTo>
                    <a:pt x="440992" y="72864"/>
                    <a:pt x="430095" y="86966"/>
                    <a:pt x="401252" y="85684"/>
                  </a:cubicBezTo>
                  <a:cubicBezTo>
                    <a:pt x="369203" y="83120"/>
                    <a:pt x="336513" y="85043"/>
                    <a:pt x="301900" y="85043"/>
                  </a:cubicBezTo>
                  <a:cubicBezTo>
                    <a:pt x="307668" y="49788"/>
                    <a:pt x="324975" y="40815"/>
                    <a:pt x="352537" y="42097"/>
                  </a:cubicBezTo>
                  <a:close/>
                  <a:moveTo>
                    <a:pt x="229870" y="39344"/>
                  </a:moveTo>
                  <a:cubicBezTo>
                    <a:pt x="247377" y="39975"/>
                    <a:pt x="269210" y="42098"/>
                    <a:pt x="296772" y="45303"/>
                  </a:cubicBezTo>
                  <a:cubicBezTo>
                    <a:pt x="294208" y="72223"/>
                    <a:pt x="282671" y="86966"/>
                    <a:pt x="253186" y="85684"/>
                  </a:cubicBezTo>
                  <a:cubicBezTo>
                    <a:pt x="219214" y="83761"/>
                    <a:pt x="185883" y="85043"/>
                    <a:pt x="151270" y="85043"/>
                  </a:cubicBezTo>
                  <a:cubicBezTo>
                    <a:pt x="163769" y="48988"/>
                    <a:pt x="177350" y="37451"/>
                    <a:pt x="229870" y="39344"/>
                  </a:cubicBezTo>
                  <a:close/>
                  <a:moveTo>
                    <a:pt x="1149914" y="5561"/>
                  </a:moveTo>
                  <a:cubicBezTo>
                    <a:pt x="1180681" y="4279"/>
                    <a:pt x="1212090" y="4920"/>
                    <a:pt x="1242856" y="5561"/>
                  </a:cubicBezTo>
                  <a:cubicBezTo>
                    <a:pt x="1246702" y="5561"/>
                    <a:pt x="1254394" y="13894"/>
                    <a:pt x="1253753" y="17099"/>
                  </a:cubicBezTo>
                  <a:cubicBezTo>
                    <a:pt x="1252471" y="22867"/>
                    <a:pt x="1247343" y="31841"/>
                    <a:pt x="1242856" y="31841"/>
                  </a:cubicBezTo>
                  <a:cubicBezTo>
                    <a:pt x="1226832" y="33764"/>
                    <a:pt x="1210807" y="32482"/>
                    <a:pt x="1194783" y="32482"/>
                  </a:cubicBezTo>
                  <a:cubicBezTo>
                    <a:pt x="1180041" y="32482"/>
                    <a:pt x="1164657" y="33764"/>
                    <a:pt x="1149914" y="31841"/>
                  </a:cubicBezTo>
                  <a:cubicBezTo>
                    <a:pt x="1144787" y="31200"/>
                    <a:pt x="1136454" y="22867"/>
                    <a:pt x="1137095" y="19022"/>
                  </a:cubicBezTo>
                  <a:cubicBezTo>
                    <a:pt x="1137736" y="13894"/>
                    <a:pt x="1145428" y="5561"/>
                    <a:pt x="1149914" y="5561"/>
                  </a:cubicBezTo>
                  <a:close/>
                  <a:moveTo>
                    <a:pt x="2398300" y="5401"/>
                  </a:moveTo>
                  <a:cubicBezTo>
                    <a:pt x="2420013" y="5241"/>
                    <a:pt x="2441165" y="8767"/>
                    <a:pt x="2461356" y="26714"/>
                  </a:cubicBezTo>
                  <a:cubicBezTo>
                    <a:pt x="2405591" y="43379"/>
                    <a:pt x="2347903" y="36329"/>
                    <a:pt x="2331878" y="6202"/>
                  </a:cubicBezTo>
                  <a:cubicBezTo>
                    <a:pt x="2354312" y="9407"/>
                    <a:pt x="2376587" y="5562"/>
                    <a:pt x="2398300" y="5401"/>
                  </a:cubicBezTo>
                  <a:close/>
                  <a:moveTo>
                    <a:pt x="2240910" y="4950"/>
                  </a:moveTo>
                  <a:cubicBezTo>
                    <a:pt x="2284566" y="2035"/>
                    <a:pt x="2315694" y="13093"/>
                    <a:pt x="2324828" y="35687"/>
                  </a:cubicBezTo>
                  <a:cubicBezTo>
                    <a:pt x="2282523" y="26072"/>
                    <a:pt x="2237654" y="50429"/>
                    <a:pt x="2193427" y="12612"/>
                  </a:cubicBezTo>
                  <a:cubicBezTo>
                    <a:pt x="2210413" y="8445"/>
                    <a:pt x="2226357" y="5922"/>
                    <a:pt x="2240910" y="4950"/>
                  </a:cubicBezTo>
                  <a:close/>
                  <a:moveTo>
                    <a:pt x="1557576" y="4921"/>
                  </a:moveTo>
                  <a:cubicBezTo>
                    <a:pt x="1583856" y="3639"/>
                    <a:pt x="1610778" y="2997"/>
                    <a:pt x="1637699" y="5562"/>
                  </a:cubicBezTo>
                  <a:cubicBezTo>
                    <a:pt x="1646031" y="6203"/>
                    <a:pt x="1653082" y="17099"/>
                    <a:pt x="1661415" y="22868"/>
                  </a:cubicBezTo>
                  <a:cubicBezTo>
                    <a:pt x="1658851" y="26714"/>
                    <a:pt x="1657569" y="29919"/>
                    <a:pt x="1655646" y="33124"/>
                  </a:cubicBezTo>
                  <a:cubicBezTo>
                    <a:pt x="1622956" y="33124"/>
                    <a:pt x="1590266" y="33765"/>
                    <a:pt x="1557576" y="32483"/>
                  </a:cubicBezTo>
                  <a:cubicBezTo>
                    <a:pt x="1551166" y="32483"/>
                    <a:pt x="1545398" y="22227"/>
                    <a:pt x="1538988" y="16459"/>
                  </a:cubicBezTo>
                  <a:cubicBezTo>
                    <a:pt x="1545398" y="12613"/>
                    <a:pt x="1551166" y="5562"/>
                    <a:pt x="1557576" y="4921"/>
                  </a:cubicBezTo>
                  <a:close/>
                  <a:moveTo>
                    <a:pt x="1421689" y="4921"/>
                  </a:moveTo>
                  <a:cubicBezTo>
                    <a:pt x="1449251" y="3639"/>
                    <a:pt x="1477454" y="2997"/>
                    <a:pt x="1505016" y="5562"/>
                  </a:cubicBezTo>
                  <a:cubicBezTo>
                    <a:pt x="1512708" y="6203"/>
                    <a:pt x="1519118" y="17741"/>
                    <a:pt x="1526168" y="24150"/>
                  </a:cubicBezTo>
                  <a:cubicBezTo>
                    <a:pt x="1524246" y="26714"/>
                    <a:pt x="1522322" y="29919"/>
                    <a:pt x="1520400" y="33124"/>
                  </a:cubicBezTo>
                  <a:cubicBezTo>
                    <a:pt x="1487710" y="33124"/>
                    <a:pt x="1454379" y="33765"/>
                    <a:pt x="1421689" y="32483"/>
                  </a:cubicBezTo>
                  <a:cubicBezTo>
                    <a:pt x="1415920" y="32483"/>
                    <a:pt x="1410152" y="23509"/>
                    <a:pt x="1405024" y="18381"/>
                  </a:cubicBezTo>
                  <a:cubicBezTo>
                    <a:pt x="1410792" y="13895"/>
                    <a:pt x="1415920" y="5562"/>
                    <a:pt x="1421689" y="4921"/>
                  </a:cubicBezTo>
                  <a:close/>
                  <a:moveTo>
                    <a:pt x="2020523" y="4920"/>
                  </a:moveTo>
                  <a:cubicBezTo>
                    <a:pt x="2040554" y="8285"/>
                    <a:pt x="2053053" y="16458"/>
                    <a:pt x="2058181" y="29277"/>
                  </a:cubicBezTo>
                  <a:cubicBezTo>
                    <a:pt x="1999852" y="44020"/>
                    <a:pt x="1947292" y="35687"/>
                    <a:pt x="1937677" y="9407"/>
                  </a:cubicBezTo>
                  <a:cubicBezTo>
                    <a:pt x="1972931" y="2997"/>
                    <a:pt x="2000493" y="1555"/>
                    <a:pt x="2020523" y="4920"/>
                  </a:cubicBezTo>
                  <a:close/>
                  <a:moveTo>
                    <a:pt x="2107156" y="4429"/>
                  </a:moveTo>
                  <a:cubicBezTo>
                    <a:pt x="2150122" y="674"/>
                    <a:pt x="2183173" y="11972"/>
                    <a:pt x="2192787" y="36970"/>
                  </a:cubicBezTo>
                  <a:cubicBezTo>
                    <a:pt x="2148559" y="25432"/>
                    <a:pt x="2103691" y="50430"/>
                    <a:pt x="2061386" y="13253"/>
                  </a:cubicBezTo>
                  <a:cubicBezTo>
                    <a:pt x="2077410" y="8606"/>
                    <a:pt x="2092834" y="5682"/>
                    <a:pt x="2107156" y="4429"/>
                  </a:cubicBezTo>
                  <a:close/>
                  <a:moveTo>
                    <a:pt x="888716" y="4359"/>
                  </a:moveTo>
                  <a:cubicBezTo>
                    <a:pt x="904901" y="914"/>
                    <a:pt x="934866" y="2356"/>
                    <a:pt x="993516" y="5562"/>
                  </a:cubicBezTo>
                  <a:cubicBezTo>
                    <a:pt x="981978" y="17740"/>
                    <a:pt x="975568" y="30559"/>
                    <a:pt x="968518" y="31201"/>
                  </a:cubicBezTo>
                  <a:cubicBezTo>
                    <a:pt x="935828" y="33123"/>
                    <a:pt x="902497" y="32483"/>
                    <a:pt x="866602" y="32483"/>
                  </a:cubicBezTo>
                  <a:cubicBezTo>
                    <a:pt x="870127" y="16138"/>
                    <a:pt x="872531" y="7805"/>
                    <a:pt x="888716" y="4359"/>
                  </a:cubicBezTo>
                  <a:close/>
                  <a:moveTo>
                    <a:pt x="1331312" y="4279"/>
                  </a:moveTo>
                  <a:cubicBezTo>
                    <a:pt x="1344772" y="4279"/>
                    <a:pt x="1358874" y="2997"/>
                    <a:pt x="1372334" y="4920"/>
                  </a:cubicBezTo>
                  <a:cubicBezTo>
                    <a:pt x="1378744" y="5562"/>
                    <a:pt x="1383872" y="13894"/>
                    <a:pt x="1389641" y="18381"/>
                  </a:cubicBezTo>
                  <a:cubicBezTo>
                    <a:pt x="1384513" y="23509"/>
                    <a:pt x="1379385" y="32483"/>
                    <a:pt x="1373616" y="32483"/>
                  </a:cubicBezTo>
                  <a:cubicBezTo>
                    <a:pt x="1345413" y="33765"/>
                    <a:pt x="1316569" y="33765"/>
                    <a:pt x="1287725" y="32483"/>
                  </a:cubicBezTo>
                  <a:cubicBezTo>
                    <a:pt x="1281956" y="32483"/>
                    <a:pt x="1276187" y="23509"/>
                    <a:pt x="1270419" y="19022"/>
                  </a:cubicBezTo>
                  <a:cubicBezTo>
                    <a:pt x="1276829" y="13894"/>
                    <a:pt x="1282597" y="6202"/>
                    <a:pt x="1289648" y="4920"/>
                  </a:cubicBezTo>
                  <a:cubicBezTo>
                    <a:pt x="1303750" y="2356"/>
                    <a:pt x="1317210" y="4279"/>
                    <a:pt x="1331312" y="4279"/>
                  </a:cubicBezTo>
                  <a:close/>
                  <a:moveTo>
                    <a:pt x="1759405" y="3799"/>
                  </a:moveTo>
                  <a:cubicBezTo>
                    <a:pt x="1777593" y="7004"/>
                    <a:pt x="1786726" y="14856"/>
                    <a:pt x="1790252" y="27996"/>
                  </a:cubicBezTo>
                  <a:cubicBezTo>
                    <a:pt x="1735769" y="44662"/>
                    <a:pt x="1678081" y="35688"/>
                    <a:pt x="1674235" y="7485"/>
                  </a:cubicBezTo>
                  <a:cubicBezTo>
                    <a:pt x="1713975" y="2036"/>
                    <a:pt x="1741217" y="594"/>
                    <a:pt x="1759405" y="3799"/>
                  </a:cubicBezTo>
                  <a:close/>
                  <a:moveTo>
                    <a:pt x="1117224" y="3638"/>
                  </a:moveTo>
                  <a:cubicBezTo>
                    <a:pt x="1119788" y="6843"/>
                    <a:pt x="1122352" y="10049"/>
                    <a:pt x="1124916" y="13253"/>
                  </a:cubicBezTo>
                  <a:cubicBezTo>
                    <a:pt x="1118506" y="19663"/>
                    <a:pt x="1112096" y="30560"/>
                    <a:pt x="1105045" y="31201"/>
                  </a:cubicBezTo>
                  <a:cubicBezTo>
                    <a:pt x="1071074" y="33124"/>
                    <a:pt x="1037743" y="31842"/>
                    <a:pt x="1003771" y="31842"/>
                  </a:cubicBezTo>
                  <a:cubicBezTo>
                    <a:pt x="1001848" y="27996"/>
                    <a:pt x="999925" y="24791"/>
                    <a:pt x="998643" y="20945"/>
                  </a:cubicBezTo>
                  <a:cubicBezTo>
                    <a:pt x="1006335" y="15176"/>
                    <a:pt x="1013386" y="4280"/>
                    <a:pt x="1021718" y="4280"/>
                  </a:cubicBezTo>
                  <a:cubicBezTo>
                    <a:pt x="1053126" y="2356"/>
                    <a:pt x="1085175" y="3638"/>
                    <a:pt x="1117224" y="3638"/>
                  </a:cubicBezTo>
                  <a:close/>
                  <a:moveTo>
                    <a:pt x="1848320" y="2697"/>
                  </a:moveTo>
                  <a:cubicBezTo>
                    <a:pt x="1887680" y="-127"/>
                    <a:pt x="1918928" y="10209"/>
                    <a:pt x="1924216" y="29919"/>
                  </a:cubicBezTo>
                  <a:cubicBezTo>
                    <a:pt x="1856913" y="43380"/>
                    <a:pt x="1812685" y="35688"/>
                    <a:pt x="1806917" y="10049"/>
                  </a:cubicBezTo>
                  <a:cubicBezTo>
                    <a:pt x="1821179" y="6043"/>
                    <a:pt x="1835200" y="3639"/>
                    <a:pt x="1848320" y="2697"/>
                  </a:cubicBezTo>
                  <a:close/>
                  <a:moveTo>
                    <a:pt x="360550" y="1876"/>
                  </a:moveTo>
                  <a:cubicBezTo>
                    <a:pt x="380901" y="-1649"/>
                    <a:pt x="409264" y="-207"/>
                    <a:pt x="446120" y="6203"/>
                  </a:cubicBezTo>
                  <a:cubicBezTo>
                    <a:pt x="437146" y="33765"/>
                    <a:pt x="386509" y="42098"/>
                    <a:pt x="323052" y="27355"/>
                  </a:cubicBezTo>
                  <a:cubicBezTo>
                    <a:pt x="327859" y="13895"/>
                    <a:pt x="340198" y="5402"/>
                    <a:pt x="360550" y="1876"/>
                  </a:cubicBezTo>
                  <a:close/>
                  <a:moveTo>
                    <a:pt x="716613" y="1716"/>
                  </a:moveTo>
                  <a:cubicBezTo>
                    <a:pt x="712126" y="35047"/>
                    <a:pt x="675590" y="41457"/>
                    <a:pt x="595468" y="23509"/>
                  </a:cubicBezTo>
                  <a:cubicBezTo>
                    <a:pt x="630081" y="-13668"/>
                    <a:pt x="675590" y="12613"/>
                    <a:pt x="716613" y="1716"/>
                  </a:cubicBezTo>
                  <a:close/>
                  <a:moveTo>
                    <a:pt x="800382" y="1645"/>
                  </a:moveTo>
                  <a:cubicBezTo>
                    <a:pt x="816246" y="2316"/>
                    <a:pt x="835675" y="4119"/>
                    <a:pt x="859552" y="6843"/>
                  </a:cubicBezTo>
                  <a:cubicBezTo>
                    <a:pt x="848014" y="17740"/>
                    <a:pt x="841604" y="29919"/>
                    <a:pt x="833913" y="30559"/>
                  </a:cubicBezTo>
                  <a:cubicBezTo>
                    <a:pt x="800582" y="33123"/>
                    <a:pt x="767251" y="31841"/>
                    <a:pt x="730074" y="31841"/>
                  </a:cubicBezTo>
                  <a:cubicBezTo>
                    <a:pt x="737285" y="7805"/>
                    <a:pt x="752789" y="-368"/>
                    <a:pt x="800382" y="1645"/>
                  </a:cubicBezTo>
                  <a:close/>
                  <a:moveTo>
                    <a:pt x="529888" y="603"/>
                  </a:moveTo>
                  <a:cubicBezTo>
                    <a:pt x="544430" y="1274"/>
                    <a:pt x="561497" y="3157"/>
                    <a:pt x="581367" y="6202"/>
                  </a:cubicBezTo>
                  <a:cubicBezTo>
                    <a:pt x="574957" y="34406"/>
                    <a:pt x="532652" y="42097"/>
                    <a:pt x="459581" y="28637"/>
                  </a:cubicBezTo>
                  <a:cubicBezTo>
                    <a:pt x="465350" y="7484"/>
                    <a:pt x="486262" y="-1410"/>
                    <a:pt x="529888" y="603"/>
                  </a:cubicBezTo>
                  <a:close/>
                  <a:moveTo>
                    <a:pt x="310875" y="434"/>
                  </a:moveTo>
                  <a:cubicBezTo>
                    <a:pt x="302542" y="33765"/>
                    <a:pt x="253187" y="42098"/>
                    <a:pt x="179474" y="24151"/>
                  </a:cubicBezTo>
                  <a:cubicBezTo>
                    <a:pt x="221138" y="-16232"/>
                    <a:pt x="268570" y="13254"/>
                    <a:pt x="310875" y="43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80" name="Freeform: Shape 8">
              <a:extLst>
                <a:ext uri="{FF2B5EF4-FFF2-40B4-BE49-F238E27FC236}">
                  <a16:creationId xmlns:a16="http://schemas.microsoft.com/office/drawing/2014/main" id="{476B58C0-FA2E-4C32-A5B6-A41C4F57880C}"/>
                </a:ext>
              </a:extLst>
            </p:cNvPr>
            <p:cNvSpPr/>
            <p:nvPr/>
          </p:nvSpPr>
          <p:spPr>
            <a:xfrm>
              <a:off x="2558772" y="5089121"/>
              <a:ext cx="621749" cy="153835"/>
            </a:xfrm>
            <a:custGeom>
              <a:avLst/>
              <a:gdLst>
                <a:gd name="connsiteX0" fmla="*/ 874395 w 923925"/>
                <a:gd name="connsiteY0" fmla="*/ 0 h 228600"/>
                <a:gd name="connsiteX1" fmla="*/ 926782 w 923925"/>
                <a:gd name="connsiteY1" fmla="*/ 228600 h 228600"/>
                <a:gd name="connsiteX2" fmla="*/ 0 w 923925"/>
                <a:gd name="connsiteY2" fmla="*/ 228600 h 228600"/>
                <a:gd name="connsiteX3" fmla="*/ 46672 w 923925"/>
                <a:gd name="connsiteY3" fmla="*/ 18097 h 228600"/>
                <a:gd name="connsiteX4" fmla="*/ 75247 w 923925"/>
                <a:gd name="connsiteY4" fmla="*/ 953 h 228600"/>
                <a:gd name="connsiteX5" fmla="*/ 874395 w 923925"/>
                <a:gd name="connsiteY5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3925" h="228600">
                  <a:moveTo>
                    <a:pt x="874395" y="0"/>
                  </a:moveTo>
                  <a:cubicBezTo>
                    <a:pt x="891540" y="74295"/>
                    <a:pt x="908685" y="149543"/>
                    <a:pt x="926782" y="228600"/>
                  </a:cubicBezTo>
                  <a:cubicBezTo>
                    <a:pt x="618172" y="228600"/>
                    <a:pt x="313372" y="228600"/>
                    <a:pt x="0" y="228600"/>
                  </a:cubicBezTo>
                  <a:cubicBezTo>
                    <a:pt x="16192" y="155257"/>
                    <a:pt x="29528" y="85725"/>
                    <a:pt x="46672" y="18097"/>
                  </a:cubicBezTo>
                  <a:cubicBezTo>
                    <a:pt x="48578" y="10478"/>
                    <a:pt x="64770" y="953"/>
                    <a:pt x="75247" y="953"/>
                  </a:cubicBezTo>
                  <a:cubicBezTo>
                    <a:pt x="339090" y="0"/>
                    <a:pt x="603885" y="0"/>
                    <a:pt x="874395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81" name="그룹 80">
            <a:extLst>
              <a:ext uri="{FF2B5EF4-FFF2-40B4-BE49-F238E27FC236}">
                <a16:creationId xmlns:a16="http://schemas.microsoft.com/office/drawing/2014/main" id="{2AB89320-D930-477B-A509-8D4BFA2D61D1}"/>
              </a:ext>
            </a:extLst>
          </p:cNvPr>
          <p:cNvGrpSpPr/>
          <p:nvPr/>
        </p:nvGrpSpPr>
        <p:grpSpPr>
          <a:xfrm>
            <a:off x="1090762" y="455289"/>
            <a:ext cx="1287604" cy="2138531"/>
            <a:chOff x="5537186" y="1755031"/>
            <a:chExt cx="1542882" cy="2562512"/>
          </a:xfrm>
        </p:grpSpPr>
        <p:sp>
          <p:nvSpPr>
            <p:cNvPr id="82" name="자유형: 도형 81">
              <a:extLst>
                <a:ext uri="{FF2B5EF4-FFF2-40B4-BE49-F238E27FC236}">
                  <a16:creationId xmlns:a16="http://schemas.microsoft.com/office/drawing/2014/main" id="{A6659B0B-FB5D-4B40-9B15-BDBE18F17A03}"/>
                </a:ext>
              </a:extLst>
            </p:cNvPr>
            <p:cNvSpPr/>
            <p:nvPr/>
          </p:nvSpPr>
          <p:spPr>
            <a:xfrm>
              <a:off x="5537186" y="1755031"/>
              <a:ext cx="1542882" cy="2562512"/>
            </a:xfrm>
            <a:custGeom>
              <a:avLst/>
              <a:gdLst>
                <a:gd name="connsiteX0" fmla="*/ 510535 w 1542882"/>
                <a:gd name="connsiteY0" fmla="*/ 2274345 h 2562512"/>
                <a:gd name="connsiteX1" fmla="*/ 537095 w 1542882"/>
                <a:gd name="connsiteY1" fmla="*/ 2285689 h 2562512"/>
                <a:gd name="connsiteX2" fmla="*/ 779322 w 1542882"/>
                <a:gd name="connsiteY2" fmla="*/ 2338725 h 2562512"/>
                <a:gd name="connsiteX3" fmla="*/ 945018 w 1542882"/>
                <a:gd name="connsiteY3" fmla="*/ 2301844 h 2562512"/>
                <a:gd name="connsiteX4" fmla="*/ 984104 w 1542882"/>
                <a:gd name="connsiteY4" fmla="*/ 2286845 h 2562512"/>
                <a:gd name="connsiteX5" fmla="*/ 1008323 w 1542882"/>
                <a:gd name="connsiteY5" fmla="*/ 2289856 h 2562512"/>
                <a:gd name="connsiteX6" fmla="*/ 1011147 w 1542882"/>
                <a:gd name="connsiteY6" fmla="*/ 2312274 h 2562512"/>
                <a:gd name="connsiteX7" fmla="*/ 982920 w 1542882"/>
                <a:gd name="connsiteY7" fmla="*/ 2362461 h 2562512"/>
                <a:gd name="connsiteX8" fmla="*/ 813891 w 1542882"/>
                <a:gd name="connsiteY8" fmla="*/ 2498588 h 2562512"/>
                <a:gd name="connsiteX9" fmla="*/ 802628 w 1542882"/>
                <a:gd name="connsiteY9" fmla="*/ 2511491 h 2562512"/>
                <a:gd name="connsiteX10" fmla="*/ 795343 w 1542882"/>
                <a:gd name="connsiteY10" fmla="*/ 2533184 h 2562512"/>
                <a:gd name="connsiteX11" fmla="*/ 745532 w 1542882"/>
                <a:gd name="connsiteY11" fmla="*/ 2562512 h 2562512"/>
                <a:gd name="connsiteX12" fmla="*/ 689377 w 1542882"/>
                <a:gd name="connsiteY12" fmla="*/ 2516949 h 2562512"/>
                <a:gd name="connsiteX13" fmla="*/ 668463 w 1542882"/>
                <a:gd name="connsiteY13" fmla="*/ 2488857 h 2562512"/>
                <a:gd name="connsiteX14" fmla="*/ 508439 w 1542882"/>
                <a:gd name="connsiteY14" fmla="*/ 2313538 h 2562512"/>
                <a:gd name="connsiteX15" fmla="*/ 497768 w 1542882"/>
                <a:gd name="connsiteY15" fmla="*/ 2285716 h 2562512"/>
                <a:gd name="connsiteX16" fmla="*/ 510535 w 1542882"/>
                <a:gd name="connsiteY16" fmla="*/ 2274345 h 2562512"/>
                <a:gd name="connsiteX17" fmla="*/ 416026 w 1542882"/>
                <a:gd name="connsiteY17" fmla="*/ 2085452 h 2562512"/>
                <a:gd name="connsiteX18" fmla="*/ 427365 w 1542882"/>
                <a:gd name="connsiteY18" fmla="*/ 2086337 h 2562512"/>
                <a:gd name="connsiteX19" fmla="*/ 452795 w 1542882"/>
                <a:gd name="connsiteY19" fmla="*/ 2097627 h 2562512"/>
                <a:gd name="connsiteX20" fmla="*/ 691743 w 1542882"/>
                <a:gd name="connsiteY20" fmla="*/ 2179722 h 2562512"/>
                <a:gd name="connsiteX21" fmla="*/ 918191 w 1542882"/>
                <a:gd name="connsiteY21" fmla="*/ 2164535 h 2562512"/>
                <a:gd name="connsiteX22" fmla="*/ 1072113 w 1542882"/>
                <a:gd name="connsiteY22" fmla="*/ 2107466 h 2562512"/>
                <a:gd name="connsiteX23" fmla="*/ 1089827 w 1542882"/>
                <a:gd name="connsiteY23" fmla="*/ 2107573 h 2562512"/>
                <a:gd name="connsiteX24" fmla="*/ 1091253 w 1542882"/>
                <a:gd name="connsiteY24" fmla="*/ 2196927 h 2562512"/>
                <a:gd name="connsiteX25" fmla="*/ 995555 w 1542882"/>
                <a:gd name="connsiteY25" fmla="*/ 2238620 h 2562512"/>
                <a:gd name="connsiteX26" fmla="*/ 837977 w 1542882"/>
                <a:gd name="connsiteY26" fmla="*/ 2273243 h 2562512"/>
                <a:gd name="connsiteX27" fmla="*/ 777171 w 1542882"/>
                <a:gd name="connsiteY27" fmla="*/ 2276361 h 2562512"/>
                <a:gd name="connsiteX28" fmla="*/ 441182 w 1542882"/>
                <a:gd name="connsiteY28" fmla="*/ 2193915 h 2562512"/>
                <a:gd name="connsiteX29" fmla="*/ 396962 w 1542882"/>
                <a:gd name="connsiteY29" fmla="*/ 2107090 h 2562512"/>
                <a:gd name="connsiteX30" fmla="*/ 416026 w 1542882"/>
                <a:gd name="connsiteY30" fmla="*/ 2085452 h 2562512"/>
                <a:gd name="connsiteX31" fmla="*/ 397827 w 1542882"/>
                <a:gd name="connsiteY31" fmla="*/ 1922730 h 2562512"/>
                <a:gd name="connsiteX32" fmla="*/ 415484 w 1542882"/>
                <a:gd name="connsiteY32" fmla="*/ 1925936 h 2562512"/>
                <a:gd name="connsiteX33" fmla="*/ 501503 w 1542882"/>
                <a:gd name="connsiteY33" fmla="*/ 1965640 h 2562512"/>
                <a:gd name="connsiteX34" fmla="*/ 784187 w 1542882"/>
                <a:gd name="connsiteY34" fmla="*/ 2022144 h 2562512"/>
                <a:gd name="connsiteX35" fmla="*/ 1067570 w 1542882"/>
                <a:gd name="connsiteY35" fmla="*/ 1957925 h 2562512"/>
                <a:gd name="connsiteX36" fmla="*/ 1100446 w 1542882"/>
                <a:gd name="connsiteY36" fmla="*/ 1943462 h 2562512"/>
                <a:gd name="connsiteX37" fmla="*/ 1116305 w 1542882"/>
                <a:gd name="connsiteY37" fmla="*/ 1943893 h 2562512"/>
                <a:gd name="connsiteX38" fmla="*/ 1124639 w 1542882"/>
                <a:gd name="connsiteY38" fmla="*/ 2030827 h 2562512"/>
                <a:gd name="connsiteX39" fmla="*/ 1099478 w 1542882"/>
                <a:gd name="connsiteY39" fmla="*/ 2044993 h 2562512"/>
                <a:gd name="connsiteX40" fmla="*/ 875341 w 1542882"/>
                <a:gd name="connsiteY40" fmla="*/ 2106739 h 2562512"/>
                <a:gd name="connsiteX41" fmla="*/ 779617 w 1542882"/>
                <a:gd name="connsiteY41" fmla="*/ 2112869 h 2562512"/>
                <a:gd name="connsiteX42" fmla="*/ 424515 w 1542882"/>
                <a:gd name="connsiteY42" fmla="*/ 2031015 h 2562512"/>
                <a:gd name="connsiteX43" fmla="*/ 374166 w 1542882"/>
                <a:gd name="connsiteY43" fmla="*/ 1957602 h 2562512"/>
                <a:gd name="connsiteX44" fmla="*/ 397827 w 1542882"/>
                <a:gd name="connsiteY44" fmla="*/ 1922730 h 2562512"/>
                <a:gd name="connsiteX45" fmla="*/ 753310 w 1542882"/>
                <a:gd name="connsiteY45" fmla="*/ 93912 h 2562512"/>
                <a:gd name="connsiteX46" fmla="*/ 471020 w 1542882"/>
                <a:gd name="connsiteY46" fmla="*/ 161529 h 2562512"/>
                <a:gd name="connsiteX47" fmla="*/ 337554 w 1542882"/>
                <a:gd name="connsiteY47" fmla="*/ 243356 h 2562512"/>
                <a:gd name="connsiteX48" fmla="*/ 227664 w 1542882"/>
                <a:gd name="connsiteY48" fmla="*/ 353489 h 2562512"/>
                <a:gd name="connsiteX49" fmla="*/ 93768 w 1542882"/>
                <a:gd name="connsiteY49" fmla="*/ 731090 h 2562512"/>
                <a:gd name="connsiteX50" fmla="*/ 202127 w 1542882"/>
                <a:gd name="connsiteY50" fmla="*/ 1103423 h 2562512"/>
                <a:gd name="connsiteX51" fmla="*/ 385967 w 1542882"/>
                <a:gd name="connsiteY51" fmla="*/ 1437126 h 2562512"/>
                <a:gd name="connsiteX52" fmla="*/ 434435 w 1542882"/>
                <a:gd name="connsiteY52" fmla="*/ 1542098 h 2562512"/>
                <a:gd name="connsiteX53" fmla="*/ 469569 w 1542882"/>
                <a:gd name="connsiteY53" fmla="*/ 1684247 h 2562512"/>
                <a:gd name="connsiteX54" fmla="*/ 477472 w 1542882"/>
                <a:gd name="connsiteY54" fmla="*/ 1695429 h 2562512"/>
                <a:gd name="connsiteX55" fmla="*/ 612980 w 1542882"/>
                <a:gd name="connsiteY55" fmla="*/ 1745858 h 2562512"/>
                <a:gd name="connsiteX56" fmla="*/ 662818 w 1542882"/>
                <a:gd name="connsiteY56" fmla="*/ 1760158 h 2562512"/>
                <a:gd name="connsiteX57" fmla="*/ 754873 w 1542882"/>
                <a:gd name="connsiteY57" fmla="*/ 1777371 h 2562512"/>
                <a:gd name="connsiteX58" fmla="*/ 1016011 w 1542882"/>
                <a:gd name="connsiteY58" fmla="*/ 1723708 h 2562512"/>
                <a:gd name="connsiteX59" fmla="*/ 1023431 w 1542882"/>
                <a:gd name="connsiteY59" fmla="*/ 1713816 h 2562512"/>
                <a:gd name="connsiteX60" fmla="*/ 1027436 w 1542882"/>
                <a:gd name="connsiteY60" fmla="*/ 1672069 h 2562512"/>
                <a:gd name="connsiteX61" fmla="*/ 1111171 w 1542882"/>
                <a:gd name="connsiteY61" fmla="*/ 1440003 h 2562512"/>
                <a:gd name="connsiteX62" fmla="*/ 1277109 w 1542882"/>
                <a:gd name="connsiteY62" fmla="*/ 1167803 h 2562512"/>
                <a:gd name="connsiteX63" fmla="*/ 1365763 w 1542882"/>
                <a:gd name="connsiteY63" fmla="*/ 1023262 h 2562512"/>
                <a:gd name="connsiteX64" fmla="*/ 1420172 w 1542882"/>
                <a:gd name="connsiteY64" fmla="*/ 898856 h 2562512"/>
                <a:gd name="connsiteX65" fmla="*/ 1210847 w 1542882"/>
                <a:gd name="connsiteY65" fmla="*/ 249754 h 2562512"/>
                <a:gd name="connsiteX66" fmla="*/ 753310 w 1542882"/>
                <a:gd name="connsiteY66" fmla="*/ 93912 h 2562512"/>
                <a:gd name="connsiteX67" fmla="*/ 825201 w 1542882"/>
                <a:gd name="connsiteY67" fmla="*/ 825 h 2562512"/>
                <a:gd name="connsiteX68" fmla="*/ 1027409 w 1542882"/>
                <a:gd name="connsiteY68" fmla="*/ 36316 h 2562512"/>
                <a:gd name="connsiteX69" fmla="*/ 1424983 w 1542882"/>
                <a:gd name="connsiteY69" fmla="*/ 333301 h 2562512"/>
                <a:gd name="connsiteX70" fmla="*/ 1541890 w 1542882"/>
                <a:gd name="connsiteY70" fmla="*/ 685311 h 2562512"/>
                <a:gd name="connsiteX71" fmla="*/ 1515089 w 1542882"/>
                <a:gd name="connsiteY71" fmla="*/ 917431 h 2562512"/>
                <a:gd name="connsiteX72" fmla="*/ 1331571 w 1542882"/>
                <a:gd name="connsiteY72" fmla="*/ 1267856 h 2562512"/>
                <a:gd name="connsiteX73" fmla="*/ 1203723 w 1542882"/>
                <a:gd name="connsiteY73" fmla="*/ 1470540 h 2562512"/>
                <a:gd name="connsiteX74" fmla="*/ 1132004 w 1542882"/>
                <a:gd name="connsiteY74" fmla="*/ 1620618 h 2562512"/>
                <a:gd name="connsiteX75" fmla="*/ 1124935 w 1542882"/>
                <a:gd name="connsiteY75" fmla="*/ 1813223 h 2562512"/>
                <a:gd name="connsiteX76" fmla="*/ 1120795 w 1542882"/>
                <a:gd name="connsiteY76" fmla="*/ 1825373 h 2562512"/>
                <a:gd name="connsiteX77" fmla="*/ 1002678 w 1542882"/>
                <a:gd name="connsiteY77" fmla="*/ 1904673 h 2562512"/>
                <a:gd name="connsiteX78" fmla="*/ 831955 w 1542882"/>
                <a:gd name="connsiteY78" fmla="*/ 1938139 h 2562512"/>
                <a:gd name="connsiteX79" fmla="*/ 588303 w 1542882"/>
                <a:gd name="connsiteY79" fmla="*/ 1916904 h 2562512"/>
                <a:gd name="connsiteX80" fmla="*/ 381640 w 1542882"/>
                <a:gd name="connsiteY80" fmla="*/ 1809191 h 2562512"/>
                <a:gd name="connsiteX81" fmla="*/ 373871 w 1542882"/>
                <a:gd name="connsiteY81" fmla="*/ 1785858 h 2562512"/>
                <a:gd name="connsiteX82" fmla="*/ 359436 w 1542882"/>
                <a:gd name="connsiteY82" fmla="*/ 1596962 h 2562512"/>
                <a:gd name="connsiteX83" fmla="*/ 288496 w 1542882"/>
                <a:gd name="connsiteY83" fmla="*/ 1451965 h 2562512"/>
                <a:gd name="connsiteX84" fmla="*/ 19522 w 1542882"/>
                <a:gd name="connsiteY84" fmla="*/ 882728 h 2562512"/>
                <a:gd name="connsiteX85" fmla="*/ 11780 w 1542882"/>
                <a:gd name="connsiteY85" fmla="*/ 587974 h 2562512"/>
                <a:gd name="connsiteX86" fmla="*/ 252099 w 1542882"/>
                <a:gd name="connsiteY86" fmla="*/ 190023 h 2562512"/>
                <a:gd name="connsiteX87" fmla="*/ 825201 w 1542882"/>
                <a:gd name="connsiteY87" fmla="*/ 825 h 2562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542882" h="2562512">
                  <a:moveTo>
                    <a:pt x="510535" y="2274345"/>
                  </a:moveTo>
                  <a:cubicBezTo>
                    <a:pt x="519890" y="2276952"/>
                    <a:pt x="528358" y="2281656"/>
                    <a:pt x="537095" y="2285689"/>
                  </a:cubicBezTo>
                  <a:cubicBezTo>
                    <a:pt x="613948" y="2321173"/>
                    <a:pt x="694027" y="2341790"/>
                    <a:pt x="779322" y="2338725"/>
                  </a:cubicBezTo>
                  <a:cubicBezTo>
                    <a:pt x="836848" y="2336656"/>
                    <a:pt x="891498" y="2321844"/>
                    <a:pt x="945018" y="2301844"/>
                  </a:cubicBezTo>
                  <a:cubicBezTo>
                    <a:pt x="958082" y="2296952"/>
                    <a:pt x="971039" y="2291764"/>
                    <a:pt x="984104" y="2286845"/>
                  </a:cubicBezTo>
                  <a:cubicBezTo>
                    <a:pt x="992624" y="2283646"/>
                    <a:pt x="1001119" y="2282812"/>
                    <a:pt x="1008323" y="2289856"/>
                  </a:cubicBezTo>
                  <a:cubicBezTo>
                    <a:pt x="1015070" y="2296441"/>
                    <a:pt x="1013538" y="2304479"/>
                    <a:pt x="1011147" y="2312274"/>
                  </a:cubicBezTo>
                  <a:cubicBezTo>
                    <a:pt x="1005420" y="2331037"/>
                    <a:pt x="994802" y="2347220"/>
                    <a:pt x="982920" y="2362461"/>
                  </a:cubicBezTo>
                  <a:cubicBezTo>
                    <a:pt x="937276" y="2421089"/>
                    <a:pt x="883783" y="2470068"/>
                    <a:pt x="813891" y="2498588"/>
                  </a:cubicBezTo>
                  <a:cubicBezTo>
                    <a:pt x="807843" y="2501061"/>
                    <a:pt x="804214" y="2505121"/>
                    <a:pt x="802628" y="2511491"/>
                  </a:cubicBezTo>
                  <a:cubicBezTo>
                    <a:pt x="800800" y="2518911"/>
                    <a:pt x="798838" y="2526303"/>
                    <a:pt x="795343" y="2533184"/>
                  </a:cubicBezTo>
                  <a:cubicBezTo>
                    <a:pt x="784376" y="2554931"/>
                    <a:pt x="764806" y="2561222"/>
                    <a:pt x="745532" y="2562512"/>
                  </a:cubicBezTo>
                  <a:cubicBezTo>
                    <a:pt x="719995" y="2562350"/>
                    <a:pt x="694001" y="2541518"/>
                    <a:pt x="689377" y="2516949"/>
                  </a:cubicBezTo>
                  <a:cubicBezTo>
                    <a:pt x="686770" y="2503077"/>
                    <a:pt x="679189" y="2495900"/>
                    <a:pt x="668463" y="2488857"/>
                  </a:cubicBezTo>
                  <a:cubicBezTo>
                    <a:pt x="600266" y="2444073"/>
                    <a:pt x="549083" y="2383590"/>
                    <a:pt x="508439" y="2313538"/>
                  </a:cubicBezTo>
                  <a:cubicBezTo>
                    <a:pt x="503439" y="2304909"/>
                    <a:pt x="499488" y="2295635"/>
                    <a:pt x="497768" y="2285716"/>
                  </a:cubicBezTo>
                  <a:cubicBezTo>
                    <a:pt x="495939" y="2275071"/>
                    <a:pt x="500187" y="2271468"/>
                    <a:pt x="510535" y="2274345"/>
                  </a:cubicBezTo>
                  <a:close/>
                  <a:moveTo>
                    <a:pt x="416026" y="2085452"/>
                  </a:moveTo>
                  <a:cubicBezTo>
                    <a:pt x="419467" y="2085023"/>
                    <a:pt x="423273" y="2085302"/>
                    <a:pt x="427365" y="2086337"/>
                  </a:cubicBezTo>
                  <a:cubicBezTo>
                    <a:pt x="436504" y="2088649"/>
                    <a:pt x="444731" y="2093030"/>
                    <a:pt x="452795" y="2097627"/>
                  </a:cubicBezTo>
                  <a:cubicBezTo>
                    <a:pt x="527257" y="2140127"/>
                    <a:pt x="606691" y="2167949"/>
                    <a:pt x="691743" y="2179722"/>
                  </a:cubicBezTo>
                  <a:cubicBezTo>
                    <a:pt x="768328" y="2190341"/>
                    <a:pt x="843488" y="2183486"/>
                    <a:pt x="918191" y="2164535"/>
                  </a:cubicBezTo>
                  <a:cubicBezTo>
                    <a:pt x="971631" y="2150959"/>
                    <a:pt x="1022732" y="2131632"/>
                    <a:pt x="1072113" y="2107466"/>
                  </a:cubicBezTo>
                  <a:cubicBezTo>
                    <a:pt x="1078645" y="2104266"/>
                    <a:pt x="1083726" y="2104455"/>
                    <a:pt x="1089827" y="2107573"/>
                  </a:cubicBezTo>
                  <a:cubicBezTo>
                    <a:pt x="1127273" y="2126685"/>
                    <a:pt x="1128483" y="2173271"/>
                    <a:pt x="1091253" y="2196927"/>
                  </a:cubicBezTo>
                  <a:cubicBezTo>
                    <a:pt x="1061656" y="2215744"/>
                    <a:pt x="1029184" y="2228808"/>
                    <a:pt x="995555" y="2238620"/>
                  </a:cubicBezTo>
                  <a:cubicBezTo>
                    <a:pt x="943835" y="2253700"/>
                    <a:pt x="891497" y="2266361"/>
                    <a:pt x="837977" y="2273243"/>
                  </a:cubicBezTo>
                  <a:cubicBezTo>
                    <a:pt x="817842" y="2275797"/>
                    <a:pt x="797520" y="2276469"/>
                    <a:pt x="777171" y="2276361"/>
                  </a:cubicBezTo>
                  <a:cubicBezTo>
                    <a:pt x="658733" y="2275205"/>
                    <a:pt x="546933" y="2246603"/>
                    <a:pt x="441182" y="2193915"/>
                  </a:cubicBezTo>
                  <a:cubicBezTo>
                    <a:pt x="413360" y="2180045"/>
                    <a:pt x="392850" y="2137868"/>
                    <a:pt x="396962" y="2107090"/>
                  </a:cubicBezTo>
                  <a:cubicBezTo>
                    <a:pt x="398656" y="2094388"/>
                    <a:pt x="405702" y="2086737"/>
                    <a:pt x="416026" y="2085452"/>
                  </a:cubicBezTo>
                  <a:close/>
                  <a:moveTo>
                    <a:pt x="397827" y="1922730"/>
                  </a:moveTo>
                  <a:cubicBezTo>
                    <a:pt x="403190" y="1922361"/>
                    <a:pt x="409173" y="1923363"/>
                    <a:pt x="415484" y="1925936"/>
                  </a:cubicBezTo>
                  <a:cubicBezTo>
                    <a:pt x="444730" y="1937872"/>
                    <a:pt x="472202" y="1953705"/>
                    <a:pt x="501503" y="1965640"/>
                  </a:cubicBezTo>
                  <a:cubicBezTo>
                    <a:pt x="592147" y="2002548"/>
                    <a:pt x="685774" y="2024483"/>
                    <a:pt x="784187" y="2022144"/>
                  </a:cubicBezTo>
                  <a:cubicBezTo>
                    <a:pt x="882922" y="2019833"/>
                    <a:pt x="976953" y="1996258"/>
                    <a:pt x="1067570" y="1957925"/>
                  </a:cubicBezTo>
                  <a:cubicBezTo>
                    <a:pt x="1078590" y="1953275"/>
                    <a:pt x="1089666" y="1948678"/>
                    <a:pt x="1100446" y="1943462"/>
                  </a:cubicBezTo>
                  <a:cubicBezTo>
                    <a:pt x="1106144" y="1940694"/>
                    <a:pt x="1110634" y="1941447"/>
                    <a:pt x="1116305" y="1943893"/>
                  </a:cubicBezTo>
                  <a:cubicBezTo>
                    <a:pt x="1154369" y="1960478"/>
                    <a:pt x="1158885" y="2003059"/>
                    <a:pt x="1124639" y="2030827"/>
                  </a:cubicBezTo>
                  <a:cubicBezTo>
                    <a:pt x="1117112" y="2036929"/>
                    <a:pt x="1108294" y="2041042"/>
                    <a:pt x="1099478" y="2044993"/>
                  </a:cubicBezTo>
                  <a:cubicBezTo>
                    <a:pt x="1027919" y="2077036"/>
                    <a:pt x="953082" y="2097143"/>
                    <a:pt x="875341" y="2106739"/>
                  </a:cubicBezTo>
                  <a:cubicBezTo>
                    <a:pt x="843514" y="2110664"/>
                    <a:pt x="811687" y="2112976"/>
                    <a:pt x="779617" y="2112869"/>
                  </a:cubicBezTo>
                  <a:cubicBezTo>
                    <a:pt x="655265" y="2111686"/>
                    <a:pt x="537336" y="2081874"/>
                    <a:pt x="424515" y="2031015"/>
                  </a:cubicBezTo>
                  <a:cubicBezTo>
                    <a:pt x="393898" y="2017198"/>
                    <a:pt x="378817" y="1989752"/>
                    <a:pt x="374166" y="1957602"/>
                  </a:cubicBezTo>
                  <a:cubicBezTo>
                    <a:pt x="371223" y="1937280"/>
                    <a:pt x="381737" y="1923838"/>
                    <a:pt x="397827" y="1922730"/>
                  </a:cubicBezTo>
                  <a:close/>
                  <a:moveTo>
                    <a:pt x="753310" y="93912"/>
                  </a:moveTo>
                  <a:cubicBezTo>
                    <a:pt x="654219" y="94395"/>
                    <a:pt x="556543" y="115784"/>
                    <a:pt x="471020" y="161529"/>
                  </a:cubicBezTo>
                  <a:cubicBezTo>
                    <a:pt x="424865" y="186234"/>
                    <a:pt x="379033" y="211555"/>
                    <a:pt x="337554" y="243356"/>
                  </a:cubicBezTo>
                  <a:cubicBezTo>
                    <a:pt x="296211" y="275022"/>
                    <a:pt x="260835" y="313301"/>
                    <a:pt x="227664" y="353489"/>
                  </a:cubicBezTo>
                  <a:cubicBezTo>
                    <a:pt x="137209" y="463110"/>
                    <a:pt x="92263" y="589049"/>
                    <a:pt x="93768" y="731090"/>
                  </a:cubicBezTo>
                  <a:cubicBezTo>
                    <a:pt x="95166" y="861679"/>
                    <a:pt x="146643" y="987241"/>
                    <a:pt x="202127" y="1103423"/>
                  </a:cubicBezTo>
                  <a:cubicBezTo>
                    <a:pt x="256911" y="1218124"/>
                    <a:pt x="322394" y="1327209"/>
                    <a:pt x="385967" y="1437126"/>
                  </a:cubicBezTo>
                  <a:cubicBezTo>
                    <a:pt x="405242" y="1470460"/>
                    <a:pt x="421344" y="1505808"/>
                    <a:pt x="434435" y="1542098"/>
                  </a:cubicBezTo>
                  <a:cubicBezTo>
                    <a:pt x="451020" y="1588145"/>
                    <a:pt x="463359" y="1635510"/>
                    <a:pt x="469569" y="1684247"/>
                  </a:cubicBezTo>
                  <a:cubicBezTo>
                    <a:pt x="470241" y="1689381"/>
                    <a:pt x="471666" y="1693117"/>
                    <a:pt x="477472" y="1695429"/>
                  </a:cubicBezTo>
                  <a:cubicBezTo>
                    <a:pt x="522256" y="1713278"/>
                    <a:pt x="567013" y="1731208"/>
                    <a:pt x="612980" y="1745858"/>
                  </a:cubicBezTo>
                  <a:cubicBezTo>
                    <a:pt x="629432" y="1751100"/>
                    <a:pt x="646205" y="1755428"/>
                    <a:pt x="662818" y="1760158"/>
                  </a:cubicBezTo>
                  <a:lnTo>
                    <a:pt x="754873" y="1777371"/>
                  </a:lnTo>
                  <a:cubicBezTo>
                    <a:pt x="872760" y="1781512"/>
                    <a:pt x="928965" y="1741596"/>
                    <a:pt x="1016011" y="1723708"/>
                  </a:cubicBezTo>
                  <a:cubicBezTo>
                    <a:pt x="1039186" y="1714134"/>
                    <a:pt x="1023054" y="1719192"/>
                    <a:pt x="1023431" y="1713816"/>
                  </a:cubicBezTo>
                  <a:cubicBezTo>
                    <a:pt x="1024398" y="1699864"/>
                    <a:pt x="1025527" y="1685913"/>
                    <a:pt x="1027436" y="1672069"/>
                  </a:cubicBezTo>
                  <a:cubicBezTo>
                    <a:pt x="1038941" y="1588818"/>
                    <a:pt x="1067543" y="1511803"/>
                    <a:pt x="1111171" y="1440003"/>
                  </a:cubicBezTo>
                  <a:cubicBezTo>
                    <a:pt x="1166358" y="1349198"/>
                    <a:pt x="1220148" y="1257506"/>
                    <a:pt x="1277109" y="1167803"/>
                  </a:cubicBezTo>
                  <a:cubicBezTo>
                    <a:pt x="1307243" y="1120358"/>
                    <a:pt x="1338613" y="1072832"/>
                    <a:pt x="1365763" y="1023262"/>
                  </a:cubicBezTo>
                  <a:cubicBezTo>
                    <a:pt x="1387565" y="983478"/>
                    <a:pt x="1406623" y="942377"/>
                    <a:pt x="1420172" y="898856"/>
                  </a:cubicBezTo>
                  <a:cubicBezTo>
                    <a:pt x="1492562" y="665634"/>
                    <a:pt x="1398532" y="401042"/>
                    <a:pt x="1210847" y="249754"/>
                  </a:cubicBezTo>
                  <a:cubicBezTo>
                    <a:pt x="1087546" y="150377"/>
                    <a:pt x="918462" y="93108"/>
                    <a:pt x="753310" y="93912"/>
                  </a:cubicBezTo>
                  <a:close/>
                  <a:moveTo>
                    <a:pt x="825201" y="825"/>
                  </a:moveTo>
                  <a:cubicBezTo>
                    <a:pt x="893644" y="3891"/>
                    <a:pt x="961704" y="15537"/>
                    <a:pt x="1027409" y="36316"/>
                  </a:cubicBezTo>
                  <a:cubicBezTo>
                    <a:pt x="1185551" y="86343"/>
                    <a:pt x="1332431" y="195508"/>
                    <a:pt x="1424983" y="333301"/>
                  </a:cubicBezTo>
                  <a:cubicBezTo>
                    <a:pt x="1495600" y="438433"/>
                    <a:pt x="1535304" y="560770"/>
                    <a:pt x="1541890" y="685311"/>
                  </a:cubicBezTo>
                  <a:cubicBezTo>
                    <a:pt x="1546030" y="763025"/>
                    <a:pt x="1537240" y="841626"/>
                    <a:pt x="1515089" y="917431"/>
                  </a:cubicBezTo>
                  <a:cubicBezTo>
                    <a:pt x="1477644" y="1045305"/>
                    <a:pt x="1400172" y="1155330"/>
                    <a:pt x="1331571" y="1267856"/>
                  </a:cubicBezTo>
                  <a:cubicBezTo>
                    <a:pt x="1289985" y="1336053"/>
                    <a:pt x="1243910" y="1401455"/>
                    <a:pt x="1203723" y="1470540"/>
                  </a:cubicBezTo>
                  <a:cubicBezTo>
                    <a:pt x="1175793" y="1518550"/>
                    <a:pt x="1148644" y="1567071"/>
                    <a:pt x="1132004" y="1620618"/>
                  </a:cubicBezTo>
                  <a:cubicBezTo>
                    <a:pt x="1112219" y="1684273"/>
                    <a:pt x="1105983" y="1748277"/>
                    <a:pt x="1124935" y="1813223"/>
                  </a:cubicBezTo>
                  <a:cubicBezTo>
                    <a:pt x="1126628" y="1819029"/>
                    <a:pt x="1123778" y="1821905"/>
                    <a:pt x="1120795" y="1825373"/>
                  </a:cubicBezTo>
                  <a:cubicBezTo>
                    <a:pt x="1088698" y="1862630"/>
                    <a:pt x="1048161" y="1887388"/>
                    <a:pt x="1002678" y="1904673"/>
                  </a:cubicBezTo>
                  <a:cubicBezTo>
                    <a:pt x="947679" y="1925559"/>
                    <a:pt x="890261" y="1934296"/>
                    <a:pt x="831955" y="1938139"/>
                  </a:cubicBezTo>
                  <a:cubicBezTo>
                    <a:pt x="749671" y="1943570"/>
                    <a:pt x="668356" y="1937065"/>
                    <a:pt x="588303" y="1916904"/>
                  </a:cubicBezTo>
                  <a:cubicBezTo>
                    <a:pt x="510939" y="1897415"/>
                    <a:pt x="440806" y="1863921"/>
                    <a:pt x="381640" y="1809191"/>
                  </a:cubicBezTo>
                  <a:cubicBezTo>
                    <a:pt x="374140" y="1802255"/>
                    <a:pt x="372313" y="1795803"/>
                    <a:pt x="373871" y="1785858"/>
                  </a:cubicBezTo>
                  <a:cubicBezTo>
                    <a:pt x="383898" y="1721826"/>
                    <a:pt x="383414" y="1658413"/>
                    <a:pt x="359436" y="1596962"/>
                  </a:cubicBezTo>
                  <a:cubicBezTo>
                    <a:pt x="339839" y="1546668"/>
                    <a:pt x="316802" y="1498174"/>
                    <a:pt x="288496" y="1451965"/>
                  </a:cubicBezTo>
                  <a:cubicBezTo>
                    <a:pt x="178525" y="1272372"/>
                    <a:pt x="65328" y="1091111"/>
                    <a:pt x="19522" y="882728"/>
                  </a:cubicBezTo>
                  <a:cubicBezTo>
                    <a:pt x="-1661" y="786411"/>
                    <a:pt x="-7629" y="685123"/>
                    <a:pt x="11780" y="587974"/>
                  </a:cubicBezTo>
                  <a:cubicBezTo>
                    <a:pt x="42720" y="433192"/>
                    <a:pt x="130757" y="289539"/>
                    <a:pt x="252099" y="190023"/>
                  </a:cubicBezTo>
                  <a:cubicBezTo>
                    <a:pt x="411089" y="59663"/>
                    <a:pt x="619870" y="-8370"/>
                    <a:pt x="825201" y="8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83" name="자유형: 도형 82">
              <a:extLst>
                <a:ext uri="{FF2B5EF4-FFF2-40B4-BE49-F238E27FC236}">
                  <a16:creationId xmlns:a16="http://schemas.microsoft.com/office/drawing/2014/main" id="{C9338573-AF96-4211-9C08-528756F62181}"/>
                </a:ext>
              </a:extLst>
            </p:cNvPr>
            <p:cNvSpPr/>
            <p:nvPr/>
          </p:nvSpPr>
          <p:spPr>
            <a:xfrm>
              <a:off x="5630917" y="1848935"/>
              <a:ext cx="1350865" cy="1683767"/>
            </a:xfrm>
            <a:custGeom>
              <a:avLst/>
              <a:gdLst>
                <a:gd name="connsiteX0" fmla="*/ 659579 w 1350865"/>
                <a:gd name="connsiteY0" fmla="*/ 9 h 1683767"/>
                <a:gd name="connsiteX1" fmla="*/ 1117116 w 1350865"/>
                <a:gd name="connsiteY1" fmla="*/ 155851 h 1683767"/>
                <a:gd name="connsiteX2" fmla="*/ 1326441 w 1350865"/>
                <a:gd name="connsiteY2" fmla="*/ 804953 h 1683767"/>
                <a:gd name="connsiteX3" fmla="*/ 1272032 w 1350865"/>
                <a:gd name="connsiteY3" fmla="*/ 929359 h 1683767"/>
                <a:gd name="connsiteX4" fmla="*/ 1183378 w 1350865"/>
                <a:gd name="connsiteY4" fmla="*/ 1073900 h 1683767"/>
                <a:gd name="connsiteX5" fmla="*/ 1017440 w 1350865"/>
                <a:gd name="connsiteY5" fmla="*/ 1346100 h 1683767"/>
                <a:gd name="connsiteX6" fmla="*/ 933705 w 1350865"/>
                <a:gd name="connsiteY6" fmla="*/ 1578166 h 1683767"/>
                <a:gd name="connsiteX7" fmla="*/ 929700 w 1350865"/>
                <a:gd name="connsiteY7" fmla="*/ 1619913 h 1683767"/>
                <a:gd name="connsiteX8" fmla="*/ 922280 w 1350865"/>
                <a:gd name="connsiteY8" fmla="*/ 1629805 h 1683767"/>
                <a:gd name="connsiteX9" fmla="*/ 661142 w 1350865"/>
                <a:gd name="connsiteY9" fmla="*/ 1683468 h 1683767"/>
                <a:gd name="connsiteX10" fmla="*/ 569087 w 1350865"/>
                <a:gd name="connsiteY10" fmla="*/ 1666255 h 1683767"/>
                <a:gd name="connsiteX11" fmla="*/ 519249 w 1350865"/>
                <a:gd name="connsiteY11" fmla="*/ 1651955 h 1683767"/>
                <a:gd name="connsiteX12" fmla="*/ 383741 w 1350865"/>
                <a:gd name="connsiteY12" fmla="*/ 1601526 h 1683767"/>
                <a:gd name="connsiteX13" fmla="*/ 375838 w 1350865"/>
                <a:gd name="connsiteY13" fmla="*/ 1590344 h 1683767"/>
                <a:gd name="connsiteX14" fmla="*/ 340704 w 1350865"/>
                <a:gd name="connsiteY14" fmla="*/ 1448195 h 1683767"/>
                <a:gd name="connsiteX15" fmla="*/ 292236 w 1350865"/>
                <a:gd name="connsiteY15" fmla="*/ 1343223 h 1683767"/>
                <a:gd name="connsiteX16" fmla="*/ 108396 w 1350865"/>
                <a:gd name="connsiteY16" fmla="*/ 1009520 h 1683767"/>
                <a:gd name="connsiteX17" fmla="*/ 37 w 1350865"/>
                <a:gd name="connsiteY17" fmla="*/ 637187 h 1683767"/>
                <a:gd name="connsiteX18" fmla="*/ 133933 w 1350865"/>
                <a:gd name="connsiteY18" fmla="*/ 259586 h 1683767"/>
                <a:gd name="connsiteX19" fmla="*/ 243823 w 1350865"/>
                <a:gd name="connsiteY19" fmla="*/ 149453 h 1683767"/>
                <a:gd name="connsiteX20" fmla="*/ 377289 w 1350865"/>
                <a:gd name="connsiteY20" fmla="*/ 67626 h 1683767"/>
                <a:gd name="connsiteX21" fmla="*/ 659579 w 1350865"/>
                <a:gd name="connsiteY21" fmla="*/ 9 h 1683767"/>
                <a:gd name="connsiteX22" fmla="*/ 1222939 w 1350865"/>
                <a:gd name="connsiteY22" fmla="*/ 989469 h 1683767"/>
                <a:gd name="connsiteX23" fmla="*/ 1222188 w 1350865"/>
                <a:gd name="connsiteY23" fmla="*/ 990705 h 1683767"/>
                <a:gd name="connsiteX24" fmla="*/ 1222752 w 1350865"/>
                <a:gd name="connsiteY24" fmla="*/ 990535 h 1683767"/>
                <a:gd name="connsiteX25" fmla="*/ 1222939 w 1350865"/>
                <a:gd name="connsiteY25" fmla="*/ 989469 h 168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50865" h="1683767">
                  <a:moveTo>
                    <a:pt x="659579" y="9"/>
                  </a:moveTo>
                  <a:cubicBezTo>
                    <a:pt x="824731" y="-795"/>
                    <a:pt x="993815" y="56474"/>
                    <a:pt x="1117116" y="155851"/>
                  </a:cubicBezTo>
                  <a:cubicBezTo>
                    <a:pt x="1304801" y="307139"/>
                    <a:pt x="1398831" y="571731"/>
                    <a:pt x="1326441" y="804953"/>
                  </a:cubicBezTo>
                  <a:cubicBezTo>
                    <a:pt x="1312892" y="848474"/>
                    <a:pt x="1293834" y="889575"/>
                    <a:pt x="1272032" y="929359"/>
                  </a:cubicBezTo>
                  <a:cubicBezTo>
                    <a:pt x="1244882" y="978929"/>
                    <a:pt x="1213512" y="1026455"/>
                    <a:pt x="1183378" y="1073900"/>
                  </a:cubicBezTo>
                  <a:cubicBezTo>
                    <a:pt x="1126417" y="1163603"/>
                    <a:pt x="1072627" y="1255295"/>
                    <a:pt x="1017440" y="1346100"/>
                  </a:cubicBezTo>
                  <a:cubicBezTo>
                    <a:pt x="973812" y="1417900"/>
                    <a:pt x="945210" y="1494915"/>
                    <a:pt x="933705" y="1578166"/>
                  </a:cubicBezTo>
                  <a:cubicBezTo>
                    <a:pt x="931796" y="1592010"/>
                    <a:pt x="930667" y="1605961"/>
                    <a:pt x="929700" y="1619913"/>
                  </a:cubicBezTo>
                  <a:cubicBezTo>
                    <a:pt x="929323" y="1625289"/>
                    <a:pt x="945455" y="1620231"/>
                    <a:pt x="922280" y="1629805"/>
                  </a:cubicBezTo>
                  <a:cubicBezTo>
                    <a:pt x="835234" y="1647693"/>
                    <a:pt x="779029" y="1687609"/>
                    <a:pt x="661142" y="1683468"/>
                  </a:cubicBezTo>
                  <a:lnTo>
                    <a:pt x="569087" y="1666255"/>
                  </a:lnTo>
                  <a:cubicBezTo>
                    <a:pt x="552474" y="1661525"/>
                    <a:pt x="535701" y="1657197"/>
                    <a:pt x="519249" y="1651955"/>
                  </a:cubicBezTo>
                  <a:cubicBezTo>
                    <a:pt x="473282" y="1637305"/>
                    <a:pt x="428525" y="1619375"/>
                    <a:pt x="383741" y="1601526"/>
                  </a:cubicBezTo>
                  <a:cubicBezTo>
                    <a:pt x="377935" y="1599214"/>
                    <a:pt x="376510" y="1595478"/>
                    <a:pt x="375838" y="1590344"/>
                  </a:cubicBezTo>
                  <a:cubicBezTo>
                    <a:pt x="369628" y="1541607"/>
                    <a:pt x="357289" y="1494242"/>
                    <a:pt x="340704" y="1448195"/>
                  </a:cubicBezTo>
                  <a:cubicBezTo>
                    <a:pt x="327613" y="1411905"/>
                    <a:pt x="311511" y="1376557"/>
                    <a:pt x="292236" y="1343223"/>
                  </a:cubicBezTo>
                  <a:cubicBezTo>
                    <a:pt x="228663" y="1233306"/>
                    <a:pt x="163180" y="1124221"/>
                    <a:pt x="108396" y="1009520"/>
                  </a:cubicBezTo>
                  <a:cubicBezTo>
                    <a:pt x="52912" y="893338"/>
                    <a:pt x="1435" y="767776"/>
                    <a:pt x="37" y="637187"/>
                  </a:cubicBezTo>
                  <a:cubicBezTo>
                    <a:pt x="-1468" y="495146"/>
                    <a:pt x="43478" y="369207"/>
                    <a:pt x="133933" y="259586"/>
                  </a:cubicBezTo>
                  <a:cubicBezTo>
                    <a:pt x="167104" y="219398"/>
                    <a:pt x="202480" y="181119"/>
                    <a:pt x="243823" y="149453"/>
                  </a:cubicBezTo>
                  <a:cubicBezTo>
                    <a:pt x="285302" y="117652"/>
                    <a:pt x="331134" y="92331"/>
                    <a:pt x="377289" y="67626"/>
                  </a:cubicBezTo>
                  <a:cubicBezTo>
                    <a:pt x="462812" y="21881"/>
                    <a:pt x="560488" y="492"/>
                    <a:pt x="659579" y="9"/>
                  </a:cubicBezTo>
                  <a:close/>
                  <a:moveTo>
                    <a:pt x="1222939" y="989469"/>
                  </a:moveTo>
                  <a:lnTo>
                    <a:pt x="1222188" y="990705"/>
                  </a:lnTo>
                  <a:lnTo>
                    <a:pt x="1222752" y="990535"/>
                  </a:lnTo>
                  <a:lnTo>
                    <a:pt x="1222939" y="98946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84" name="그룹 83">
              <a:extLst>
                <a:ext uri="{FF2B5EF4-FFF2-40B4-BE49-F238E27FC236}">
                  <a16:creationId xmlns:a16="http://schemas.microsoft.com/office/drawing/2014/main" id="{45277EA9-93BA-4C10-B7F5-E28526EA8F14}"/>
                </a:ext>
              </a:extLst>
            </p:cNvPr>
            <p:cNvGrpSpPr/>
            <p:nvPr/>
          </p:nvGrpSpPr>
          <p:grpSpPr>
            <a:xfrm>
              <a:off x="5761702" y="2210279"/>
              <a:ext cx="959373" cy="1343869"/>
              <a:chOff x="3924298" y="385762"/>
              <a:chExt cx="4342542" cy="6082939"/>
            </a:xfrm>
            <a:solidFill>
              <a:schemeClr val="accent2"/>
            </a:solidFill>
          </p:grpSpPr>
          <p:sp>
            <p:nvSpPr>
              <p:cNvPr id="85" name="자유형: 도형 84">
                <a:extLst>
                  <a:ext uri="{FF2B5EF4-FFF2-40B4-BE49-F238E27FC236}">
                    <a16:creationId xmlns:a16="http://schemas.microsoft.com/office/drawing/2014/main" id="{41B9E09C-26B4-4AA6-8159-8D4688824D30}"/>
                  </a:ext>
                </a:extLst>
              </p:cNvPr>
              <p:cNvSpPr/>
              <p:nvPr/>
            </p:nvSpPr>
            <p:spPr>
              <a:xfrm>
                <a:off x="3924298" y="385762"/>
                <a:ext cx="2689853" cy="6082939"/>
              </a:xfrm>
              <a:custGeom>
                <a:avLst/>
                <a:gdLst>
                  <a:gd name="connsiteX0" fmla="*/ 2442593 w 2689853"/>
                  <a:gd name="connsiteY0" fmla="*/ 2964085 h 6082939"/>
                  <a:gd name="connsiteX1" fmla="*/ 1768127 w 2689853"/>
                  <a:gd name="connsiteY1" fmla="*/ 1883188 h 6082939"/>
                  <a:gd name="connsiteX2" fmla="*/ 788957 w 2689853"/>
                  <a:gd name="connsiteY2" fmla="*/ 1364647 h 6082939"/>
                  <a:gd name="connsiteX3" fmla="*/ 925641 w 2689853"/>
                  <a:gd name="connsiteY3" fmla="*/ 1428464 h 6082939"/>
                  <a:gd name="connsiteX4" fmla="*/ 1063563 w 2689853"/>
                  <a:gd name="connsiteY4" fmla="*/ 1502950 h 6082939"/>
                  <a:gd name="connsiteX5" fmla="*/ 2260094 w 2689853"/>
                  <a:gd name="connsiteY5" fmla="*/ 2810828 h 6082939"/>
                  <a:gd name="connsiteX6" fmla="*/ 2438973 w 2689853"/>
                  <a:gd name="connsiteY6" fmla="*/ 3463576 h 6082939"/>
                  <a:gd name="connsiteX7" fmla="*/ 2577943 w 2689853"/>
                  <a:gd name="connsiteY7" fmla="*/ 4442174 h 6082939"/>
                  <a:gd name="connsiteX8" fmla="*/ 2649285 w 2689853"/>
                  <a:gd name="connsiteY8" fmla="*/ 5209223 h 6082939"/>
                  <a:gd name="connsiteX9" fmla="*/ 2688909 w 2689853"/>
                  <a:gd name="connsiteY9" fmla="*/ 5945695 h 6082939"/>
                  <a:gd name="connsiteX10" fmla="*/ 2683480 w 2689853"/>
                  <a:gd name="connsiteY10" fmla="*/ 6016276 h 6082939"/>
                  <a:gd name="connsiteX11" fmla="*/ 2568609 w 2689853"/>
                  <a:gd name="connsiteY11" fmla="*/ 6081332 h 6082939"/>
                  <a:gd name="connsiteX12" fmla="*/ 2484598 w 2689853"/>
                  <a:gd name="connsiteY12" fmla="*/ 5980557 h 6082939"/>
                  <a:gd name="connsiteX13" fmla="*/ 2492980 w 2689853"/>
                  <a:gd name="connsiteY13" fmla="*/ 5680805 h 6082939"/>
                  <a:gd name="connsiteX14" fmla="*/ 2460119 w 2689853"/>
                  <a:gd name="connsiteY14" fmla="*/ 4439603 h 6082939"/>
                  <a:gd name="connsiteX15" fmla="*/ 2278286 w 2689853"/>
                  <a:gd name="connsiteY15" fmla="*/ 3388138 h 6082939"/>
                  <a:gd name="connsiteX16" fmla="*/ 1625633 w 2689853"/>
                  <a:gd name="connsiteY16" fmla="*/ 2730627 h 6082939"/>
                  <a:gd name="connsiteX17" fmla="*/ 1005937 w 2689853"/>
                  <a:gd name="connsiteY17" fmla="*/ 2549271 h 6082939"/>
                  <a:gd name="connsiteX18" fmla="*/ 32387 w 2689853"/>
                  <a:gd name="connsiteY18" fmla="*/ 1389793 h 6082939"/>
                  <a:gd name="connsiteX19" fmla="*/ 352141 w 2689853"/>
                  <a:gd name="connsiteY19" fmla="*/ 26003 h 6082939"/>
                  <a:gd name="connsiteX20" fmla="*/ 376620 w 2689853"/>
                  <a:gd name="connsiteY20" fmla="*/ 0 h 6082939"/>
                  <a:gd name="connsiteX21" fmla="*/ 914973 w 2689853"/>
                  <a:gd name="connsiteY21" fmla="*/ 539496 h 6082939"/>
                  <a:gd name="connsiteX22" fmla="*/ 1490855 w 2689853"/>
                  <a:gd name="connsiteY22" fmla="*/ 682752 h 6082939"/>
                  <a:gd name="connsiteX23" fmla="*/ 2093120 w 2689853"/>
                  <a:gd name="connsiteY23" fmla="*/ 1006126 h 6082939"/>
                  <a:gd name="connsiteX24" fmla="*/ 2515459 w 2689853"/>
                  <a:gd name="connsiteY24" fmla="*/ 1842802 h 6082939"/>
                  <a:gd name="connsiteX25" fmla="*/ 2442593 w 2689853"/>
                  <a:gd name="connsiteY25" fmla="*/ 2964085 h 6082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689853" h="6082939">
                    <a:moveTo>
                      <a:pt x="2442593" y="2964085"/>
                    </a:moveTo>
                    <a:cubicBezTo>
                      <a:pt x="2331055" y="2531269"/>
                      <a:pt x="2107217" y="2171033"/>
                      <a:pt x="1768127" y="1883188"/>
                    </a:cubicBezTo>
                    <a:cubicBezTo>
                      <a:pt x="1480091" y="1638681"/>
                      <a:pt x="1149002" y="1474375"/>
                      <a:pt x="788957" y="1364647"/>
                    </a:cubicBezTo>
                    <a:cubicBezTo>
                      <a:pt x="834582" y="1385792"/>
                      <a:pt x="880778" y="1405890"/>
                      <a:pt x="925641" y="1428464"/>
                    </a:cubicBezTo>
                    <a:cubicBezTo>
                      <a:pt x="972314" y="1451896"/>
                      <a:pt x="1018796" y="1476185"/>
                      <a:pt x="1063563" y="1502950"/>
                    </a:cubicBezTo>
                    <a:cubicBezTo>
                      <a:pt x="1593153" y="1819180"/>
                      <a:pt x="1988441" y="2259425"/>
                      <a:pt x="2260094" y="2810828"/>
                    </a:cubicBezTo>
                    <a:cubicBezTo>
                      <a:pt x="2361154" y="3015901"/>
                      <a:pt x="2405636" y="3239072"/>
                      <a:pt x="2438973" y="3463576"/>
                    </a:cubicBezTo>
                    <a:cubicBezTo>
                      <a:pt x="2487360" y="3789521"/>
                      <a:pt x="2535652" y="4115467"/>
                      <a:pt x="2577943" y="4442174"/>
                    </a:cubicBezTo>
                    <a:cubicBezTo>
                      <a:pt x="2610995" y="4696778"/>
                      <a:pt x="2631664" y="4952905"/>
                      <a:pt x="2649285" y="5209223"/>
                    </a:cubicBezTo>
                    <a:cubicBezTo>
                      <a:pt x="2666240" y="5454492"/>
                      <a:pt x="2681099" y="5699855"/>
                      <a:pt x="2688909" y="5945695"/>
                    </a:cubicBezTo>
                    <a:cubicBezTo>
                      <a:pt x="2689671" y="5969413"/>
                      <a:pt x="2692243" y="5993320"/>
                      <a:pt x="2683480" y="6016276"/>
                    </a:cubicBezTo>
                    <a:cubicBezTo>
                      <a:pt x="2666240" y="6061615"/>
                      <a:pt x="2615662" y="6090190"/>
                      <a:pt x="2568609" y="6081332"/>
                    </a:cubicBezTo>
                    <a:cubicBezTo>
                      <a:pt x="2520221" y="6072188"/>
                      <a:pt x="2483931" y="6031706"/>
                      <a:pt x="2484598" y="5980557"/>
                    </a:cubicBezTo>
                    <a:cubicBezTo>
                      <a:pt x="2485931" y="5880640"/>
                      <a:pt x="2490789" y="5780723"/>
                      <a:pt x="2492980" y="5680805"/>
                    </a:cubicBezTo>
                    <a:cubicBezTo>
                      <a:pt x="2501934" y="5266563"/>
                      <a:pt x="2494790" y="4852797"/>
                      <a:pt x="2460119" y="4439603"/>
                    </a:cubicBezTo>
                    <a:cubicBezTo>
                      <a:pt x="2430210" y="4083749"/>
                      <a:pt x="2385919" y="3730181"/>
                      <a:pt x="2278286" y="3388138"/>
                    </a:cubicBezTo>
                    <a:cubicBezTo>
                      <a:pt x="2174369" y="3058097"/>
                      <a:pt x="1954532" y="2838831"/>
                      <a:pt x="1625633" y="2730627"/>
                    </a:cubicBezTo>
                    <a:cubicBezTo>
                      <a:pt x="1421132" y="2663381"/>
                      <a:pt x="1208057" y="2624519"/>
                      <a:pt x="1005937" y="2549271"/>
                    </a:cubicBezTo>
                    <a:cubicBezTo>
                      <a:pt x="462631" y="2347151"/>
                      <a:pt x="143448" y="1949101"/>
                      <a:pt x="32387" y="1389793"/>
                    </a:cubicBezTo>
                    <a:cubicBezTo>
                      <a:pt x="-66578" y="891921"/>
                      <a:pt x="67248" y="438817"/>
                      <a:pt x="352141" y="26003"/>
                    </a:cubicBezTo>
                    <a:cubicBezTo>
                      <a:pt x="358808" y="16288"/>
                      <a:pt x="362999" y="2858"/>
                      <a:pt x="376620" y="0"/>
                    </a:cubicBezTo>
                    <a:cubicBezTo>
                      <a:pt x="434627" y="301657"/>
                      <a:pt x="640558" y="456629"/>
                      <a:pt x="914973" y="539496"/>
                    </a:cubicBezTo>
                    <a:cubicBezTo>
                      <a:pt x="1104330" y="596741"/>
                      <a:pt x="1301974" y="622268"/>
                      <a:pt x="1490855" y="682752"/>
                    </a:cubicBezTo>
                    <a:cubicBezTo>
                      <a:pt x="1711644" y="753428"/>
                      <a:pt x="1920242" y="846487"/>
                      <a:pt x="2093120" y="1006126"/>
                    </a:cubicBezTo>
                    <a:cubicBezTo>
                      <a:pt x="2338103" y="1232345"/>
                      <a:pt x="2462595" y="1519904"/>
                      <a:pt x="2515459" y="1842802"/>
                    </a:cubicBezTo>
                    <a:cubicBezTo>
                      <a:pt x="2577371" y="2221611"/>
                      <a:pt x="2535938" y="2594515"/>
                      <a:pt x="2442593" y="296408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6" name="자유형: 도형 85">
                <a:extLst>
                  <a:ext uri="{FF2B5EF4-FFF2-40B4-BE49-F238E27FC236}">
                    <a16:creationId xmlns:a16="http://schemas.microsoft.com/office/drawing/2014/main" id="{D8491101-B62E-41E9-B6C0-6B1AED8975EB}"/>
                  </a:ext>
                </a:extLst>
              </p:cNvPr>
              <p:cNvSpPr/>
              <p:nvPr/>
            </p:nvSpPr>
            <p:spPr>
              <a:xfrm>
                <a:off x="6615321" y="1479517"/>
                <a:ext cx="1651519" cy="2087498"/>
              </a:xfrm>
              <a:custGeom>
                <a:avLst/>
                <a:gdLst>
                  <a:gd name="connsiteX0" fmla="*/ 1408348 w 1651519"/>
                  <a:gd name="connsiteY0" fmla="*/ 0 h 2087498"/>
                  <a:gd name="connsiteX1" fmla="*/ 1629900 w 1651519"/>
                  <a:gd name="connsiteY1" fmla="*/ 495205 h 2087498"/>
                  <a:gd name="connsiteX2" fmla="*/ 1279665 w 1651519"/>
                  <a:gd name="connsiteY2" fmla="*/ 1507427 h 2087498"/>
                  <a:gd name="connsiteX3" fmla="*/ 807606 w 1651519"/>
                  <a:gd name="connsiteY3" fmla="*/ 1721168 h 2087498"/>
                  <a:gd name="connsiteX4" fmla="*/ 638252 w 1651519"/>
                  <a:gd name="connsiteY4" fmla="*/ 1767840 h 2087498"/>
                  <a:gd name="connsiteX5" fmla="*/ 151905 w 1651519"/>
                  <a:gd name="connsiteY5" fmla="*/ 2087499 h 2087498"/>
                  <a:gd name="connsiteX6" fmla="*/ 1131456 w 1651519"/>
                  <a:gd name="connsiteY6" fmla="*/ 894397 h 2087498"/>
                  <a:gd name="connsiteX7" fmla="*/ 66562 w 1651519"/>
                  <a:gd name="connsiteY7" fmla="*/ 1934051 h 2087498"/>
                  <a:gd name="connsiteX8" fmla="*/ 19508 w 1651519"/>
                  <a:gd name="connsiteY8" fmla="*/ 1702975 h 2087498"/>
                  <a:gd name="connsiteX9" fmla="*/ 47797 w 1651519"/>
                  <a:gd name="connsiteY9" fmla="*/ 1070991 h 2087498"/>
                  <a:gd name="connsiteX10" fmla="*/ 691878 w 1651519"/>
                  <a:gd name="connsiteY10" fmla="*/ 446437 h 2087498"/>
                  <a:gd name="connsiteX11" fmla="*/ 1046970 w 1651519"/>
                  <a:gd name="connsiteY11" fmla="*/ 359855 h 2087498"/>
                  <a:gd name="connsiteX12" fmla="*/ 1317480 w 1651519"/>
                  <a:gd name="connsiteY12" fmla="*/ 200596 h 2087498"/>
                  <a:gd name="connsiteX13" fmla="*/ 1408348 w 1651519"/>
                  <a:gd name="connsiteY13" fmla="*/ 0 h 2087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51519" h="2087498">
                    <a:moveTo>
                      <a:pt x="1408348" y="0"/>
                    </a:moveTo>
                    <a:cubicBezTo>
                      <a:pt x="1521981" y="152400"/>
                      <a:pt x="1597134" y="315182"/>
                      <a:pt x="1629900" y="495205"/>
                    </a:cubicBezTo>
                    <a:cubicBezTo>
                      <a:pt x="1703052" y="897350"/>
                      <a:pt x="1591609" y="1238155"/>
                      <a:pt x="1279665" y="1507427"/>
                    </a:cubicBezTo>
                    <a:cubicBezTo>
                      <a:pt x="1143934" y="1624584"/>
                      <a:pt x="976675" y="1675638"/>
                      <a:pt x="807606" y="1721168"/>
                    </a:cubicBezTo>
                    <a:cubicBezTo>
                      <a:pt x="751028" y="1736408"/>
                      <a:pt x="694259" y="1750790"/>
                      <a:pt x="638252" y="1767840"/>
                    </a:cubicBezTo>
                    <a:cubicBezTo>
                      <a:pt x="394983" y="1841944"/>
                      <a:pt x="316688" y="1893094"/>
                      <a:pt x="151905" y="2087499"/>
                    </a:cubicBezTo>
                    <a:cubicBezTo>
                      <a:pt x="258204" y="1497806"/>
                      <a:pt x="641967" y="1152811"/>
                      <a:pt x="1131456" y="894397"/>
                    </a:cubicBezTo>
                    <a:cubicBezTo>
                      <a:pt x="612154" y="1067467"/>
                      <a:pt x="219057" y="1371219"/>
                      <a:pt x="66562" y="1934051"/>
                    </a:cubicBezTo>
                    <a:cubicBezTo>
                      <a:pt x="42273" y="1853756"/>
                      <a:pt x="29890" y="1778413"/>
                      <a:pt x="19508" y="1702975"/>
                    </a:cubicBezTo>
                    <a:cubicBezTo>
                      <a:pt x="-9734" y="1490662"/>
                      <a:pt x="-10496" y="1279208"/>
                      <a:pt x="47797" y="1070991"/>
                    </a:cubicBezTo>
                    <a:cubicBezTo>
                      <a:pt x="141047" y="738092"/>
                      <a:pt x="367361" y="542068"/>
                      <a:pt x="691878" y="446437"/>
                    </a:cubicBezTo>
                    <a:cubicBezTo>
                      <a:pt x="809035" y="411956"/>
                      <a:pt x="929526" y="392049"/>
                      <a:pt x="1046970" y="359855"/>
                    </a:cubicBezTo>
                    <a:cubicBezTo>
                      <a:pt x="1151173" y="331280"/>
                      <a:pt x="1244709" y="283369"/>
                      <a:pt x="1317480" y="200596"/>
                    </a:cubicBezTo>
                    <a:cubicBezTo>
                      <a:pt x="1366629" y="144685"/>
                      <a:pt x="1396632" y="80010"/>
                      <a:pt x="1408348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7" name="자유형: 도형 86">
                <a:extLst>
                  <a:ext uri="{FF2B5EF4-FFF2-40B4-BE49-F238E27FC236}">
                    <a16:creationId xmlns:a16="http://schemas.microsoft.com/office/drawing/2014/main" id="{55A7A444-8269-4DE8-B47F-B45CD089A7F0}"/>
                  </a:ext>
                </a:extLst>
              </p:cNvPr>
              <p:cNvSpPr/>
              <p:nvPr/>
            </p:nvSpPr>
            <p:spPr>
              <a:xfrm>
                <a:off x="6496995" y="620267"/>
                <a:ext cx="902824" cy="1319117"/>
              </a:xfrm>
              <a:custGeom>
                <a:avLst/>
                <a:gdLst>
                  <a:gd name="connsiteX0" fmla="*/ 685807 w 902824"/>
                  <a:gd name="connsiteY0" fmla="*/ 0 h 1319117"/>
                  <a:gd name="connsiteX1" fmla="*/ 758197 w 902824"/>
                  <a:gd name="connsiteY1" fmla="*/ 878586 h 1319117"/>
                  <a:gd name="connsiteX2" fmla="*/ 589128 w 902824"/>
                  <a:gd name="connsiteY2" fmla="*/ 1007745 h 1319117"/>
                  <a:gd name="connsiteX3" fmla="*/ 426346 w 902824"/>
                  <a:gd name="connsiteY3" fmla="*/ 1085660 h 1319117"/>
                  <a:gd name="connsiteX4" fmla="*/ 169361 w 902824"/>
                  <a:gd name="connsiteY4" fmla="*/ 1319117 h 1319117"/>
                  <a:gd name="connsiteX5" fmla="*/ 588080 w 902824"/>
                  <a:gd name="connsiteY5" fmla="*/ 558260 h 1319117"/>
                  <a:gd name="connsiteX6" fmla="*/ 99353 w 902824"/>
                  <a:gd name="connsiteY6" fmla="*/ 1241203 h 1319117"/>
                  <a:gd name="connsiteX7" fmla="*/ 25629 w 902824"/>
                  <a:gd name="connsiteY7" fmla="*/ 1026604 h 1319117"/>
                  <a:gd name="connsiteX8" fmla="*/ 6770 w 902824"/>
                  <a:gd name="connsiteY8" fmla="*/ 725043 h 1319117"/>
                  <a:gd name="connsiteX9" fmla="*/ 242609 w 902824"/>
                  <a:gd name="connsiteY9" fmla="*/ 363474 h 1319117"/>
                  <a:gd name="connsiteX10" fmla="*/ 491783 w 902824"/>
                  <a:gd name="connsiteY10" fmla="*/ 246507 h 1319117"/>
                  <a:gd name="connsiteX11" fmla="*/ 685807 w 902824"/>
                  <a:gd name="connsiteY11" fmla="*/ 0 h 1319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02824" h="1319117">
                    <a:moveTo>
                      <a:pt x="685807" y="0"/>
                    </a:moveTo>
                    <a:cubicBezTo>
                      <a:pt x="944982" y="230696"/>
                      <a:pt x="975653" y="632746"/>
                      <a:pt x="758197" y="878586"/>
                    </a:cubicBezTo>
                    <a:cubicBezTo>
                      <a:pt x="710191" y="932783"/>
                      <a:pt x="653422" y="975360"/>
                      <a:pt x="589128" y="1007745"/>
                    </a:cubicBezTo>
                    <a:cubicBezTo>
                      <a:pt x="535407" y="1034796"/>
                      <a:pt x="480448" y="1059275"/>
                      <a:pt x="426346" y="1085660"/>
                    </a:cubicBezTo>
                    <a:cubicBezTo>
                      <a:pt x="319476" y="1137666"/>
                      <a:pt x="221368" y="1199864"/>
                      <a:pt x="169361" y="1319117"/>
                    </a:cubicBezTo>
                    <a:cubicBezTo>
                      <a:pt x="154788" y="1108329"/>
                      <a:pt x="255753" y="813340"/>
                      <a:pt x="588080" y="558260"/>
                    </a:cubicBezTo>
                    <a:cubicBezTo>
                      <a:pt x="385484" y="597027"/>
                      <a:pt x="142025" y="933641"/>
                      <a:pt x="99353" y="1241203"/>
                    </a:cubicBezTo>
                    <a:cubicBezTo>
                      <a:pt x="63634" y="1168146"/>
                      <a:pt x="42298" y="1098233"/>
                      <a:pt x="25629" y="1026604"/>
                    </a:cubicBezTo>
                    <a:cubicBezTo>
                      <a:pt x="2579" y="927068"/>
                      <a:pt x="-7899" y="827246"/>
                      <a:pt x="6770" y="725043"/>
                    </a:cubicBezTo>
                    <a:cubicBezTo>
                      <a:pt x="29439" y="567309"/>
                      <a:pt x="108592" y="447866"/>
                      <a:pt x="242609" y="363474"/>
                    </a:cubicBezTo>
                    <a:cubicBezTo>
                      <a:pt x="320904" y="314230"/>
                      <a:pt x="407582" y="283178"/>
                      <a:pt x="491783" y="246507"/>
                    </a:cubicBezTo>
                    <a:cubicBezTo>
                      <a:pt x="598272" y="200120"/>
                      <a:pt x="676187" y="129254"/>
                      <a:pt x="685807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grpSp>
        <p:nvGrpSpPr>
          <p:cNvPr id="88" name="그룹 87">
            <a:extLst>
              <a:ext uri="{FF2B5EF4-FFF2-40B4-BE49-F238E27FC236}">
                <a16:creationId xmlns:a16="http://schemas.microsoft.com/office/drawing/2014/main" id="{5F8150DD-F8A0-4EB7-872E-88E6C2C76B46}"/>
              </a:ext>
            </a:extLst>
          </p:cNvPr>
          <p:cNvGrpSpPr/>
          <p:nvPr/>
        </p:nvGrpSpPr>
        <p:grpSpPr>
          <a:xfrm>
            <a:off x="9384842" y="4042775"/>
            <a:ext cx="2565096" cy="2239474"/>
            <a:chOff x="647920" y="1808684"/>
            <a:chExt cx="5211741" cy="4550145"/>
          </a:xfrm>
        </p:grpSpPr>
        <p:sp>
          <p:nvSpPr>
            <p:cNvPr id="89" name="Freeform: Shape 192">
              <a:extLst>
                <a:ext uri="{FF2B5EF4-FFF2-40B4-BE49-F238E27FC236}">
                  <a16:creationId xmlns:a16="http://schemas.microsoft.com/office/drawing/2014/main" id="{6D0A30D6-19B3-4371-BEE3-5A226EBDBF15}"/>
                </a:ext>
              </a:extLst>
            </p:cNvPr>
            <p:cNvSpPr/>
            <p:nvPr/>
          </p:nvSpPr>
          <p:spPr>
            <a:xfrm>
              <a:off x="647920" y="1808684"/>
              <a:ext cx="5209691" cy="4550145"/>
            </a:xfrm>
            <a:custGeom>
              <a:avLst/>
              <a:gdLst>
                <a:gd name="connsiteX0" fmla="*/ 5215088 w 5249394"/>
                <a:gd name="connsiteY0" fmla="*/ 1737040 h 4584820"/>
                <a:gd name="connsiteX1" fmla="*/ 5191251 w 5249394"/>
                <a:gd name="connsiteY1" fmla="*/ 1710252 h 4584820"/>
                <a:gd name="connsiteX2" fmla="*/ 5191251 w 5249394"/>
                <a:gd name="connsiteY2" fmla="*/ 1710252 h 4584820"/>
                <a:gd name="connsiteX3" fmla="*/ 5184114 w 5249394"/>
                <a:gd name="connsiteY3" fmla="*/ 1686272 h 4584820"/>
                <a:gd name="connsiteX4" fmla="*/ 5178261 w 5249394"/>
                <a:gd name="connsiteY4" fmla="*/ 1485102 h 4584820"/>
                <a:gd name="connsiteX5" fmla="*/ 5165843 w 5249394"/>
                <a:gd name="connsiteY5" fmla="*/ 1448227 h 4584820"/>
                <a:gd name="connsiteX6" fmla="*/ 5165843 w 5249394"/>
                <a:gd name="connsiteY6" fmla="*/ 1448227 h 4584820"/>
                <a:gd name="connsiteX7" fmla="*/ 5138294 w 5249394"/>
                <a:gd name="connsiteY7" fmla="*/ 1392130 h 4584820"/>
                <a:gd name="connsiteX8" fmla="*/ 5045845 w 5249394"/>
                <a:gd name="connsiteY8" fmla="*/ 1274416 h 4584820"/>
                <a:gd name="connsiteX9" fmla="*/ 5042229 w 5249394"/>
                <a:gd name="connsiteY9" fmla="*/ 1262806 h 4584820"/>
                <a:gd name="connsiteX10" fmla="*/ 5050889 w 5249394"/>
                <a:gd name="connsiteY10" fmla="*/ 1198668 h 4584820"/>
                <a:gd name="connsiteX11" fmla="*/ 4999454 w 5249394"/>
                <a:gd name="connsiteY11" fmla="*/ 1100605 h 4584820"/>
                <a:gd name="connsiteX12" fmla="*/ 4988701 w 5249394"/>
                <a:gd name="connsiteY12" fmla="*/ 1081906 h 4584820"/>
                <a:gd name="connsiteX13" fmla="*/ 4896919 w 5249394"/>
                <a:gd name="connsiteY13" fmla="*/ 951869 h 4584820"/>
                <a:gd name="connsiteX14" fmla="*/ 4866229 w 5249394"/>
                <a:gd name="connsiteY14" fmla="*/ 929125 h 4584820"/>
                <a:gd name="connsiteX15" fmla="*/ 4866229 w 5249394"/>
                <a:gd name="connsiteY15" fmla="*/ 929125 h 4584820"/>
                <a:gd name="connsiteX16" fmla="*/ 4866229 w 5249394"/>
                <a:gd name="connsiteY16" fmla="*/ 929125 h 4584820"/>
                <a:gd name="connsiteX17" fmla="*/ 4844152 w 5249394"/>
                <a:gd name="connsiteY17" fmla="*/ 916374 h 4584820"/>
                <a:gd name="connsiteX18" fmla="*/ 4783535 w 5249394"/>
                <a:gd name="connsiteY18" fmla="*/ 870030 h 4584820"/>
                <a:gd name="connsiteX19" fmla="*/ 4730387 w 5249394"/>
                <a:gd name="connsiteY19" fmla="*/ 754315 h 4584820"/>
                <a:gd name="connsiteX20" fmla="*/ 4680666 w 5249394"/>
                <a:gd name="connsiteY20" fmla="*/ 675094 h 4584820"/>
                <a:gd name="connsiteX21" fmla="*/ 4619382 w 5249394"/>
                <a:gd name="connsiteY21" fmla="*/ 653349 h 4584820"/>
                <a:gd name="connsiteX22" fmla="*/ 4602824 w 5249394"/>
                <a:gd name="connsiteY22" fmla="*/ 640312 h 4584820"/>
                <a:gd name="connsiteX23" fmla="*/ 4539971 w 5249394"/>
                <a:gd name="connsiteY23" fmla="*/ 525977 h 4584820"/>
                <a:gd name="connsiteX24" fmla="*/ 4539971 w 5249394"/>
                <a:gd name="connsiteY24" fmla="*/ 525977 h 4584820"/>
                <a:gd name="connsiteX25" fmla="*/ 4536783 w 5249394"/>
                <a:gd name="connsiteY25" fmla="*/ 500854 h 4584820"/>
                <a:gd name="connsiteX26" fmla="*/ 4526791 w 5249394"/>
                <a:gd name="connsiteY26" fmla="*/ 477540 h 4584820"/>
                <a:gd name="connsiteX27" fmla="*/ 4501716 w 5249394"/>
                <a:gd name="connsiteY27" fmla="*/ 481632 h 4584820"/>
                <a:gd name="connsiteX28" fmla="*/ 4501716 w 5249394"/>
                <a:gd name="connsiteY28" fmla="*/ 481632 h 4584820"/>
                <a:gd name="connsiteX29" fmla="*/ 4501716 w 5249394"/>
                <a:gd name="connsiteY29" fmla="*/ 481632 h 4584820"/>
                <a:gd name="connsiteX30" fmla="*/ 4364066 w 5249394"/>
                <a:gd name="connsiteY30" fmla="*/ 478777 h 4584820"/>
                <a:gd name="connsiteX31" fmla="*/ 4362591 w 5249394"/>
                <a:gd name="connsiteY31" fmla="*/ 476683 h 4584820"/>
                <a:gd name="connsiteX32" fmla="*/ 4361164 w 5249394"/>
                <a:gd name="connsiteY32" fmla="*/ 468642 h 4584820"/>
                <a:gd name="connsiteX33" fmla="*/ 4321387 w 5249394"/>
                <a:gd name="connsiteY33" fmla="*/ 391848 h 4584820"/>
                <a:gd name="connsiteX34" fmla="*/ 4217661 w 5249394"/>
                <a:gd name="connsiteY34" fmla="*/ 353117 h 4584820"/>
                <a:gd name="connsiteX35" fmla="*/ 4135918 w 5249394"/>
                <a:gd name="connsiteY35" fmla="*/ 352261 h 4584820"/>
                <a:gd name="connsiteX36" fmla="*/ 4102469 w 5249394"/>
                <a:gd name="connsiteY36" fmla="*/ 339557 h 4584820"/>
                <a:gd name="connsiteX37" fmla="*/ 4093286 w 5249394"/>
                <a:gd name="connsiteY37" fmla="*/ 347645 h 4584820"/>
                <a:gd name="connsiteX38" fmla="*/ 4093286 w 5249394"/>
                <a:gd name="connsiteY38" fmla="*/ 347645 h 4584820"/>
                <a:gd name="connsiteX39" fmla="*/ 4054223 w 5249394"/>
                <a:gd name="connsiteY39" fmla="*/ 341888 h 4584820"/>
                <a:gd name="connsiteX40" fmla="*/ 3927326 w 5249394"/>
                <a:gd name="connsiteY40" fmla="*/ 312055 h 4584820"/>
                <a:gd name="connsiteX41" fmla="*/ 3891783 w 5249394"/>
                <a:gd name="connsiteY41" fmla="*/ 285934 h 4584820"/>
                <a:gd name="connsiteX42" fmla="*/ 3824124 w 5249394"/>
                <a:gd name="connsiteY42" fmla="*/ 214896 h 4584820"/>
                <a:gd name="connsiteX43" fmla="*/ 3732341 w 5249394"/>
                <a:gd name="connsiteY43" fmla="*/ 157372 h 4584820"/>
                <a:gd name="connsiteX44" fmla="*/ 3646126 w 5249394"/>
                <a:gd name="connsiteY44" fmla="*/ 156658 h 4584820"/>
                <a:gd name="connsiteX45" fmla="*/ 3505145 w 5249394"/>
                <a:gd name="connsiteY45" fmla="*/ 184159 h 4584820"/>
                <a:gd name="connsiteX46" fmla="*/ 3478881 w 5249394"/>
                <a:gd name="connsiteY46" fmla="*/ 172217 h 4584820"/>
                <a:gd name="connsiteX47" fmla="*/ 3457660 w 5249394"/>
                <a:gd name="connsiteY47" fmla="*/ 150139 h 4584820"/>
                <a:gd name="connsiteX48" fmla="*/ 3457660 w 5249394"/>
                <a:gd name="connsiteY48" fmla="*/ 150139 h 4584820"/>
                <a:gd name="connsiteX49" fmla="*/ 3445908 w 5249394"/>
                <a:gd name="connsiteY49" fmla="*/ 138577 h 4584820"/>
                <a:gd name="connsiteX50" fmla="*/ 3445908 w 5249394"/>
                <a:gd name="connsiteY50" fmla="*/ 138577 h 4584820"/>
                <a:gd name="connsiteX51" fmla="*/ 3439294 w 5249394"/>
                <a:gd name="connsiteY51" fmla="*/ 128871 h 4584820"/>
                <a:gd name="connsiteX52" fmla="*/ 3359501 w 5249394"/>
                <a:gd name="connsiteY52" fmla="*/ 69728 h 4584820"/>
                <a:gd name="connsiteX53" fmla="*/ 3139585 w 5249394"/>
                <a:gd name="connsiteY53" fmla="*/ 72345 h 4584820"/>
                <a:gd name="connsiteX54" fmla="*/ 3047850 w 5249394"/>
                <a:gd name="connsiteY54" fmla="*/ 96278 h 4584820"/>
                <a:gd name="connsiteX55" fmla="*/ 3033766 w 5249394"/>
                <a:gd name="connsiteY55" fmla="*/ 92662 h 4584820"/>
                <a:gd name="connsiteX56" fmla="*/ 2937559 w 5249394"/>
                <a:gd name="connsiteY56" fmla="*/ 41942 h 4584820"/>
                <a:gd name="connsiteX57" fmla="*/ 2900399 w 5249394"/>
                <a:gd name="connsiteY57" fmla="*/ 28238 h 4584820"/>
                <a:gd name="connsiteX58" fmla="*/ 2900399 w 5249394"/>
                <a:gd name="connsiteY58" fmla="*/ 28238 h 4584820"/>
                <a:gd name="connsiteX59" fmla="*/ 2769981 w 5249394"/>
                <a:gd name="connsiteY59" fmla="*/ 1308 h 4584820"/>
                <a:gd name="connsiteX60" fmla="*/ 2598073 w 5249394"/>
                <a:gd name="connsiteY60" fmla="*/ 22434 h 4584820"/>
                <a:gd name="connsiteX61" fmla="*/ 2570000 w 5249394"/>
                <a:gd name="connsiteY61" fmla="*/ 32996 h 4584820"/>
                <a:gd name="connsiteX62" fmla="*/ 2563625 w 5249394"/>
                <a:gd name="connsiteY62" fmla="*/ 34900 h 4584820"/>
                <a:gd name="connsiteX63" fmla="*/ 2446815 w 5249394"/>
                <a:gd name="connsiteY63" fmla="*/ 106223 h 4584820"/>
                <a:gd name="connsiteX64" fmla="*/ 2435110 w 5249394"/>
                <a:gd name="connsiteY64" fmla="*/ 107650 h 4584820"/>
                <a:gd name="connsiteX65" fmla="*/ 2307024 w 5249394"/>
                <a:gd name="connsiteY65" fmla="*/ 101084 h 4584820"/>
                <a:gd name="connsiteX66" fmla="*/ 2291608 w 5249394"/>
                <a:gd name="connsiteY66" fmla="*/ 101607 h 4584820"/>
                <a:gd name="connsiteX67" fmla="*/ 2228611 w 5249394"/>
                <a:gd name="connsiteY67" fmla="*/ 77246 h 4584820"/>
                <a:gd name="connsiteX68" fmla="*/ 2192355 w 5249394"/>
                <a:gd name="connsiteY68" fmla="*/ 74391 h 4584820"/>
                <a:gd name="connsiteX69" fmla="*/ 2192355 w 5249394"/>
                <a:gd name="connsiteY69" fmla="*/ 74391 h 4584820"/>
                <a:gd name="connsiteX70" fmla="*/ 2093816 w 5249394"/>
                <a:gd name="connsiteY70" fmla="*/ 131345 h 4584820"/>
                <a:gd name="connsiteX71" fmla="*/ 2070359 w 5249394"/>
                <a:gd name="connsiteY71" fmla="*/ 148046 h 4584820"/>
                <a:gd name="connsiteX72" fmla="*/ 1846160 w 5249394"/>
                <a:gd name="connsiteY72" fmla="*/ 186110 h 4584820"/>
                <a:gd name="connsiteX73" fmla="*/ 1770174 w 5249394"/>
                <a:gd name="connsiteY73" fmla="*/ 193295 h 4584820"/>
                <a:gd name="connsiteX74" fmla="*/ 1648321 w 5249394"/>
                <a:gd name="connsiteY74" fmla="*/ 252199 h 4584820"/>
                <a:gd name="connsiteX75" fmla="*/ 1611732 w 5249394"/>
                <a:gd name="connsiteY75" fmla="*/ 301921 h 4584820"/>
                <a:gd name="connsiteX76" fmla="*/ 1607021 w 5249394"/>
                <a:gd name="connsiteY76" fmla="*/ 322380 h 4584820"/>
                <a:gd name="connsiteX77" fmla="*/ 1584040 w 5249394"/>
                <a:gd name="connsiteY77" fmla="*/ 321904 h 4584820"/>
                <a:gd name="connsiteX78" fmla="*/ 1319779 w 5249394"/>
                <a:gd name="connsiteY78" fmla="*/ 465692 h 4584820"/>
                <a:gd name="connsiteX79" fmla="*/ 1176466 w 5249394"/>
                <a:gd name="connsiteY79" fmla="*/ 606435 h 4584820"/>
                <a:gd name="connsiteX80" fmla="*/ 1136404 w 5249394"/>
                <a:gd name="connsiteY80" fmla="*/ 618568 h 4584820"/>
                <a:gd name="connsiteX81" fmla="*/ 1053519 w 5249394"/>
                <a:gd name="connsiteY81" fmla="*/ 643405 h 4584820"/>
                <a:gd name="connsiteX82" fmla="*/ 1019356 w 5249394"/>
                <a:gd name="connsiteY82" fmla="*/ 692841 h 4584820"/>
                <a:gd name="connsiteX83" fmla="*/ 1008032 w 5249394"/>
                <a:gd name="connsiteY83" fmla="*/ 702881 h 4584820"/>
                <a:gd name="connsiteX84" fmla="*/ 897360 w 5249394"/>
                <a:gd name="connsiteY84" fmla="*/ 716726 h 4584820"/>
                <a:gd name="connsiteX85" fmla="*/ 696190 w 5249394"/>
                <a:gd name="connsiteY85" fmla="*/ 902718 h 4584820"/>
                <a:gd name="connsiteX86" fmla="*/ 684200 w 5249394"/>
                <a:gd name="connsiteY86" fmla="*/ 913614 h 4584820"/>
                <a:gd name="connsiteX87" fmla="*/ 571387 w 5249394"/>
                <a:gd name="connsiteY87" fmla="*/ 989362 h 4584820"/>
                <a:gd name="connsiteX88" fmla="*/ 551831 w 5249394"/>
                <a:gd name="connsiteY88" fmla="*/ 1019813 h 4584820"/>
                <a:gd name="connsiteX89" fmla="*/ 551831 w 5249394"/>
                <a:gd name="connsiteY89" fmla="*/ 1019813 h 4584820"/>
                <a:gd name="connsiteX90" fmla="*/ 551831 w 5249394"/>
                <a:gd name="connsiteY90" fmla="*/ 1019813 h 4584820"/>
                <a:gd name="connsiteX91" fmla="*/ 539889 w 5249394"/>
                <a:gd name="connsiteY91" fmla="*/ 1114023 h 4584820"/>
                <a:gd name="connsiteX92" fmla="*/ 539889 w 5249394"/>
                <a:gd name="connsiteY92" fmla="*/ 1114023 h 4584820"/>
                <a:gd name="connsiteX93" fmla="*/ 538271 w 5249394"/>
                <a:gd name="connsiteY93" fmla="*/ 1120351 h 4584820"/>
                <a:gd name="connsiteX94" fmla="*/ 519191 w 5249394"/>
                <a:gd name="connsiteY94" fmla="*/ 1150564 h 4584820"/>
                <a:gd name="connsiteX95" fmla="*/ 515670 w 5249394"/>
                <a:gd name="connsiteY95" fmla="*/ 1194719 h 4584820"/>
                <a:gd name="connsiteX96" fmla="*/ 515670 w 5249394"/>
                <a:gd name="connsiteY96" fmla="*/ 1194719 h 4584820"/>
                <a:gd name="connsiteX97" fmla="*/ 515670 w 5249394"/>
                <a:gd name="connsiteY97" fmla="*/ 1194719 h 4584820"/>
                <a:gd name="connsiteX98" fmla="*/ 464283 w 5249394"/>
                <a:gd name="connsiteY98" fmla="*/ 1200619 h 4584820"/>
                <a:gd name="connsiteX99" fmla="*/ 322161 w 5249394"/>
                <a:gd name="connsiteY99" fmla="*/ 1323329 h 4584820"/>
                <a:gd name="connsiteX100" fmla="*/ 317641 w 5249394"/>
                <a:gd name="connsiteY100" fmla="*/ 1333225 h 4584820"/>
                <a:gd name="connsiteX101" fmla="*/ 241893 w 5249394"/>
                <a:gd name="connsiteY101" fmla="*/ 1470114 h 4584820"/>
                <a:gd name="connsiteX102" fmla="*/ 199356 w 5249394"/>
                <a:gd name="connsiteY102" fmla="*/ 1526544 h 4584820"/>
                <a:gd name="connsiteX103" fmla="*/ 166716 w 5249394"/>
                <a:gd name="connsiteY103" fmla="*/ 1578692 h 4584820"/>
                <a:gd name="connsiteX104" fmla="*/ 188412 w 5249394"/>
                <a:gd name="connsiteY104" fmla="*/ 1666431 h 4584820"/>
                <a:gd name="connsiteX105" fmla="*/ 141022 w 5249394"/>
                <a:gd name="connsiteY105" fmla="*/ 1711775 h 4584820"/>
                <a:gd name="connsiteX106" fmla="*/ 82308 w 5249394"/>
                <a:gd name="connsiteY106" fmla="*/ 1868695 h 4584820"/>
                <a:gd name="connsiteX107" fmla="*/ 128604 w 5249394"/>
                <a:gd name="connsiteY107" fmla="*/ 1994830 h 4584820"/>
                <a:gd name="connsiteX108" fmla="*/ 125701 w 5249394"/>
                <a:gd name="connsiteY108" fmla="*/ 2014862 h 4584820"/>
                <a:gd name="connsiteX109" fmla="*/ 92966 w 5249394"/>
                <a:gd name="connsiteY109" fmla="*/ 2089944 h 4584820"/>
                <a:gd name="connsiteX110" fmla="*/ 130317 w 5249394"/>
                <a:gd name="connsiteY110" fmla="*/ 2163122 h 4584820"/>
                <a:gd name="connsiteX111" fmla="*/ 151347 w 5249394"/>
                <a:gd name="connsiteY111" fmla="*/ 2239822 h 4584820"/>
                <a:gd name="connsiteX112" fmla="*/ 93537 w 5249394"/>
                <a:gd name="connsiteY112" fmla="*/ 2316236 h 4584820"/>
                <a:gd name="connsiteX113" fmla="*/ 78882 w 5249394"/>
                <a:gd name="connsiteY113" fmla="*/ 2325942 h 4584820"/>
                <a:gd name="connsiteX114" fmla="*/ 9320 w 5249394"/>
                <a:gd name="connsiteY114" fmla="*/ 2432332 h 4584820"/>
                <a:gd name="connsiteX115" fmla="*/ 53950 w 5249394"/>
                <a:gd name="connsiteY115" fmla="*/ 2585398 h 4584820"/>
                <a:gd name="connsiteX116" fmla="*/ 122418 w 5249394"/>
                <a:gd name="connsiteY116" fmla="*/ 2624319 h 4584820"/>
                <a:gd name="connsiteX117" fmla="*/ 126748 w 5249394"/>
                <a:gd name="connsiteY117" fmla="*/ 2636309 h 4584820"/>
                <a:gd name="connsiteX118" fmla="*/ 92728 w 5249394"/>
                <a:gd name="connsiteY118" fmla="*/ 2708774 h 4584820"/>
                <a:gd name="connsiteX119" fmla="*/ 79644 w 5249394"/>
                <a:gd name="connsiteY119" fmla="*/ 2743270 h 4584820"/>
                <a:gd name="connsiteX120" fmla="*/ 79644 w 5249394"/>
                <a:gd name="connsiteY120" fmla="*/ 2743270 h 4584820"/>
                <a:gd name="connsiteX121" fmla="*/ 79644 w 5249394"/>
                <a:gd name="connsiteY121" fmla="*/ 2743270 h 4584820"/>
                <a:gd name="connsiteX122" fmla="*/ 60278 w 5249394"/>
                <a:gd name="connsiteY122" fmla="*/ 2814069 h 4584820"/>
                <a:gd name="connsiteX123" fmla="*/ 57091 w 5249394"/>
                <a:gd name="connsiteY123" fmla="*/ 2831579 h 4584820"/>
                <a:gd name="connsiteX124" fmla="*/ 57091 w 5249394"/>
                <a:gd name="connsiteY124" fmla="*/ 2831579 h 4584820"/>
                <a:gd name="connsiteX125" fmla="*/ 52428 w 5249394"/>
                <a:gd name="connsiteY125" fmla="*/ 2900475 h 4584820"/>
                <a:gd name="connsiteX126" fmla="*/ 55140 w 5249394"/>
                <a:gd name="connsiteY126" fmla="*/ 2933924 h 4584820"/>
                <a:gd name="connsiteX127" fmla="*/ 55140 w 5249394"/>
                <a:gd name="connsiteY127" fmla="*/ 2933924 h 4584820"/>
                <a:gd name="connsiteX128" fmla="*/ 74267 w 5249394"/>
                <a:gd name="connsiteY128" fmla="*/ 3001584 h 4584820"/>
                <a:gd name="connsiteX129" fmla="*/ 67416 w 5249394"/>
                <a:gd name="connsiteY129" fmla="*/ 3026801 h 4584820"/>
                <a:gd name="connsiteX130" fmla="*/ 89683 w 5249394"/>
                <a:gd name="connsiteY130" fmla="*/ 3038268 h 4584820"/>
                <a:gd name="connsiteX131" fmla="*/ 97391 w 5249394"/>
                <a:gd name="connsiteY131" fmla="*/ 3040029 h 4584820"/>
                <a:gd name="connsiteX132" fmla="*/ 97391 w 5249394"/>
                <a:gd name="connsiteY132" fmla="*/ 3040029 h 4584820"/>
                <a:gd name="connsiteX133" fmla="*/ 131792 w 5249394"/>
                <a:gd name="connsiteY133" fmla="*/ 3078283 h 4584820"/>
                <a:gd name="connsiteX134" fmla="*/ 283668 w 5249394"/>
                <a:gd name="connsiteY134" fmla="*/ 3153270 h 4584820"/>
                <a:gd name="connsiteX135" fmla="*/ 283668 w 5249394"/>
                <a:gd name="connsiteY135" fmla="*/ 3153270 h 4584820"/>
                <a:gd name="connsiteX136" fmla="*/ 324921 w 5249394"/>
                <a:gd name="connsiteY136" fmla="*/ 3159551 h 4584820"/>
                <a:gd name="connsiteX137" fmla="*/ 321400 w 5249394"/>
                <a:gd name="connsiteY137" fmla="*/ 3166259 h 4584820"/>
                <a:gd name="connsiteX138" fmla="*/ 225763 w 5249394"/>
                <a:gd name="connsiteY138" fmla="*/ 3288018 h 4584820"/>
                <a:gd name="connsiteX139" fmla="*/ 218388 w 5249394"/>
                <a:gd name="connsiteY139" fmla="*/ 3319325 h 4584820"/>
                <a:gd name="connsiteX140" fmla="*/ 218388 w 5249394"/>
                <a:gd name="connsiteY140" fmla="*/ 3319325 h 4584820"/>
                <a:gd name="connsiteX141" fmla="*/ 218388 w 5249394"/>
                <a:gd name="connsiteY141" fmla="*/ 3319325 h 4584820"/>
                <a:gd name="connsiteX142" fmla="*/ 216532 w 5249394"/>
                <a:gd name="connsiteY142" fmla="*/ 3322846 h 4584820"/>
                <a:gd name="connsiteX143" fmla="*/ 235612 w 5249394"/>
                <a:gd name="connsiteY143" fmla="*/ 3493755 h 4584820"/>
                <a:gd name="connsiteX144" fmla="*/ 235612 w 5249394"/>
                <a:gd name="connsiteY144" fmla="*/ 3493755 h 4584820"/>
                <a:gd name="connsiteX145" fmla="*/ 248697 w 5249394"/>
                <a:gd name="connsiteY145" fmla="*/ 3527775 h 4584820"/>
                <a:gd name="connsiteX146" fmla="*/ 292709 w 5249394"/>
                <a:gd name="connsiteY146" fmla="*/ 3616988 h 4584820"/>
                <a:gd name="connsiteX147" fmla="*/ 287617 w 5249394"/>
                <a:gd name="connsiteY147" fmla="*/ 3642824 h 4584820"/>
                <a:gd name="connsiteX148" fmla="*/ 309171 w 5249394"/>
                <a:gd name="connsiteY148" fmla="*/ 3653245 h 4584820"/>
                <a:gd name="connsiteX149" fmla="*/ 315642 w 5249394"/>
                <a:gd name="connsiteY149" fmla="*/ 3654672 h 4584820"/>
                <a:gd name="connsiteX150" fmla="*/ 459573 w 5249394"/>
                <a:gd name="connsiteY150" fmla="*/ 3836619 h 4584820"/>
                <a:gd name="connsiteX151" fmla="*/ 459573 w 5249394"/>
                <a:gd name="connsiteY151" fmla="*/ 3836619 h 4584820"/>
                <a:gd name="connsiteX152" fmla="*/ 459573 w 5249394"/>
                <a:gd name="connsiteY152" fmla="*/ 3836619 h 4584820"/>
                <a:gd name="connsiteX153" fmla="*/ 489691 w 5249394"/>
                <a:gd name="connsiteY153" fmla="*/ 3866214 h 4584820"/>
                <a:gd name="connsiteX154" fmla="*/ 489691 w 5249394"/>
                <a:gd name="connsiteY154" fmla="*/ 3866214 h 4584820"/>
                <a:gd name="connsiteX155" fmla="*/ 489691 w 5249394"/>
                <a:gd name="connsiteY155" fmla="*/ 3866214 h 4584820"/>
                <a:gd name="connsiteX156" fmla="*/ 494021 w 5249394"/>
                <a:gd name="connsiteY156" fmla="*/ 3871305 h 4584820"/>
                <a:gd name="connsiteX157" fmla="*/ 937613 w 5249394"/>
                <a:gd name="connsiteY157" fmla="*/ 4163877 h 4584820"/>
                <a:gd name="connsiteX158" fmla="*/ 1270580 w 5249394"/>
                <a:gd name="connsiteY158" fmla="*/ 4240386 h 4584820"/>
                <a:gd name="connsiteX159" fmla="*/ 1508149 w 5249394"/>
                <a:gd name="connsiteY159" fmla="*/ 4222877 h 4584820"/>
                <a:gd name="connsiteX160" fmla="*/ 1531226 w 5249394"/>
                <a:gd name="connsiteY160" fmla="*/ 4225018 h 4584820"/>
                <a:gd name="connsiteX161" fmla="*/ 1531226 w 5249394"/>
                <a:gd name="connsiteY161" fmla="*/ 4225018 h 4584820"/>
                <a:gd name="connsiteX162" fmla="*/ 1531226 w 5249394"/>
                <a:gd name="connsiteY162" fmla="*/ 4225018 h 4584820"/>
                <a:gd name="connsiteX163" fmla="*/ 1534271 w 5249394"/>
                <a:gd name="connsiteY163" fmla="*/ 4227730 h 4584820"/>
                <a:gd name="connsiteX164" fmla="*/ 1935897 w 5249394"/>
                <a:gd name="connsiteY164" fmla="*/ 4315754 h 4584820"/>
                <a:gd name="connsiteX165" fmla="*/ 2274717 w 5249394"/>
                <a:gd name="connsiteY165" fmla="*/ 4122625 h 4584820"/>
                <a:gd name="connsiteX166" fmla="*/ 2295557 w 5249394"/>
                <a:gd name="connsiteY166" fmla="*/ 4128620 h 4584820"/>
                <a:gd name="connsiteX167" fmla="*/ 2296841 w 5249394"/>
                <a:gd name="connsiteY167" fmla="*/ 4228872 h 4584820"/>
                <a:gd name="connsiteX168" fmla="*/ 2272052 w 5249394"/>
                <a:gd name="connsiteY168" fmla="*/ 4255374 h 4584820"/>
                <a:gd name="connsiteX169" fmla="*/ 2294415 w 5249394"/>
                <a:gd name="connsiteY169" fmla="*/ 4270267 h 4584820"/>
                <a:gd name="connsiteX170" fmla="*/ 2294415 w 5249394"/>
                <a:gd name="connsiteY170" fmla="*/ 4270267 h 4584820"/>
                <a:gd name="connsiteX171" fmla="*/ 2252211 w 5249394"/>
                <a:gd name="connsiteY171" fmla="*/ 4465537 h 4584820"/>
                <a:gd name="connsiteX172" fmla="*/ 2234083 w 5249394"/>
                <a:gd name="connsiteY172" fmla="*/ 4503506 h 4584820"/>
                <a:gd name="connsiteX173" fmla="*/ 2234083 w 5249394"/>
                <a:gd name="connsiteY173" fmla="*/ 4503506 h 4584820"/>
                <a:gd name="connsiteX174" fmla="*/ 2234083 w 5249394"/>
                <a:gd name="connsiteY174" fmla="*/ 4503506 h 4584820"/>
                <a:gd name="connsiteX175" fmla="*/ 2173466 w 5249394"/>
                <a:gd name="connsiteY175" fmla="*/ 4584821 h 4584820"/>
                <a:gd name="connsiteX176" fmla="*/ 2695660 w 5249394"/>
                <a:gd name="connsiteY176" fmla="*/ 4584821 h 4584820"/>
                <a:gd name="connsiteX177" fmla="*/ 2696897 w 5249394"/>
                <a:gd name="connsiteY177" fmla="*/ 4526582 h 4584820"/>
                <a:gd name="connsiteX178" fmla="*/ 2733867 w 5249394"/>
                <a:gd name="connsiteY178" fmla="*/ 4385506 h 4584820"/>
                <a:gd name="connsiteX179" fmla="*/ 2744620 w 5249394"/>
                <a:gd name="connsiteY179" fmla="*/ 4384793 h 4584820"/>
                <a:gd name="connsiteX180" fmla="*/ 2771408 w 5249394"/>
                <a:gd name="connsiteY180" fmla="*/ 4367807 h 4584820"/>
                <a:gd name="connsiteX181" fmla="*/ 2752424 w 5249394"/>
                <a:gd name="connsiteY181" fmla="*/ 4343921 h 4584820"/>
                <a:gd name="connsiteX182" fmla="*/ 2752424 w 5249394"/>
                <a:gd name="connsiteY182" fmla="*/ 4343921 h 4584820"/>
                <a:gd name="connsiteX183" fmla="*/ 2752424 w 5249394"/>
                <a:gd name="connsiteY183" fmla="*/ 4343921 h 4584820"/>
                <a:gd name="connsiteX184" fmla="*/ 2817942 w 5249394"/>
                <a:gd name="connsiteY184" fmla="*/ 4233535 h 4584820"/>
                <a:gd name="connsiteX185" fmla="*/ 2855197 w 5249394"/>
                <a:gd name="connsiteY185" fmla="*/ 4166256 h 4584820"/>
                <a:gd name="connsiteX186" fmla="*/ 2867140 w 5249394"/>
                <a:gd name="connsiteY186" fmla="*/ 4164543 h 4584820"/>
                <a:gd name="connsiteX187" fmla="*/ 2892310 w 5249394"/>
                <a:gd name="connsiteY187" fmla="*/ 4147462 h 4584820"/>
                <a:gd name="connsiteX188" fmla="*/ 2870328 w 5249394"/>
                <a:gd name="connsiteY188" fmla="*/ 4125051 h 4584820"/>
                <a:gd name="connsiteX189" fmla="*/ 2877512 w 5249394"/>
                <a:gd name="connsiteY189" fmla="*/ 3996822 h 4584820"/>
                <a:gd name="connsiteX190" fmla="*/ 2758133 w 5249394"/>
                <a:gd name="connsiteY190" fmla="*/ 3805882 h 4584820"/>
                <a:gd name="connsiteX191" fmla="*/ 2758133 w 5249394"/>
                <a:gd name="connsiteY191" fmla="*/ 3805882 h 4584820"/>
                <a:gd name="connsiteX192" fmla="*/ 2758133 w 5249394"/>
                <a:gd name="connsiteY192" fmla="*/ 3805882 h 4584820"/>
                <a:gd name="connsiteX193" fmla="*/ 2764890 w 5249394"/>
                <a:gd name="connsiteY193" fmla="*/ 3799507 h 4584820"/>
                <a:gd name="connsiteX194" fmla="*/ 2825983 w 5249394"/>
                <a:gd name="connsiteY194" fmla="*/ 3795986 h 4584820"/>
                <a:gd name="connsiteX195" fmla="*/ 3014020 w 5249394"/>
                <a:gd name="connsiteY195" fmla="*/ 3670897 h 4584820"/>
                <a:gd name="connsiteX196" fmla="*/ 3014020 w 5249394"/>
                <a:gd name="connsiteY196" fmla="*/ 3670897 h 4584820"/>
                <a:gd name="connsiteX197" fmla="*/ 3014020 w 5249394"/>
                <a:gd name="connsiteY197" fmla="*/ 3670897 h 4584820"/>
                <a:gd name="connsiteX198" fmla="*/ 3017827 w 5249394"/>
                <a:gd name="connsiteY198" fmla="*/ 3667233 h 4584820"/>
                <a:gd name="connsiteX199" fmla="*/ 3050372 w 5249394"/>
                <a:gd name="connsiteY199" fmla="*/ 3600668 h 4584820"/>
                <a:gd name="connsiteX200" fmla="*/ 3067025 w 5249394"/>
                <a:gd name="connsiteY200" fmla="*/ 3554087 h 4584820"/>
                <a:gd name="connsiteX201" fmla="*/ 3067025 w 5249394"/>
                <a:gd name="connsiteY201" fmla="*/ 3554087 h 4584820"/>
                <a:gd name="connsiteX202" fmla="*/ 3067025 w 5249394"/>
                <a:gd name="connsiteY202" fmla="*/ 3554087 h 4584820"/>
                <a:gd name="connsiteX203" fmla="*/ 3084915 w 5249394"/>
                <a:gd name="connsiteY203" fmla="*/ 3480433 h 4584820"/>
                <a:gd name="connsiteX204" fmla="*/ 3091386 w 5249394"/>
                <a:gd name="connsiteY204" fmla="*/ 3473629 h 4584820"/>
                <a:gd name="connsiteX205" fmla="*/ 3302643 w 5249394"/>
                <a:gd name="connsiteY205" fmla="*/ 3430188 h 4584820"/>
                <a:gd name="connsiteX206" fmla="*/ 3372872 w 5249394"/>
                <a:gd name="connsiteY206" fmla="*/ 3455358 h 4584820"/>
                <a:gd name="connsiteX207" fmla="*/ 3563336 w 5249394"/>
                <a:gd name="connsiteY207" fmla="*/ 3463303 h 4584820"/>
                <a:gd name="connsiteX208" fmla="*/ 3734197 w 5249394"/>
                <a:gd name="connsiteY208" fmla="*/ 3376660 h 4584820"/>
                <a:gd name="connsiteX209" fmla="*/ 3781302 w 5249394"/>
                <a:gd name="connsiteY209" fmla="*/ 3322180 h 4584820"/>
                <a:gd name="connsiteX210" fmla="*/ 3781302 w 5249394"/>
                <a:gd name="connsiteY210" fmla="*/ 3322180 h 4584820"/>
                <a:gd name="connsiteX211" fmla="*/ 3821697 w 5249394"/>
                <a:gd name="connsiteY211" fmla="*/ 3253950 h 4584820"/>
                <a:gd name="connsiteX212" fmla="*/ 3821697 w 5249394"/>
                <a:gd name="connsiteY212" fmla="*/ 3253950 h 4584820"/>
                <a:gd name="connsiteX213" fmla="*/ 3841015 w 5249394"/>
                <a:gd name="connsiteY213" fmla="*/ 3176727 h 4584820"/>
                <a:gd name="connsiteX214" fmla="*/ 3841015 w 5249394"/>
                <a:gd name="connsiteY214" fmla="*/ 3176727 h 4584820"/>
                <a:gd name="connsiteX215" fmla="*/ 3841158 w 5249394"/>
                <a:gd name="connsiteY215" fmla="*/ 3096602 h 4584820"/>
                <a:gd name="connsiteX216" fmla="*/ 3868611 w 5249394"/>
                <a:gd name="connsiteY216" fmla="*/ 3037792 h 4584820"/>
                <a:gd name="connsiteX217" fmla="*/ 3899253 w 5249394"/>
                <a:gd name="connsiteY217" fmla="*/ 3017951 h 4584820"/>
                <a:gd name="connsiteX218" fmla="*/ 3899253 w 5249394"/>
                <a:gd name="connsiteY218" fmla="*/ 3017951 h 4584820"/>
                <a:gd name="connsiteX219" fmla="*/ 3957206 w 5249394"/>
                <a:gd name="connsiteY219" fmla="*/ 2994256 h 4584820"/>
                <a:gd name="connsiteX220" fmla="*/ 3957206 w 5249394"/>
                <a:gd name="connsiteY220" fmla="*/ 2994256 h 4584820"/>
                <a:gd name="connsiteX221" fmla="*/ 4025532 w 5249394"/>
                <a:gd name="connsiteY221" fmla="*/ 2894528 h 4584820"/>
                <a:gd name="connsiteX222" fmla="*/ 4105562 w 5249394"/>
                <a:gd name="connsiteY222" fmla="*/ 2925170 h 4584820"/>
                <a:gd name="connsiteX223" fmla="*/ 4177836 w 5249394"/>
                <a:gd name="connsiteY223" fmla="*/ 2885726 h 4584820"/>
                <a:gd name="connsiteX224" fmla="*/ 4249825 w 5249394"/>
                <a:gd name="connsiteY224" fmla="*/ 2922267 h 4584820"/>
                <a:gd name="connsiteX225" fmla="*/ 4288270 w 5249394"/>
                <a:gd name="connsiteY225" fmla="*/ 2905091 h 4584820"/>
                <a:gd name="connsiteX226" fmla="*/ 4300879 w 5249394"/>
                <a:gd name="connsiteY226" fmla="*/ 2900618 h 4584820"/>
                <a:gd name="connsiteX227" fmla="*/ 4496006 w 5249394"/>
                <a:gd name="connsiteY227" fmla="*/ 2893481 h 4584820"/>
                <a:gd name="connsiteX228" fmla="*/ 4682093 w 5249394"/>
                <a:gd name="connsiteY228" fmla="*/ 2841809 h 4584820"/>
                <a:gd name="connsiteX229" fmla="*/ 4710118 w 5249394"/>
                <a:gd name="connsiteY229" fmla="*/ 2840048 h 4584820"/>
                <a:gd name="connsiteX230" fmla="*/ 4737096 w 5249394"/>
                <a:gd name="connsiteY230" fmla="*/ 2826773 h 4584820"/>
                <a:gd name="connsiteX231" fmla="*/ 4726533 w 5249394"/>
                <a:gd name="connsiteY231" fmla="*/ 2800128 h 4584820"/>
                <a:gd name="connsiteX232" fmla="*/ 4726533 w 5249394"/>
                <a:gd name="connsiteY232" fmla="*/ 2800128 h 4584820"/>
                <a:gd name="connsiteX233" fmla="*/ 4738904 w 5249394"/>
                <a:gd name="connsiteY233" fmla="*/ 2787948 h 4584820"/>
                <a:gd name="connsiteX234" fmla="*/ 4829687 w 5249394"/>
                <a:gd name="connsiteY234" fmla="*/ 2737988 h 4584820"/>
                <a:gd name="connsiteX235" fmla="*/ 4844532 w 5249394"/>
                <a:gd name="connsiteY235" fmla="*/ 2736704 h 4584820"/>
                <a:gd name="connsiteX236" fmla="*/ 4966101 w 5249394"/>
                <a:gd name="connsiteY236" fmla="*/ 2736656 h 4584820"/>
                <a:gd name="connsiteX237" fmla="*/ 4986750 w 5249394"/>
                <a:gd name="connsiteY237" fmla="*/ 2722334 h 4584820"/>
                <a:gd name="connsiteX238" fmla="*/ 4978186 w 5249394"/>
                <a:gd name="connsiteY238" fmla="*/ 2699972 h 4584820"/>
                <a:gd name="connsiteX239" fmla="*/ 4963912 w 5249394"/>
                <a:gd name="connsiteY239" fmla="*/ 2695594 h 4584820"/>
                <a:gd name="connsiteX240" fmla="*/ 4963912 w 5249394"/>
                <a:gd name="connsiteY240" fmla="*/ 2695594 h 4584820"/>
                <a:gd name="connsiteX241" fmla="*/ 4991413 w 5249394"/>
                <a:gd name="connsiteY241" fmla="*/ 2625080 h 4584820"/>
                <a:gd name="connsiteX242" fmla="*/ 5003451 w 5249394"/>
                <a:gd name="connsiteY242" fmla="*/ 2621416 h 4584820"/>
                <a:gd name="connsiteX243" fmla="*/ 5063355 w 5249394"/>
                <a:gd name="connsiteY243" fmla="*/ 2621369 h 4584820"/>
                <a:gd name="connsiteX244" fmla="*/ 5089714 w 5249394"/>
                <a:gd name="connsiteY244" fmla="*/ 2606904 h 4584820"/>
                <a:gd name="connsiteX245" fmla="*/ 5077201 w 5249394"/>
                <a:gd name="connsiteY245" fmla="*/ 2581164 h 4584820"/>
                <a:gd name="connsiteX246" fmla="*/ 5120309 w 5249394"/>
                <a:gd name="connsiteY246" fmla="*/ 2523782 h 4584820"/>
                <a:gd name="connsiteX247" fmla="*/ 5147477 w 5249394"/>
                <a:gd name="connsiteY247" fmla="*/ 2523068 h 4584820"/>
                <a:gd name="connsiteX248" fmla="*/ 5164844 w 5249394"/>
                <a:gd name="connsiteY248" fmla="*/ 2508508 h 4584820"/>
                <a:gd name="connsiteX249" fmla="*/ 5155851 w 5249394"/>
                <a:gd name="connsiteY249" fmla="*/ 2486383 h 4584820"/>
                <a:gd name="connsiteX250" fmla="*/ 5140245 w 5249394"/>
                <a:gd name="connsiteY250" fmla="*/ 2482339 h 4584820"/>
                <a:gd name="connsiteX251" fmla="*/ 5140245 w 5249394"/>
                <a:gd name="connsiteY251" fmla="*/ 2482339 h 4584820"/>
                <a:gd name="connsiteX252" fmla="*/ 5140245 w 5249394"/>
                <a:gd name="connsiteY252" fmla="*/ 2482339 h 4584820"/>
                <a:gd name="connsiteX253" fmla="*/ 5172694 w 5249394"/>
                <a:gd name="connsiteY253" fmla="*/ 2374760 h 4584820"/>
                <a:gd name="connsiteX254" fmla="*/ 5192583 w 5249394"/>
                <a:gd name="connsiteY254" fmla="*/ 2245865 h 4584820"/>
                <a:gd name="connsiteX255" fmla="*/ 5197008 w 5249394"/>
                <a:gd name="connsiteY255" fmla="*/ 2231353 h 4584820"/>
                <a:gd name="connsiteX256" fmla="*/ 5237641 w 5249394"/>
                <a:gd name="connsiteY256" fmla="*/ 2181488 h 4584820"/>
                <a:gd name="connsiteX257" fmla="*/ 5249394 w 5249394"/>
                <a:gd name="connsiteY257" fmla="*/ 2159839 h 4584820"/>
                <a:gd name="connsiteX258" fmla="*/ 5249394 w 5249394"/>
                <a:gd name="connsiteY258" fmla="*/ 2140712 h 4584820"/>
                <a:gd name="connsiteX259" fmla="*/ 5249394 w 5249394"/>
                <a:gd name="connsiteY259" fmla="*/ 1905617 h 4584820"/>
                <a:gd name="connsiteX260" fmla="*/ 5249394 w 5249394"/>
                <a:gd name="connsiteY260" fmla="*/ 1886490 h 4584820"/>
                <a:gd name="connsiteX261" fmla="*/ 5249394 w 5249394"/>
                <a:gd name="connsiteY261" fmla="*/ 1837292 h 4584820"/>
                <a:gd name="connsiteX262" fmla="*/ 5248014 w 5249394"/>
                <a:gd name="connsiteY262" fmla="*/ 1842764 h 4584820"/>
                <a:gd name="connsiteX263" fmla="*/ 5249394 w 5249394"/>
                <a:gd name="connsiteY263" fmla="*/ 1837292 h 4584820"/>
                <a:gd name="connsiteX264" fmla="*/ 5249394 w 5249394"/>
                <a:gd name="connsiteY264" fmla="*/ 1818165 h 4584820"/>
                <a:gd name="connsiteX265" fmla="*/ 5215088 w 5249394"/>
                <a:gd name="connsiteY265" fmla="*/ 1737040 h 4584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</a:cxnLst>
              <a:rect l="l" t="t" r="r" b="b"/>
              <a:pathLst>
                <a:path w="5249394" h="4584820">
                  <a:moveTo>
                    <a:pt x="5215088" y="1737040"/>
                  </a:moveTo>
                  <a:cubicBezTo>
                    <a:pt x="5214613" y="1721434"/>
                    <a:pt x="5206619" y="1712584"/>
                    <a:pt x="5191251" y="1710252"/>
                  </a:cubicBezTo>
                  <a:cubicBezTo>
                    <a:pt x="5191251" y="1710252"/>
                    <a:pt x="5191251" y="1710252"/>
                    <a:pt x="5191251" y="1710252"/>
                  </a:cubicBezTo>
                  <a:cubicBezTo>
                    <a:pt x="5182163" y="1704257"/>
                    <a:pt x="5181211" y="1697120"/>
                    <a:pt x="5184114" y="1686272"/>
                  </a:cubicBezTo>
                  <a:cubicBezTo>
                    <a:pt x="5202290" y="1618755"/>
                    <a:pt x="5199625" y="1551572"/>
                    <a:pt x="5178261" y="1485102"/>
                  </a:cubicBezTo>
                  <a:cubicBezTo>
                    <a:pt x="5188063" y="1467830"/>
                    <a:pt x="5186588" y="1463405"/>
                    <a:pt x="5165843" y="1448227"/>
                  </a:cubicBezTo>
                  <a:cubicBezTo>
                    <a:pt x="5165843" y="1448227"/>
                    <a:pt x="5165843" y="1448227"/>
                    <a:pt x="5165843" y="1448227"/>
                  </a:cubicBezTo>
                  <a:cubicBezTo>
                    <a:pt x="5158183" y="1428767"/>
                    <a:pt x="5148762" y="1410210"/>
                    <a:pt x="5138294" y="1392130"/>
                  </a:cubicBezTo>
                  <a:cubicBezTo>
                    <a:pt x="5113029" y="1348499"/>
                    <a:pt x="5081626" y="1309816"/>
                    <a:pt x="5045845" y="1274416"/>
                  </a:cubicBezTo>
                  <a:cubicBezTo>
                    <a:pt x="5042943" y="1271514"/>
                    <a:pt x="5037185" y="1269848"/>
                    <a:pt x="5042229" y="1262806"/>
                  </a:cubicBezTo>
                  <a:cubicBezTo>
                    <a:pt x="5056218" y="1243203"/>
                    <a:pt x="5055837" y="1220936"/>
                    <a:pt x="5050889" y="1198668"/>
                  </a:cubicBezTo>
                  <a:cubicBezTo>
                    <a:pt x="5042610" y="1161413"/>
                    <a:pt x="5022103" y="1130343"/>
                    <a:pt x="4999454" y="1100605"/>
                  </a:cubicBezTo>
                  <a:cubicBezTo>
                    <a:pt x="4994982" y="1094753"/>
                    <a:pt x="4991651" y="1088567"/>
                    <a:pt x="4988701" y="1081906"/>
                  </a:cubicBezTo>
                  <a:cubicBezTo>
                    <a:pt x="4966672" y="1032565"/>
                    <a:pt x="4939218" y="986935"/>
                    <a:pt x="4896919" y="951869"/>
                  </a:cubicBezTo>
                  <a:cubicBezTo>
                    <a:pt x="4889306" y="940735"/>
                    <a:pt x="4879266" y="932932"/>
                    <a:pt x="4866229" y="929125"/>
                  </a:cubicBezTo>
                  <a:lnTo>
                    <a:pt x="4866229" y="929125"/>
                  </a:lnTo>
                  <a:cubicBezTo>
                    <a:pt x="4866229" y="929125"/>
                    <a:pt x="4866229" y="929125"/>
                    <a:pt x="4866229" y="929125"/>
                  </a:cubicBezTo>
                  <a:cubicBezTo>
                    <a:pt x="4859949" y="922987"/>
                    <a:pt x="4852146" y="918467"/>
                    <a:pt x="4844152" y="916374"/>
                  </a:cubicBezTo>
                  <a:cubicBezTo>
                    <a:pt x="4817269" y="909284"/>
                    <a:pt x="4800093" y="890062"/>
                    <a:pt x="4783535" y="870030"/>
                  </a:cubicBezTo>
                  <a:cubicBezTo>
                    <a:pt x="4755605" y="836201"/>
                    <a:pt x="4733099" y="799040"/>
                    <a:pt x="4730387" y="754315"/>
                  </a:cubicBezTo>
                  <a:cubicBezTo>
                    <a:pt x="4728151" y="717726"/>
                    <a:pt x="4710689" y="692936"/>
                    <a:pt x="4680666" y="675094"/>
                  </a:cubicBezTo>
                  <a:cubicBezTo>
                    <a:pt x="4661729" y="663817"/>
                    <a:pt x="4641031" y="657061"/>
                    <a:pt x="4619382" y="653349"/>
                  </a:cubicBezTo>
                  <a:cubicBezTo>
                    <a:pt x="4611198" y="651922"/>
                    <a:pt x="4606393" y="648496"/>
                    <a:pt x="4602824" y="640312"/>
                  </a:cubicBezTo>
                  <a:cubicBezTo>
                    <a:pt x="4585505" y="600250"/>
                    <a:pt x="4564617" y="562090"/>
                    <a:pt x="4539971" y="525977"/>
                  </a:cubicBezTo>
                  <a:cubicBezTo>
                    <a:pt x="4539971" y="525977"/>
                    <a:pt x="4539971" y="525977"/>
                    <a:pt x="4539971" y="525977"/>
                  </a:cubicBezTo>
                  <a:cubicBezTo>
                    <a:pt x="4536259" y="517936"/>
                    <a:pt x="4536878" y="509276"/>
                    <a:pt x="4536783" y="500854"/>
                  </a:cubicBezTo>
                  <a:cubicBezTo>
                    <a:pt x="4536640" y="491528"/>
                    <a:pt x="4536450" y="482536"/>
                    <a:pt x="4526791" y="477540"/>
                  </a:cubicBezTo>
                  <a:cubicBezTo>
                    <a:pt x="4517513" y="472734"/>
                    <a:pt x="4509377" y="476065"/>
                    <a:pt x="4501716" y="481632"/>
                  </a:cubicBezTo>
                  <a:cubicBezTo>
                    <a:pt x="4501716" y="481632"/>
                    <a:pt x="4501716" y="481632"/>
                    <a:pt x="4501716" y="481632"/>
                  </a:cubicBezTo>
                  <a:cubicBezTo>
                    <a:pt x="4501716" y="481632"/>
                    <a:pt x="4501716" y="481632"/>
                    <a:pt x="4501716" y="481632"/>
                  </a:cubicBezTo>
                  <a:cubicBezTo>
                    <a:pt x="4463652" y="431910"/>
                    <a:pt x="4416975" y="430959"/>
                    <a:pt x="4364066" y="478777"/>
                  </a:cubicBezTo>
                  <a:cubicBezTo>
                    <a:pt x="4363543" y="478063"/>
                    <a:pt x="4362781" y="477445"/>
                    <a:pt x="4362591" y="476683"/>
                  </a:cubicBezTo>
                  <a:cubicBezTo>
                    <a:pt x="4362020" y="474019"/>
                    <a:pt x="4361544" y="471354"/>
                    <a:pt x="4361164" y="468642"/>
                  </a:cubicBezTo>
                  <a:cubicBezTo>
                    <a:pt x="4357262" y="438191"/>
                    <a:pt x="4344177" y="412307"/>
                    <a:pt x="4321387" y="391848"/>
                  </a:cubicBezTo>
                  <a:cubicBezTo>
                    <a:pt x="4291982" y="365488"/>
                    <a:pt x="4256011" y="355258"/>
                    <a:pt x="4217661" y="353117"/>
                  </a:cubicBezTo>
                  <a:cubicBezTo>
                    <a:pt x="4190493" y="351595"/>
                    <a:pt x="4163182" y="352451"/>
                    <a:pt x="4135918" y="352261"/>
                  </a:cubicBezTo>
                  <a:cubicBezTo>
                    <a:pt x="4127116" y="335322"/>
                    <a:pt x="4114507" y="330469"/>
                    <a:pt x="4102469" y="339557"/>
                  </a:cubicBezTo>
                  <a:cubicBezTo>
                    <a:pt x="4099234" y="341983"/>
                    <a:pt x="4096331" y="344933"/>
                    <a:pt x="4093286" y="347645"/>
                  </a:cubicBezTo>
                  <a:cubicBezTo>
                    <a:pt x="4093286" y="347645"/>
                    <a:pt x="4093286" y="347645"/>
                    <a:pt x="4093286" y="347645"/>
                  </a:cubicBezTo>
                  <a:cubicBezTo>
                    <a:pt x="4080249" y="345742"/>
                    <a:pt x="4067212" y="343982"/>
                    <a:pt x="4054223" y="341888"/>
                  </a:cubicBezTo>
                  <a:cubicBezTo>
                    <a:pt x="4011210" y="334894"/>
                    <a:pt x="3968245" y="327900"/>
                    <a:pt x="3927326" y="312055"/>
                  </a:cubicBezTo>
                  <a:cubicBezTo>
                    <a:pt x="3913052" y="306536"/>
                    <a:pt x="3901347" y="298447"/>
                    <a:pt x="3891783" y="285934"/>
                  </a:cubicBezTo>
                  <a:cubicBezTo>
                    <a:pt x="3871847" y="259860"/>
                    <a:pt x="3848866" y="236450"/>
                    <a:pt x="3824124" y="214896"/>
                  </a:cubicBezTo>
                  <a:cubicBezTo>
                    <a:pt x="3796575" y="190916"/>
                    <a:pt x="3767075" y="169790"/>
                    <a:pt x="3732341" y="157372"/>
                  </a:cubicBezTo>
                  <a:cubicBezTo>
                    <a:pt x="3703841" y="147189"/>
                    <a:pt x="3675721" y="145096"/>
                    <a:pt x="3646126" y="156658"/>
                  </a:cubicBezTo>
                  <a:cubicBezTo>
                    <a:pt x="3601019" y="174263"/>
                    <a:pt x="3553725" y="182922"/>
                    <a:pt x="3505145" y="184159"/>
                  </a:cubicBezTo>
                  <a:cubicBezTo>
                    <a:pt x="3493868" y="184445"/>
                    <a:pt x="3485542" y="182589"/>
                    <a:pt x="3478881" y="172217"/>
                  </a:cubicBezTo>
                  <a:cubicBezTo>
                    <a:pt x="3473409" y="163795"/>
                    <a:pt x="3467461" y="154850"/>
                    <a:pt x="3457660" y="150139"/>
                  </a:cubicBezTo>
                  <a:cubicBezTo>
                    <a:pt x="3457660" y="150139"/>
                    <a:pt x="3457660" y="150139"/>
                    <a:pt x="3457660" y="150139"/>
                  </a:cubicBezTo>
                  <a:cubicBezTo>
                    <a:pt x="3454424" y="145572"/>
                    <a:pt x="3451570" y="140623"/>
                    <a:pt x="3445908" y="138577"/>
                  </a:cubicBezTo>
                  <a:cubicBezTo>
                    <a:pt x="3445908" y="138577"/>
                    <a:pt x="3445908" y="138577"/>
                    <a:pt x="3445908" y="138577"/>
                  </a:cubicBezTo>
                  <a:cubicBezTo>
                    <a:pt x="3446241" y="133629"/>
                    <a:pt x="3442101" y="131535"/>
                    <a:pt x="3439294" y="128871"/>
                  </a:cubicBezTo>
                  <a:cubicBezTo>
                    <a:pt x="3415171" y="105842"/>
                    <a:pt x="3388954" y="85573"/>
                    <a:pt x="3359501" y="69728"/>
                  </a:cubicBezTo>
                  <a:cubicBezTo>
                    <a:pt x="3285752" y="30142"/>
                    <a:pt x="3210813" y="26192"/>
                    <a:pt x="3139585" y="72345"/>
                  </a:cubicBezTo>
                  <a:cubicBezTo>
                    <a:pt x="3109942" y="91520"/>
                    <a:pt x="3081014" y="98086"/>
                    <a:pt x="3047850" y="96278"/>
                  </a:cubicBezTo>
                  <a:cubicBezTo>
                    <a:pt x="3042807" y="95993"/>
                    <a:pt x="3038239" y="95660"/>
                    <a:pt x="3033766" y="92662"/>
                  </a:cubicBezTo>
                  <a:cubicBezTo>
                    <a:pt x="3003553" y="72250"/>
                    <a:pt x="2970817" y="56549"/>
                    <a:pt x="2937559" y="41942"/>
                  </a:cubicBezTo>
                  <a:cubicBezTo>
                    <a:pt x="2929185" y="20150"/>
                    <a:pt x="2918622" y="16296"/>
                    <a:pt x="2900399" y="28238"/>
                  </a:cubicBezTo>
                  <a:lnTo>
                    <a:pt x="2900399" y="28238"/>
                  </a:lnTo>
                  <a:cubicBezTo>
                    <a:pt x="2857957" y="14202"/>
                    <a:pt x="2814564" y="4496"/>
                    <a:pt x="2769981" y="1308"/>
                  </a:cubicBezTo>
                  <a:cubicBezTo>
                    <a:pt x="2711409" y="-2832"/>
                    <a:pt x="2653789" y="2497"/>
                    <a:pt x="2598073" y="22434"/>
                  </a:cubicBezTo>
                  <a:cubicBezTo>
                    <a:pt x="2586511" y="20102"/>
                    <a:pt x="2576852" y="22814"/>
                    <a:pt x="2570000" y="32996"/>
                  </a:cubicBezTo>
                  <a:cubicBezTo>
                    <a:pt x="2567859" y="33615"/>
                    <a:pt x="2565623" y="34043"/>
                    <a:pt x="2563625" y="34900"/>
                  </a:cubicBezTo>
                  <a:cubicBezTo>
                    <a:pt x="2521088" y="52790"/>
                    <a:pt x="2482548" y="77199"/>
                    <a:pt x="2446815" y="106223"/>
                  </a:cubicBezTo>
                  <a:cubicBezTo>
                    <a:pt x="2443294" y="109077"/>
                    <a:pt x="2440820" y="113693"/>
                    <a:pt x="2435110" y="107650"/>
                  </a:cubicBezTo>
                  <a:cubicBezTo>
                    <a:pt x="2395904" y="66208"/>
                    <a:pt x="2347705" y="69300"/>
                    <a:pt x="2307024" y="101084"/>
                  </a:cubicBezTo>
                  <a:cubicBezTo>
                    <a:pt x="2301409" y="105461"/>
                    <a:pt x="2297555" y="105128"/>
                    <a:pt x="2291608" y="101607"/>
                  </a:cubicBezTo>
                  <a:cubicBezTo>
                    <a:pt x="2272052" y="89998"/>
                    <a:pt x="2251117" y="81433"/>
                    <a:pt x="2228611" y="77246"/>
                  </a:cubicBezTo>
                  <a:cubicBezTo>
                    <a:pt x="2214861" y="62211"/>
                    <a:pt x="2207676" y="61640"/>
                    <a:pt x="2192355" y="74391"/>
                  </a:cubicBezTo>
                  <a:lnTo>
                    <a:pt x="2192355" y="74391"/>
                  </a:lnTo>
                  <a:cubicBezTo>
                    <a:pt x="2148962" y="75105"/>
                    <a:pt x="2117511" y="96944"/>
                    <a:pt x="2093816" y="131345"/>
                  </a:cubicBezTo>
                  <a:cubicBezTo>
                    <a:pt x="2087678" y="140290"/>
                    <a:pt x="2080398" y="145191"/>
                    <a:pt x="2070359" y="148046"/>
                  </a:cubicBezTo>
                  <a:cubicBezTo>
                    <a:pt x="1997038" y="169076"/>
                    <a:pt x="1921718" y="178497"/>
                    <a:pt x="1846160" y="186110"/>
                  </a:cubicBezTo>
                  <a:cubicBezTo>
                    <a:pt x="1820800" y="188679"/>
                    <a:pt x="1794488" y="186967"/>
                    <a:pt x="1770174" y="193295"/>
                  </a:cubicBezTo>
                  <a:cubicBezTo>
                    <a:pt x="1726115" y="204762"/>
                    <a:pt x="1684530" y="223651"/>
                    <a:pt x="1648321" y="252199"/>
                  </a:cubicBezTo>
                  <a:cubicBezTo>
                    <a:pt x="1631715" y="265284"/>
                    <a:pt x="1618060" y="280700"/>
                    <a:pt x="1611732" y="301921"/>
                  </a:cubicBezTo>
                  <a:cubicBezTo>
                    <a:pt x="1609638" y="308915"/>
                    <a:pt x="1615253" y="319145"/>
                    <a:pt x="1607021" y="322380"/>
                  </a:cubicBezTo>
                  <a:cubicBezTo>
                    <a:pt x="1600408" y="324950"/>
                    <a:pt x="1591795" y="322000"/>
                    <a:pt x="1584040" y="321904"/>
                  </a:cubicBezTo>
                  <a:cubicBezTo>
                    <a:pt x="1469228" y="320715"/>
                    <a:pt x="1378540" y="362300"/>
                    <a:pt x="1319779" y="465692"/>
                  </a:cubicBezTo>
                  <a:cubicBezTo>
                    <a:pt x="1285711" y="525691"/>
                    <a:pt x="1237227" y="572796"/>
                    <a:pt x="1176466" y="606435"/>
                  </a:cubicBezTo>
                  <a:cubicBezTo>
                    <a:pt x="1164191" y="613239"/>
                    <a:pt x="1150916" y="617188"/>
                    <a:pt x="1136404" y="618568"/>
                  </a:cubicBezTo>
                  <a:cubicBezTo>
                    <a:pt x="1107332" y="621328"/>
                    <a:pt x="1078927" y="628037"/>
                    <a:pt x="1053519" y="643405"/>
                  </a:cubicBezTo>
                  <a:cubicBezTo>
                    <a:pt x="1034867" y="654682"/>
                    <a:pt x="1020403" y="669622"/>
                    <a:pt x="1019356" y="692841"/>
                  </a:cubicBezTo>
                  <a:cubicBezTo>
                    <a:pt x="1018975" y="701691"/>
                    <a:pt x="1015883" y="703071"/>
                    <a:pt x="1008032" y="702881"/>
                  </a:cubicBezTo>
                  <a:cubicBezTo>
                    <a:pt x="970491" y="701881"/>
                    <a:pt x="933521" y="706877"/>
                    <a:pt x="897360" y="716726"/>
                  </a:cubicBezTo>
                  <a:cubicBezTo>
                    <a:pt x="798107" y="743800"/>
                    <a:pt x="726404" y="801039"/>
                    <a:pt x="696190" y="902718"/>
                  </a:cubicBezTo>
                  <a:cubicBezTo>
                    <a:pt x="694144" y="909570"/>
                    <a:pt x="689862" y="911425"/>
                    <a:pt x="684200" y="913614"/>
                  </a:cubicBezTo>
                  <a:cubicBezTo>
                    <a:pt x="640854" y="930220"/>
                    <a:pt x="600887" y="952059"/>
                    <a:pt x="571387" y="989362"/>
                  </a:cubicBezTo>
                  <a:cubicBezTo>
                    <a:pt x="552212" y="993930"/>
                    <a:pt x="547930" y="1000591"/>
                    <a:pt x="551831" y="1019813"/>
                  </a:cubicBezTo>
                  <a:cubicBezTo>
                    <a:pt x="551831" y="1019813"/>
                    <a:pt x="551831" y="1019813"/>
                    <a:pt x="551831" y="1019813"/>
                  </a:cubicBezTo>
                  <a:cubicBezTo>
                    <a:pt x="551831" y="1019813"/>
                    <a:pt x="551831" y="1019813"/>
                    <a:pt x="551831" y="1019813"/>
                  </a:cubicBezTo>
                  <a:cubicBezTo>
                    <a:pt x="535511" y="1049646"/>
                    <a:pt x="533513" y="1081287"/>
                    <a:pt x="539889" y="1114023"/>
                  </a:cubicBezTo>
                  <a:cubicBezTo>
                    <a:pt x="539889" y="1114023"/>
                    <a:pt x="539889" y="1114023"/>
                    <a:pt x="539889" y="1114023"/>
                  </a:cubicBezTo>
                  <a:cubicBezTo>
                    <a:pt x="539365" y="1116116"/>
                    <a:pt x="538794" y="1118257"/>
                    <a:pt x="538271" y="1120351"/>
                  </a:cubicBezTo>
                  <a:cubicBezTo>
                    <a:pt x="527994" y="1127964"/>
                    <a:pt x="523378" y="1139050"/>
                    <a:pt x="519191" y="1150564"/>
                  </a:cubicBezTo>
                  <a:cubicBezTo>
                    <a:pt x="514005" y="1165029"/>
                    <a:pt x="517669" y="1180112"/>
                    <a:pt x="515670" y="1194719"/>
                  </a:cubicBezTo>
                  <a:cubicBezTo>
                    <a:pt x="515670" y="1194719"/>
                    <a:pt x="515670" y="1194719"/>
                    <a:pt x="515670" y="1194719"/>
                  </a:cubicBezTo>
                  <a:cubicBezTo>
                    <a:pt x="515670" y="1194719"/>
                    <a:pt x="515670" y="1194719"/>
                    <a:pt x="515670" y="1194719"/>
                  </a:cubicBezTo>
                  <a:cubicBezTo>
                    <a:pt x="498256" y="1194338"/>
                    <a:pt x="481127" y="1196860"/>
                    <a:pt x="464283" y="1200619"/>
                  </a:cubicBezTo>
                  <a:cubicBezTo>
                    <a:pt x="395006" y="1215987"/>
                    <a:pt x="344762" y="1253671"/>
                    <a:pt x="322161" y="1323329"/>
                  </a:cubicBezTo>
                  <a:cubicBezTo>
                    <a:pt x="321066" y="1326754"/>
                    <a:pt x="319258" y="1329990"/>
                    <a:pt x="317641" y="1333225"/>
                  </a:cubicBezTo>
                  <a:cubicBezTo>
                    <a:pt x="294374" y="1379949"/>
                    <a:pt x="269585" y="1425864"/>
                    <a:pt x="241893" y="1470114"/>
                  </a:cubicBezTo>
                  <a:cubicBezTo>
                    <a:pt x="229379" y="1490193"/>
                    <a:pt x="217579" y="1511319"/>
                    <a:pt x="199356" y="1526544"/>
                  </a:cubicBezTo>
                  <a:cubicBezTo>
                    <a:pt x="182370" y="1540771"/>
                    <a:pt x="173472" y="1558947"/>
                    <a:pt x="166716" y="1578692"/>
                  </a:cubicBezTo>
                  <a:cubicBezTo>
                    <a:pt x="155249" y="1612141"/>
                    <a:pt x="158960" y="1642403"/>
                    <a:pt x="188412" y="1666431"/>
                  </a:cubicBezTo>
                  <a:cubicBezTo>
                    <a:pt x="171093" y="1680277"/>
                    <a:pt x="155059" y="1695027"/>
                    <a:pt x="141022" y="1711775"/>
                  </a:cubicBezTo>
                  <a:cubicBezTo>
                    <a:pt x="102958" y="1757166"/>
                    <a:pt x="79501" y="1808173"/>
                    <a:pt x="82308" y="1868695"/>
                  </a:cubicBezTo>
                  <a:cubicBezTo>
                    <a:pt x="84449" y="1915466"/>
                    <a:pt x="102197" y="1956909"/>
                    <a:pt x="128604" y="1994830"/>
                  </a:cubicBezTo>
                  <a:cubicBezTo>
                    <a:pt x="134599" y="2003490"/>
                    <a:pt x="136978" y="2007582"/>
                    <a:pt x="125701" y="2014862"/>
                  </a:cubicBezTo>
                  <a:cubicBezTo>
                    <a:pt x="98866" y="2032181"/>
                    <a:pt x="87542" y="2057827"/>
                    <a:pt x="92966" y="2089944"/>
                  </a:cubicBezTo>
                  <a:cubicBezTo>
                    <a:pt x="97724" y="2118254"/>
                    <a:pt x="113283" y="2141045"/>
                    <a:pt x="130317" y="2163122"/>
                  </a:cubicBezTo>
                  <a:cubicBezTo>
                    <a:pt x="147731" y="2185771"/>
                    <a:pt x="154916" y="2211464"/>
                    <a:pt x="151347" y="2239822"/>
                  </a:cubicBezTo>
                  <a:cubicBezTo>
                    <a:pt x="146732" y="2276221"/>
                    <a:pt x="123132" y="2298488"/>
                    <a:pt x="93537" y="2316236"/>
                  </a:cubicBezTo>
                  <a:cubicBezTo>
                    <a:pt x="88494" y="2319234"/>
                    <a:pt x="82879" y="2321850"/>
                    <a:pt x="78882" y="2325942"/>
                  </a:cubicBezTo>
                  <a:cubicBezTo>
                    <a:pt x="48669" y="2356774"/>
                    <a:pt x="23927" y="2391365"/>
                    <a:pt x="9320" y="2432332"/>
                  </a:cubicBezTo>
                  <a:cubicBezTo>
                    <a:pt x="-12139" y="2492426"/>
                    <a:pt x="3753" y="2546002"/>
                    <a:pt x="53950" y="2585398"/>
                  </a:cubicBezTo>
                  <a:cubicBezTo>
                    <a:pt x="74838" y="2601766"/>
                    <a:pt x="97915" y="2614375"/>
                    <a:pt x="122418" y="2624319"/>
                  </a:cubicBezTo>
                  <a:cubicBezTo>
                    <a:pt x="129460" y="2627174"/>
                    <a:pt x="130745" y="2629077"/>
                    <a:pt x="126748" y="2636309"/>
                  </a:cubicBezTo>
                  <a:cubicBezTo>
                    <a:pt x="113759" y="2659671"/>
                    <a:pt x="101245" y="2683318"/>
                    <a:pt x="92728" y="2708774"/>
                  </a:cubicBezTo>
                  <a:cubicBezTo>
                    <a:pt x="73601" y="2715102"/>
                    <a:pt x="69985" y="2724618"/>
                    <a:pt x="79644" y="2743270"/>
                  </a:cubicBezTo>
                  <a:cubicBezTo>
                    <a:pt x="79644" y="2743270"/>
                    <a:pt x="79644" y="2743270"/>
                    <a:pt x="79644" y="2743270"/>
                  </a:cubicBezTo>
                  <a:cubicBezTo>
                    <a:pt x="79644" y="2743270"/>
                    <a:pt x="79644" y="2743270"/>
                    <a:pt x="79644" y="2743270"/>
                  </a:cubicBezTo>
                  <a:cubicBezTo>
                    <a:pt x="70699" y="2766203"/>
                    <a:pt x="64132" y="2789756"/>
                    <a:pt x="60278" y="2814069"/>
                  </a:cubicBezTo>
                  <a:cubicBezTo>
                    <a:pt x="58280" y="2819731"/>
                    <a:pt x="56853" y="2825536"/>
                    <a:pt x="57091" y="2831579"/>
                  </a:cubicBezTo>
                  <a:cubicBezTo>
                    <a:pt x="57091" y="2831579"/>
                    <a:pt x="57091" y="2831579"/>
                    <a:pt x="57091" y="2831579"/>
                  </a:cubicBezTo>
                  <a:cubicBezTo>
                    <a:pt x="52237" y="2854322"/>
                    <a:pt x="51095" y="2877304"/>
                    <a:pt x="52428" y="2900475"/>
                  </a:cubicBezTo>
                  <a:cubicBezTo>
                    <a:pt x="42959" y="2914845"/>
                    <a:pt x="43387" y="2920221"/>
                    <a:pt x="55140" y="2933924"/>
                  </a:cubicBezTo>
                  <a:lnTo>
                    <a:pt x="55140" y="2933924"/>
                  </a:lnTo>
                  <a:cubicBezTo>
                    <a:pt x="57519" y="2957619"/>
                    <a:pt x="64561" y="2979982"/>
                    <a:pt x="74267" y="3001584"/>
                  </a:cubicBezTo>
                  <a:cubicBezTo>
                    <a:pt x="67558" y="3008816"/>
                    <a:pt x="62515" y="3016429"/>
                    <a:pt x="67416" y="3026801"/>
                  </a:cubicBezTo>
                  <a:cubicBezTo>
                    <a:pt x="71936" y="3036413"/>
                    <a:pt x="80072" y="3038506"/>
                    <a:pt x="89683" y="3038268"/>
                  </a:cubicBezTo>
                  <a:cubicBezTo>
                    <a:pt x="92252" y="3038173"/>
                    <a:pt x="94822" y="3039410"/>
                    <a:pt x="97391" y="3040029"/>
                  </a:cubicBezTo>
                  <a:lnTo>
                    <a:pt x="97391" y="3040029"/>
                  </a:lnTo>
                  <a:cubicBezTo>
                    <a:pt x="106669" y="3054778"/>
                    <a:pt x="118850" y="3066911"/>
                    <a:pt x="131792" y="3078283"/>
                  </a:cubicBezTo>
                  <a:cubicBezTo>
                    <a:pt x="175708" y="3116776"/>
                    <a:pt x="227999" y="3138472"/>
                    <a:pt x="283668" y="3153270"/>
                  </a:cubicBezTo>
                  <a:cubicBezTo>
                    <a:pt x="283668" y="3153270"/>
                    <a:pt x="283668" y="3153270"/>
                    <a:pt x="283668" y="3153270"/>
                  </a:cubicBezTo>
                  <a:cubicBezTo>
                    <a:pt x="297086" y="3157552"/>
                    <a:pt x="310504" y="3161787"/>
                    <a:pt x="324921" y="3159551"/>
                  </a:cubicBezTo>
                  <a:cubicBezTo>
                    <a:pt x="325444" y="3163642"/>
                    <a:pt x="325444" y="3163642"/>
                    <a:pt x="321400" y="3166259"/>
                  </a:cubicBezTo>
                  <a:cubicBezTo>
                    <a:pt x="275437" y="3195759"/>
                    <a:pt x="243082" y="3236012"/>
                    <a:pt x="225763" y="3288018"/>
                  </a:cubicBezTo>
                  <a:cubicBezTo>
                    <a:pt x="216913" y="3296963"/>
                    <a:pt x="212393" y="3306859"/>
                    <a:pt x="218388" y="3319325"/>
                  </a:cubicBezTo>
                  <a:cubicBezTo>
                    <a:pt x="218388" y="3319325"/>
                    <a:pt x="218388" y="3319325"/>
                    <a:pt x="218388" y="3319325"/>
                  </a:cubicBezTo>
                  <a:cubicBezTo>
                    <a:pt x="218388" y="3319325"/>
                    <a:pt x="218388" y="3319325"/>
                    <a:pt x="218388" y="3319325"/>
                  </a:cubicBezTo>
                  <a:cubicBezTo>
                    <a:pt x="217769" y="3320515"/>
                    <a:pt x="216723" y="3321609"/>
                    <a:pt x="216532" y="3322846"/>
                  </a:cubicBezTo>
                  <a:cubicBezTo>
                    <a:pt x="207587" y="3381513"/>
                    <a:pt x="215724" y="3438276"/>
                    <a:pt x="235612" y="3493755"/>
                  </a:cubicBezTo>
                  <a:lnTo>
                    <a:pt x="235612" y="3493755"/>
                  </a:lnTo>
                  <a:cubicBezTo>
                    <a:pt x="226429" y="3512264"/>
                    <a:pt x="229950" y="3521447"/>
                    <a:pt x="248697" y="3527775"/>
                  </a:cubicBezTo>
                  <a:cubicBezTo>
                    <a:pt x="260164" y="3559083"/>
                    <a:pt x="276055" y="3588250"/>
                    <a:pt x="292709" y="3616988"/>
                  </a:cubicBezTo>
                  <a:cubicBezTo>
                    <a:pt x="286428" y="3624696"/>
                    <a:pt x="282622" y="3633118"/>
                    <a:pt x="287617" y="3642824"/>
                  </a:cubicBezTo>
                  <a:cubicBezTo>
                    <a:pt x="292090" y="3651484"/>
                    <a:pt x="299941" y="3653815"/>
                    <a:pt x="309171" y="3653245"/>
                  </a:cubicBezTo>
                  <a:cubicBezTo>
                    <a:pt x="311265" y="3653102"/>
                    <a:pt x="313454" y="3654149"/>
                    <a:pt x="315642" y="3654672"/>
                  </a:cubicBezTo>
                  <a:cubicBezTo>
                    <a:pt x="358417" y="3719429"/>
                    <a:pt x="404142" y="3781854"/>
                    <a:pt x="459573" y="3836619"/>
                  </a:cubicBezTo>
                  <a:cubicBezTo>
                    <a:pt x="459573" y="3836619"/>
                    <a:pt x="459573" y="3836619"/>
                    <a:pt x="459573" y="3836619"/>
                  </a:cubicBezTo>
                  <a:cubicBezTo>
                    <a:pt x="459573" y="3836619"/>
                    <a:pt x="459573" y="3836619"/>
                    <a:pt x="459573" y="3836619"/>
                  </a:cubicBezTo>
                  <a:cubicBezTo>
                    <a:pt x="458241" y="3859886"/>
                    <a:pt x="463237" y="3864787"/>
                    <a:pt x="489691" y="3866214"/>
                  </a:cubicBezTo>
                  <a:cubicBezTo>
                    <a:pt x="489691" y="3866214"/>
                    <a:pt x="489691" y="3866214"/>
                    <a:pt x="489691" y="3866214"/>
                  </a:cubicBezTo>
                  <a:cubicBezTo>
                    <a:pt x="489691" y="3866214"/>
                    <a:pt x="489691" y="3866214"/>
                    <a:pt x="489691" y="3866214"/>
                  </a:cubicBezTo>
                  <a:cubicBezTo>
                    <a:pt x="491119" y="3867927"/>
                    <a:pt x="492403" y="3869783"/>
                    <a:pt x="494021" y="3871305"/>
                  </a:cubicBezTo>
                  <a:cubicBezTo>
                    <a:pt x="624629" y="3994967"/>
                    <a:pt x="770511" y="4095599"/>
                    <a:pt x="937613" y="4163877"/>
                  </a:cubicBezTo>
                  <a:cubicBezTo>
                    <a:pt x="1044383" y="4207508"/>
                    <a:pt x="1155150" y="4234201"/>
                    <a:pt x="1270580" y="4240386"/>
                  </a:cubicBezTo>
                  <a:cubicBezTo>
                    <a:pt x="1350563" y="4244669"/>
                    <a:pt x="1429689" y="4238483"/>
                    <a:pt x="1508149" y="4222877"/>
                  </a:cubicBezTo>
                  <a:cubicBezTo>
                    <a:pt x="1515619" y="4225827"/>
                    <a:pt x="1523613" y="4223591"/>
                    <a:pt x="1531226" y="4225018"/>
                  </a:cubicBezTo>
                  <a:cubicBezTo>
                    <a:pt x="1531226" y="4225018"/>
                    <a:pt x="1531226" y="4225018"/>
                    <a:pt x="1531226" y="4225018"/>
                  </a:cubicBezTo>
                  <a:cubicBezTo>
                    <a:pt x="1531226" y="4225018"/>
                    <a:pt x="1531226" y="4225018"/>
                    <a:pt x="1531226" y="4225018"/>
                  </a:cubicBezTo>
                  <a:cubicBezTo>
                    <a:pt x="1532225" y="4225922"/>
                    <a:pt x="1533129" y="4227064"/>
                    <a:pt x="1534271" y="4227730"/>
                  </a:cubicBezTo>
                  <a:cubicBezTo>
                    <a:pt x="1658360" y="4301670"/>
                    <a:pt x="1791395" y="4337593"/>
                    <a:pt x="1935897" y="4315754"/>
                  </a:cubicBezTo>
                  <a:cubicBezTo>
                    <a:pt x="2073023" y="4295008"/>
                    <a:pt x="2182696" y="4223686"/>
                    <a:pt x="2274717" y="4122625"/>
                  </a:cubicBezTo>
                  <a:cubicBezTo>
                    <a:pt x="2282615" y="4121293"/>
                    <a:pt x="2291703" y="4115916"/>
                    <a:pt x="2295557" y="4128620"/>
                  </a:cubicBezTo>
                  <a:cubicBezTo>
                    <a:pt x="2297746" y="4162021"/>
                    <a:pt x="2297413" y="4195423"/>
                    <a:pt x="2296841" y="4228872"/>
                  </a:cubicBezTo>
                  <a:cubicBezTo>
                    <a:pt x="2276953" y="4230204"/>
                    <a:pt x="2267627" y="4240196"/>
                    <a:pt x="2272052" y="4255374"/>
                  </a:cubicBezTo>
                  <a:cubicBezTo>
                    <a:pt x="2275383" y="4266651"/>
                    <a:pt x="2285708" y="4267222"/>
                    <a:pt x="2294415" y="4270267"/>
                  </a:cubicBezTo>
                  <a:cubicBezTo>
                    <a:pt x="2294415" y="4270267"/>
                    <a:pt x="2294415" y="4270267"/>
                    <a:pt x="2294415" y="4270267"/>
                  </a:cubicBezTo>
                  <a:cubicBezTo>
                    <a:pt x="2289657" y="4337355"/>
                    <a:pt x="2276763" y="4402731"/>
                    <a:pt x="2252211" y="4465537"/>
                  </a:cubicBezTo>
                  <a:cubicBezTo>
                    <a:pt x="2224139" y="4470961"/>
                    <a:pt x="2218144" y="4483475"/>
                    <a:pt x="2234083" y="4503506"/>
                  </a:cubicBezTo>
                  <a:lnTo>
                    <a:pt x="2234083" y="4503506"/>
                  </a:lnTo>
                  <a:lnTo>
                    <a:pt x="2234083" y="4503506"/>
                  </a:lnTo>
                  <a:cubicBezTo>
                    <a:pt x="2218286" y="4533910"/>
                    <a:pt x="2197541" y="4560602"/>
                    <a:pt x="2173466" y="4584821"/>
                  </a:cubicBezTo>
                  <a:cubicBezTo>
                    <a:pt x="2347515" y="4584821"/>
                    <a:pt x="2521611" y="4584821"/>
                    <a:pt x="2695660" y="4584821"/>
                  </a:cubicBezTo>
                  <a:cubicBezTo>
                    <a:pt x="2695375" y="4565408"/>
                    <a:pt x="2694090" y="4545948"/>
                    <a:pt x="2696897" y="4526582"/>
                  </a:cubicBezTo>
                  <a:cubicBezTo>
                    <a:pt x="2703844" y="4478146"/>
                    <a:pt x="2717595" y="4431517"/>
                    <a:pt x="2733867" y="4385506"/>
                  </a:cubicBezTo>
                  <a:cubicBezTo>
                    <a:pt x="2737436" y="4385269"/>
                    <a:pt x="2741052" y="4384840"/>
                    <a:pt x="2744620" y="4384793"/>
                  </a:cubicBezTo>
                  <a:cubicBezTo>
                    <a:pt x="2761274" y="4384412"/>
                    <a:pt x="2769981" y="4379226"/>
                    <a:pt x="2771408" y="4367807"/>
                  </a:cubicBezTo>
                  <a:cubicBezTo>
                    <a:pt x="2773216" y="4353723"/>
                    <a:pt x="2764176" y="4347585"/>
                    <a:pt x="2752424" y="4343921"/>
                  </a:cubicBezTo>
                  <a:lnTo>
                    <a:pt x="2752424" y="4343921"/>
                  </a:lnTo>
                  <a:cubicBezTo>
                    <a:pt x="2752424" y="4343921"/>
                    <a:pt x="2752424" y="4343921"/>
                    <a:pt x="2752424" y="4343921"/>
                  </a:cubicBezTo>
                  <a:cubicBezTo>
                    <a:pt x="2769695" y="4304430"/>
                    <a:pt x="2792011" y="4267936"/>
                    <a:pt x="2817942" y="4233535"/>
                  </a:cubicBezTo>
                  <a:cubicBezTo>
                    <a:pt x="2833501" y="4212885"/>
                    <a:pt x="2845871" y="4190379"/>
                    <a:pt x="2855197" y="4166256"/>
                  </a:cubicBezTo>
                  <a:cubicBezTo>
                    <a:pt x="2859194" y="4165685"/>
                    <a:pt x="2863143" y="4164686"/>
                    <a:pt x="2867140" y="4164543"/>
                  </a:cubicBezTo>
                  <a:cubicBezTo>
                    <a:pt x="2883270" y="4163972"/>
                    <a:pt x="2891025" y="4158833"/>
                    <a:pt x="2892310" y="4147462"/>
                  </a:cubicBezTo>
                  <a:cubicBezTo>
                    <a:pt x="2893642" y="4135709"/>
                    <a:pt x="2885934" y="4127859"/>
                    <a:pt x="2870328" y="4125051"/>
                  </a:cubicBezTo>
                  <a:cubicBezTo>
                    <a:pt x="2880891" y="4082752"/>
                    <a:pt x="2885411" y="4040121"/>
                    <a:pt x="2877512" y="3996822"/>
                  </a:cubicBezTo>
                  <a:cubicBezTo>
                    <a:pt x="2863000" y="3917411"/>
                    <a:pt x="2818798" y="3856460"/>
                    <a:pt x="2758133" y="3805882"/>
                  </a:cubicBezTo>
                  <a:cubicBezTo>
                    <a:pt x="2758133" y="3805882"/>
                    <a:pt x="2758133" y="3805882"/>
                    <a:pt x="2758133" y="3805882"/>
                  </a:cubicBezTo>
                  <a:cubicBezTo>
                    <a:pt x="2758133" y="3805882"/>
                    <a:pt x="2758133" y="3805882"/>
                    <a:pt x="2758133" y="3805882"/>
                  </a:cubicBezTo>
                  <a:cubicBezTo>
                    <a:pt x="2754517" y="3797461"/>
                    <a:pt x="2761987" y="3800934"/>
                    <a:pt x="2764890" y="3799507"/>
                  </a:cubicBezTo>
                  <a:cubicBezTo>
                    <a:pt x="2785397" y="3800648"/>
                    <a:pt x="2805761" y="3799364"/>
                    <a:pt x="2825983" y="3795986"/>
                  </a:cubicBezTo>
                  <a:cubicBezTo>
                    <a:pt x="2907298" y="3782377"/>
                    <a:pt x="2968486" y="3738413"/>
                    <a:pt x="3014020" y="3670897"/>
                  </a:cubicBezTo>
                  <a:cubicBezTo>
                    <a:pt x="3014020" y="3670897"/>
                    <a:pt x="3014020" y="3670897"/>
                    <a:pt x="3014020" y="3670897"/>
                  </a:cubicBezTo>
                  <a:cubicBezTo>
                    <a:pt x="3014020" y="3670897"/>
                    <a:pt x="3014020" y="3670897"/>
                    <a:pt x="3014020" y="3670897"/>
                  </a:cubicBezTo>
                  <a:cubicBezTo>
                    <a:pt x="3015305" y="3669660"/>
                    <a:pt x="3016304" y="3667899"/>
                    <a:pt x="3017827" y="3667233"/>
                  </a:cubicBezTo>
                  <a:cubicBezTo>
                    <a:pt x="3052656" y="3651865"/>
                    <a:pt x="3059888" y="3637210"/>
                    <a:pt x="3050372" y="3600668"/>
                  </a:cubicBezTo>
                  <a:cubicBezTo>
                    <a:pt x="3057271" y="3585633"/>
                    <a:pt x="3062790" y="3570074"/>
                    <a:pt x="3067025" y="3554087"/>
                  </a:cubicBezTo>
                  <a:cubicBezTo>
                    <a:pt x="3067025" y="3554087"/>
                    <a:pt x="3067025" y="3554087"/>
                    <a:pt x="3067025" y="3554087"/>
                  </a:cubicBezTo>
                  <a:cubicBezTo>
                    <a:pt x="3067025" y="3554087"/>
                    <a:pt x="3067025" y="3554087"/>
                    <a:pt x="3067025" y="3554087"/>
                  </a:cubicBezTo>
                  <a:cubicBezTo>
                    <a:pt x="3097857" y="3531058"/>
                    <a:pt x="3101663" y="3515404"/>
                    <a:pt x="3084915" y="3480433"/>
                  </a:cubicBezTo>
                  <a:cubicBezTo>
                    <a:pt x="3087056" y="3478149"/>
                    <a:pt x="3088817" y="3475294"/>
                    <a:pt x="3091386" y="3473629"/>
                  </a:cubicBezTo>
                  <a:cubicBezTo>
                    <a:pt x="3156143" y="3431853"/>
                    <a:pt x="3225563" y="3413202"/>
                    <a:pt x="3302643" y="3430188"/>
                  </a:cubicBezTo>
                  <a:cubicBezTo>
                    <a:pt x="3327290" y="3435612"/>
                    <a:pt x="3348796" y="3449029"/>
                    <a:pt x="3372872" y="3455358"/>
                  </a:cubicBezTo>
                  <a:cubicBezTo>
                    <a:pt x="3435678" y="3471963"/>
                    <a:pt x="3499435" y="3475199"/>
                    <a:pt x="3563336" y="3463303"/>
                  </a:cubicBezTo>
                  <a:cubicBezTo>
                    <a:pt x="3628473" y="3451171"/>
                    <a:pt x="3686426" y="3423669"/>
                    <a:pt x="3734197" y="3376660"/>
                  </a:cubicBezTo>
                  <a:cubicBezTo>
                    <a:pt x="3765219" y="3369951"/>
                    <a:pt x="3779636" y="3353298"/>
                    <a:pt x="3781302" y="3322180"/>
                  </a:cubicBezTo>
                  <a:lnTo>
                    <a:pt x="3781302" y="3322180"/>
                  </a:lnTo>
                  <a:cubicBezTo>
                    <a:pt x="3798002" y="3301340"/>
                    <a:pt x="3810849" y="3278264"/>
                    <a:pt x="3821697" y="3253950"/>
                  </a:cubicBezTo>
                  <a:cubicBezTo>
                    <a:pt x="3821697" y="3253950"/>
                    <a:pt x="3821697" y="3253950"/>
                    <a:pt x="3821697" y="3253950"/>
                  </a:cubicBezTo>
                  <a:cubicBezTo>
                    <a:pt x="3856907" y="3238296"/>
                    <a:pt x="3864044" y="3209653"/>
                    <a:pt x="3841015" y="3176727"/>
                  </a:cubicBezTo>
                  <a:cubicBezTo>
                    <a:pt x="3841015" y="3176727"/>
                    <a:pt x="3841015" y="3176727"/>
                    <a:pt x="3841015" y="3176727"/>
                  </a:cubicBezTo>
                  <a:cubicBezTo>
                    <a:pt x="3841205" y="3149987"/>
                    <a:pt x="3842680" y="3123199"/>
                    <a:pt x="3841158" y="3096602"/>
                  </a:cubicBezTo>
                  <a:cubicBezTo>
                    <a:pt x="3839683" y="3071241"/>
                    <a:pt x="3850816" y="3053399"/>
                    <a:pt x="3868611" y="3037792"/>
                  </a:cubicBezTo>
                  <a:cubicBezTo>
                    <a:pt x="3877890" y="3029656"/>
                    <a:pt x="3888881" y="3024280"/>
                    <a:pt x="3899253" y="3017951"/>
                  </a:cubicBezTo>
                  <a:cubicBezTo>
                    <a:pt x="3899253" y="3017951"/>
                    <a:pt x="3899253" y="3017951"/>
                    <a:pt x="3899253" y="3017951"/>
                  </a:cubicBezTo>
                  <a:cubicBezTo>
                    <a:pt x="3923472" y="3021996"/>
                    <a:pt x="3943408" y="3015715"/>
                    <a:pt x="3957206" y="2994256"/>
                  </a:cubicBezTo>
                  <a:cubicBezTo>
                    <a:pt x="3957206" y="2994256"/>
                    <a:pt x="3957206" y="2994256"/>
                    <a:pt x="3957206" y="2994256"/>
                  </a:cubicBezTo>
                  <a:cubicBezTo>
                    <a:pt x="3993891" y="2970942"/>
                    <a:pt x="4014303" y="2936161"/>
                    <a:pt x="4025532" y="2894528"/>
                  </a:cubicBezTo>
                  <a:cubicBezTo>
                    <a:pt x="4050511" y="2911514"/>
                    <a:pt x="4075681" y="2924599"/>
                    <a:pt x="4105562" y="2925170"/>
                  </a:cubicBezTo>
                  <a:cubicBezTo>
                    <a:pt x="4136727" y="2925788"/>
                    <a:pt x="4159185" y="2909658"/>
                    <a:pt x="4177836" y="2885726"/>
                  </a:cubicBezTo>
                  <a:cubicBezTo>
                    <a:pt x="4192206" y="2921744"/>
                    <a:pt x="4213998" y="2932449"/>
                    <a:pt x="4249825" y="2922267"/>
                  </a:cubicBezTo>
                  <a:cubicBezTo>
                    <a:pt x="4263434" y="2918413"/>
                    <a:pt x="4276090" y="2912228"/>
                    <a:pt x="4288270" y="2905091"/>
                  </a:cubicBezTo>
                  <a:cubicBezTo>
                    <a:pt x="4292267" y="2902759"/>
                    <a:pt x="4296121" y="2900999"/>
                    <a:pt x="4300879" y="2900618"/>
                  </a:cubicBezTo>
                  <a:cubicBezTo>
                    <a:pt x="4365826" y="2895574"/>
                    <a:pt x="4430869" y="2893338"/>
                    <a:pt x="4496006" y="2893481"/>
                  </a:cubicBezTo>
                  <a:cubicBezTo>
                    <a:pt x="4562857" y="2893624"/>
                    <a:pt x="4625901" y="2880063"/>
                    <a:pt x="4682093" y="2841809"/>
                  </a:cubicBezTo>
                  <a:cubicBezTo>
                    <a:pt x="4691229" y="2838050"/>
                    <a:pt x="4700792" y="2840238"/>
                    <a:pt x="4710118" y="2840048"/>
                  </a:cubicBezTo>
                  <a:cubicBezTo>
                    <a:pt x="4721395" y="2839810"/>
                    <a:pt x="4732243" y="2839097"/>
                    <a:pt x="4737096" y="2826773"/>
                  </a:cubicBezTo>
                  <a:cubicBezTo>
                    <a:pt x="4741711" y="2814973"/>
                    <a:pt x="4734812" y="2807123"/>
                    <a:pt x="4726533" y="2800128"/>
                  </a:cubicBezTo>
                  <a:cubicBezTo>
                    <a:pt x="4726533" y="2800128"/>
                    <a:pt x="4726533" y="2800128"/>
                    <a:pt x="4726533" y="2800128"/>
                  </a:cubicBezTo>
                  <a:cubicBezTo>
                    <a:pt x="4729483" y="2794895"/>
                    <a:pt x="4734099" y="2791374"/>
                    <a:pt x="4738904" y="2787948"/>
                  </a:cubicBezTo>
                  <a:cubicBezTo>
                    <a:pt x="4767167" y="2767678"/>
                    <a:pt x="4797666" y="2751454"/>
                    <a:pt x="4829687" y="2737988"/>
                  </a:cubicBezTo>
                  <a:cubicBezTo>
                    <a:pt x="4834636" y="2737560"/>
                    <a:pt x="4839584" y="2736751"/>
                    <a:pt x="4844532" y="2736704"/>
                  </a:cubicBezTo>
                  <a:cubicBezTo>
                    <a:pt x="4885071" y="2736609"/>
                    <a:pt x="4925610" y="2736609"/>
                    <a:pt x="4966101" y="2736656"/>
                  </a:cubicBezTo>
                  <a:cubicBezTo>
                    <a:pt x="4976378" y="2736656"/>
                    <a:pt x="4984038" y="2732421"/>
                    <a:pt x="4986750" y="2722334"/>
                  </a:cubicBezTo>
                  <a:cubicBezTo>
                    <a:pt x="4989177" y="2713294"/>
                    <a:pt x="4987036" y="2704777"/>
                    <a:pt x="4978186" y="2699972"/>
                  </a:cubicBezTo>
                  <a:cubicBezTo>
                    <a:pt x="4973904" y="2697640"/>
                    <a:pt x="4968670" y="2697022"/>
                    <a:pt x="4963912" y="2695594"/>
                  </a:cubicBezTo>
                  <a:cubicBezTo>
                    <a:pt x="4963912" y="2695594"/>
                    <a:pt x="4963912" y="2695594"/>
                    <a:pt x="4963912" y="2695594"/>
                  </a:cubicBezTo>
                  <a:cubicBezTo>
                    <a:pt x="4987178" y="2677609"/>
                    <a:pt x="4995553" y="2653771"/>
                    <a:pt x="4991413" y="2625080"/>
                  </a:cubicBezTo>
                  <a:cubicBezTo>
                    <a:pt x="4994125" y="2619608"/>
                    <a:pt x="4999216" y="2621464"/>
                    <a:pt x="5003451" y="2621416"/>
                  </a:cubicBezTo>
                  <a:cubicBezTo>
                    <a:pt x="5023435" y="2621226"/>
                    <a:pt x="5043419" y="2621226"/>
                    <a:pt x="5063355" y="2621369"/>
                  </a:cubicBezTo>
                  <a:cubicBezTo>
                    <a:pt x="5074964" y="2621464"/>
                    <a:pt x="5085480" y="2619513"/>
                    <a:pt x="5089714" y="2606904"/>
                  </a:cubicBezTo>
                  <a:cubicBezTo>
                    <a:pt x="5093806" y="2594581"/>
                    <a:pt x="5085813" y="2587587"/>
                    <a:pt x="5077201" y="2581164"/>
                  </a:cubicBezTo>
                  <a:cubicBezTo>
                    <a:pt x="5094758" y="2564463"/>
                    <a:pt x="5108889" y="2545145"/>
                    <a:pt x="5120309" y="2523782"/>
                  </a:cubicBezTo>
                  <a:cubicBezTo>
                    <a:pt x="5129349" y="2523591"/>
                    <a:pt x="5138484" y="2523877"/>
                    <a:pt x="5147477" y="2523068"/>
                  </a:cubicBezTo>
                  <a:cubicBezTo>
                    <a:pt x="5156327" y="2522307"/>
                    <a:pt x="5162893" y="2517739"/>
                    <a:pt x="5164844" y="2508508"/>
                  </a:cubicBezTo>
                  <a:cubicBezTo>
                    <a:pt x="5166794" y="2499230"/>
                    <a:pt x="5164701" y="2490951"/>
                    <a:pt x="5155851" y="2486383"/>
                  </a:cubicBezTo>
                  <a:cubicBezTo>
                    <a:pt x="5151188" y="2484004"/>
                    <a:pt x="5145478" y="2483624"/>
                    <a:pt x="5140245" y="2482339"/>
                  </a:cubicBezTo>
                  <a:lnTo>
                    <a:pt x="5140245" y="2482339"/>
                  </a:lnTo>
                  <a:lnTo>
                    <a:pt x="5140245" y="2482339"/>
                  </a:lnTo>
                  <a:cubicBezTo>
                    <a:pt x="5154709" y="2447558"/>
                    <a:pt x="5164796" y="2411444"/>
                    <a:pt x="5172694" y="2374760"/>
                  </a:cubicBezTo>
                  <a:cubicBezTo>
                    <a:pt x="5181877" y="2332175"/>
                    <a:pt x="5188444" y="2289210"/>
                    <a:pt x="5192583" y="2245865"/>
                  </a:cubicBezTo>
                  <a:cubicBezTo>
                    <a:pt x="5193059" y="2240821"/>
                    <a:pt x="5191441" y="2232970"/>
                    <a:pt x="5197008" y="2231353"/>
                  </a:cubicBezTo>
                  <a:cubicBezTo>
                    <a:pt x="5222368" y="2223930"/>
                    <a:pt x="5231075" y="2203756"/>
                    <a:pt x="5237641" y="2181488"/>
                  </a:cubicBezTo>
                  <a:cubicBezTo>
                    <a:pt x="5241543" y="2174256"/>
                    <a:pt x="5245492" y="2167071"/>
                    <a:pt x="5249394" y="2159839"/>
                  </a:cubicBezTo>
                  <a:cubicBezTo>
                    <a:pt x="5249394" y="2153463"/>
                    <a:pt x="5249394" y="2147088"/>
                    <a:pt x="5249394" y="2140712"/>
                  </a:cubicBezTo>
                  <a:cubicBezTo>
                    <a:pt x="5249394" y="2062347"/>
                    <a:pt x="5249394" y="1983982"/>
                    <a:pt x="5249394" y="1905617"/>
                  </a:cubicBezTo>
                  <a:cubicBezTo>
                    <a:pt x="5249394" y="1899242"/>
                    <a:pt x="5249394" y="1892866"/>
                    <a:pt x="5249394" y="1886490"/>
                  </a:cubicBezTo>
                  <a:cubicBezTo>
                    <a:pt x="5249394" y="1870075"/>
                    <a:pt x="5249394" y="1853707"/>
                    <a:pt x="5249394" y="1837292"/>
                  </a:cubicBezTo>
                  <a:cubicBezTo>
                    <a:pt x="5248918" y="1839100"/>
                    <a:pt x="5248490" y="1840956"/>
                    <a:pt x="5248014" y="1842764"/>
                  </a:cubicBezTo>
                  <a:cubicBezTo>
                    <a:pt x="5248252" y="1840908"/>
                    <a:pt x="5248680" y="1839100"/>
                    <a:pt x="5249394" y="1837292"/>
                  </a:cubicBezTo>
                  <a:cubicBezTo>
                    <a:pt x="5249394" y="1830916"/>
                    <a:pt x="5249394" y="1824540"/>
                    <a:pt x="5249394" y="1818165"/>
                  </a:cubicBezTo>
                  <a:cubicBezTo>
                    <a:pt x="5243827" y="1788570"/>
                    <a:pt x="5233835" y="1760973"/>
                    <a:pt x="5215088" y="1737040"/>
                  </a:cubicBezTo>
                  <a:close/>
                </a:path>
              </a:pathLst>
            </a:custGeom>
            <a:solidFill>
              <a:srgbClr val="05090B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자유형: 도형 89">
              <a:extLst>
                <a:ext uri="{FF2B5EF4-FFF2-40B4-BE49-F238E27FC236}">
                  <a16:creationId xmlns:a16="http://schemas.microsoft.com/office/drawing/2014/main" id="{158ED411-98DC-45DB-A57F-1261135DE7FF}"/>
                </a:ext>
              </a:extLst>
            </p:cNvPr>
            <p:cNvSpPr/>
            <p:nvPr/>
          </p:nvSpPr>
          <p:spPr>
            <a:xfrm>
              <a:off x="1184101" y="2412704"/>
              <a:ext cx="3745720" cy="3319927"/>
            </a:xfrm>
            <a:custGeom>
              <a:avLst/>
              <a:gdLst>
                <a:gd name="connsiteX0" fmla="*/ 562917 w 3745720"/>
                <a:gd name="connsiteY0" fmla="*/ 3050634 h 3319927"/>
                <a:gd name="connsiteX1" fmla="*/ 617786 w 3745720"/>
                <a:gd name="connsiteY1" fmla="*/ 3079911 h 3319927"/>
                <a:gd name="connsiteX2" fmla="*/ 634077 w 3745720"/>
                <a:gd name="connsiteY2" fmla="*/ 3088222 h 3319927"/>
                <a:gd name="connsiteX3" fmla="*/ 694945 w 3745720"/>
                <a:gd name="connsiteY3" fmla="*/ 3088600 h 3319927"/>
                <a:gd name="connsiteX4" fmla="*/ 626333 w 3745720"/>
                <a:gd name="connsiteY4" fmla="*/ 3091622 h 3319927"/>
                <a:gd name="connsiteX5" fmla="*/ 629875 w 3745720"/>
                <a:gd name="connsiteY5" fmla="*/ 3115658 h 3319927"/>
                <a:gd name="connsiteX6" fmla="*/ 629875 w 3745720"/>
                <a:gd name="connsiteY6" fmla="*/ 3158534 h 3319927"/>
                <a:gd name="connsiteX7" fmla="*/ 629828 w 3745720"/>
                <a:gd name="connsiteY7" fmla="*/ 3165287 h 3319927"/>
                <a:gd name="connsiteX8" fmla="*/ 648008 w 3745720"/>
                <a:gd name="connsiteY8" fmla="*/ 3183466 h 3319927"/>
                <a:gd name="connsiteX9" fmla="*/ 746651 w 3745720"/>
                <a:gd name="connsiteY9" fmla="*/ 3183372 h 3319927"/>
                <a:gd name="connsiteX10" fmla="*/ 732627 w 3745720"/>
                <a:gd name="connsiteY10" fmla="*/ 3186016 h 3319927"/>
                <a:gd name="connsiteX11" fmla="*/ 641963 w 3745720"/>
                <a:gd name="connsiteY11" fmla="*/ 3185875 h 3319927"/>
                <a:gd name="connsiteX12" fmla="*/ 629781 w 3745720"/>
                <a:gd name="connsiteY12" fmla="*/ 3197585 h 3319927"/>
                <a:gd name="connsiteX13" fmla="*/ 629922 w 3745720"/>
                <a:gd name="connsiteY13" fmla="*/ 3220581 h 3319927"/>
                <a:gd name="connsiteX14" fmla="*/ 629734 w 3745720"/>
                <a:gd name="connsiteY14" fmla="*/ 3228656 h 3319927"/>
                <a:gd name="connsiteX15" fmla="*/ 646308 w 3745720"/>
                <a:gd name="connsiteY15" fmla="*/ 3245986 h 3319927"/>
                <a:gd name="connsiteX16" fmla="*/ 735271 w 3745720"/>
                <a:gd name="connsiteY16" fmla="*/ 3245703 h 3319927"/>
                <a:gd name="connsiteX17" fmla="*/ 748965 w 3745720"/>
                <a:gd name="connsiteY17" fmla="*/ 3248725 h 3319927"/>
                <a:gd name="connsiteX18" fmla="*/ 638328 w 3745720"/>
                <a:gd name="connsiteY18" fmla="*/ 3247922 h 3319927"/>
                <a:gd name="connsiteX19" fmla="*/ 629922 w 3745720"/>
                <a:gd name="connsiteY19" fmla="*/ 3256375 h 3319927"/>
                <a:gd name="connsiteX20" fmla="*/ 627891 w 3745720"/>
                <a:gd name="connsiteY20" fmla="*/ 3277529 h 3319927"/>
                <a:gd name="connsiteX21" fmla="*/ 610940 w 3745720"/>
                <a:gd name="connsiteY21" fmla="*/ 3302226 h 3319927"/>
                <a:gd name="connsiteX22" fmla="*/ 535623 w 3745720"/>
                <a:gd name="connsiteY22" fmla="*/ 3319745 h 3319927"/>
                <a:gd name="connsiteX23" fmla="*/ 437168 w 3745720"/>
                <a:gd name="connsiteY23" fmla="*/ 3318942 h 3319927"/>
                <a:gd name="connsiteX24" fmla="*/ 438916 w 3745720"/>
                <a:gd name="connsiteY24" fmla="*/ 3309734 h 3319927"/>
                <a:gd name="connsiteX25" fmla="*/ 438868 w 3745720"/>
                <a:gd name="connsiteY25" fmla="*/ 3062487 h 3319927"/>
                <a:gd name="connsiteX26" fmla="*/ 434382 w 3745720"/>
                <a:gd name="connsiteY26" fmla="*/ 3050730 h 3319927"/>
                <a:gd name="connsiteX27" fmla="*/ 562917 w 3745720"/>
                <a:gd name="connsiteY27" fmla="*/ 3050634 h 3319927"/>
                <a:gd name="connsiteX28" fmla="*/ 1490751 w 3745720"/>
                <a:gd name="connsiteY28" fmla="*/ 3001950 h 3319927"/>
                <a:gd name="connsiteX29" fmla="*/ 1491129 w 3745720"/>
                <a:gd name="connsiteY29" fmla="*/ 3002847 h 3319927"/>
                <a:gd name="connsiteX30" fmla="*/ 1531031 w 3745720"/>
                <a:gd name="connsiteY30" fmla="*/ 3005067 h 3319927"/>
                <a:gd name="connsiteX31" fmla="*/ 1531786 w 3745720"/>
                <a:gd name="connsiteY31" fmla="*/ 3003933 h 3319927"/>
                <a:gd name="connsiteX32" fmla="*/ 1681995 w 3745720"/>
                <a:gd name="connsiteY32" fmla="*/ 3003745 h 3319927"/>
                <a:gd name="connsiteX33" fmla="*/ 1780071 w 3745720"/>
                <a:gd name="connsiteY33" fmla="*/ 3101869 h 3319927"/>
                <a:gd name="connsiteX34" fmla="*/ 1780355 w 3745720"/>
                <a:gd name="connsiteY34" fmla="*/ 3141535 h 3319927"/>
                <a:gd name="connsiteX35" fmla="*/ 1779647 w 3745720"/>
                <a:gd name="connsiteY35" fmla="*/ 3142007 h 3319927"/>
                <a:gd name="connsiteX36" fmla="*/ 1751078 w 3745720"/>
                <a:gd name="connsiteY36" fmla="*/ 3160234 h 3319927"/>
                <a:gd name="connsiteX37" fmla="*/ 1269571 w 3745720"/>
                <a:gd name="connsiteY37" fmla="*/ 3160139 h 3319927"/>
                <a:gd name="connsiteX38" fmla="*/ 1243882 w 3745720"/>
                <a:gd name="connsiteY38" fmla="*/ 3144793 h 3319927"/>
                <a:gd name="connsiteX39" fmla="*/ 1242843 w 3745720"/>
                <a:gd name="connsiteY39" fmla="*/ 3144462 h 3319927"/>
                <a:gd name="connsiteX40" fmla="*/ 1242843 w 3745720"/>
                <a:gd name="connsiteY40" fmla="*/ 3144320 h 3319927"/>
                <a:gd name="connsiteX41" fmla="*/ 1245582 w 3745720"/>
                <a:gd name="connsiteY41" fmla="*/ 3078305 h 3319927"/>
                <a:gd name="connsiteX42" fmla="*/ 1339882 w 3745720"/>
                <a:gd name="connsiteY42" fmla="*/ 3003745 h 3319927"/>
                <a:gd name="connsiteX43" fmla="*/ 1478002 w 3745720"/>
                <a:gd name="connsiteY43" fmla="*/ 3003556 h 3319927"/>
                <a:gd name="connsiteX44" fmla="*/ 1490751 w 3745720"/>
                <a:gd name="connsiteY44" fmla="*/ 3001950 h 3319927"/>
                <a:gd name="connsiteX45" fmla="*/ 2003944 w 3745720"/>
                <a:gd name="connsiteY45" fmla="*/ 1788619 h 3319927"/>
                <a:gd name="connsiteX46" fmla="*/ 2065095 w 3745720"/>
                <a:gd name="connsiteY46" fmla="*/ 1844859 h 3319927"/>
                <a:gd name="connsiteX47" fmla="*/ 2075861 w 3745720"/>
                <a:gd name="connsiteY47" fmla="*/ 1854161 h 3319927"/>
                <a:gd name="connsiteX48" fmla="*/ 2097630 w 3745720"/>
                <a:gd name="connsiteY48" fmla="*/ 1856428 h 3319927"/>
                <a:gd name="connsiteX49" fmla="*/ 2065331 w 3745720"/>
                <a:gd name="connsiteY49" fmla="*/ 1889860 h 3319927"/>
                <a:gd name="connsiteX50" fmla="*/ 2065426 w 3745720"/>
                <a:gd name="connsiteY50" fmla="*/ 1892551 h 3319927"/>
                <a:gd name="connsiteX51" fmla="*/ 2065331 w 3745720"/>
                <a:gd name="connsiteY51" fmla="*/ 1921309 h 3319927"/>
                <a:gd name="connsiteX52" fmla="*/ 2065378 w 3745720"/>
                <a:gd name="connsiteY52" fmla="*/ 1960124 h 3319927"/>
                <a:gd name="connsiteX53" fmla="*/ 2089650 w 3745720"/>
                <a:gd name="connsiteY53" fmla="*/ 1984254 h 3319927"/>
                <a:gd name="connsiteX54" fmla="*/ 2098102 w 3745720"/>
                <a:gd name="connsiteY54" fmla="*/ 1986568 h 3319927"/>
                <a:gd name="connsiteX55" fmla="*/ 2065378 w 3745720"/>
                <a:gd name="connsiteY55" fmla="*/ 2020472 h 3319927"/>
                <a:gd name="connsiteX56" fmla="*/ 2065426 w 3745720"/>
                <a:gd name="connsiteY56" fmla="*/ 2023116 h 3319927"/>
                <a:gd name="connsiteX57" fmla="*/ 2068400 w 3745720"/>
                <a:gd name="connsiteY57" fmla="*/ 2048663 h 3319927"/>
                <a:gd name="connsiteX58" fmla="*/ 2066936 w 3745720"/>
                <a:gd name="connsiteY58" fmla="*/ 2080914 h 3319927"/>
                <a:gd name="connsiteX59" fmla="*/ 2089130 w 3745720"/>
                <a:gd name="connsiteY59" fmla="*/ 2084267 h 3319927"/>
                <a:gd name="connsiteX60" fmla="*/ 2093097 w 3745720"/>
                <a:gd name="connsiteY60" fmla="*/ 2084927 h 3319927"/>
                <a:gd name="connsiteX61" fmla="*/ 2090642 w 3745720"/>
                <a:gd name="connsiteY61" fmla="*/ 2085825 h 3319927"/>
                <a:gd name="connsiteX62" fmla="*/ 2065331 w 3745720"/>
                <a:gd name="connsiteY62" fmla="*/ 2110238 h 3319927"/>
                <a:gd name="connsiteX63" fmla="*/ 2067833 w 3745720"/>
                <a:gd name="connsiteY63" fmla="*/ 2138240 h 3319927"/>
                <a:gd name="connsiteX64" fmla="*/ 2073831 w 3745720"/>
                <a:gd name="connsiteY64" fmla="*/ 2146881 h 3319927"/>
                <a:gd name="connsiteX65" fmla="*/ 2097867 w 3745720"/>
                <a:gd name="connsiteY65" fmla="*/ 2127993 h 3319927"/>
                <a:gd name="connsiteX66" fmla="*/ 2097772 w 3745720"/>
                <a:gd name="connsiteY66" fmla="*/ 2111797 h 3319927"/>
                <a:gd name="connsiteX67" fmla="*/ 2100322 w 3745720"/>
                <a:gd name="connsiteY67" fmla="*/ 2144426 h 3319927"/>
                <a:gd name="connsiteX68" fmla="*/ 2095127 w 3745720"/>
                <a:gd name="connsiteY68" fmla="*/ 2149384 h 3319927"/>
                <a:gd name="connsiteX69" fmla="*/ 2088375 w 3745720"/>
                <a:gd name="connsiteY69" fmla="*/ 2149478 h 3319927"/>
                <a:gd name="connsiteX70" fmla="*/ 2067975 w 3745720"/>
                <a:gd name="connsiteY70" fmla="*/ 2174080 h 3319927"/>
                <a:gd name="connsiteX71" fmla="*/ 2067975 w 3745720"/>
                <a:gd name="connsiteY71" fmla="*/ 2211857 h 3319927"/>
                <a:gd name="connsiteX72" fmla="*/ 2067503 w 3745720"/>
                <a:gd name="connsiteY72" fmla="*/ 2271213 h 3319927"/>
                <a:gd name="connsiteX73" fmla="*/ 2009044 w 3745720"/>
                <a:gd name="connsiteY73" fmla="*/ 2333261 h 3319927"/>
                <a:gd name="connsiteX74" fmla="*/ 1913281 w 3745720"/>
                <a:gd name="connsiteY74" fmla="*/ 2333544 h 3319927"/>
                <a:gd name="connsiteX75" fmla="*/ 1922631 w 3745720"/>
                <a:gd name="connsiteY75" fmla="*/ 2332600 h 3319927"/>
                <a:gd name="connsiteX76" fmla="*/ 1944825 w 3745720"/>
                <a:gd name="connsiteY76" fmla="*/ 2309745 h 3319927"/>
                <a:gd name="connsiteX77" fmla="*/ 1944777 w 3745720"/>
                <a:gd name="connsiteY77" fmla="*/ 1809538 h 3319927"/>
                <a:gd name="connsiteX78" fmla="*/ 1940386 w 3745720"/>
                <a:gd name="connsiteY78" fmla="*/ 1788856 h 3319927"/>
                <a:gd name="connsiteX79" fmla="*/ 2003944 w 3745720"/>
                <a:gd name="connsiteY79" fmla="*/ 1788619 h 3319927"/>
                <a:gd name="connsiteX80" fmla="*/ 600362 w 3745720"/>
                <a:gd name="connsiteY80" fmla="*/ 1604034 h 3319927"/>
                <a:gd name="connsiteX81" fmla="*/ 625011 w 3745720"/>
                <a:gd name="connsiteY81" fmla="*/ 1608425 h 3319927"/>
                <a:gd name="connsiteX82" fmla="*/ 1227640 w 3745720"/>
                <a:gd name="connsiteY82" fmla="*/ 1608567 h 3319927"/>
                <a:gd name="connsiteX83" fmla="*/ 1256727 w 3745720"/>
                <a:gd name="connsiteY83" fmla="*/ 1613053 h 3319927"/>
                <a:gd name="connsiteX84" fmla="*/ 1256727 w 3745720"/>
                <a:gd name="connsiteY84" fmla="*/ 1678076 h 3319927"/>
                <a:gd name="connsiteX85" fmla="*/ 1258994 w 3745720"/>
                <a:gd name="connsiteY85" fmla="*/ 1687898 h 3319927"/>
                <a:gd name="connsiteX86" fmla="*/ 1256349 w 3745720"/>
                <a:gd name="connsiteY86" fmla="*/ 1715757 h 3319927"/>
                <a:gd name="connsiteX87" fmla="*/ 1229292 w 3745720"/>
                <a:gd name="connsiteY87" fmla="*/ 1757973 h 3319927"/>
                <a:gd name="connsiteX88" fmla="*/ 1189390 w 3745720"/>
                <a:gd name="connsiteY88" fmla="*/ 1775208 h 3319927"/>
                <a:gd name="connsiteX89" fmla="*/ 1142548 w 3745720"/>
                <a:gd name="connsiteY89" fmla="*/ 1777852 h 3319927"/>
                <a:gd name="connsiteX90" fmla="*/ 1110249 w 3745720"/>
                <a:gd name="connsiteY90" fmla="*/ 1777946 h 3319927"/>
                <a:gd name="connsiteX91" fmla="*/ 1076203 w 3745720"/>
                <a:gd name="connsiteY91" fmla="*/ 1775114 h 3319927"/>
                <a:gd name="connsiteX92" fmla="*/ 1066286 w 3745720"/>
                <a:gd name="connsiteY92" fmla="*/ 1785361 h 3319927"/>
                <a:gd name="connsiteX93" fmla="*/ 1064398 w 3745720"/>
                <a:gd name="connsiteY93" fmla="*/ 1810387 h 3319927"/>
                <a:gd name="connsiteX94" fmla="*/ 1064021 w 3745720"/>
                <a:gd name="connsiteY94" fmla="*/ 1788760 h 3319927"/>
                <a:gd name="connsiteX95" fmla="*/ 1051790 w 3745720"/>
                <a:gd name="connsiteY95" fmla="*/ 1777003 h 3319927"/>
                <a:gd name="connsiteX96" fmla="*/ 1034271 w 3745720"/>
                <a:gd name="connsiteY96" fmla="*/ 1777946 h 3319927"/>
                <a:gd name="connsiteX97" fmla="*/ 1000272 w 3745720"/>
                <a:gd name="connsiteY97" fmla="*/ 1775161 h 3319927"/>
                <a:gd name="connsiteX98" fmla="*/ 990356 w 3745720"/>
                <a:gd name="connsiteY98" fmla="*/ 1785408 h 3319927"/>
                <a:gd name="connsiteX99" fmla="*/ 988467 w 3745720"/>
                <a:gd name="connsiteY99" fmla="*/ 1810387 h 3319927"/>
                <a:gd name="connsiteX100" fmla="*/ 988089 w 3745720"/>
                <a:gd name="connsiteY100" fmla="*/ 1788760 h 3319927"/>
                <a:gd name="connsiteX101" fmla="*/ 975812 w 3745720"/>
                <a:gd name="connsiteY101" fmla="*/ 1777003 h 3319927"/>
                <a:gd name="connsiteX102" fmla="*/ 958293 w 3745720"/>
                <a:gd name="connsiteY102" fmla="*/ 1777900 h 3319927"/>
                <a:gd name="connsiteX103" fmla="*/ 912112 w 3745720"/>
                <a:gd name="connsiteY103" fmla="*/ 1777711 h 3319927"/>
                <a:gd name="connsiteX104" fmla="*/ 882315 w 3745720"/>
                <a:gd name="connsiteY104" fmla="*/ 1777900 h 3319927"/>
                <a:gd name="connsiteX105" fmla="*/ 836134 w 3745720"/>
                <a:gd name="connsiteY105" fmla="*/ 1777711 h 3319927"/>
                <a:gd name="connsiteX106" fmla="*/ 806291 w 3745720"/>
                <a:gd name="connsiteY106" fmla="*/ 1777852 h 3319927"/>
                <a:gd name="connsiteX107" fmla="*/ 760014 w 3745720"/>
                <a:gd name="connsiteY107" fmla="*/ 1777852 h 3319927"/>
                <a:gd name="connsiteX108" fmla="*/ 725024 w 3745720"/>
                <a:gd name="connsiteY108" fmla="*/ 1778042 h 3319927"/>
                <a:gd name="connsiteX109" fmla="*/ 685642 w 3745720"/>
                <a:gd name="connsiteY109" fmla="*/ 1775727 h 3319927"/>
                <a:gd name="connsiteX110" fmla="*/ 681204 w 3745720"/>
                <a:gd name="connsiteY110" fmla="*/ 1784086 h 3319927"/>
                <a:gd name="connsiteX111" fmla="*/ 679078 w 3745720"/>
                <a:gd name="connsiteY111" fmla="*/ 1810435 h 3319927"/>
                <a:gd name="connsiteX112" fmla="*/ 650274 w 3745720"/>
                <a:gd name="connsiteY112" fmla="*/ 1770581 h 3319927"/>
                <a:gd name="connsiteX113" fmla="*/ 600362 w 3745720"/>
                <a:gd name="connsiteY113" fmla="*/ 1704047 h 3319927"/>
                <a:gd name="connsiteX114" fmla="*/ 600362 w 3745720"/>
                <a:gd name="connsiteY114" fmla="*/ 1604034 h 3319927"/>
                <a:gd name="connsiteX115" fmla="*/ 1259325 w 3745720"/>
                <a:gd name="connsiteY115" fmla="*/ 706089 h 3319927"/>
                <a:gd name="connsiteX116" fmla="*/ 1261828 w 3745720"/>
                <a:gd name="connsiteY116" fmla="*/ 713360 h 3319927"/>
                <a:gd name="connsiteX117" fmla="*/ 1276843 w 3745720"/>
                <a:gd name="connsiteY117" fmla="*/ 728329 h 3319927"/>
                <a:gd name="connsiteX118" fmla="*/ 1289121 w 3745720"/>
                <a:gd name="connsiteY118" fmla="*/ 713502 h 3319927"/>
                <a:gd name="connsiteX119" fmla="*/ 1289829 w 3745720"/>
                <a:gd name="connsiteY119" fmla="*/ 708167 h 3319927"/>
                <a:gd name="connsiteX120" fmla="*/ 1313676 w 3745720"/>
                <a:gd name="connsiteY120" fmla="*/ 728141 h 3319927"/>
                <a:gd name="connsiteX121" fmla="*/ 1392203 w 3745720"/>
                <a:gd name="connsiteY121" fmla="*/ 727810 h 3319927"/>
                <a:gd name="connsiteX122" fmla="*/ 1407314 w 3745720"/>
                <a:gd name="connsiteY122" fmla="*/ 755340 h 3319927"/>
                <a:gd name="connsiteX123" fmla="*/ 1407314 w 3745720"/>
                <a:gd name="connsiteY123" fmla="*/ 1023364 h 3319927"/>
                <a:gd name="connsiteX124" fmla="*/ 1392061 w 3745720"/>
                <a:gd name="connsiteY124" fmla="*/ 1050751 h 3319927"/>
                <a:gd name="connsiteX125" fmla="*/ 1305648 w 3745720"/>
                <a:gd name="connsiteY125" fmla="*/ 1050421 h 3319927"/>
                <a:gd name="connsiteX126" fmla="*/ 1290963 w 3745720"/>
                <a:gd name="connsiteY126" fmla="*/ 1065248 h 3319927"/>
                <a:gd name="connsiteX127" fmla="*/ 1289829 w 3745720"/>
                <a:gd name="connsiteY127" fmla="*/ 1070442 h 3319927"/>
                <a:gd name="connsiteX128" fmla="*/ 1288979 w 3745720"/>
                <a:gd name="connsiteY128" fmla="*/ 1057031 h 3319927"/>
                <a:gd name="connsiteX129" fmla="*/ 1283690 w 3745720"/>
                <a:gd name="connsiteY129" fmla="*/ 1050703 h 3319927"/>
                <a:gd name="connsiteX130" fmla="*/ 1261828 w 3745720"/>
                <a:gd name="connsiteY130" fmla="*/ 1066381 h 3319927"/>
                <a:gd name="connsiteX131" fmla="*/ 1259608 w 3745720"/>
                <a:gd name="connsiteY131" fmla="*/ 1072425 h 3319927"/>
                <a:gd name="connsiteX132" fmla="*/ 1237367 w 3745720"/>
                <a:gd name="connsiteY132" fmla="*/ 1050703 h 3319927"/>
                <a:gd name="connsiteX133" fmla="*/ 1159170 w 3745720"/>
                <a:gd name="connsiteY133" fmla="*/ 1050703 h 3319927"/>
                <a:gd name="connsiteX134" fmla="*/ 1128381 w 3745720"/>
                <a:gd name="connsiteY134" fmla="*/ 1050799 h 3319927"/>
                <a:gd name="connsiteX135" fmla="*/ 1081255 w 3745720"/>
                <a:gd name="connsiteY135" fmla="*/ 1048484 h 3319927"/>
                <a:gd name="connsiteX136" fmla="*/ 1028322 w 3745720"/>
                <a:gd name="connsiteY136" fmla="*/ 984878 h 3319927"/>
                <a:gd name="connsiteX137" fmla="*/ 1028368 w 3745720"/>
                <a:gd name="connsiteY137" fmla="*/ 793966 h 3319927"/>
                <a:gd name="connsiteX138" fmla="*/ 1097358 w 3745720"/>
                <a:gd name="connsiteY138" fmla="*/ 728141 h 3319927"/>
                <a:gd name="connsiteX139" fmla="*/ 1128477 w 3745720"/>
                <a:gd name="connsiteY139" fmla="*/ 727668 h 3319927"/>
                <a:gd name="connsiteX140" fmla="*/ 1158981 w 3745720"/>
                <a:gd name="connsiteY140" fmla="*/ 727810 h 3319927"/>
                <a:gd name="connsiteX141" fmla="*/ 1244167 w 3745720"/>
                <a:gd name="connsiteY141" fmla="*/ 728424 h 3319927"/>
                <a:gd name="connsiteX142" fmla="*/ 1259325 w 3745720"/>
                <a:gd name="connsiteY142" fmla="*/ 712841 h 3319927"/>
                <a:gd name="connsiteX143" fmla="*/ 1259325 w 3745720"/>
                <a:gd name="connsiteY143" fmla="*/ 706089 h 3319927"/>
                <a:gd name="connsiteX144" fmla="*/ 429045 w 3745720"/>
                <a:gd name="connsiteY144" fmla="*/ 478438 h 3319927"/>
                <a:gd name="connsiteX145" fmla="*/ 513145 w 3745720"/>
                <a:gd name="connsiteY145" fmla="*/ 561877 h 3319927"/>
                <a:gd name="connsiteX146" fmla="*/ 513193 w 3745720"/>
                <a:gd name="connsiteY146" fmla="*/ 632424 h 3319927"/>
                <a:gd name="connsiteX147" fmla="*/ 513287 w 3745720"/>
                <a:gd name="connsiteY147" fmla="*/ 671618 h 3319927"/>
                <a:gd name="connsiteX148" fmla="*/ 513287 w 3745720"/>
                <a:gd name="connsiteY148" fmla="*/ 743345 h 3319927"/>
                <a:gd name="connsiteX149" fmla="*/ 513239 w 3745720"/>
                <a:gd name="connsiteY149" fmla="*/ 782538 h 3319927"/>
                <a:gd name="connsiteX150" fmla="*/ 513333 w 3745720"/>
                <a:gd name="connsiteY150" fmla="*/ 846145 h 3319927"/>
                <a:gd name="connsiteX151" fmla="*/ 513193 w 3745720"/>
                <a:gd name="connsiteY151" fmla="*/ 885479 h 3319927"/>
                <a:gd name="connsiteX152" fmla="*/ 513003 w 3745720"/>
                <a:gd name="connsiteY152" fmla="*/ 946063 h 3319927"/>
                <a:gd name="connsiteX153" fmla="*/ 522731 w 3745720"/>
                <a:gd name="connsiteY153" fmla="*/ 956168 h 3319927"/>
                <a:gd name="connsiteX154" fmla="*/ 556304 w 3745720"/>
                <a:gd name="connsiteY154" fmla="*/ 955319 h 3319927"/>
                <a:gd name="connsiteX155" fmla="*/ 548183 w 3745720"/>
                <a:gd name="connsiteY155" fmla="*/ 958482 h 3319927"/>
                <a:gd name="connsiteX156" fmla="*/ 515270 w 3745720"/>
                <a:gd name="connsiteY156" fmla="*/ 961505 h 3319927"/>
                <a:gd name="connsiteX157" fmla="*/ 513145 w 3745720"/>
                <a:gd name="connsiteY157" fmla="*/ 996636 h 3319927"/>
                <a:gd name="connsiteX158" fmla="*/ 513051 w 3745720"/>
                <a:gd name="connsiteY158" fmla="*/ 1128901 h 3319927"/>
                <a:gd name="connsiteX159" fmla="*/ 488968 w 3745720"/>
                <a:gd name="connsiteY159" fmla="*/ 1186652 h 3319927"/>
                <a:gd name="connsiteX160" fmla="*/ 453788 w 3745720"/>
                <a:gd name="connsiteY160" fmla="*/ 1134284 h 3319927"/>
                <a:gd name="connsiteX161" fmla="*/ 297489 w 3745720"/>
                <a:gd name="connsiteY161" fmla="*/ 917495 h 3319927"/>
                <a:gd name="connsiteX162" fmla="*/ 81313 w 3745720"/>
                <a:gd name="connsiteY162" fmla="*/ 617361 h 3319927"/>
                <a:gd name="connsiteX163" fmla="*/ 0 w 3745720"/>
                <a:gd name="connsiteY163" fmla="*/ 504598 h 3319927"/>
                <a:gd name="connsiteX164" fmla="*/ 1606 w 3745720"/>
                <a:gd name="connsiteY164" fmla="*/ 498318 h 3319927"/>
                <a:gd name="connsiteX165" fmla="*/ 45237 w 3745720"/>
                <a:gd name="connsiteY165" fmla="*/ 479807 h 3319927"/>
                <a:gd name="connsiteX166" fmla="*/ 62756 w 3745720"/>
                <a:gd name="connsiteY166" fmla="*/ 478485 h 3319927"/>
                <a:gd name="connsiteX167" fmla="*/ 429045 w 3745720"/>
                <a:gd name="connsiteY167" fmla="*/ 478438 h 3319927"/>
                <a:gd name="connsiteX168" fmla="*/ 2833609 w 3745720"/>
                <a:gd name="connsiteY168" fmla="*/ 0 h 3319927"/>
                <a:gd name="connsiteX169" fmla="*/ 2835734 w 3745720"/>
                <a:gd name="connsiteY169" fmla="*/ 15536 h 3319927"/>
                <a:gd name="connsiteX170" fmla="*/ 2835546 w 3745720"/>
                <a:gd name="connsiteY170" fmla="*/ 507809 h 3319927"/>
                <a:gd name="connsiteX171" fmla="*/ 2852119 w 3745720"/>
                <a:gd name="connsiteY171" fmla="*/ 525234 h 3319927"/>
                <a:gd name="connsiteX172" fmla="*/ 3183040 w 3745720"/>
                <a:gd name="connsiteY172" fmla="*/ 524808 h 3319927"/>
                <a:gd name="connsiteX173" fmla="*/ 3199285 w 3745720"/>
                <a:gd name="connsiteY173" fmla="*/ 524195 h 3319927"/>
                <a:gd name="connsiteX174" fmla="*/ 3238053 w 3745720"/>
                <a:gd name="connsiteY174" fmla="*/ 524856 h 3319927"/>
                <a:gd name="connsiteX175" fmla="*/ 3238714 w 3745720"/>
                <a:gd name="connsiteY175" fmla="*/ 523534 h 3319927"/>
                <a:gd name="connsiteX176" fmla="*/ 3254674 w 3745720"/>
                <a:gd name="connsiteY176" fmla="*/ 520323 h 3319927"/>
                <a:gd name="connsiteX177" fmla="*/ 3420182 w 3745720"/>
                <a:gd name="connsiteY177" fmla="*/ 520370 h 3319927"/>
                <a:gd name="connsiteX178" fmla="*/ 3543239 w 3745720"/>
                <a:gd name="connsiteY178" fmla="*/ 586668 h 3319927"/>
                <a:gd name="connsiteX179" fmla="*/ 3561513 w 3745720"/>
                <a:gd name="connsiteY179" fmla="*/ 648385 h 3319927"/>
                <a:gd name="connsiteX180" fmla="*/ 3561513 w 3745720"/>
                <a:gd name="connsiteY180" fmla="*/ 685027 h 3319927"/>
                <a:gd name="connsiteX181" fmla="*/ 3558585 w 3745720"/>
                <a:gd name="connsiteY181" fmla="*/ 699194 h 3319927"/>
                <a:gd name="connsiteX182" fmla="*/ 3556224 w 3745720"/>
                <a:gd name="connsiteY182" fmla="*/ 701035 h 3319927"/>
                <a:gd name="connsiteX183" fmla="*/ 3554147 w 3745720"/>
                <a:gd name="connsiteY183" fmla="*/ 731634 h 3319927"/>
                <a:gd name="connsiteX184" fmla="*/ 3564252 w 3745720"/>
                <a:gd name="connsiteY184" fmla="*/ 740040 h 3319927"/>
                <a:gd name="connsiteX185" fmla="*/ 3568786 w 3745720"/>
                <a:gd name="connsiteY185" fmla="*/ 739992 h 3319927"/>
                <a:gd name="connsiteX186" fmla="*/ 3579504 w 3745720"/>
                <a:gd name="connsiteY186" fmla="*/ 739945 h 3319927"/>
                <a:gd name="connsiteX187" fmla="*/ 3745720 w 3745720"/>
                <a:gd name="connsiteY187" fmla="*/ 739237 h 3319927"/>
                <a:gd name="connsiteX188" fmla="*/ 3661904 w 3745720"/>
                <a:gd name="connsiteY188" fmla="*/ 740701 h 3319927"/>
                <a:gd name="connsiteX189" fmla="*/ 3569683 w 3745720"/>
                <a:gd name="connsiteY189" fmla="*/ 740890 h 3319927"/>
                <a:gd name="connsiteX190" fmla="*/ 3557642 w 3745720"/>
                <a:gd name="connsiteY190" fmla="*/ 752931 h 3319927"/>
                <a:gd name="connsiteX191" fmla="*/ 3557877 w 3745720"/>
                <a:gd name="connsiteY191" fmla="*/ 1021427 h 3319927"/>
                <a:gd name="connsiteX192" fmla="*/ 3557877 w 3745720"/>
                <a:gd name="connsiteY192" fmla="*/ 1809301 h 3319927"/>
                <a:gd name="connsiteX193" fmla="*/ 3519818 w 3745720"/>
                <a:gd name="connsiteY193" fmla="*/ 1902656 h 3319927"/>
                <a:gd name="connsiteX194" fmla="*/ 3511507 w 3745720"/>
                <a:gd name="connsiteY194" fmla="*/ 1890426 h 3319927"/>
                <a:gd name="connsiteX195" fmla="*/ 3437984 w 3745720"/>
                <a:gd name="connsiteY195" fmla="*/ 1814496 h 3319927"/>
                <a:gd name="connsiteX196" fmla="*/ 3320027 w 3745720"/>
                <a:gd name="connsiteY196" fmla="*/ 1692856 h 3319927"/>
                <a:gd name="connsiteX197" fmla="*/ 3182002 w 3745720"/>
                <a:gd name="connsiteY197" fmla="*/ 1549305 h 3319927"/>
                <a:gd name="connsiteX198" fmla="*/ 3042938 w 3745720"/>
                <a:gd name="connsiteY198" fmla="*/ 1404810 h 3319927"/>
                <a:gd name="connsiteX199" fmla="*/ 2908642 w 3745720"/>
                <a:gd name="connsiteY199" fmla="*/ 1265179 h 3319927"/>
                <a:gd name="connsiteX200" fmla="*/ 2768633 w 3745720"/>
                <a:gd name="connsiteY200" fmla="*/ 1119739 h 3319927"/>
                <a:gd name="connsiteX201" fmla="*/ 2632449 w 3745720"/>
                <a:gd name="connsiteY201" fmla="*/ 978173 h 3319927"/>
                <a:gd name="connsiteX202" fmla="*/ 2491496 w 3745720"/>
                <a:gd name="connsiteY202" fmla="*/ 831742 h 3319927"/>
                <a:gd name="connsiteX203" fmla="*/ 2357107 w 3745720"/>
                <a:gd name="connsiteY203" fmla="*/ 692158 h 3319927"/>
                <a:gd name="connsiteX204" fmla="*/ 2240000 w 3745720"/>
                <a:gd name="connsiteY204" fmla="*/ 569857 h 3319927"/>
                <a:gd name="connsiteX205" fmla="*/ 2236175 w 3745720"/>
                <a:gd name="connsiteY205" fmla="*/ 564332 h 3319927"/>
                <a:gd name="connsiteX206" fmla="*/ 2310311 w 3745720"/>
                <a:gd name="connsiteY206" fmla="*/ 526886 h 3319927"/>
                <a:gd name="connsiteX207" fmla="*/ 2331088 w 3745720"/>
                <a:gd name="connsiteY207" fmla="*/ 503323 h 3319927"/>
                <a:gd name="connsiteX208" fmla="*/ 2331560 w 3745720"/>
                <a:gd name="connsiteY208" fmla="*/ 266465 h 3319927"/>
                <a:gd name="connsiteX209" fmla="*/ 2333685 w 3745720"/>
                <a:gd name="connsiteY209" fmla="*/ 279451 h 3319927"/>
                <a:gd name="connsiteX210" fmla="*/ 2333733 w 3745720"/>
                <a:gd name="connsiteY210" fmla="*/ 345890 h 3319927"/>
                <a:gd name="connsiteX211" fmla="*/ 2333827 w 3745720"/>
                <a:gd name="connsiteY211" fmla="*/ 511351 h 3319927"/>
                <a:gd name="connsiteX212" fmla="*/ 2338266 w 3745720"/>
                <a:gd name="connsiteY212" fmla="*/ 523723 h 3319927"/>
                <a:gd name="connsiteX213" fmla="*/ 2366314 w 3745720"/>
                <a:gd name="connsiteY213" fmla="*/ 522872 h 3319927"/>
                <a:gd name="connsiteX214" fmla="*/ 2369336 w 3745720"/>
                <a:gd name="connsiteY214" fmla="*/ 502898 h 3319927"/>
                <a:gd name="connsiteX215" fmla="*/ 2369998 w 3745720"/>
                <a:gd name="connsiteY215" fmla="*/ 252063 h 3319927"/>
                <a:gd name="connsiteX216" fmla="*/ 2371981 w 3745720"/>
                <a:gd name="connsiteY216" fmla="*/ 266323 h 3319927"/>
                <a:gd name="connsiteX217" fmla="*/ 2371839 w 3745720"/>
                <a:gd name="connsiteY217" fmla="*/ 511398 h 3319927"/>
                <a:gd name="connsiteX218" fmla="*/ 2384967 w 3745720"/>
                <a:gd name="connsiteY218" fmla="*/ 525092 h 3319927"/>
                <a:gd name="connsiteX219" fmla="*/ 2407963 w 3745720"/>
                <a:gd name="connsiteY219" fmla="*/ 525092 h 3319927"/>
                <a:gd name="connsiteX220" fmla="*/ 2421232 w 3745720"/>
                <a:gd name="connsiteY220" fmla="*/ 511398 h 3319927"/>
                <a:gd name="connsiteX221" fmla="*/ 2421043 w 3745720"/>
                <a:gd name="connsiteY221" fmla="*/ 183688 h 3319927"/>
                <a:gd name="connsiteX222" fmla="*/ 2421516 w 3745720"/>
                <a:gd name="connsiteY222" fmla="*/ 171505 h 3319927"/>
                <a:gd name="connsiteX223" fmla="*/ 2423404 w 3745720"/>
                <a:gd name="connsiteY223" fmla="*/ 185859 h 3319927"/>
                <a:gd name="connsiteX224" fmla="*/ 2423594 w 3745720"/>
                <a:gd name="connsiteY224" fmla="*/ 486702 h 3319927"/>
                <a:gd name="connsiteX225" fmla="*/ 2426143 w 3745720"/>
                <a:gd name="connsiteY225" fmla="*/ 521881 h 3319927"/>
                <a:gd name="connsiteX226" fmla="*/ 2461417 w 3745720"/>
                <a:gd name="connsiteY226" fmla="*/ 524242 h 3319927"/>
                <a:gd name="connsiteX227" fmla="*/ 2518318 w 3745720"/>
                <a:gd name="connsiteY227" fmla="*/ 525092 h 3319927"/>
                <a:gd name="connsiteX228" fmla="*/ 2529320 w 3745720"/>
                <a:gd name="connsiteY228" fmla="*/ 513334 h 3319927"/>
                <a:gd name="connsiteX229" fmla="*/ 2529178 w 3745720"/>
                <a:gd name="connsiteY229" fmla="*/ 437356 h 3319927"/>
                <a:gd name="connsiteX230" fmla="*/ 2529178 w 3745720"/>
                <a:gd name="connsiteY230" fmla="*/ 106388 h 3319927"/>
                <a:gd name="connsiteX231" fmla="*/ 2529651 w 3745720"/>
                <a:gd name="connsiteY231" fmla="*/ 90144 h 3319927"/>
                <a:gd name="connsiteX232" fmla="*/ 2531681 w 3745720"/>
                <a:gd name="connsiteY232" fmla="*/ 105821 h 3319927"/>
                <a:gd name="connsiteX233" fmla="*/ 2531775 w 3745720"/>
                <a:gd name="connsiteY233" fmla="*/ 486654 h 3319927"/>
                <a:gd name="connsiteX234" fmla="*/ 2569788 w 3745720"/>
                <a:gd name="connsiteY234" fmla="*/ 524289 h 3319927"/>
                <a:gd name="connsiteX235" fmla="*/ 2626547 w 3745720"/>
                <a:gd name="connsiteY235" fmla="*/ 525092 h 3319927"/>
                <a:gd name="connsiteX236" fmla="*/ 2638635 w 3745720"/>
                <a:gd name="connsiteY236" fmla="*/ 512861 h 3319927"/>
                <a:gd name="connsiteX237" fmla="*/ 2638635 w 3745720"/>
                <a:gd name="connsiteY237" fmla="*/ 331582 h 3319927"/>
                <a:gd name="connsiteX238" fmla="*/ 2640571 w 3745720"/>
                <a:gd name="connsiteY238" fmla="*/ 345890 h 3319927"/>
                <a:gd name="connsiteX239" fmla="*/ 2640383 w 3745720"/>
                <a:gd name="connsiteY239" fmla="*/ 511162 h 3319927"/>
                <a:gd name="connsiteX240" fmla="*/ 2654218 w 3745720"/>
                <a:gd name="connsiteY240" fmla="*/ 524667 h 3319927"/>
                <a:gd name="connsiteX241" fmla="*/ 2668101 w 3745720"/>
                <a:gd name="connsiteY241" fmla="*/ 510973 h 3319927"/>
                <a:gd name="connsiteX242" fmla="*/ 2667912 w 3745720"/>
                <a:gd name="connsiteY242" fmla="*/ 345701 h 3319927"/>
                <a:gd name="connsiteX243" fmla="*/ 2670273 w 3745720"/>
                <a:gd name="connsiteY243" fmla="*/ 331535 h 3319927"/>
                <a:gd name="connsiteX244" fmla="*/ 2670226 w 3745720"/>
                <a:gd name="connsiteY244" fmla="*/ 511964 h 3319927"/>
                <a:gd name="connsiteX245" fmla="*/ 2682692 w 3745720"/>
                <a:gd name="connsiteY245" fmla="*/ 525092 h 3319927"/>
                <a:gd name="connsiteX246" fmla="*/ 2795219 w 3745720"/>
                <a:gd name="connsiteY246" fmla="*/ 524195 h 3319927"/>
                <a:gd name="connsiteX247" fmla="*/ 2818262 w 3745720"/>
                <a:gd name="connsiteY247" fmla="*/ 524478 h 3319927"/>
                <a:gd name="connsiteX248" fmla="*/ 2833562 w 3745720"/>
                <a:gd name="connsiteY248" fmla="*/ 509698 h 3319927"/>
                <a:gd name="connsiteX249" fmla="*/ 2833279 w 3745720"/>
                <a:gd name="connsiteY249" fmla="*/ 281953 h 3319927"/>
                <a:gd name="connsiteX250" fmla="*/ 2833609 w 3745720"/>
                <a:gd name="connsiteY250" fmla="*/ 0 h 3319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</a:cxnLst>
              <a:rect l="l" t="t" r="r" b="b"/>
              <a:pathLst>
                <a:path w="3745720" h="3319927">
                  <a:moveTo>
                    <a:pt x="562917" y="3050634"/>
                  </a:moveTo>
                  <a:cubicBezTo>
                    <a:pt x="585724" y="3050965"/>
                    <a:pt x="605084" y="3060268"/>
                    <a:pt x="617786" y="3079911"/>
                  </a:cubicBezTo>
                  <a:cubicBezTo>
                    <a:pt x="622084" y="3086617"/>
                    <a:pt x="626711" y="3088316"/>
                    <a:pt x="634077" y="3088222"/>
                  </a:cubicBezTo>
                  <a:cubicBezTo>
                    <a:pt x="654383" y="3087939"/>
                    <a:pt x="674640" y="3088411"/>
                    <a:pt x="694945" y="3088600"/>
                  </a:cubicBezTo>
                  <a:cubicBezTo>
                    <a:pt x="672421" y="3093983"/>
                    <a:pt x="649282" y="3088270"/>
                    <a:pt x="626333" y="3091622"/>
                  </a:cubicBezTo>
                  <a:cubicBezTo>
                    <a:pt x="626806" y="3099933"/>
                    <a:pt x="631197" y="3107394"/>
                    <a:pt x="629875" y="3115658"/>
                  </a:cubicBezTo>
                  <a:cubicBezTo>
                    <a:pt x="629875" y="3129965"/>
                    <a:pt x="629875" y="3144226"/>
                    <a:pt x="629875" y="3158534"/>
                  </a:cubicBezTo>
                  <a:cubicBezTo>
                    <a:pt x="629875" y="3160800"/>
                    <a:pt x="629828" y="3163020"/>
                    <a:pt x="629828" y="3165287"/>
                  </a:cubicBezTo>
                  <a:cubicBezTo>
                    <a:pt x="629828" y="3183466"/>
                    <a:pt x="629828" y="3183466"/>
                    <a:pt x="648008" y="3183466"/>
                  </a:cubicBezTo>
                  <a:cubicBezTo>
                    <a:pt x="680874" y="3183466"/>
                    <a:pt x="713786" y="3183418"/>
                    <a:pt x="746651" y="3183372"/>
                  </a:cubicBezTo>
                  <a:cubicBezTo>
                    <a:pt x="742685" y="3187810"/>
                    <a:pt x="737349" y="3185969"/>
                    <a:pt x="732627" y="3186016"/>
                  </a:cubicBezTo>
                  <a:cubicBezTo>
                    <a:pt x="702406" y="3186158"/>
                    <a:pt x="672185" y="3186394"/>
                    <a:pt x="641963" y="3185875"/>
                  </a:cubicBezTo>
                  <a:cubicBezTo>
                    <a:pt x="632850" y="3185733"/>
                    <a:pt x="628648" y="3187621"/>
                    <a:pt x="629781" y="3197585"/>
                  </a:cubicBezTo>
                  <a:cubicBezTo>
                    <a:pt x="630631" y="3205188"/>
                    <a:pt x="629922" y="3212932"/>
                    <a:pt x="629922" y="3220581"/>
                  </a:cubicBezTo>
                  <a:cubicBezTo>
                    <a:pt x="629875" y="3223273"/>
                    <a:pt x="630158" y="3226012"/>
                    <a:pt x="629734" y="3228656"/>
                  </a:cubicBezTo>
                  <a:cubicBezTo>
                    <a:pt x="627609" y="3241878"/>
                    <a:pt x="632047" y="3246600"/>
                    <a:pt x="646308" y="3245986"/>
                  </a:cubicBezTo>
                  <a:cubicBezTo>
                    <a:pt x="675916" y="3244758"/>
                    <a:pt x="705617" y="3245514"/>
                    <a:pt x="735271" y="3245703"/>
                  </a:cubicBezTo>
                  <a:cubicBezTo>
                    <a:pt x="739899" y="3245750"/>
                    <a:pt x="745330" y="3243672"/>
                    <a:pt x="748965" y="3248725"/>
                  </a:cubicBezTo>
                  <a:cubicBezTo>
                    <a:pt x="712086" y="3248489"/>
                    <a:pt x="675207" y="3248347"/>
                    <a:pt x="638328" y="3247922"/>
                  </a:cubicBezTo>
                  <a:cubicBezTo>
                    <a:pt x="632000" y="3247828"/>
                    <a:pt x="628931" y="3249952"/>
                    <a:pt x="629922" y="3256375"/>
                  </a:cubicBezTo>
                  <a:cubicBezTo>
                    <a:pt x="631055" y="3263599"/>
                    <a:pt x="625390" y="3270162"/>
                    <a:pt x="627891" y="3277529"/>
                  </a:cubicBezTo>
                  <a:cubicBezTo>
                    <a:pt x="617834" y="3282724"/>
                    <a:pt x="610421" y="3289759"/>
                    <a:pt x="610940" y="3302226"/>
                  </a:cubicBezTo>
                  <a:cubicBezTo>
                    <a:pt x="588652" y="3320217"/>
                    <a:pt x="562397" y="3320406"/>
                    <a:pt x="535623" y="3319745"/>
                  </a:cubicBezTo>
                  <a:cubicBezTo>
                    <a:pt x="502805" y="3318894"/>
                    <a:pt x="469987" y="3319178"/>
                    <a:pt x="437168" y="3318942"/>
                  </a:cubicBezTo>
                  <a:cubicBezTo>
                    <a:pt x="438679" y="3316014"/>
                    <a:pt x="438916" y="3312898"/>
                    <a:pt x="438916" y="3309734"/>
                  </a:cubicBezTo>
                  <a:cubicBezTo>
                    <a:pt x="438632" y="3227334"/>
                    <a:pt x="438632" y="3144887"/>
                    <a:pt x="438868" y="3062487"/>
                  </a:cubicBezTo>
                  <a:cubicBezTo>
                    <a:pt x="438916" y="3058096"/>
                    <a:pt x="439576" y="3053232"/>
                    <a:pt x="434382" y="3050730"/>
                  </a:cubicBezTo>
                  <a:cubicBezTo>
                    <a:pt x="477258" y="3050634"/>
                    <a:pt x="520087" y="3050068"/>
                    <a:pt x="562917" y="3050634"/>
                  </a:cubicBezTo>
                  <a:close/>
                  <a:moveTo>
                    <a:pt x="1490751" y="3001950"/>
                  </a:moveTo>
                  <a:cubicBezTo>
                    <a:pt x="1490893" y="3002233"/>
                    <a:pt x="1490987" y="3002565"/>
                    <a:pt x="1491129" y="3002847"/>
                  </a:cubicBezTo>
                  <a:cubicBezTo>
                    <a:pt x="1503973" y="3011867"/>
                    <a:pt x="1517431" y="3009364"/>
                    <a:pt x="1531031" y="3005067"/>
                  </a:cubicBezTo>
                  <a:cubicBezTo>
                    <a:pt x="1531314" y="3004689"/>
                    <a:pt x="1531550" y="3004311"/>
                    <a:pt x="1531786" y="3003933"/>
                  </a:cubicBezTo>
                  <a:cubicBezTo>
                    <a:pt x="1581840" y="3003839"/>
                    <a:pt x="1631941" y="3003366"/>
                    <a:pt x="1681995" y="3003745"/>
                  </a:cubicBezTo>
                  <a:cubicBezTo>
                    <a:pt x="1737101" y="3004169"/>
                    <a:pt x="1778938" y="3046432"/>
                    <a:pt x="1780071" y="3101869"/>
                  </a:cubicBezTo>
                  <a:cubicBezTo>
                    <a:pt x="1780308" y="3115091"/>
                    <a:pt x="1780261" y="3128312"/>
                    <a:pt x="1780355" y="3141535"/>
                  </a:cubicBezTo>
                  <a:cubicBezTo>
                    <a:pt x="1780119" y="3141723"/>
                    <a:pt x="1779883" y="3141818"/>
                    <a:pt x="1779647" y="3142007"/>
                  </a:cubicBezTo>
                  <a:cubicBezTo>
                    <a:pt x="1776955" y="3158864"/>
                    <a:pt x="1765669" y="3160281"/>
                    <a:pt x="1751078" y="3160234"/>
                  </a:cubicBezTo>
                  <a:cubicBezTo>
                    <a:pt x="1590575" y="3159808"/>
                    <a:pt x="1430074" y="3159903"/>
                    <a:pt x="1269571" y="3160139"/>
                  </a:cubicBezTo>
                  <a:cubicBezTo>
                    <a:pt x="1257199" y="3160187"/>
                    <a:pt x="1247141" y="3158817"/>
                    <a:pt x="1243882" y="3144793"/>
                  </a:cubicBezTo>
                  <a:cubicBezTo>
                    <a:pt x="1243505" y="3144651"/>
                    <a:pt x="1243174" y="3144603"/>
                    <a:pt x="1242843" y="3144462"/>
                  </a:cubicBezTo>
                  <a:cubicBezTo>
                    <a:pt x="1242843" y="3144415"/>
                    <a:pt x="1242843" y="3144368"/>
                    <a:pt x="1242843" y="3144320"/>
                  </a:cubicBezTo>
                  <a:cubicBezTo>
                    <a:pt x="1243410" y="3122269"/>
                    <a:pt x="1240057" y="3100121"/>
                    <a:pt x="1245582" y="3078305"/>
                  </a:cubicBezTo>
                  <a:cubicBezTo>
                    <a:pt x="1256774" y="3034013"/>
                    <a:pt x="1294126" y="3004169"/>
                    <a:pt x="1339882" y="3003745"/>
                  </a:cubicBezTo>
                  <a:cubicBezTo>
                    <a:pt x="1385922" y="3003320"/>
                    <a:pt x="1431962" y="3003650"/>
                    <a:pt x="1478002" y="3003556"/>
                  </a:cubicBezTo>
                  <a:cubicBezTo>
                    <a:pt x="1482300" y="3003556"/>
                    <a:pt x="1486926" y="3004689"/>
                    <a:pt x="1490751" y="3001950"/>
                  </a:cubicBezTo>
                  <a:close/>
                  <a:moveTo>
                    <a:pt x="2003944" y="1788619"/>
                  </a:moveTo>
                  <a:cubicBezTo>
                    <a:pt x="2037046" y="1788902"/>
                    <a:pt x="2062781" y="1812182"/>
                    <a:pt x="2065095" y="1844859"/>
                  </a:cubicBezTo>
                  <a:cubicBezTo>
                    <a:pt x="2065709" y="1853311"/>
                    <a:pt x="2069156" y="1853878"/>
                    <a:pt x="2075861" y="1854161"/>
                  </a:cubicBezTo>
                  <a:cubicBezTo>
                    <a:pt x="2083086" y="1854491"/>
                    <a:pt x="2090830" y="1851328"/>
                    <a:pt x="2097630" y="1856428"/>
                  </a:cubicBezTo>
                  <a:cubicBezTo>
                    <a:pt x="2065048" y="1856616"/>
                    <a:pt x="2065048" y="1856616"/>
                    <a:pt x="2065331" y="1889860"/>
                  </a:cubicBezTo>
                  <a:cubicBezTo>
                    <a:pt x="2065331" y="1890757"/>
                    <a:pt x="2065378" y="1891654"/>
                    <a:pt x="2065426" y="1892551"/>
                  </a:cubicBezTo>
                  <a:cubicBezTo>
                    <a:pt x="2065426" y="1902137"/>
                    <a:pt x="2065378" y="1911723"/>
                    <a:pt x="2065331" y="1921309"/>
                  </a:cubicBezTo>
                  <a:cubicBezTo>
                    <a:pt x="2065331" y="1934248"/>
                    <a:pt x="2065378" y="1947186"/>
                    <a:pt x="2065378" y="1960124"/>
                  </a:cubicBezTo>
                  <a:cubicBezTo>
                    <a:pt x="2066323" y="1983593"/>
                    <a:pt x="2066323" y="1983546"/>
                    <a:pt x="2089650" y="1984254"/>
                  </a:cubicBezTo>
                  <a:cubicBezTo>
                    <a:pt x="2092578" y="1984348"/>
                    <a:pt x="2096071" y="1982932"/>
                    <a:pt x="2098102" y="1986568"/>
                  </a:cubicBezTo>
                  <a:cubicBezTo>
                    <a:pt x="2065472" y="1987181"/>
                    <a:pt x="2065472" y="1987181"/>
                    <a:pt x="2065378" y="2020472"/>
                  </a:cubicBezTo>
                  <a:cubicBezTo>
                    <a:pt x="2065378" y="2021322"/>
                    <a:pt x="2065426" y="2022219"/>
                    <a:pt x="2065426" y="2023116"/>
                  </a:cubicBezTo>
                  <a:cubicBezTo>
                    <a:pt x="2067362" y="2031521"/>
                    <a:pt x="2063489" y="2040588"/>
                    <a:pt x="2068400" y="2048663"/>
                  </a:cubicBezTo>
                  <a:cubicBezTo>
                    <a:pt x="2062356" y="2059146"/>
                    <a:pt x="2063489" y="2071281"/>
                    <a:pt x="2066936" y="2080914"/>
                  </a:cubicBezTo>
                  <a:cubicBezTo>
                    <a:pt x="2069675" y="2088564"/>
                    <a:pt x="2081528" y="2082662"/>
                    <a:pt x="2089130" y="2084267"/>
                  </a:cubicBezTo>
                  <a:cubicBezTo>
                    <a:pt x="2090452" y="2084550"/>
                    <a:pt x="2091775" y="2084739"/>
                    <a:pt x="2093097" y="2084927"/>
                  </a:cubicBezTo>
                  <a:cubicBezTo>
                    <a:pt x="2092294" y="2085211"/>
                    <a:pt x="2091491" y="2085731"/>
                    <a:pt x="2090642" y="2085825"/>
                  </a:cubicBezTo>
                  <a:cubicBezTo>
                    <a:pt x="2067220" y="2088092"/>
                    <a:pt x="2067220" y="2088092"/>
                    <a:pt x="2065331" y="2110238"/>
                  </a:cubicBezTo>
                  <a:cubicBezTo>
                    <a:pt x="2069251" y="2119304"/>
                    <a:pt x="2067456" y="2128843"/>
                    <a:pt x="2067833" y="2138240"/>
                  </a:cubicBezTo>
                  <a:cubicBezTo>
                    <a:pt x="2067975" y="2142490"/>
                    <a:pt x="2068211" y="2145748"/>
                    <a:pt x="2073831" y="2146881"/>
                  </a:cubicBezTo>
                  <a:cubicBezTo>
                    <a:pt x="2092955" y="2150659"/>
                    <a:pt x="2097867" y="2147023"/>
                    <a:pt x="2097867" y="2127993"/>
                  </a:cubicBezTo>
                  <a:cubicBezTo>
                    <a:pt x="2097867" y="2122610"/>
                    <a:pt x="2097819" y="2117179"/>
                    <a:pt x="2097772" y="2111797"/>
                  </a:cubicBezTo>
                  <a:cubicBezTo>
                    <a:pt x="2103486" y="2122280"/>
                    <a:pt x="2099141" y="2133565"/>
                    <a:pt x="2100322" y="2144426"/>
                  </a:cubicBezTo>
                  <a:cubicBezTo>
                    <a:pt x="2100652" y="2147590"/>
                    <a:pt x="2098244" y="2149242"/>
                    <a:pt x="2095127" y="2149384"/>
                  </a:cubicBezTo>
                  <a:cubicBezTo>
                    <a:pt x="2092908" y="2149525"/>
                    <a:pt x="2090642" y="2149431"/>
                    <a:pt x="2088375" y="2149478"/>
                  </a:cubicBezTo>
                  <a:cubicBezTo>
                    <a:pt x="2065378" y="2149809"/>
                    <a:pt x="2065378" y="2149809"/>
                    <a:pt x="2067975" y="2174080"/>
                  </a:cubicBezTo>
                  <a:cubicBezTo>
                    <a:pt x="2067975" y="2186641"/>
                    <a:pt x="2067975" y="2199249"/>
                    <a:pt x="2067975" y="2211857"/>
                  </a:cubicBezTo>
                  <a:cubicBezTo>
                    <a:pt x="2067833" y="2231642"/>
                    <a:pt x="2067929" y="2251427"/>
                    <a:pt x="2067503" y="2271213"/>
                  </a:cubicBezTo>
                  <a:cubicBezTo>
                    <a:pt x="2066748" y="2305684"/>
                    <a:pt x="2043468" y="2331607"/>
                    <a:pt x="2009044" y="2333261"/>
                  </a:cubicBezTo>
                  <a:cubicBezTo>
                    <a:pt x="1977218" y="2334819"/>
                    <a:pt x="1945202" y="2333544"/>
                    <a:pt x="1913281" y="2333544"/>
                  </a:cubicBezTo>
                  <a:cubicBezTo>
                    <a:pt x="1916303" y="2332175"/>
                    <a:pt x="1919467" y="2332646"/>
                    <a:pt x="1922631" y="2332600"/>
                  </a:cubicBezTo>
                  <a:cubicBezTo>
                    <a:pt x="1944683" y="2332316"/>
                    <a:pt x="1944825" y="2332316"/>
                    <a:pt x="1944825" y="2309745"/>
                  </a:cubicBezTo>
                  <a:cubicBezTo>
                    <a:pt x="1944871" y="2143010"/>
                    <a:pt x="1944871" y="1976273"/>
                    <a:pt x="1944777" y="1809538"/>
                  </a:cubicBezTo>
                  <a:cubicBezTo>
                    <a:pt x="1944729" y="1802455"/>
                    <a:pt x="1945816" y="1794947"/>
                    <a:pt x="1940386" y="1788856"/>
                  </a:cubicBezTo>
                  <a:cubicBezTo>
                    <a:pt x="1961540" y="1788760"/>
                    <a:pt x="1982743" y="1788430"/>
                    <a:pt x="2003944" y="1788619"/>
                  </a:cubicBezTo>
                  <a:close/>
                  <a:moveTo>
                    <a:pt x="600362" y="1604034"/>
                  </a:moveTo>
                  <a:cubicBezTo>
                    <a:pt x="607681" y="1610408"/>
                    <a:pt x="616653" y="1608425"/>
                    <a:pt x="625011" y="1608425"/>
                  </a:cubicBezTo>
                  <a:cubicBezTo>
                    <a:pt x="825934" y="1608567"/>
                    <a:pt x="1026810" y="1608567"/>
                    <a:pt x="1227640" y="1608567"/>
                  </a:cubicBezTo>
                  <a:cubicBezTo>
                    <a:pt x="1237603" y="1608520"/>
                    <a:pt x="1247520" y="1608472"/>
                    <a:pt x="1256727" y="1613053"/>
                  </a:cubicBezTo>
                  <a:cubicBezTo>
                    <a:pt x="1256727" y="1634727"/>
                    <a:pt x="1256586" y="1656402"/>
                    <a:pt x="1256727" y="1678076"/>
                  </a:cubicBezTo>
                  <a:cubicBezTo>
                    <a:pt x="1256727" y="1681381"/>
                    <a:pt x="1254981" y="1685395"/>
                    <a:pt x="1258994" y="1687898"/>
                  </a:cubicBezTo>
                  <a:cubicBezTo>
                    <a:pt x="1254885" y="1696869"/>
                    <a:pt x="1257342" y="1706502"/>
                    <a:pt x="1256349" y="1715757"/>
                  </a:cubicBezTo>
                  <a:cubicBezTo>
                    <a:pt x="1249739" y="1731387"/>
                    <a:pt x="1242939" y="1746829"/>
                    <a:pt x="1229292" y="1757973"/>
                  </a:cubicBezTo>
                  <a:cubicBezTo>
                    <a:pt x="1217629" y="1767511"/>
                    <a:pt x="1204926" y="1774642"/>
                    <a:pt x="1189390" y="1775208"/>
                  </a:cubicBezTo>
                  <a:cubicBezTo>
                    <a:pt x="1173808" y="1776672"/>
                    <a:pt x="1157848" y="1771714"/>
                    <a:pt x="1142548" y="1777852"/>
                  </a:cubicBezTo>
                  <a:cubicBezTo>
                    <a:pt x="1131781" y="1776578"/>
                    <a:pt x="1121015" y="1776530"/>
                    <a:pt x="1110249" y="1777946"/>
                  </a:cubicBezTo>
                  <a:cubicBezTo>
                    <a:pt x="1099294" y="1771808"/>
                    <a:pt x="1087489" y="1776530"/>
                    <a:pt x="1076203" y="1775114"/>
                  </a:cubicBezTo>
                  <a:cubicBezTo>
                    <a:pt x="1068412" y="1774122"/>
                    <a:pt x="1066428" y="1778088"/>
                    <a:pt x="1066286" y="1785361"/>
                  </a:cubicBezTo>
                  <a:cubicBezTo>
                    <a:pt x="1066098" y="1793718"/>
                    <a:pt x="1068695" y="1802360"/>
                    <a:pt x="1064398" y="1810387"/>
                  </a:cubicBezTo>
                  <a:cubicBezTo>
                    <a:pt x="1064209" y="1803162"/>
                    <a:pt x="1063312" y="1795891"/>
                    <a:pt x="1064021" y="1788760"/>
                  </a:cubicBezTo>
                  <a:cubicBezTo>
                    <a:pt x="1064964" y="1778986"/>
                    <a:pt x="1061045" y="1775822"/>
                    <a:pt x="1051790" y="1777003"/>
                  </a:cubicBezTo>
                  <a:cubicBezTo>
                    <a:pt x="1046029" y="1777711"/>
                    <a:pt x="1040127" y="1777664"/>
                    <a:pt x="1034271" y="1777946"/>
                  </a:cubicBezTo>
                  <a:cubicBezTo>
                    <a:pt x="1023363" y="1771903"/>
                    <a:pt x="1011558" y="1776578"/>
                    <a:pt x="1000272" y="1775161"/>
                  </a:cubicBezTo>
                  <a:cubicBezTo>
                    <a:pt x="992481" y="1774169"/>
                    <a:pt x="990498" y="1778136"/>
                    <a:pt x="990356" y="1785408"/>
                  </a:cubicBezTo>
                  <a:cubicBezTo>
                    <a:pt x="990214" y="1793718"/>
                    <a:pt x="992811" y="1802360"/>
                    <a:pt x="988467" y="1810387"/>
                  </a:cubicBezTo>
                  <a:cubicBezTo>
                    <a:pt x="988279" y="1803162"/>
                    <a:pt x="987382" y="1795891"/>
                    <a:pt x="988089" y="1788760"/>
                  </a:cubicBezTo>
                  <a:cubicBezTo>
                    <a:pt x="989034" y="1778939"/>
                    <a:pt x="985067" y="1775869"/>
                    <a:pt x="975812" y="1777003"/>
                  </a:cubicBezTo>
                  <a:cubicBezTo>
                    <a:pt x="970052" y="1777711"/>
                    <a:pt x="964149" y="1777616"/>
                    <a:pt x="958293" y="1777900"/>
                  </a:cubicBezTo>
                  <a:cubicBezTo>
                    <a:pt x="942900" y="1773224"/>
                    <a:pt x="927506" y="1773791"/>
                    <a:pt x="912112" y="1777711"/>
                  </a:cubicBezTo>
                  <a:cubicBezTo>
                    <a:pt x="902196" y="1776766"/>
                    <a:pt x="892232" y="1776530"/>
                    <a:pt x="882315" y="1777900"/>
                  </a:cubicBezTo>
                  <a:cubicBezTo>
                    <a:pt x="866922" y="1773224"/>
                    <a:pt x="851528" y="1773744"/>
                    <a:pt x="836134" y="1777711"/>
                  </a:cubicBezTo>
                  <a:cubicBezTo>
                    <a:pt x="826170" y="1776719"/>
                    <a:pt x="816207" y="1776530"/>
                    <a:pt x="806291" y="1777852"/>
                  </a:cubicBezTo>
                  <a:cubicBezTo>
                    <a:pt x="790849" y="1773414"/>
                    <a:pt x="775456" y="1773508"/>
                    <a:pt x="760014" y="1777852"/>
                  </a:cubicBezTo>
                  <a:cubicBezTo>
                    <a:pt x="748351" y="1776672"/>
                    <a:pt x="736687" y="1776483"/>
                    <a:pt x="725024" y="1778042"/>
                  </a:cubicBezTo>
                  <a:cubicBezTo>
                    <a:pt x="712274" y="1771903"/>
                    <a:pt x="698769" y="1775964"/>
                    <a:pt x="685642" y="1775727"/>
                  </a:cubicBezTo>
                  <a:cubicBezTo>
                    <a:pt x="680778" y="1775633"/>
                    <a:pt x="681581" y="1780591"/>
                    <a:pt x="681204" y="1784086"/>
                  </a:cubicBezTo>
                  <a:cubicBezTo>
                    <a:pt x="680212" y="1792821"/>
                    <a:pt x="683375" y="1801935"/>
                    <a:pt x="679078" y="1810435"/>
                  </a:cubicBezTo>
                  <a:cubicBezTo>
                    <a:pt x="681629" y="1788335"/>
                    <a:pt x="676859" y="1776294"/>
                    <a:pt x="650274" y="1770581"/>
                  </a:cubicBezTo>
                  <a:cubicBezTo>
                    <a:pt x="618825" y="1763828"/>
                    <a:pt x="601968" y="1736535"/>
                    <a:pt x="600362" y="1704047"/>
                  </a:cubicBezTo>
                  <a:cubicBezTo>
                    <a:pt x="598710" y="1670804"/>
                    <a:pt x="600220" y="1637372"/>
                    <a:pt x="600362" y="1604034"/>
                  </a:cubicBezTo>
                  <a:close/>
                  <a:moveTo>
                    <a:pt x="1259325" y="706089"/>
                  </a:moveTo>
                  <a:cubicBezTo>
                    <a:pt x="1261874" y="707931"/>
                    <a:pt x="1262252" y="710717"/>
                    <a:pt x="1261828" y="713360"/>
                  </a:cubicBezTo>
                  <a:cubicBezTo>
                    <a:pt x="1259750" y="725686"/>
                    <a:pt x="1265369" y="728093"/>
                    <a:pt x="1276843" y="728329"/>
                  </a:cubicBezTo>
                  <a:cubicBezTo>
                    <a:pt x="1289309" y="728613"/>
                    <a:pt x="1289687" y="722380"/>
                    <a:pt x="1289121" y="713502"/>
                  </a:cubicBezTo>
                  <a:cubicBezTo>
                    <a:pt x="1289026" y="711756"/>
                    <a:pt x="1289593" y="709960"/>
                    <a:pt x="1289829" y="708167"/>
                  </a:cubicBezTo>
                  <a:cubicBezTo>
                    <a:pt x="1292899" y="728141"/>
                    <a:pt x="1292899" y="728188"/>
                    <a:pt x="1313676" y="728141"/>
                  </a:cubicBezTo>
                  <a:cubicBezTo>
                    <a:pt x="1339835" y="728047"/>
                    <a:pt x="1366044" y="727905"/>
                    <a:pt x="1392203" y="727810"/>
                  </a:cubicBezTo>
                  <a:cubicBezTo>
                    <a:pt x="1406133" y="732154"/>
                    <a:pt x="1407361" y="742591"/>
                    <a:pt x="1407314" y="755340"/>
                  </a:cubicBezTo>
                  <a:cubicBezTo>
                    <a:pt x="1406889" y="844681"/>
                    <a:pt x="1406842" y="934022"/>
                    <a:pt x="1407314" y="1023364"/>
                  </a:cubicBezTo>
                  <a:cubicBezTo>
                    <a:pt x="1407408" y="1036207"/>
                    <a:pt x="1405756" y="1046407"/>
                    <a:pt x="1392061" y="1050751"/>
                  </a:cubicBezTo>
                  <a:cubicBezTo>
                    <a:pt x="1363257" y="1050751"/>
                    <a:pt x="1334406" y="1051365"/>
                    <a:pt x="1305648" y="1050421"/>
                  </a:cubicBezTo>
                  <a:cubicBezTo>
                    <a:pt x="1293701" y="1050042"/>
                    <a:pt x="1289073" y="1053396"/>
                    <a:pt x="1290963" y="1065248"/>
                  </a:cubicBezTo>
                  <a:cubicBezTo>
                    <a:pt x="1291199" y="1066901"/>
                    <a:pt x="1290254" y="1068695"/>
                    <a:pt x="1289829" y="1070442"/>
                  </a:cubicBezTo>
                  <a:cubicBezTo>
                    <a:pt x="1289499" y="1065956"/>
                    <a:pt x="1289121" y="1061517"/>
                    <a:pt x="1288979" y="1057031"/>
                  </a:cubicBezTo>
                  <a:cubicBezTo>
                    <a:pt x="1288885" y="1053396"/>
                    <a:pt x="1287563" y="1051602"/>
                    <a:pt x="1283690" y="1050703"/>
                  </a:cubicBezTo>
                  <a:cubicBezTo>
                    <a:pt x="1269005" y="1047351"/>
                    <a:pt x="1263102" y="1051506"/>
                    <a:pt x="1261828" y="1066381"/>
                  </a:cubicBezTo>
                  <a:cubicBezTo>
                    <a:pt x="1261638" y="1068411"/>
                    <a:pt x="1260364" y="1070395"/>
                    <a:pt x="1259608" y="1072425"/>
                  </a:cubicBezTo>
                  <a:cubicBezTo>
                    <a:pt x="1258806" y="1050703"/>
                    <a:pt x="1258806" y="1050703"/>
                    <a:pt x="1237367" y="1050703"/>
                  </a:cubicBezTo>
                  <a:cubicBezTo>
                    <a:pt x="1211301" y="1050703"/>
                    <a:pt x="1185235" y="1050703"/>
                    <a:pt x="1159170" y="1050703"/>
                  </a:cubicBezTo>
                  <a:cubicBezTo>
                    <a:pt x="1148875" y="1050703"/>
                    <a:pt x="1138628" y="1050751"/>
                    <a:pt x="1128381" y="1050799"/>
                  </a:cubicBezTo>
                  <a:cubicBezTo>
                    <a:pt x="1112705" y="1049712"/>
                    <a:pt x="1096933" y="1052403"/>
                    <a:pt x="1081255" y="1048484"/>
                  </a:cubicBezTo>
                  <a:cubicBezTo>
                    <a:pt x="1050515" y="1040788"/>
                    <a:pt x="1028652" y="1016139"/>
                    <a:pt x="1028322" y="984878"/>
                  </a:cubicBezTo>
                  <a:cubicBezTo>
                    <a:pt x="1027661" y="921225"/>
                    <a:pt x="1027519" y="857572"/>
                    <a:pt x="1028368" y="793966"/>
                  </a:cubicBezTo>
                  <a:cubicBezTo>
                    <a:pt x="1028841" y="757323"/>
                    <a:pt x="1059299" y="729321"/>
                    <a:pt x="1097358" y="728141"/>
                  </a:cubicBezTo>
                  <a:cubicBezTo>
                    <a:pt x="1107699" y="727810"/>
                    <a:pt x="1118088" y="727810"/>
                    <a:pt x="1128477" y="727668"/>
                  </a:cubicBezTo>
                  <a:cubicBezTo>
                    <a:pt x="1138628" y="727716"/>
                    <a:pt x="1148828" y="727716"/>
                    <a:pt x="1158981" y="727810"/>
                  </a:cubicBezTo>
                  <a:cubicBezTo>
                    <a:pt x="1187408" y="727905"/>
                    <a:pt x="1215787" y="727338"/>
                    <a:pt x="1244167" y="728424"/>
                  </a:cubicBezTo>
                  <a:cubicBezTo>
                    <a:pt x="1256775" y="728896"/>
                    <a:pt x="1261308" y="725025"/>
                    <a:pt x="1259325" y="712841"/>
                  </a:cubicBezTo>
                  <a:cubicBezTo>
                    <a:pt x="1258947" y="710669"/>
                    <a:pt x="1259325" y="708356"/>
                    <a:pt x="1259325" y="706089"/>
                  </a:cubicBezTo>
                  <a:close/>
                  <a:moveTo>
                    <a:pt x="429045" y="478438"/>
                  </a:moveTo>
                  <a:cubicBezTo>
                    <a:pt x="480657" y="478438"/>
                    <a:pt x="513051" y="510690"/>
                    <a:pt x="513145" y="561877"/>
                  </a:cubicBezTo>
                  <a:cubicBezTo>
                    <a:pt x="513193" y="585393"/>
                    <a:pt x="513193" y="608908"/>
                    <a:pt x="513193" y="632424"/>
                  </a:cubicBezTo>
                  <a:cubicBezTo>
                    <a:pt x="513239" y="645505"/>
                    <a:pt x="513239" y="658537"/>
                    <a:pt x="513287" y="671618"/>
                  </a:cubicBezTo>
                  <a:cubicBezTo>
                    <a:pt x="513287" y="695510"/>
                    <a:pt x="513287" y="719451"/>
                    <a:pt x="513287" y="743345"/>
                  </a:cubicBezTo>
                  <a:cubicBezTo>
                    <a:pt x="513287" y="756425"/>
                    <a:pt x="513239" y="769458"/>
                    <a:pt x="513239" y="782538"/>
                  </a:cubicBezTo>
                  <a:cubicBezTo>
                    <a:pt x="513239" y="803740"/>
                    <a:pt x="513287" y="824942"/>
                    <a:pt x="513333" y="846145"/>
                  </a:cubicBezTo>
                  <a:cubicBezTo>
                    <a:pt x="513287" y="859272"/>
                    <a:pt x="513239" y="872352"/>
                    <a:pt x="513193" y="885479"/>
                  </a:cubicBezTo>
                  <a:cubicBezTo>
                    <a:pt x="513145" y="905642"/>
                    <a:pt x="513428" y="925852"/>
                    <a:pt x="513003" y="946063"/>
                  </a:cubicBezTo>
                  <a:cubicBezTo>
                    <a:pt x="512861" y="953477"/>
                    <a:pt x="514797" y="956687"/>
                    <a:pt x="522731" y="956168"/>
                  </a:cubicBezTo>
                  <a:cubicBezTo>
                    <a:pt x="533921" y="955413"/>
                    <a:pt x="545160" y="955554"/>
                    <a:pt x="556304" y="955319"/>
                  </a:cubicBezTo>
                  <a:cubicBezTo>
                    <a:pt x="554557" y="958860"/>
                    <a:pt x="551252" y="958199"/>
                    <a:pt x="548183" y="958482"/>
                  </a:cubicBezTo>
                  <a:cubicBezTo>
                    <a:pt x="536849" y="959521"/>
                    <a:pt x="521031" y="953146"/>
                    <a:pt x="515270" y="961505"/>
                  </a:cubicBezTo>
                  <a:cubicBezTo>
                    <a:pt x="509556" y="969768"/>
                    <a:pt x="513475" y="984642"/>
                    <a:pt x="513145" y="996636"/>
                  </a:cubicBezTo>
                  <a:cubicBezTo>
                    <a:pt x="513145" y="1040693"/>
                    <a:pt x="513287" y="1084797"/>
                    <a:pt x="513051" y="1128901"/>
                  </a:cubicBezTo>
                  <a:cubicBezTo>
                    <a:pt x="512909" y="1151283"/>
                    <a:pt x="505920" y="1171116"/>
                    <a:pt x="488968" y="1186652"/>
                  </a:cubicBezTo>
                  <a:cubicBezTo>
                    <a:pt x="480468" y="1167055"/>
                    <a:pt x="466019" y="1151378"/>
                    <a:pt x="453788" y="1134284"/>
                  </a:cubicBezTo>
                  <a:cubicBezTo>
                    <a:pt x="401988" y="1061800"/>
                    <a:pt x="349573" y="989742"/>
                    <a:pt x="297489" y="917495"/>
                  </a:cubicBezTo>
                  <a:cubicBezTo>
                    <a:pt x="225383" y="817481"/>
                    <a:pt x="153372" y="717374"/>
                    <a:pt x="81313" y="617361"/>
                  </a:cubicBezTo>
                  <a:cubicBezTo>
                    <a:pt x="54256" y="579773"/>
                    <a:pt x="27104" y="542186"/>
                    <a:pt x="0" y="504598"/>
                  </a:cubicBezTo>
                  <a:cubicBezTo>
                    <a:pt x="519" y="502520"/>
                    <a:pt x="1086" y="500395"/>
                    <a:pt x="1606" y="498318"/>
                  </a:cubicBezTo>
                  <a:cubicBezTo>
                    <a:pt x="16291" y="492415"/>
                    <a:pt x="28285" y="480374"/>
                    <a:pt x="45237" y="479807"/>
                  </a:cubicBezTo>
                  <a:cubicBezTo>
                    <a:pt x="51093" y="479619"/>
                    <a:pt x="56900" y="478485"/>
                    <a:pt x="62756" y="478485"/>
                  </a:cubicBezTo>
                  <a:cubicBezTo>
                    <a:pt x="184821" y="478391"/>
                    <a:pt x="306933" y="478391"/>
                    <a:pt x="429045" y="478438"/>
                  </a:cubicBezTo>
                  <a:close/>
                  <a:moveTo>
                    <a:pt x="2833609" y="0"/>
                  </a:moveTo>
                  <a:cubicBezTo>
                    <a:pt x="2837859" y="4674"/>
                    <a:pt x="2835734" y="10389"/>
                    <a:pt x="2835734" y="15536"/>
                  </a:cubicBezTo>
                  <a:cubicBezTo>
                    <a:pt x="2835828" y="179627"/>
                    <a:pt x="2835970" y="343718"/>
                    <a:pt x="2835546" y="507809"/>
                  </a:cubicBezTo>
                  <a:cubicBezTo>
                    <a:pt x="2835498" y="520747"/>
                    <a:pt x="2837623" y="525328"/>
                    <a:pt x="2852119" y="525234"/>
                  </a:cubicBezTo>
                  <a:cubicBezTo>
                    <a:pt x="2962427" y="524525"/>
                    <a:pt x="3072734" y="524856"/>
                    <a:pt x="3183040" y="524808"/>
                  </a:cubicBezTo>
                  <a:cubicBezTo>
                    <a:pt x="3188471" y="524808"/>
                    <a:pt x="3193855" y="524431"/>
                    <a:pt x="3199285" y="524195"/>
                  </a:cubicBezTo>
                  <a:cubicBezTo>
                    <a:pt x="3212081" y="531088"/>
                    <a:pt x="3225019" y="529956"/>
                    <a:pt x="3238053" y="524856"/>
                  </a:cubicBezTo>
                  <a:cubicBezTo>
                    <a:pt x="3238289" y="524431"/>
                    <a:pt x="3238478" y="523959"/>
                    <a:pt x="3238714" y="523534"/>
                  </a:cubicBezTo>
                  <a:cubicBezTo>
                    <a:pt x="3243436" y="519709"/>
                    <a:pt x="3249197" y="520323"/>
                    <a:pt x="3254674" y="520323"/>
                  </a:cubicBezTo>
                  <a:cubicBezTo>
                    <a:pt x="3309828" y="520276"/>
                    <a:pt x="3365028" y="520086"/>
                    <a:pt x="3420182" y="520370"/>
                  </a:cubicBezTo>
                  <a:cubicBezTo>
                    <a:pt x="3472833" y="520653"/>
                    <a:pt x="3514954" y="541194"/>
                    <a:pt x="3543239" y="586668"/>
                  </a:cubicBezTo>
                  <a:cubicBezTo>
                    <a:pt x="3554902" y="605462"/>
                    <a:pt x="3560946" y="626238"/>
                    <a:pt x="3561513" y="648385"/>
                  </a:cubicBezTo>
                  <a:cubicBezTo>
                    <a:pt x="3561797" y="660614"/>
                    <a:pt x="3561655" y="672798"/>
                    <a:pt x="3561513" y="685027"/>
                  </a:cubicBezTo>
                  <a:cubicBezTo>
                    <a:pt x="3561466" y="689939"/>
                    <a:pt x="3561655" y="694991"/>
                    <a:pt x="3558585" y="699194"/>
                  </a:cubicBezTo>
                  <a:cubicBezTo>
                    <a:pt x="3557783" y="699713"/>
                    <a:pt x="3556980" y="700328"/>
                    <a:pt x="3556224" y="701035"/>
                  </a:cubicBezTo>
                  <a:cubicBezTo>
                    <a:pt x="3551550" y="710952"/>
                    <a:pt x="3553060" y="721341"/>
                    <a:pt x="3554147" y="731634"/>
                  </a:cubicBezTo>
                  <a:cubicBezTo>
                    <a:pt x="3554760" y="737395"/>
                    <a:pt x="3558066" y="740087"/>
                    <a:pt x="3564252" y="740040"/>
                  </a:cubicBezTo>
                  <a:cubicBezTo>
                    <a:pt x="3565763" y="739992"/>
                    <a:pt x="3567274" y="739992"/>
                    <a:pt x="3568786" y="739992"/>
                  </a:cubicBezTo>
                  <a:cubicBezTo>
                    <a:pt x="3572090" y="740465"/>
                    <a:pt x="3575727" y="740323"/>
                    <a:pt x="3579504" y="739945"/>
                  </a:cubicBezTo>
                  <a:cubicBezTo>
                    <a:pt x="3634894" y="739710"/>
                    <a:pt x="3690284" y="740701"/>
                    <a:pt x="3745720" y="739237"/>
                  </a:cubicBezTo>
                  <a:cubicBezTo>
                    <a:pt x="3717861" y="742401"/>
                    <a:pt x="3689859" y="740134"/>
                    <a:pt x="3661904" y="740701"/>
                  </a:cubicBezTo>
                  <a:cubicBezTo>
                    <a:pt x="3631163" y="741314"/>
                    <a:pt x="3600422" y="741409"/>
                    <a:pt x="3569683" y="740890"/>
                  </a:cubicBezTo>
                  <a:cubicBezTo>
                    <a:pt x="3560144" y="740701"/>
                    <a:pt x="3557594" y="743393"/>
                    <a:pt x="3557642" y="752931"/>
                  </a:cubicBezTo>
                  <a:cubicBezTo>
                    <a:pt x="3558019" y="842414"/>
                    <a:pt x="3557877" y="931944"/>
                    <a:pt x="3557877" y="1021427"/>
                  </a:cubicBezTo>
                  <a:cubicBezTo>
                    <a:pt x="3557877" y="1284067"/>
                    <a:pt x="3557877" y="1546661"/>
                    <a:pt x="3557877" y="1809301"/>
                  </a:cubicBezTo>
                  <a:cubicBezTo>
                    <a:pt x="3557877" y="1845614"/>
                    <a:pt x="3546828" y="1877393"/>
                    <a:pt x="3519818" y="1902656"/>
                  </a:cubicBezTo>
                  <a:cubicBezTo>
                    <a:pt x="3518070" y="1897886"/>
                    <a:pt x="3515048" y="1894015"/>
                    <a:pt x="3511507" y="1890426"/>
                  </a:cubicBezTo>
                  <a:cubicBezTo>
                    <a:pt x="3486810" y="1865304"/>
                    <a:pt x="3462161" y="1840136"/>
                    <a:pt x="3437984" y="1814496"/>
                  </a:cubicBezTo>
                  <a:cubicBezTo>
                    <a:pt x="3399263" y="1773366"/>
                    <a:pt x="3358843" y="1733890"/>
                    <a:pt x="3320027" y="1692856"/>
                  </a:cubicBezTo>
                  <a:cubicBezTo>
                    <a:pt x="3274413" y="1644643"/>
                    <a:pt x="3227947" y="1597233"/>
                    <a:pt x="3182002" y="1549305"/>
                  </a:cubicBezTo>
                  <a:cubicBezTo>
                    <a:pt x="3135726" y="1501045"/>
                    <a:pt x="3089213" y="1453022"/>
                    <a:pt x="3042938" y="1404810"/>
                  </a:cubicBezTo>
                  <a:cubicBezTo>
                    <a:pt x="2998220" y="1358251"/>
                    <a:pt x="2953361" y="1311786"/>
                    <a:pt x="2908642" y="1265179"/>
                  </a:cubicBezTo>
                  <a:cubicBezTo>
                    <a:pt x="2862036" y="1216636"/>
                    <a:pt x="2815240" y="1168282"/>
                    <a:pt x="2768633" y="1119739"/>
                  </a:cubicBezTo>
                  <a:cubicBezTo>
                    <a:pt x="2723302" y="1072519"/>
                    <a:pt x="2677781" y="1025393"/>
                    <a:pt x="2632449" y="978173"/>
                  </a:cubicBezTo>
                  <a:cubicBezTo>
                    <a:pt x="2585513" y="929300"/>
                    <a:pt x="2538434" y="880568"/>
                    <a:pt x="2491496" y="831742"/>
                  </a:cubicBezTo>
                  <a:cubicBezTo>
                    <a:pt x="2446732" y="785183"/>
                    <a:pt x="2402250" y="738340"/>
                    <a:pt x="2357107" y="692158"/>
                  </a:cubicBezTo>
                  <a:cubicBezTo>
                    <a:pt x="2317677" y="651785"/>
                    <a:pt x="2278957" y="610655"/>
                    <a:pt x="2240000" y="569857"/>
                  </a:cubicBezTo>
                  <a:cubicBezTo>
                    <a:pt x="2238442" y="568251"/>
                    <a:pt x="2237449" y="566174"/>
                    <a:pt x="2236175" y="564332"/>
                  </a:cubicBezTo>
                  <a:cubicBezTo>
                    <a:pt x="2256055" y="542280"/>
                    <a:pt x="2281459" y="530806"/>
                    <a:pt x="2310311" y="526886"/>
                  </a:cubicBezTo>
                  <a:cubicBezTo>
                    <a:pt x="2330994" y="524053"/>
                    <a:pt x="2331041" y="524667"/>
                    <a:pt x="2331088" y="503323"/>
                  </a:cubicBezTo>
                  <a:cubicBezTo>
                    <a:pt x="2331230" y="424371"/>
                    <a:pt x="2331419" y="345417"/>
                    <a:pt x="2331560" y="266465"/>
                  </a:cubicBezTo>
                  <a:cubicBezTo>
                    <a:pt x="2335102" y="270338"/>
                    <a:pt x="2333638" y="275060"/>
                    <a:pt x="2333685" y="279451"/>
                  </a:cubicBezTo>
                  <a:cubicBezTo>
                    <a:pt x="2333827" y="301597"/>
                    <a:pt x="2333733" y="323744"/>
                    <a:pt x="2333733" y="345890"/>
                  </a:cubicBezTo>
                  <a:cubicBezTo>
                    <a:pt x="2333733" y="401044"/>
                    <a:pt x="2333638" y="456197"/>
                    <a:pt x="2333827" y="511351"/>
                  </a:cubicBezTo>
                  <a:cubicBezTo>
                    <a:pt x="2333875" y="515789"/>
                    <a:pt x="2331183" y="522920"/>
                    <a:pt x="2338266" y="523723"/>
                  </a:cubicBezTo>
                  <a:cubicBezTo>
                    <a:pt x="2347568" y="524808"/>
                    <a:pt x="2358098" y="526131"/>
                    <a:pt x="2366314" y="522872"/>
                  </a:cubicBezTo>
                  <a:cubicBezTo>
                    <a:pt x="2373115" y="520181"/>
                    <a:pt x="2369290" y="509793"/>
                    <a:pt x="2369336" y="502898"/>
                  </a:cubicBezTo>
                  <a:cubicBezTo>
                    <a:pt x="2369714" y="419318"/>
                    <a:pt x="2369809" y="335691"/>
                    <a:pt x="2369998" y="252063"/>
                  </a:cubicBezTo>
                  <a:cubicBezTo>
                    <a:pt x="2373823" y="256360"/>
                    <a:pt x="2371981" y="261555"/>
                    <a:pt x="2371981" y="266323"/>
                  </a:cubicBezTo>
                  <a:cubicBezTo>
                    <a:pt x="2372075" y="348015"/>
                    <a:pt x="2372217" y="429706"/>
                    <a:pt x="2371839" y="511398"/>
                  </a:cubicBezTo>
                  <a:cubicBezTo>
                    <a:pt x="2371793" y="521504"/>
                    <a:pt x="2373634" y="526508"/>
                    <a:pt x="2384967" y="525092"/>
                  </a:cubicBezTo>
                  <a:cubicBezTo>
                    <a:pt x="2392523" y="524147"/>
                    <a:pt x="2400408" y="524195"/>
                    <a:pt x="2407963" y="525092"/>
                  </a:cubicBezTo>
                  <a:cubicBezTo>
                    <a:pt x="2419155" y="526462"/>
                    <a:pt x="2421279" y="521644"/>
                    <a:pt x="2421232" y="511398"/>
                  </a:cubicBezTo>
                  <a:cubicBezTo>
                    <a:pt x="2420901" y="402177"/>
                    <a:pt x="2420996" y="292909"/>
                    <a:pt x="2421043" y="183688"/>
                  </a:cubicBezTo>
                  <a:cubicBezTo>
                    <a:pt x="2421043" y="179627"/>
                    <a:pt x="2421374" y="175566"/>
                    <a:pt x="2421516" y="171505"/>
                  </a:cubicBezTo>
                  <a:cubicBezTo>
                    <a:pt x="2425057" y="175896"/>
                    <a:pt x="2423404" y="181043"/>
                    <a:pt x="2423404" y="185859"/>
                  </a:cubicBezTo>
                  <a:cubicBezTo>
                    <a:pt x="2423499" y="286156"/>
                    <a:pt x="2423357" y="386405"/>
                    <a:pt x="2423594" y="486702"/>
                  </a:cubicBezTo>
                  <a:cubicBezTo>
                    <a:pt x="2423640" y="498743"/>
                    <a:pt x="2418258" y="514279"/>
                    <a:pt x="2426143" y="521881"/>
                  </a:cubicBezTo>
                  <a:cubicBezTo>
                    <a:pt x="2433935" y="529436"/>
                    <a:pt x="2449375" y="523675"/>
                    <a:pt x="2461417" y="524242"/>
                  </a:cubicBezTo>
                  <a:cubicBezTo>
                    <a:pt x="2480400" y="524478"/>
                    <a:pt x="2499382" y="524195"/>
                    <a:pt x="2518318" y="525092"/>
                  </a:cubicBezTo>
                  <a:cubicBezTo>
                    <a:pt x="2527809" y="525565"/>
                    <a:pt x="2529462" y="521644"/>
                    <a:pt x="2529320" y="513334"/>
                  </a:cubicBezTo>
                  <a:cubicBezTo>
                    <a:pt x="2528895" y="488024"/>
                    <a:pt x="2529178" y="462666"/>
                    <a:pt x="2529178" y="437356"/>
                  </a:cubicBezTo>
                  <a:cubicBezTo>
                    <a:pt x="2529178" y="327049"/>
                    <a:pt x="2529132" y="216694"/>
                    <a:pt x="2529178" y="106388"/>
                  </a:cubicBezTo>
                  <a:cubicBezTo>
                    <a:pt x="2529178" y="100957"/>
                    <a:pt x="2529509" y="95575"/>
                    <a:pt x="2529651" y="90144"/>
                  </a:cubicBezTo>
                  <a:cubicBezTo>
                    <a:pt x="2533475" y="94914"/>
                    <a:pt x="2531681" y="100579"/>
                    <a:pt x="2531681" y="105821"/>
                  </a:cubicBezTo>
                  <a:cubicBezTo>
                    <a:pt x="2531823" y="232750"/>
                    <a:pt x="2531775" y="359725"/>
                    <a:pt x="2531775" y="486654"/>
                  </a:cubicBezTo>
                  <a:cubicBezTo>
                    <a:pt x="2531775" y="524808"/>
                    <a:pt x="2531775" y="524808"/>
                    <a:pt x="2569788" y="524289"/>
                  </a:cubicBezTo>
                  <a:cubicBezTo>
                    <a:pt x="2588723" y="524478"/>
                    <a:pt x="2607659" y="524242"/>
                    <a:pt x="2626547" y="525092"/>
                  </a:cubicBezTo>
                  <a:cubicBezTo>
                    <a:pt x="2636180" y="525517"/>
                    <a:pt x="2638683" y="522259"/>
                    <a:pt x="2638635" y="512861"/>
                  </a:cubicBezTo>
                  <a:cubicBezTo>
                    <a:pt x="2638305" y="452420"/>
                    <a:pt x="2638588" y="392024"/>
                    <a:pt x="2638635" y="331582"/>
                  </a:cubicBezTo>
                  <a:cubicBezTo>
                    <a:pt x="2642319" y="335927"/>
                    <a:pt x="2640571" y="341121"/>
                    <a:pt x="2640571" y="345890"/>
                  </a:cubicBezTo>
                  <a:cubicBezTo>
                    <a:pt x="2640713" y="400997"/>
                    <a:pt x="2640949" y="456055"/>
                    <a:pt x="2640383" y="511162"/>
                  </a:cubicBezTo>
                  <a:cubicBezTo>
                    <a:pt x="2640241" y="522211"/>
                    <a:pt x="2643924" y="524667"/>
                    <a:pt x="2654218" y="524667"/>
                  </a:cubicBezTo>
                  <a:cubicBezTo>
                    <a:pt x="2664701" y="524667"/>
                    <a:pt x="2668196" y="521976"/>
                    <a:pt x="2668101" y="510973"/>
                  </a:cubicBezTo>
                  <a:cubicBezTo>
                    <a:pt x="2667535" y="455914"/>
                    <a:pt x="2667770" y="400807"/>
                    <a:pt x="2667912" y="345701"/>
                  </a:cubicBezTo>
                  <a:cubicBezTo>
                    <a:pt x="2667912" y="340932"/>
                    <a:pt x="2666071" y="335691"/>
                    <a:pt x="2670273" y="331535"/>
                  </a:cubicBezTo>
                  <a:cubicBezTo>
                    <a:pt x="2670321" y="391694"/>
                    <a:pt x="2670557" y="451806"/>
                    <a:pt x="2670226" y="511964"/>
                  </a:cubicBezTo>
                  <a:cubicBezTo>
                    <a:pt x="2670179" y="521598"/>
                    <a:pt x="2671973" y="525328"/>
                    <a:pt x="2682692" y="525092"/>
                  </a:cubicBezTo>
                  <a:cubicBezTo>
                    <a:pt x="2720186" y="524195"/>
                    <a:pt x="2757725" y="524384"/>
                    <a:pt x="2795219" y="524195"/>
                  </a:cubicBezTo>
                  <a:cubicBezTo>
                    <a:pt x="2802915" y="524242"/>
                    <a:pt x="2810660" y="523581"/>
                    <a:pt x="2818262" y="524478"/>
                  </a:cubicBezTo>
                  <a:cubicBezTo>
                    <a:pt x="2830021" y="525847"/>
                    <a:pt x="2833656" y="521976"/>
                    <a:pt x="2833562" y="509698"/>
                  </a:cubicBezTo>
                  <a:cubicBezTo>
                    <a:pt x="2832995" y="433767"/>
                    <a:pt x="2833231" y="357884"/>
                    <a:pt x="2833279" y="281953"/>
                  </a:cubicBezTo>
                  <a:cubicBezTo>
                    <a:pt x="2833325" y="187984"/>
                    <a:pt x="2833515" y="93969"/>
                    <a:pt x="2833609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475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91" name="자유형: 도형 90">
              <a:extLst>
                <a:ext uri="{FF2B5EF4-FFF2-40B4-BE49-F238E27FC236}">
                  <a16:creationId xmlns:a16="http://schemas.microsoft.com/office/drawing/2014/main" id="{DE157545-C1CA-4D01-B215-C1C472AD0E5D}"/>
                </a:ext>
              </a:extLst>
            </p:cNvPr>
            <p:cNvSpPr/>
            <p:nvPr/>
          </p:nvSpPr>
          <p:spPr>
            <a:xfrm>
              <a:off x="673934" y="1826844"/>
              <a:ext cx="5185727" cy="4476587"/>
            </a:xfrm>
            <a:custGeom>
              <a:avLst/>
              <a:gdLst>
                <a:gd name="connsiteX0" fmla="*/ 2519022 w 5185727"/>
                <a:gd name="connsiteY0" fmla="*/ 4424226 h 4476587"/>
                <a:gd name="connsiteX1" fmla="*/ 2512459 w 5185727"/>
                <a:gd name="connsiteY1" fmla="*/ 4430885 h 4476587"/>
                <a:gd name="connsiteX2" fmla="*/ 2518550 w 5185727"/>
                <a:gd name="connsiteY2" fmla="*/ 4438346 h 4476587"/>
                <a:gd name="connsiteX3" fmla="*/ 2526106 w 5185727"/>
                <a:gd name="connsiteY3" fmla="*/ 4432112 h 4476587"/>
                <a:gd name="connsiteX4" fmla="*/ 2519022 w 5185727"/>
                <a:gd name="connsiteY4" fmla="*/ 4424226 h 4476587"/>
                <a:gd name="connsiteX5" fmla="*/ 2515086 w 5185727"/>
                <a:gd name="connsiteY5" fmla="*/ 4385978 h 4476587"/>
                <a:gd name="connsiteX6" fmla="*/ 2549386 w 5185727"/>
                <a:gd name="connsiteY6" fmla="*/ 4397689 h 4476587"/>
                <a:gd name="connsiteX7" fmla="*/ 2550188 w 5185727"/>
                <a:gd name="connsiteY7" fmla="*/ 4463844 h 4476587"/>
                <a:gd name="connsiteX8" fmla="*/ 2484410 w 5185727"/>
                <a:gd name="connsiteY8" fmla="*/ 4459878 h 4476587"/>
                <a:gd name="connsiteX9" fmla="*/ 2464153 w 5185727"/>
                <a:gd name="connsiteY9" fmla="*/ 4450576 h 4476587"/>
                <a:gd name="connsiteX10" fmla="*/ 2213175 w 5185727"/>
                <a:gd name="connsiteY10" fmla="*/ 4450670 h 4476587"/>
                <a:gd name="connsiteX11" fmla="*/ 2193248 w 5185727"/>
                <a:gd name="connsiteY11" fmla="*/ 4448120 h 4476587"/>
                <a:gd name="connsiteX12" fmla="*/ 2211239 w 5185727"/>
                <a:gd name="connsiteY12" fmla="*/ 4410439 h 4476587"/>
                <a:gd name="connsiteX13" fmla="*/ 2224414 w 5185727"/>
                <a:gd name="connsiteY13" fmla="*/ 4411808 h 4476587"/>
                <a:gd name="connsiteX14" fmla="*/ 2465899 w 5185727"/>
                <a:gd name="connsiteY14" fmla="*/ 4412043 h 4476587"/>
                <a:gd name="connsiteX15" fmla="*/ 2483655 w 5185727"/>
                <a:gd name="connsiteY15" fmla="*/ 4403308 h 4476587"/>
                <a:gd name="connsiteX16" fmla="*/ 2515086 w 5185727"/>
                <a:gd name="connsiteY16" fmla="*/ 4385978 h 4476587"/>
                <a:gd name="connsiteX17" fmla="*/ 2455794 w 5185727"/>
                <a:gd name="connsiteY17" fmla="*/ 4305894 h 4476587"/>
                <a:gd name="connsiteX18" fmla="*/ 2448665 w 5185727"/>
                <a:gd name="connsiteY18" fmla="*/ 4312316 h 4476587"/>
                <a:gd name="connsiteX19" fmla="*/ 2455464 w 5185727"/>
                <a:gd name="connsiteY19" fmla="*/ 4319587 h 4476587"/>
                <a:gd name="connsiteX20" fmla="*/ 2462453 w 5185727"/>
                <a:gd name="connsiteY20" fmla="*/ 4312646 h 4476587"/>
                <a:gd name="connsiteX21" fmla="*/ 2455794 w 5185727"/>
                <a:gd name="connsiteY21" fmla="*/ 4305894 h 4476587"/>
                <a:gd name="connsiteX22" fmla="*/ 2467181 w 5185727"/>
                <a:gd name="connsiteY22" fmla="*/ 4268689 h 4476587"/>
                <a:gd name="connsiteX23" fmla="*/ 2490879 w 5185727"/>
                <a:gd name="connsiteY23" fmla="*/ 4283983 h 4476587"/>
                <a:gd name="connsiteX24" fmla="*/ 2501598 w 5185727"/>
                <a:gd name="connsiteY24" fmla="*/ 4290310 h 4476587"/>
                <a:gd name="connsiteX25" fmla="*/ 2707716 w 5185727"/>
                <a:gd name="connsiteY25" fmla="*/ 4289697 h 4476587"/>
                <a:gd name="connsiteX26" fmla="*/ 2726511 w 5185727"/>
                <a:gd name="connsiteY26" fmla="*/ 4313401 h 4476587"/>
                <a:gd name="connsiteX27" fmla="*/ 2699925 w 5185727"/>
                <a:gd name="connsiteY27" fmla="*/ 4330259 h 4476587"/>
                <a:gd name="connsiteX28" fmla="*/ 2689254 w 5185727"/>
                <a:gd name="connsiteY28" fmla="*/ 4330968 h 4476587"/>
                <a:gd name="connsiteX29" fmla="*/ 2504857 w 5185727"/>
                <a:gd name="connsiteY29" fmla="*/ 4330165 h 4476587"/>
                <a:gd name="connsiteX30" fmla="*/ 2491824 w 5185727"/>
                <a:gd name="connsiteY30" fmla="*/ 4339609 h 4476587"/>
                <a:gd name="connsiteX31" fmla="*/ 2441109 w 5185727"/>
                <a:gd name="connsiteY31" fmla="*/ 4355239 h 4476587"/>
                <a:gd name="connsiteX32" fmla="*/ 2410085 w 5185727"/>
                <a:gd name="connsiteY32" fmla="*/ 4313213 h 4476587"/>
                <a:gd name="connsiteX33" fmla="*/ 2439551 w 5185727"/>
                <a:gd name="connsiteY33" fmla="*/ 4270289 h 4476587"/>
                <a:gd name="connsiteX34" fmla="*/ 2467181 w 5185727"/>
                <a:gd name="connsiteY34" fmla="*/ 4268689 h 4476587"/>
                <a:gd name="connsiteX35" fmla="*/ 2495082 w 5185727"/>
                <a:gd name="connsiteY35" fmla="*/ 4195066 h 4476587"/>
                <a:gd name="connsiteX36" fmla="*/ 2488708 w 5185727"/>
                <a:gd name="connsiteY36" fmla="*/ 4202007 h 4476587"/>
                <a:gd name="connsiteX37" fmla="*/ 2495649 w 5185727"/>
                <a:gd name="connsiteY37" fmla="*/ 4208618 h 4476587"/>
                <a:gd name="connsiteX38" fmla="*/ 2502024 w 5185727"/>
                <a:gd name="connsiteY38" fmla="*/ 4201488 h 4476587"/>
                <a:gd name="connsiteX39" fmla="*/ 2495082 w 5185727"/>
                <a:gd name="connsiteY39" fmla="*/ 4195066 h 4476587"/>
                <a:gd name="connsiteX40" fmla="*/ 2498193 w 5185727"/>
                <a:gd name="connsiteY40" fmla="*/ 4156357 h 4476587"/>
                <a:gd name="connsiteX41" fmla="*/ 2530923 w 5185727"/>
                <a:gd name="connsiteY41" fmla="*/ 4173581 h 4476587"/>
                <a:gd name="connsiteX42" fmla="*/ 2521904 w 5185727"/>
                <a:gd name="connsiteY42" fmla="*/ 4238319 h 4476587"/>
                <a:gd name="connsiteX43" fmla="*/ 2455701 w 5185727"/>
                <a:gd name="connsiteY43" fmla="*/ 4223020 h 4476587"/>
                <a:gd name="connsiteX44" fmla="*/ 2443707 w 5185727"/>
                <a:gd name="connsiteY44" fmla="*/ 4214615 h 4476587"/>
                <a:gd name="connsiteX45" fmla="*/ 2260916 w 5185727"/>
                <a:gd name="connsiteY45" fmla="*/ 4214898 h 4476587"/>
                <a:gd name="connsiteX46" fmla="*/ 2253125 w 5185727"/>
                <a:gd name="connsiteY46" fmla="*/ 4216599 h 4476587"/>
                <a:gd name="connsiteX47" fmla="*/ 2230932 w 5185727"/>
                <a:gd name="connsiteY47" fmla="*/ 4201818 h 4476587"/>
                <a:gd name="connsiteX48" fmla="*/ 2255533 w 5185727"/>
                <a:gd name="connsiteY48" fmla="*/ 4175517 h 4476587"/>
                <a:gd name="connsiteX49" fmla="*/ 2450506 w 5185727"/>
                <a:gd name="connsiteY49" fmla="*/ 4176036 h 4476587"/>
                <a:gd name="connsiteX50" fmla="*/ 2463162 w 5185727"/>
                <a:gd name="connsiteY50" fmla="*/ 4170086 h 4476587"/>
                <a:gd name="connsiteX51" fmla="*/ 2498193 w 5185727"/>
                <a:gd name="connsiteY51" fmla="*/ 4156357 h 4476587"/>
                <a:gd name="connsiteX52" fmla="*/ 1981228 w 5185727"/>
                <a:gd name="connsiteY52" fmla="*/ 4147043 h 4476587"/>
                <a:gd name="connsiteX53" fmla="*/ 1973673 w 5185727"/>
                <a:gd name="connsiteY53" fmla="*/ 4153371 h 4476587"/>
                <a:gd name="connsiteX54" fmla="*/ 1980001 w 5185727"/>
                <a:gd name="connsiteY54" fmla="*/ 4160642 h 4476587"/>
                <a:gd name="connsiteX55" fmla="*/ 1987272 w 5185727"/>
                <a:gd name="connsiteY55" fmla="*/ 4153937 h 4476587"/>
                <a:gd name="connsiteX56" fmla="*/ 1981228 w 5185727"/>
                <a:gd name="connsiteY56" fmla="*/ 4147043 h 4476587"/>
                <a:gd name="connsiteX57" fmla="*/ 1870827 w 5185727"/>
                <a:gd name="connsiteY57" fmla="*/ 4044102 h 4476587"/>
                <a:gd name="connsiteX58" fmla="*/ 1862705 w 5185727"/>
                <a:gd name="connsiteY58" fmla="*/ 4051091 h 4476587"/>
                <a:gd name="connsiteX59" fmla="*/ 1869457 w 5185727"/>
                <a:gd name="connsiteY59" fmla="*/ 4058127 h 4476587"/>
                <a:gd name="connsiteX60" fmla="*/ 1877060 w 5185727"/>
                <a:gd name="connsiteY60" fmla="*/ 4051752 h 4476587"/>
                <a:gd name="connsiteX61" fmla="*/ 1870827 w 5185727"/>
                <a:gd name="connsiteY61" fmla="*/ 4044102 h 4476587"/>
                <a:gd name="connsiteX62" fmla="*/ 824906 w 5185727"/>
                <a:gd name="connsiteY62" fmla="*/ 4002501 h 4476587"/>
                <a:gd name="connsiteX63" fmla="*/ 817587 w 5185727"/>
                <a:gd name="connsiteY63" fmla="*/ 4008829 h 4476587"/>
                <a:gd name="connsiteX64" fmla="*/ 824008 w 5185727"/>
                <a:gd name="connsiteY64" fmla="*/ 4015912 h 4476587"/>
                <a:gd name="connsiteX65" fmla="*/ 831327 w 5185727"/>
                <a:gd name="connsiteY65" fmla="*/ 4009585 h 4476587"/>
                <a:gd name="connsiteX66" fmla="*/ 824906 w 5185727"/>
                <a:gd name="connsiteY66" fmla="*/ 4002501 h 4476587"/>
                <a:gd name="connsiteX67" fmla="*/ 1157845 w 5185727"/>
                <a:gd name="connsiteY67" fmla="*/ 3949141 h 4476587"/>
                <a:gd name="connsiteX68" fmla="*/ 1150573 w 5185727"/>
                <a:gd name="connsiteY68" fmla="*/ 3956413 h 4476587"/>
                <a:gd name="connsiteX69" fmla="*/ 1157278 w 5185727"/>
                <a:gd name="connsiteY69" fmla="*/ 3963025 h 4476587"/>
                <a:gd name="connsiteX70" fmla="*/ 1164361 w 5185727"/>
                <a:gd name="connsiteY70" fmla="*/ 3956130 h 4476587"/>
                <a:gd name="connsiteX71" fmla="*/ 1157845 w 5185727"/>
                <a:gd name="connsiteY71" fmla="*/ 3949141 h 4476587"/>
                <a:gd name="connsiteX72" fmla="*/ 1153879 w 5185727"/>
                <a:gd name="connsiteY72" fmla="*/ 3910657 h 4476587"/>
                <a:gd name="connsiteX73" fmla="*/ 1198644 w 5185727"/>
                <a:gd name="connsiteY73" fmla="*/ 3937620 h 4476587"/>
                <a:gd name="connsiteX74" fmla="*/ 1186650 w 5185727"/>
                <a:gd name="connsiteY74" fmla="*/ 3990271 h 4476587"/>
                <a:gd name="connsiteX75" fmla="*/ 1178859 w 5185727"/>
                <a:gd name="connsiteY75" fmla="*/ 4008829 h 4476587"/>
                <a:gd name="connsiteX76" fmla="*/ 1178906 w 5185727"/>
                <a:gd name="connsiteY76" fmla="*/ 4155164 h 4476587"/>
                <a:gd name="connsiteX77" fmla="*/ 1159215 w 5185727"/>
                <a:gd name="connsiteY77" fmla="*/ 4176461 h 4476587"/>
                <a:gd name="connsiteX78" fmla="*/ 1142546 w 5185727"/>
                <a:gd name="connsiteY78" fmla="*/ 4157525 h 4476587"/>
                <a:gd name="connsiteX79" fmla="*/ 1142499 w 5185727"/>
                <a:gd name="connsiteY79" fmla="*/ 4081643 h 4476587"/>
                <a:gd name="connsiteX80" fmla="*/ 1142451 w 5185727"/>
                <a:gd name="connsiteY80" fmla="*/ 4081643 h 4476587"/>
                <a:gd name="connsiteX81" fmla="*/ 1142593 w 5185727"/>
                <a:gd name="connsiteY81" fmla="*/ 4009820 h 4476587"/>
                <a:gd name="connsiteX82" fmla="*/ 1134471 w 5185727"/>
                <a:gd name="connsiteY82" fmla="*/ 3994899 h 4476587"/>
                <a:gd name="connsiteX83" fmla="*/ 1113174 w 5185727"/>
                <a:gd name="connsiteY83" fmla="*/ 3945080 h 4476587"/>
                <a:gd name="connsiteX84" fmla="*/ 1153879 w 5185727"/>
                <a:gd name="connsiteY84" fmla="*/ 3910657 h 4476587"/>
                <a:gd name="connsiteX85" fmla="*/ 2305350 w 5185727"/>
                <a:gd name="connsiteY85" fmla="*/ 3902062 h 4476587"/>
                <a:gd name="connsiteX86" fmla="*/ 2298646 w 5185727"/>
                <a:gd name="connsiteY86" fmla="*/ 3908720 h 4476587"/>
                <a:gd name="connsiteX87" fmla="*/ 2305304 w 5185727"/>
                <a:gd name="connsiteY87" fmla="*/ 3915473 h 4476587"/>
                <a:gd name="connsiteX88" fmla="*/ 2312151 w 5185727"/>
                <a:gd name="connsiteY88" fmla="*/ 3908815 h 4476587"/>
                <a:gd name="connsiteX89" fmla="*/ 2305350 w 5185727"/>
                <a:gd name="connsiteY89" fmla="*/ 3902062 h 4476587"/>
                <a:gd name="connsiteX90" fmla="*/ 1736249 w 5185727"/>
                <a:gd name="connsiteY90" fmla="*/ 3902015 h 4476587"/>
                <a:gd name="connsiteX91" fmla="*/ 1728741 w 5185727"/>
                <a:gd name="connsiteY91" fmla="*/ 3908201 h 4476587"/>
                <a:gd name="connsiteX92" fmla="*/ 1734832 w 5185727"/>
                <a:gd name="connsiteY92" fmla="*/ 3915426 h 4476587"/>
                <a:gd name="connsiteX93" fmla="*/ 1742104 w 5185727"/>
                <a:gd name="connsiteY93" fmla="*/ 3909193 h 4476587"/>
                <a:gd name="connsiteX94" fmla="*/ 1736249 w 5185727"/>
                <a:gd name="connsiteY94" fmla="*/ 3902015 h 4476587"/>
                <a:gd name="connsiteX95" fmla="*/ 1489096 w 5185727"/>
                <a:gd name="connsiteY95" fmla="*/ 3901969 h 4476587"/>
                <a:gd name="connsiteX96" fmla="*/ 1482675 w 5185727"/>
                <a:gd name="connsiteY96" fmla="*/ 3909004 h 4476587"/>
                <a:gd name="connsiteX97" fmla="*/ 1489899 w 5185727"/>
                <a:gd name="connsiteY97" fmla="*/ 3915520 h 4476587"/>
                <a:gd name="connsiteX98" fmla="*/ 1496038 w 5185727"/>
                <a:gd name="connsiteY98" fmla="*/ 3908910 h 4476587"/>
                <a:gd name="connsiteX99" fmla="*/ 1489096 w 5185727"/>
                <a:gd name="connsiteY99" fmla="*/ 3901969 h 4476587"/>
                <a:gd name="connsiteX100" fmla="*/ 1738114 w 5185727"/>
                <a:gd name="connsiteY100" fmla="*/ 3863537 h 4476587"/>
                <a:gd name="connsiteX101" fmla="*/ 1770626 w 5185727"/>
                <a:gd name="connsiteY101" fmla="*/ 3880247 h 4476587"/>
                <a:gd name="connsiteX102" fmla="*/ 1762267 w 5185727"/>
                <a:gd name="connsiteY102" fmla="*/ 3945175 h 4476587"/>
                <a:gd name="connsiteX103" fmla="*/ 1696584 w 5185727"/>
                <a:gd name="connsiteY103" fmla="*/ 3931623 h 4476587"/>
                <a:gd name="connsiteX104" fmla="*/ 1680859 w 5185727"/>
                <a:gd name="connsiteY104" fmla="*/ 3922840 h 4476587"/>
                <a:gd name="connsiteX105" fmla="*/ 1543919 w 5185727"/>
                <a:gd name="connsiteY105" fmla="*/ 3922793 h 4476587"/>
                <a:gd name="connsiteX106" fmla="*/ 1528243 w 5185727"/>
                <a:gd name="connsiteY106" fmla="*/ 3931906 h 4476587"/>
                <a:gd name="connsiteX107" fmla="*/ 1473183 w 5185727"/>
                <a:gd name="connsiteY107" fmla="*/ 3950936 h 4476587"/>
                <a:gd name="connsiteX108" fmla="*/ 1444898 w 5185727"/>
                <a:gd name="connsiteY108" fmla="*/ 3902110 h 4476587"/>
                <a:gd name="connsiteX109" fmla="*/ 1490986 w 5185727"/>
                <a:gd name="connsiteY109" fmla="*/ 3863815 h 4476587"/>
                <a:gd name="connsiteX110" fmla="*/ 1521631 w 5185727"/>
                <a:gd name="connsiteY110" fmla="*/ 3876800 h 4476587"/>
                <a:gd name="connsiteX111" fmla="*/ 1538112 w 5185727"/>
                <a:gd name="connsiteY111" fmla="*/ 3883175 h 4476587"/>
                <a:gd name="connsiteX112" fmla="*/ 1687234 w 5185727"/>
                <a:gd name="connsiteY112" fmla="*/ 3883175 h 4476587"/>
                <a:gd name="connsiteX113" fmla="*/ 1703761 w 5185727"/>
                <a:gd name="connsiteY113" fmla="*/ 3876753 h 4476587"/>
                <a:gd name="connsiteX114" fmla="*/ 1738114 w 5185727"/>
                <a:gd name="connsiteY114" fmla="*/ 3863537 h 4476587"/>
                <a:gd name="connsiteX115" fmla="*/ 1138070 w 5185727"/>
                <a:gd name="connsiteY115" fmla="*/ 3863389 h 4476587"/>
                <a:gd name="connsiteX116" fmla="*/ 1138037 w 5185727"/>
                <a:gd name="connsiteY116" fmla="*/ 3863437 h 4476587"/>
                <a:gd name="connsiteX117" fmla="*/ 1229903 w 5185727"/>
                <a:gd name="connsiteY117" fmla="*/ 3869905 h 4476587"/>
                <a:gd name="connsiteX118" fmla="*/ 1252758 w 5185727"/>
                <a:gd name="connsiteY118" fmla="*/ 3881711 h 4476587"/>
                <a:gd name="connsiteX119" fmla="*/ 1482533 w 5185727"/>
                <a:gd name="connsiteY119" fmla="*/ 4138260 h 4476587"/>
                <a:gd name="connsiteX120" fmla="*/ 1500335 w 5185727"/>
                <a:gd name="connsiteY120" fmla="*/ 4145295 h 4476587"/>
                <a:gd name="connsiteX121" fmla="*/ 1926264 w 5185727"/>
                <a:gd name="connsiteY121" fmla="*/ 4143124 h 4476587"/>
                <a:gd name="connsiteX122" fmla="*/ 1940430 w 5185727"/>
                <a:gd name="connsiteY122" fmla="*/ 4134105 h 4476587"/>
                <a:gd name="connsiteX123" fmla="*/ 1989775 w 5185727"/>
                <a:gd name="connsiteY123" fmla="*/ 4109880 h 4476587"/>
                <a:gd name="connsiteX124" fmla="*/ 2025474 w 5185727"/>
                <a:gd name="connsiteY124" fmla="*/ 4151765 h 4476587"/>
                <a:gd name="connsiteX125" fmla="*/ 1994403 w 5185727"/>
                <a:gd name="connsiteY125" fmla="*/ 4197475 h 4476587"/>
                <a:gd name="connsiteX126" fmla="*/ 1941752 w 5185727"/>
                <a:gd name="connsiteY126" fmla="*/ 4177075 h 4476587"/>
                <a:gd name="connsiteX127" fmla="*/ 1929663 w 5185727"/>
                <a:gd name="connsiteY127" fmla="*/ 4168764 h 4476587"/>
                <a:gd name="connsiteX128" fmla="*/ 1495612 w 5185727"/>
                <a:gd name="connsiteY128" fmla="*/ 4171692 h 4476587"/>
                <a:gd name="connsiteX129" fmla="*/ 1472711 w 5185727"/>
                <a:gd name="connsiteY129" fmla="*/ 4169567 h 4476587"/>
                <a:gd name="connsiteX130" fmla="*/ 1415102 w 5185727"/>
                <a:gd name="connsiteY130" fmla="*/ 4103222 h 4476587"/>
                <a:gd name="connsiteX131" fmla="*/ 1236844 w 5185727"/>
                <a:gd name="connsiteY131" fmla="*/ 3904330 h 4476587"/>
                <a:gd name="connsiteX132" fmla="*/ 1220931 w 5185727"/>
                <a:gd name="connsiteY132" fmla="*/ 3896349 h 4476587"/>
                <a:gd name="connsiteX133" fmla="*/ 1121073 w 5185727"/>
                <a:gd name="connsiteY133" fmla="*/ 3888133 h 4476587"/>
                <a:gd name="connsiteX134" fmla="*/ 1121127 w 5185727"/>
                <a:gd name="connsiteY134" fmla="*/ 3888056 h 4476587"/>
                <a:gd name="connsiteX135" fmla="*/ 1125627 w 5185727"/>
                <a:gd name="connsiteY135" fmla="*/ 3873011 h 4476587"/>
                <a:gd name="connsiteX136" fmla="*/ 1138070 w 5185727"/>
                <a:gd name="connsiteY136" fmla="*/ 3863389 h 4476587"/>
                <a:gd name="connsiteX137" fmla="*/ 1147340 w 5185727"/>
                <a:gd name="connsiteY137" fmla="*/ 3817962 h 4476587"/>
                <a:gd name="connsiteX138" fmla="*/ 1151792 w 5185727"/>
                <a:gd name="connsiteY138" fmla="*/ 3825093 h 4476587"/>
                <a:gd name="connsiteX139" fmla="*/ 1169212 w 5185727"/>
                <a:gd name="connsiteY139" fmla="*/ 3827047 h 4476587"/>
                <a:gd name="connsiteX140" fmla="*/ 1151798 w 5185727"/>
                <a:gd name="connsiteY140" fmla="*/ 3825088 h 4476587"/>
                <a:gd name="connsiteX141" fmla="*/ 1140147 w 5185727"/>
                <a:gd name="connsiteY141" fmla="*/ 3806440 h 4476587"/>
                <a:gd name="connsiteX142" fmla="*/ 1140206 w 5185727"/>
                <a:gd name="connsiteY142" fmla="*/ 3806536 h 4476587"/>
                <a:gd name="connsiteX143" fmla="*/ 1259510 w 5185727"/>
                <a:gd name="connsiteY143" fmla="*/ 3806631 h 4476587"/>
                <a:gd name="connsiteX144" fmla="*/ 1276840 w 5185727"/>
                <a:gd name="connsiteY144" fmla="*/ 3814375 h 4476587"/>
                <a:gd name="connsiteX145" fmla="*/ 1495612 w 5185727"/>
                <a:gd name="connsiteY145" fmla="*/ 4060582 h 4476587"/>
                <a:gd name="connsiteX146" fmla="*/ 1534428 w 5185727"/>
                <a:gd name="connsiteY146" fmla="*/ 4078715 h 4476587"/>
                <a:gd name="connsiteX147" fmla="*/ 1744607 w 5185727"/>
                <a:gd name="connsiteY147" fmla="*/ 4078432 h 4476587"/>
                <a:gd name="connsiteX148" fmla="*/ 1766564 w 5185727"/>
                <a:gd name="connsiteY148" fmla="*/ 4068704 h 4476587"/>
                <a:gd name="connsiteX149" fmla="*/ 1777283 w 5185727"/>
                <a:gd name="connsiteY149" fmla="*/ 4056522 h 4476587"/>
                <a:gd name="connsiteX150" fmla="*/ 1812651 w 5185727"/>
                <a:gd name="connsiteY150" fmla="*/ 4039899 h 4476587"/>
                <a:gd name="connsiteX151" fmla="*/ 1830453 w 5185727"/>
                <a:gd name="connsiteY151" fmla="*/ 4029653 h 4476587"/>
                <a:gd name="connsiteX152" fmla="*/ 1880649 w 5185727"/>
                <a:gd name="connsiteY152" fmla="*/ 4007506 h 4476587"/>
                <a:gd name="connsiteX153" fmla="*/ 1915403 w 5185727"/>
                <a:gd name="connsiteY153" fmla="*/ 4050524 h 4476587"/>
                <a:gd name="connsiteX154" fmla="*/ 1883435 w 5185727"/>
                <a:gd name="connsiteY154" fmla="*/ 4094581 h 4476587"/>
                <a:gd name="connsiteX155" fmla="*/ 1830878 w 5185727"/>
                <a:gd name="connsiteY155" fmla="*/ 4074135 h 4476587"/>
                <a:gd name="connsiteX156" fmla="*/ 1801413 w 5185727"/>
                <a:gd name="connsiteY156" fmla="*/ 4070121 h 4476587"/>
                <a:gd name="connsiteX157" fmla="*/ 1798627 w 5185727"/>
                <a:gd name="connsiteY157" fmla="*/ 4073049 h 4476587"/>
                <a:gd name="connsiteX158" fmla="*/ 1722649 w 5185727"/>
                <a:gd name="connsiteY158" fmla="*/ 4105536 h 4476587"/>
                <a:gd name="connsiteX159" fmla="*/ 1512471 w 5185727"/>
                <a:gd name="connsiteY159" fmla="*/ 4105064 h 4476587"/>
                <a:gd name="connsiteX160" fmla="*/ 1491599 w 5185727"/>
                <a:gd name="connsiteY160" fmla="*/ 4095762 h 4476587"/>
                <a:gd name="connsiteX161" fmla="*/ 1259180 w 5185727"/>
                <a:gd name="connsiteY161" fmla="*/ 3834585 h 4476587"/>
                <a:gd name="connsiteX162" fmla="*/ 1259178 w 5185727"/>
                <a:gd name="connsiteY162" fmla="*/ 3834583 h 4476587"/>
                <a:gd name="connsiteX163" fmla="*/ 1252723 w 5185727"/>
                <a:gd name="connsiteY163" fmla="*/ 3831196 h 4476587"/>
                <a:gd name="connsiteX164" fmla="*/ 1245487 w 5185727"/>
                <a:gd name="connsiteY164" fmla="*/ 3831562 h 4476587"/>
                <a:gd name="connsiteX165" fmla="*/ 1156532 w 5185727"/>
                <a:gd name="connsiteY165" fmla="*/ 3831845 h 4476587"/>
                <a:gd name="connsiteX166" fmla="*/ 1139958 w 5185727"/>
                <a:gd name="connsiteY166" fmla="*/ 3814515 h 4476587"/>
                <a:gd name="connsiteX167" fmla="*/ 1140147 w 5185727"/>
                <a:gd name="connsiteY167" fmla="*/ 3806440 h 4476587"/>
                <a:gd name="connsiteX168" fmla="*/ 1245307 w 5185727"/>
                <a:gd name="connsiteY168" fmla="*/ 3765124 h 4476587"/>
                <a:gd name="connsiteX169" fmla="*/ 1248366 w 5185727"/>
                <a:gd name="connsiteY169" fmla="*/ 3765194 h 4476587"/>
                <a:gd name="connsiteX170" fmla="*/ 1256172 w 5185727"/>
                <a:gd name="connsiteY170" fmla="*/ 3768922 h 4476587"/>
                <a:gd name="connsiteX171" fmla="*/ 1248384 w 5185727"/>
                <a:gd name="connsiteY171" fmla="*/ 3765194 h 4476587"/>
                <a:gd name="connsiteX172" fmla="*/ 1149740 w 5185727"/>
                <a:gd name="connsiteY172" fmla="*/ 3759315 h 4476587"/>
                <a:gd name="connsiteX173" fmla="*/ 1152039 w 5185727"/>
                <a:gd name="connsiteY173" fmla="*/ 3762844 h 4476587"/>
                <a:gd name="connsiteX174" fmla="*/ 1173743 w 5185727"/>
                <a:gd name="connsiteY174" fmla="*/ 3765108 h 4476587"/>
                <a:gd name="connsiteX175" fmla="*/ 1152040 w 5185727"/>
                <a:gd name="connsiteY175" fmla="*/ 3762827 h 4476587"/>
                <a:gd name="connsiteX176" fmla="*/ 1205065 w 5185727"/>
                <a:gd name="connsiteY176" fmla="*/ 3674413 h 4476587"/>
                <a:gd name="connsiteX177" fmla="*/ 1192031 w 5185727"/>
                <a:gd name="connsiteY177" fmla="*/ 3680505 h 4476587"/>
                <a:gd name="connsiteX178" fmla="*/ 1153320 w 5185727"/>
                <a:gd name="connsiteY178" fmla="*/ 3680599 h 4476587"/>
                <a:gd name="connsiteX179" fmla="*/ 1142838 w 5185727"/>
                <a:gd name="connsiteY179" fmla="*/ 3691554 h 4476587"/>
                <a:gd name="connsiteX180" fmla="*/ 1140052 w 5185727"/>
                <a:gd name="connsiteY180" fmla="*/ 3701517 h 4476587"/>
                <a:gd name="connsiteX181" fmla="*/ 1136509 w 5185727"/>
                <a:gd name="connsiteY181" fmla="*/ 3677483 h 4476587"/>
                <a:gd name="connsiteX182" fmla="*/ 1205065 w 5185727"/>
                <a:gd name="connsiteY182" fmla="*/ 3674413 h 4476587"/>
                <a:gd name="connsiteX183" fmla="*/ 405868 w 5185727"/>
                <a:gd name="connsiteY183" fmla="*/ 3577090 h 4476587"/>
                <a:gd name="connsiteX184" fmla="*/ 399163 w 5185727"/>
                <a:gd name="connsiteY184" fmla="*/ 3583370 h 4476587"/>
                <a:gd name="connsiteX185" fmla="*/ 404688 w 5185727"/>
                <a:gd name="connsiteY185" fmla="*/ 3590549 h 4476587"/>
                <a:gd name="connsiteX186" fmla="*/ 412526 w 5185727"/>
                <a:gd name="connsiteY186" fmla="*/ 3584127 h 4476587"/>
                <a:gd name="connsiteX187" fmla="*/ 405868 w 5185727"/>
                <a:gd name="connsiteY187" fmla="*/ 3577090 h 4476587"/>
                <a:gd name="connsiteX188" fmla="*/ 2962472 w 5185727"/>
                <a:gd name="connsiteY188" fmla="*/ 3566844 h 4476587"/>
                <a:gd name="connsiteX189" fmla="*/ 2955625 w 5185727"/>
                <a:gd name="connsiteY189" fmla="*/ 3573596 h 4476587"/>
                <a:gd name="connsiteX190" fmla="*/ 2963321 w 5185727"/>
                <a:gd name="connsiteY190" fmla="*/ 3580727 h 4476587"/>
                <a:gd name="connsiteX191" fmla="*/ 2969176 w 5185727"/>
                <a:gd name="connsiteY191" fmla="*/ 3573408 h 4476587"/>
                <a:gd name="connsiteX192" fmla="*/ 2962472 w 5185727"/>
                <a:gd name="connsiteY192" fmla="*/ 3566844 h 4476587"/>
                <a:gd name="connsiteX193" fmla="*/ 785850 w 5185727"/>
                <a:gd name="connsiteY193" fmla="*/ 3545784 h 4476587"/>
                <a:gd name="connsiteX194" fmla="*/ 778625 w 5185727"/>
                <a:gd name="connsiteY194" fmla="*/ 3551781 h 4476587"/>
                <a:gd name="connsiteX195" fmla="*/ 784481 w 5185727"/>
                <a:gd name="connsiteY195" fmla="*/ 3559525 h 4476587"/>
                <a:gd name="connsiteX196" fmla="*/ 792131 w 5185727"/>
                <a:gd name="connsiteY196" fmla="*/ 3553056 h 4476587"/>
                <a:gd name="connsiteX197" fmla="*/ 785850 w 5185727"/>
                <a:gd name="connsiteY197" fmla="*/ 3545784 h 4476587"/>
                <a:gd name="connsiteX198" fmla="*/ 409439 w 5185727"/>
                <a:gd name="connsiteY198" fmla="*/ 3538329 h 4476587"/>
                <a:gd name="connsiteX199" fmla="*/ 440576 w 5185727"/>
                <a:gd name="connsiteY199" fmla="*/ 3556172 h 4476587"/>
                <a:gd name="connsiteX200" fmla="*/ 432690 w 5185727"/>
                <a:gd name="connsiteY200" fmla="*/ 3619966 h 4476587"/>
                <a:gd name="connsiteX201" fmla="*/ 369130 w 5185727"/>
                <a:gd name="connsiteY201" fmla="*/ 3610853 h 4476587"/>
                <a:gd name="connsiteX202" fmla="*/ 349676 w 5185727"/>
                <a:gd name="connsiteY202" fmla="*/ 3601362 h 4476587"/>
                <a:gd name="connsiteX203" fmla="*/ 289279 w 5185727"/>
                <a:gd name="connsiteY203" fmla="*/ 3605612 h 4476587"/>
                <a:gd name="connsiteX204" fmla="*/ 282857 w 5185727"/>
                <a:gd name="connsiteY204" fmla="*/ 3604196 h 4476587"/>
                <a:gd name="connsiteX205" fmla="*/ 261466 w 5185727"/>
                <a:gd name="connsiteY205" fmla="*/ 3593854 h 4476587"/>
                <a:gd name="connsiteX206" fmla="*/ 266520 w 5185727"/>
                <a:gd name="connsiteY206" fmla="*/ 3568213 h 4476587"/>
                <a:gd name="connsiteX207" fmla="*/ 337729 w 5185727"/>
                <a:gd name="connsiteY207" fmla="*/ 3562972 h 4476587"/>
                <a:gd name="connsiteX208" fmla="*/ 377347 w 5185727"/>
                <a:gd name="connsiteY208" fmla="*/ 3549278 h 4476587"/>
                <a:gd name="connsiteX209" fmla="*/ 409439 w 5185727"/>
                <a:gd name="connsiteY209" fmla="*/ 3538329 h 4476587"/>
                <a:gd name="connsiteX210" fmla="*/ 886867 w 5185727"/>
                <a:gd name="connsiteY210" fmla="*/ 3499337 h 4476587"/>
                <a:gd name="connsiteX211" fmla="*/ 902626 w 5185727"/>
                <a:gd name="connsiteY211" fmla="*/ 3500311 h 4476587"/>
                <a:gd name="connsiteX212" fmla="*/ 1230705 w 5185727"/>
                <a:gd name="connsiteY212" fmla="*/ 3500122 h 4476587"/>
                <a:gd name="connsiteX213" fmla="*/ 1251341 w 5185727"/>
                <a:gd name="connsiteY213" fmla="*/ 3509282 h 4476587"/>
                <a:gd name="connsiteX214" fmla="*/ 1282459 w 5185727"/>
                <a:gd name="connsiteY214" fmla="*/ 3595271 h 4476587"/>
                <a:gd name="connsiteX215" fmla="*/ 1282270 w 5185727"/>
                <a:gd name="connsiteY215" fmla="*/ 3649433 h 4476587"/>
                <a:gd name="connsiteX216" fmla="*/ 1271835 w 5185727"/>
                <a:gd name="connsiteY216" fmla="*/ 3667424 h 4476587"/>
                <a:gd name="connsiteX217" fmla="*/ 1140099 w 5185727"/>
                <a:gd name="connsiteY217" fmla="*/ 3701565 h 4476587"/>
                <a:gd name="connsiteX218" fmla="*/ 1142885 w 5185727"/>
                <a:gd name="connsiteY218" fmla="*/ 3691601 h 4476587"/>
                <a:gd name="connsiteX219" fmla="*/ 1153368 w 5185727"/>
                <a:gd name="connsiteY219" fmla="*/ 3680646 h 4476587"/>
                <a:gd name="connsiteX220" fmla="*/ 1192080 w 5185727"/>
                <a:gd name="connsiteY220" fmla="*/ 3680551 h 4476587"/>
                <a:gd name="connsiteX221" fmla="*/ 1205207 w 5185727"/>
                <a:gd name="connsiteY221" fmla="*/ 3674460 h 4476587"/>
                <a:gd name="connsiteX222" fmla="*/ 1249783 w 5185727"/>
                <a:gd name="connsiteY222" fmla="*/ 3649103 h 4476587"/>
                <a:gd name="connsiteX223" fmla="*/ 1256205 w 5185727"/>
                <a:gd name="connsiteY223" fmla="*/ 3636967 h 4476587"/>
                <a:gd name="connsiteX224" fmla="*/ 1256016 w 5185727"/>
                <a:gd name="connsiteY224" fmla="*/ 3566466 h 4476587"/>
                <a:gd name="connsiteX225" fmla="*/ 1216115 w 5185727"/>
                <a:gd name="connsiteY225" fmla="*/ 3526990 h 4476587"/>
                <a:gd name="connsiteX226" fmla="*/ 913771 w 5185727"/>
                <a:gd name="connsiteY226" fmla="*/ 3526754 h 4476587"/>
                <a:gd name="connsiteX227" fmla="*/ 897998 w 5185727"/>
                <a:gd name="connsiteY227" fmla="*/ 3541912 h 4476587"/>
                <a:gd name="connsiteX228" fmla="*/ 872783 w 5185727"/>
                <a:gd name="connsiteY228" fmla="*/ 3567127 h 4476587"/>
                <a:gd name="connsiteX229" fmla="*/ 856492 w 5185727"/>
                <a:gd name="connsiteY229" fmla="*/ 3567081 h 4476587"/>
                <a:gd name="connsiteX230" fmla="*/ 816780 w 5185727"/>
                <a:gd name="connsiteY230" fmla="*/ 3583135 h 4476587"/>
                <a:gd name="connsiteX231" fmla="*/ 751473 w 5185727"/>
                <a:gd name="connsiteY231" fmla="*/ 3582711 h 4476587"/>
                <a:gd name="connsiteX232" fmla="*/ 756195 w 5185727"/>
                <a:gd name="connsiteY232" fmla="*/ 3517310 h 4476587"/>
                <a:gd name="connsiteX233" fmla="*/ 822257 w 5185727"/>
                <a:gd name="connsiteY233" fmla="*/ 3527463 h 4476587"/>
                <a:gd name="connsiteX234" fmla="*/ 848842 w 5185727"/>
                <a:gd name="connsiteY234" fmla="*/ 3540732 h 4476587"/>
                <a:gd name="connsiteX235" fmla="*/ 861025 w 5185727"/>
                <a:gd name="connsiteY235" fmla="*/ 3540778 h 4476587"/>
                <a:gd name="connsiteX236" fmla="*/ 871602 w 5185727"/>
                <a:gd name="connsiteY236" fmla="*/ 3530248 h 4476587"/>
                <a:gd name="connsiteX237" fmla="*/ 873727 w 5185727"/>
                <a:gd name="connsiteY237" fmla="*/ 3502011 h 4476587"/>
                <a:gd name="connsiteX238" fmla="*/ 886867 w 5185727"/>
                <a:gd name="connsiteY238" fmla="*/ 3499337 h 4476587"/>
                <a:gd name="connsiteX239" fmla="*/ 2000496 w 5185727"/>
                <a:gd name="connsiteY239" fmla="*/ 3494974 h 4476587"/>
                <a:gd name="connsiteX240" fmla="*/ 2000496 w 5185727"/>
                <a:gd name="connsiteY240" fmla="*/ 3494995 h 4476587"/>
                <a:gd name="connsiteX241" fmla="*/ 2003322 w 5185727"/>
                <a:gd name="connsiteY241" fmla="*/ 3531990 h 4476587"/>
                <a:gd name="connsiteX242" fmla="*/ 2002290 w 5185727"/>
                <a:gd name="connsiteY242" fmla="*/ 3569091 h 4476587"/>
                <a:gd name="connsiteX243" fmla="*/ 2002290 w 5185727"/>
                <a:gd name="connsiteY243" fmla="*/ 3569110 h 4476587"/>
                <a:gd name="connsiteX244" fmla="*/ 2000496 w 5185727"/>
                <a:gd name="connsiteY244" fmla="*/ 3494974 h 4476587"/>
                <a:gd name="connsiteX245" fmla="*/ 3001995 w 5185727"/>
                <a:gd name="connsiteY245" fmla="*/ 3456442 h 4476587"/>
                <a:gd name="connsiteX246" fmla="*/ 2995620 w 5185727"/>
                <a:gd name="connsiteY246" fmla="*/ 3463384 h 4476587"/>
                <a:gd name="connsiteX247" fmla="*/ 3002514 w 5185727"/>
                <a:gd name="connsiteY247" fmla="*/ 3470041 h 4476587"/>
                <a:gd name="connsiteX248" fmla="*/ 3009409 w 5185727"/>
                <a:gd name="connsiteY248" fmla="*/ 3462723 h 4476587"/>
                <a:gd name="connsiteX249" fmla="*/ 3001995 w 5185727"/>
                <a:gd name="connsiteY249" fmla="*/ 3456442 h 4476587"/>
                <a:gd name="connsiteX250" fmla="*/ 674316 w 5185727"/>
                <a:gd name="connsiteY250" fmla="*/ 3450588 h 4476587"/>
                <a:gd name="connsiteX251" fmla="*/ 667657 w 5185727"/>
                <a:gd name="connsiteY251" fmla="*/ 3457671 h 4476587"/>
                <a:gd name="connsiteX252" fmla="*/ 674126 w 5185727"/>
                <a:gd name="connsiteY252" fmla="*/ 3464423 h 4476587"/>
                <a:gd name="connsiteX253" fmla="*/ 681209 w 5185727"/>
                <a:gd name="connsiteY253" fmla="*/ 3456678 h 4476587"/>
                <a:gd name="connsiteX254" fmla="*/ 674316 w 5185727"/>
                <a:gd name="connsiteY254" fmla="*/ 3450588 h 4476587"/>
                <a:gd name="connsiteX255" fmla="*/ 563491 w 5185727"/>
                <a:gd name="connsiteY255" fmla="*/ 3437838 h 4476587"/>
                <a:gd name="connsiteX256" fmla="*/ 576005 w 5185727"/>
                <a:gd name="connsiteY256" fmla="*/ 3450540 h 4476587"/>
                <a:gd name="connsiteX257" fmla="*/ 575533 w 5185727"/>
                <a:gd name="connsiteY257" fmla="*/ 3629412 h 4476587"/>
                <a:gd name="connsiteX258" fmla="*/ 587291 w 5185727"/>
                <a:gd name="connsiteY258" fmla="*/ 3641500 h 4476587"/>
                <a:gd name="connsiteX259" fmla="*/ 694340 w 5185727"/>
                <a:gd name="connsiteY259" fmla="*/ 3641029 h 4476587"/>
                <a:gd name="connsiteX260" fmla="*/ 705532 w 5185727"/>
                <a:gd name="connsiteY260" fmla="*/ 3652408 h 4476587"/>
                <a:gd name="connsiteX261" fmla="*/ 705154 w 5185727"/>
                <a:gd name="connsiteY261" fmla="*/ 3718800 h 4476587"/>
                <a:gd name="connsiteX262" fmla="*/ 715071 w 5185727"/>
                <a:gd name="connsiteY262" fmla="*/ 3728622 h 4476587"/>
                <a:gd name="connsiteX263" fmla="*/ 746426 w 5185727"/>
                <a:gd name="connsiteY263" fmla="*/ 3699865 h 4476587"/>
                <a:gd name="connsiteX264" fmla="*/ 811779 w 5185727"/>
                <a:gd name="connsiteY264" fmla="*/ 3636543 h 4476587"/>
                <a:gd name="connsiteX265" fmla="*/ 944563 w 5185727"/>
                <a:gd name="connsiteY265" fmla="*/ 3636684 h 4476587"/>
                <a:gd name="connsiteX266" fmla="*/ 945680 w 5185727"/>
                <a:gd name="connsiteY266" fmla="*/ 3644559 h 4476587"/>
                <a:gd name="connsiteX267" fmla="*/ 945681 w 5185727"/>
                <a:gd name="connsiteY267" fmla="*/ 3644547 h 4476587"/>
                <a:gd name="connsiteX268" fmla="*/ 944560 w 5185727"/>
                <a:gd name="connsiteY268" fmla="*/ 3636637 h 4476587"/>
                <a:gd name="connsiteX269" fmla="*/ 949046 w 5185727"/>
                <a:gd name="connsiteY269" fmla="*/ 3648395 h 4476587"/>
                <a:gd name="connsiteX270" fmla="*/ 949046 w 5185727"/>
                <a:gd name="connsiteY270" fmla="*/ 3895594 h 4476587"/>
                <a:gd name="connsiteX271" fmla="*/ 947312 w 5185727"/>
                <a:gd name="connsiteY271" fmla="*/ 3904736 h 4476587"/>
                <a:gd name="connsiteX272" fmla="*/ 947349 w 5185727"/>
                <a:gd name="connsiteY272" fmla="*/ 3904944 h 4476587"/>
                <a:gd name="connsiteX273" fmla="*/ 857913 w 5185727"/>
                <a:gd name="connsiteY273" fmla="*/ 3905558 h 4476587"/>
                <a:gd name="connsiteX274" fmla="*/ 846721 w 5185727"/>
                <a:gd name="connsiteY274" fmla="*/ 3916938 h 4476587"/>
                <a:gd name="connsiteX275" fmla="*/ 846911 w 5185727"/>
                <a:gd name="connsiteY275" fmla="*/ 3942673 h 4476587"/>
                <a:gd name="connsiteX276" fmla="*/ 859896 w 5185727"/>
                <a:gd name="connsiteY276" fmla="*/ 3982433 h 4476587"/>
                <a:gd name="connsiteX277" fmla="*/ 851774 w 5185727"/>
                <a:gd name="connsiteY277" fmla="*/ 4045613 h 4476587"/>
                <a:gd name="connsiteX278" fmla="*/ 788876 w 5185727"/>
                <a:gd name="connsiteY278" fmla="*/ 4037162 h 4476587"/>
                <a:gd name="connsiteX279" fmla="*/ 797423 w 5185727"/>
                <a:gd name="connsiteY279" fmla="*/ 3973650 h 4476587"/>
                <a:gd name="connsiteX280" fmla="*/ 807008 w 5185727"/>
                <a:gd name="connsiteY280" fmla="*/ 3953723 h 4476587"/>
                <a:gd name="connsiteX281" fmla="*/ 806820 w 5185727"/>
                <a:gd name="connsiteY281" fmla="*/ 3942909 h 4476587"/>
                <a:gd name="connsiteX282" fmla="*/ 780754 w 5185727"/>
                <a:gd name="connsiteY282" fmla="*/ 3897199 h 4476587"/>
                <a:gd name="connsiteX283" fmla="*/ 774002 w 5185727"/>
                <a:gd name="connsiteY283" fmla="*/ 3892950 h 4476587"/>
                <a:gd name="connsiteX284" fmla="*/ 728198 w 5185727"/>
                <a:gd name="connsiteY284" fmla="*/ 3878075 h 4476587"/>
                <a:gd name="connsiteX285" fmla="*/ 576288 w 5185727"/>
                <a:gd name="connsiteY285" fmla="*/ 3878311 h 4476587"/>
                <a:gd name="connsiteX286" fmla="*/ 564861 w 5185727"/>
                <a:gd name="connsiteY286" fmla="*/ 3867215 h 4476587"/>
                <a:gd name="connsiteX287" fmla="*/ 565239 w 5185727"/>
                <a:gd name="connsiteY287" fmla="*/ 3825188 h 4476587"/>
                <a:gd name="connsiteX288" fmla="*/ 555606 w 5185727"/>
                <a:gd name="connsiteY288" fmla="*/ 3815131 h 4476587"/>
                <a:gd name="connsiteX289" fmla="*/ 462062 w 5185727"/>
                <a:gd name="connsiteY289" fmla="*/ 3815696 h 4476587"/>
                <a:gd name="connsiteX290" fmla="*/ 432170 w 5185727"/>
                <a:gd name="connsiteY290" fmla="*/ 3786325 h 4476587"/>
                <a:gd name="connsiteX291" fmla="*/ 452192 w 5185727"/>
                <a:gd name="connsiteY291" fmla="*/ 3771262 h 4476587"/>
                <a:gd name="connsiteX292" fmla="*/ 479250 w 5185727"/>
                <a:gd name="connsiteY292" fmla="*/ 3770318 h 4476587"/>
                <a:gd name="connsiteX293" fmla="*/ 586346 w 5185727"/>
                <a:gd name="connsiteY293" fmla="*/ 3770365 h 4476587"/>
                <a:gd name="connsiteX294" fmla="*/ 609768 w 5185727"/>
                <a:gd name="connsiteY294" fmla="*/ 3794165 h 4476587"/>
                <a:gd name="connsiteX295" fmla="*/ 609910 w 5185727"/>
                <a:gd name="connsiteY295" fmla="*/ 3822639 h 4476587"/>
                <a:gd name="connsiteX296" fmla="*/ 621998 w 5185727"/>
                <a:gd name="connsiteY296" fmla="*/ 3835293 h 4476587"/>
                <a:gd name="connsiteX297" fmla="*/ 730464 w 5185727"/>
                <a:gd name="connsiteY297" fmla="*/ 3835246 h 4476587"/>
                <a:gd name="connsiteX298" fmla="*/ 742222 w 5185727"/>
                <a:gd name="connsiteY298" fmla="*/ 3823819 h 4476587"/>
                <a:gd name="connsiteX299" fmla="*/ 742270 w 5185727"/>
                <a:gd name="connsiteY299" fmla="*/ 3785854 h 4476587"/>
                <a:gd name="connsiteX300" fmla="*/ 729850 w 5185727"/>
                <a:gd name="connsiteY300" fmla="*/ 3773529 h 4476587"/>
                <a:gd name="connsiteX301" fmla="*/ 681025 w 5185727"/>
                <a:gd name="connsiteY301" fmla="*/ 3773293 h 4476587"/>
                <a:gd name="connsiteX302" fmla="*/ 661050 w 5185727"/>
                <a:gd name="connsiteY302" fmla="*/ 3752988 h 4476587"/>
                <a:gd name="connsiteX303" fmla="*/ 660907 w 5185727"/>
                <a:gd name="connsiteY303" fmla="*/ 3706901 h 4476587"/>
                <a:gd name="connsiteX304" fmla="*/ 638525 w 5185727"/>
                <a:gd name="connsiteY304" fmla="*/ 3683905 h 4476587"/>
                <a:gd name="connsiteX305" fmla="*/ 554472 w 5185727"/>
                <a:gd name="connsiteY305" fmla="*/ 3683811 h 4476587"/>
                <a:gd name="connsiteX306" fmla="*/ 533317 w 5185727"/>
                <a:gd name="connsiteY306" fmla="*/ 3661947 h 4476587"/>
                <a:gd name="connsiteX307" fmla="*/ 533365 w 5185727"/>
                <a:gd name="connsiteY307" fmla="*/ 3510133 h 4476587"/>
                <a:gd name="connsiteX308" fmla="*/ 506969 w 5185727"/>
                <a:gd name="connsiteY308" fmla="*/ 3483123 h 4476587"/>
                <a:gd name="connsiteX309" fmla="*/ 245318 w 5185727"/>
                <a:gd name="connsiteY309" fmla="*/ 3483075 h 4476587"/>
                <a:gd name="connsiteX310" fmla="*/ 222888 w 5185727"/>
                <a:gd name="connsiteY310" fmla="*/ 3479771 h 4476587"/>
                <a:gd name="connsiteX311" fmla="*/ 209901 w 5185727"/>
                <a:gd name="connsiteY311" fmla="*/ 3446008 h 4476587"/>
                <a:gd name="connsiteX312" fmla="*/ 227468 w 5185727"/>
                <a:gd name="connsiteY312" fmla="*/ 3440483 h 4476587"/>
                <a:gd name="connsiteX313" fmla="*/ 563491 w 5185727"/>
                <a:gd name="connsiteY313" fmla="*/ 3437838 h 4476587"/>
                <a:gd name="connsiteX314" fmla="*/ 662935 w 5185727"/>
                <a:gd name="connsiteY314" fmla="*/ 3413567 h 4476587"/>
                <a:gd name="connsiteX315" fmla="*/ 713461 w 5185727"/>
                <a:gd name="connsiteY315" fmla="*/ 3435477 h 4476587"/>
                <a:gd name="connsiteX316" fmla="*/ 731783 w 5185727"/>
                <a:gd name="connsiteY316" fmla="*/ 3444496 h 4476587"/>
                <a:gd name="connsiteX317" fmla="*/ 1247091 w 5185727"/>
                <a:gd name="connsiteY317" fmla="*/ 3444260 h 4476587"/>
                <a:gd name="connsiteX318" fmla="*/ 1271126 w 5185727"/>
                <a:gd name="connsiteY318" fmla="*/ 3455262 h 4476587"/>
                <a:gd name="connsiteX319" fmla="*/ 1334354 w 5185727"/>
                <a:gd name="connsiteY319" fmla="*/ 3529540 h 4476587"/>
                <a:gd name="connsiteX320" fmla="*/ 1341249 w 5185727"/>
                <a:gd name="connsiteY320" fmla="*/ 3547625 h 4476587"/>
                <a:gd name="connsiteX321" fmla="*/ 1341249 w 5185727"/>
                <a:gd name="connsiteY321" fmla="*/ 3700856 h 4476587"/>
                <a:gd name="connsiteX322" fmla="*/ 1332796 w 5185727"/>
                <a:gd name="connsiteY322" fmla="*/ 3717430 h 4476587"/>
                <a:gd name="connsiteX323" fmla="*/ 1256818 w 5185727"/>
                <a:gd name="connsiteY323" fmla="*/ 3769231 h 4476587"/>
                <a:gd name="connsiteX324" fmla="*/ 1256817 w 5185727"/>
                <a:gd name="connsiteY324" fmla="*/ 3769231 h 4476587"/>
                <a:gd name="connsiteX325" fmla="*/ 1158184 w 5185727"/>
                <a:gd name="connsiteY325" fmla="*/ 3769325 h 4476587"/>
                <a:gd name="connsiteX326" fmla="*/ 1140004 w 5185727"/>
                <a:gd name="connsiteY326" fmla="*/ 3751193 h 4476587"/>
                <a:gd name="connsiteX327" fmla="*/ 1140051 w 5185727"/>
                <a:gd name="connsiteY327" fmla="*/ 3744515 h 4476587"/>
                <a:gd name="connsiteX328" fmla="*/ 1139910 w 5185727"/>
                <a:gd name="connsiteY328" fmla="*/ 3744299 h 4476587"/>
                <a:gd name="connsiteX329" fmla="*/ 1237552 w 5185727"/>
                <a:gd name="connsiteY329" fmla="*/ 3744534 h 4476587"/>
                <a:gd name="connsiteX330" fmla="*/ 1251435 w 5185727"/>
                <a:gd name="connsiteY330" fmla="*/ 3740663 h 4476587"/>
                <a:gd name="connsiteX331" fmla="*/ 1307156 w 5185727"/>
                <a:gd name="connsiteY331" fmla="*/ 3702320 h 4476587"/>
                <a:gd name="connsiteX332" fmla="*/ 1314711 w 5185727"/>
                <a:gd name="connsiteY332" fmla="*/ 3687870 h 4476587"/>
                <a:gd name="connsiteX333" fmla="*/ 1314663 w 5185727"/>
                <a:gd name="connsiteY333" fmla="*/ 3556314 h 4476587"/>
                <a:gd name="connsiteX334" fmla="*/ 1309705 w 5185727"/>
                <a:gd name="connsiteY334" fmla="*/ 3541439 h 4476587"/>
                <a:gd name="connsiteX335" fmla="*/ 1254977 w 5185727"/>
                <a:gd name="connsiteY335" fmla="*/ 3477739 h 4476587"/>
                <a:gd name="connsiteX336" fmla="*/ 1238733 w 5185727"/>
                <a:gd name="connsiteY336" fmla="*/ 3470798 h 4476587"/>
                <a:gd name="connsiteX337" fmla="*/ 728807 w 5185727"/>
                <a:gd name="connsiteY337" fmla="*/ 3470750 h 4476587"/>
                <a:gd name="connsiteX338" fmla="*/ 713272 w 5185727"/>
                <a:gd name="connsiteY338" fmla="*/ 3479628 h 4476587"/>
                <a:gd name="connsiteX339" fmla="*/ 659865 w 5185727"/>
                <a:gd name="connsiteY339" fmla="*/ 3500452 h 4476587"/>
                <a:gd name="connsiteX340" fmla="*/ 629314 w 5185727"/>
                <a:gd name="connsiteY340" fmla="*/ 3459181 h 4476587"/>
                <a:gd name="connsiteX341" fmla="*/ 662935 w 5185727"/>
                <a:gd name="connsiteY341" fmla="*/ 3413567 h 4476587"/>
                <a:gd name="connsiteX342" fmla="*/ 1022571 w 5185727"/>
                <a:gd name="connsiteY342" fmla="*/ 3355534 h 4476587"/>
                <a:gd name="connsiteX343" fmla="*/ 1015582 w 5185727"/>
                <a:gd name="connsiteY343" fmla="*/ 3362097 h 4476587"/>
                <a:gd name="connsiteX344" fmla="*/ 1023279 w 5185727"/>
                <a:gd name="connsiteY344" fmla="*/ 3369369 h 4476587"/>
                <a:gd name="connsiteX345" fmla="*/ 1029229 w 5185727"/>
                <a:gd name="connsiteY345" fmla="*/ 3362097 h 4476587"/>
                <a:gd name="connsiteX346" fmla="*/ 1022571 w 5185727"/>
                <a:gd name="connsiteY346" fmla="*/ 3355534 h 4476587"/>
                <a:gd name="connsiteX347" fmla="*/ 769940 w 5185727"/>
                <a:gd name="connsiteY347" fmla="*/ 3324178 h 4476587"/>
                <a:gd name="connsiteX348" fmla="*/ 762762 w 5185727"/>
                <a:gd name="connsiteY348" fmla="*/ 3330270 h 4476587"/>
                <a:gd name="connsiteX349" fmla="*/ 768666 w 5185727"/>
                <a:gd name="connsiteY349" fmla="*/ 3337589 h 4476587"/>
                <a:gd name="connsiteX350" fmla="*/ 776125 w 5185727"/>
                <a:gd name="connsiteY350" fmla="*/ 3331261 h 4476587"/>
                <a:gd name="connsiteX351" fmla="*/ 769940 w 5185727"/>
                <a:gd name="connsiteY351" fmla="*/ 3324178 h 4476587"/>
                <a:gd name="connsiteX352" fmla="*/ 2781710 w 5185727"/>
                <a:gd name="connsiteY352" fmla="*/ 3321674 h 4476587"/>
                <a:gd name="connsiteX353" fmla="*/ 2773777 w 5185727"/>
                <a:gd name="connsiteY353" fmla="*/ 3327058 h 4476587"/>
                <a:gd name="connsiteX354" fmla="*/ 2779066 w 5185727"/>
                <a:gd name="connsiteY354" fmla="*/ 3334849 h 4476587"/>
                <a:gd name="connsiteX355" fmla="*/ 2787046 w 5185727"/>
                <a:gd name="connsiteY355" fmla="*/ 3329560 h 4476587"/>
                <a:gd name="connsiteX356" fmla="*/ 2781710 w 5185727"/>
                <a:gd name="connsiteY356" fmla="*/ 3321674 h 4476587"/>
                <a:gd name="connsiteX357" fmla="*/ 2590940 w 5185727"/>
                <a:gd name="connsiteY357" fmla="*/ 3321580 h 4476587"/>
                <a:gd name="connsiteX358" fmla="*/ 2583715 w 5185727"/>
                <a:gd name="connsiteY358" fmla="*/ 3327766 h 4476587"/>
                <a:gd name="connsiteX359" fmla="*/ 2589853 w 5185727"/>
                <a:gd name="connsiteY359" fmla="*/ 3334897 h 4476587"/>
                <a:gd name="connsiteX360" fmla="*/ 2597220 w 5185727"/>
                <a:gd name="connsiteY360" fmla="*/ 3328333 h 4476587"/>
                <a:gd name="connsiteX361" fmla="*/ 2590940 w 5185727"/>
                <a:gd name="connsiteY361" fmla="*/ 3321580 h 4476587"/>
                <a:gd name="connsiteX362" fmla="*/ 2592084 w 5185727"/>
                <a:gd name="connsiteY362" fmla="*/ 3282895 h 4476587"/>
                <a:gd name="connsiteX363" fmla="*/ 2623239 w 5185727"/>
                <a:gd name="connsiteY363" fmla="*/ 3297970 h 4476587"/>
                <a:gd name="connsiteX364" fmla="*/ 2648359 w 5185727"/>
                <a:gd name="connsiteY364" fmla="*/ 3308453 h 4476587"/>
                <a:gd name="connsiteX365" fmla="*/ 2729720 w 5185727"/>
                <a:gd name="connsiteY365" fmla="*/ 3308406 h 4476587"/>
                <a:gd name="connsiteX366" fmla="*/ 2744264 w 5185727"/>
                <a:gd name="connsiteY366" fmla="*/ 3301511 h 4476587"/>
                <a:gd name="connsiteX367" fmla="*/ 2810987 w 5185727"/>
                <a:gd name="connsiteY367" fmla="*/ 3294901 h 4476587"/>
                <a:gd name="connsiteX368" fmla="*/ 2811601 w 5185727"/>
                <a:gd name="connsiteY368" fmla="*/ 3361104 h 4476587"/>
                <a:gd name="connsiteX369" fmla="*/ 2744783 w 5185727"/>
                <a:gd name="connsiteY369" fmla="*/ 3355815 h 4476587"/>
                <a:gd name="connsiteX370" fmla="*/ 2729295 w 5185727"/>
                <a:gd name="connsiteY370" fmla="*/ 3348354 h 4476587"/>
                <a:gd name="connsiteX371" fmla="*/ 2684530 w 5185727"/>
                <a:gd name="connsiteY371" fmla="*/ 3348448 h 4476587"/>
                <a:gd name="connsiteX372" fmla="*/ 2656056 w 5185727"/>
                <a:gd name="connsiteY372" fmla="*/ 3348402 h 4476587"/>
                <a:gd name="connsiteX373" fmla="*/ 2619791 w 5185727"/>
                <a:gd name="connsiteY373" fmla="*/ 3361717 h 4476587"/>
                <a:gd name="connsiteX374" fmla="*/ 2557129 w 5185727"/>
                <a:gd name="connsiteY374" fmla="*/ 3358885 h 4476587"/>
                <a:gd name="connsiteX375" fmla="*/ 2559302 w 5185727"/>
                <a:gd name="connsiteY375" fmla="*/ 3295515 h 4476587"/>
                <a:gd name="connsiteX376" fmla="*/ 2592084 w 5185727"/>
                <a:gd name="connsiteY376" fmla="*/ 3282895 h 4476587"/>
                <a:gd name="connsiteX377" fmla="*/ 3144222 w 5185727"/>
                <a:gd name="connsiteY377" fmla="*/ 3277666 h 4476587"/>
                <a:gd name="connsiteX378" fmla="*/ 3137659 w 5185727"/>
                <a:gd name="connsiteY378" fmla="*/ 3284465 h 4476587"/>
                <a:gd name="connsiteX379" fmla="*/ 3144884 w 5185727"/>
                <a:gd name="connsiteY379" fmla="*/ 3291077 h 4476587"/>
                <a:gd name="connsiteX380" fmla="*/ 3151259 w 5185727"/>
                <a:gd name="connsiteY380" fmla="*/ 3283899 h 4476587"/>
                <a:gd name="connsiteX381" fmla="*/ 3144222 w 5185727"/>
                <a:gd name="connsiteY381" fmla="*/ 3277666 h 4476587"/>
                <a:gd name="connsiteX382" fmla="*/ 3683246 w 5185727"/>
                <a:gd name="connsiteY382" fmla="*/ 3276627 h 4476587"/>
                <a:gd name="connsiteX383" fmla="*/ 3676493 w 5185727"/>
                <a:gd name="connsiteY383" fmla="*/ 3283332 h 4476587"/>
                <a:gd name="connsiteX384" fmla="*/ 3682443 w 5185727"/>
                <a:gd name="connsiteY384" fmla="*/ 3290651 h 4476587"/>
                <a:gd name="connsiteX385" fmla="*/ 3690187 w 5185727"/>
                <a:gd name="connsiteY385" fmla="*/ 3283426 h 4476587"/>
                <a:gd name="connsiteX386" fmla="*/ 3683246 w 5185727"/>
                <a:gd name="connsiteY386" fmla="*/ 3276627 h 4476587"/>
                <a:gd name="connsiteX387" fmla="*/ 3687165 w 5185727"/>
                <a:gd name="connsiteY387" fmla="*/ 3238803 h 4476587"/>
                <a:gd name="connsiteX388" fmla="*/ 3726689 w 5185727"/>
                <a:gd name="connsiteY388" fmla="*/ 3272330 h 4476587"/>
                <a:gd name="connsiteX389" fmla="*/ 3728766 w 5185727"/>
                <a:gd name="connsiteY389" fmla="*/ 3275824 h 4476587"/>
                <a:gd name="connsiteX390" fmla="*/ 3682017 w 5185727"/>
                <a:gd name="connsiteY390" fmla="*/ 3329892 h 4476587"/>
                <a:gd name="connsiteX391" fmla="*/ 3645657 w 5185727"/>
                <a:gd name="connsiteY391" fmla="*/ 3309115 h 4476587"/>
                <a:gd name="connsiteX392" fmla="*/ 3636497 w 5185727"/>
                <a:gd name="connsiteY392" fmla="*/ 3305856 h 4476587"/>
                <a:gd name="connsiteX393" fmla="*/ 3190262 w 5185727"/>
                <a:gd name="connsiteY393" fmla="*/ 3305951 h 4476587"/>
                <a:gd name="connsiteX394" fmla="*/ 3178316 w 5185727"/>
                <a:gd name="connsiteY394" fmla="*/ 3314451 h 4476587"/>
                <a:gd name="connsiteX395" fmla="*/ 3128876 w 5185727"/>
                <a:gd name="connsiteY395" fmla="*/ 3326586 h 4476587"/>
                <a:gd name="connsiteX396" fmla="*/ 3099269 w 5185727"/>
                <a:gd name="connsiteY396" fmla="*/ 3286449 h 4476587"/>
                <a:gd name="connsiteX397" fmla="*/ 3124532 w 5185727"/>
                <a:gd name="connsiteY397" fmla="*/ 3243383 h 4476587"/>
                <a:gd name="connsiteX398" fmla="*/ 3181008 w 5185727"/>
                <a:gd name="connsiteY398" fmla="*/ 3257928 h 4476587"/>
                <a:gd name="connsiteX399" fmla="*/ 3199471 w 5185727"/>
                <a:gd name="connsiteY399" fmla="*/ 3267230 h 4476587"/>
                <a:gd name="connsiteX400" fmla="*/ 3629461 w 5185727"/>
                <a:gd name="connsiteY400" fmla="*/ 3266947 h 4476587"/>
                <a:gd name="connsiteX401" fmla="*/ 3644241 w 5185727"/>
                <a:gd name="connsiteY401" fmla="*/ 3261044 h 4476587"/>
                <a:gd name="connsiteX402" fmla="*/ 3687165 w 5185727"/>
                <a:gd name="connsiteY402" fmla="*/ 3238803 h 4476587"/>
                <a:gd name="connsiteX403" fmla="*/ 620299 w 5185727"/>
                <a:gd name="connsiteY403" fmla="*/ 3221380 h 4476587"/>
                <a:gd name="connsiteX404" fmla="*/ 611799 w 5185727"/>
                <a:gd name="connsiteY404" fmla="*/ 3227660 h 4476587"/>
                <a:gd name="connsiteX405" fmla="*/ 617844 w 5185727"/>
                <a:gd name="connsiteY405" fmla="*/ 3234790 h 4476587"/>
                <a:gd name="connsiteX406" fmla="*/ 625871 w 5185727"/>
                <a:gd name="connsiteY406" fmla="*/ 3228510 h 4476587"/>
                <a:gd name="connsiteX407" fmla="*/ 620299 w 5185727"/>
                <a:gd name="connsiteY407" fmla="*/ 3221380 h 4476587"/>
                <a:gd name="connsiteX408" fmla="*/ 1173673 w 5185727"/>
                <a:gd name="connsiteY408" fmla="*/ 3218169 h 4476587"/>
                <a:gd name="connsiteX409" fmla="*/ 1166590 w 5185727"/>
                <a:gd name="connsiteY409" fmla="*/ 3224401 h 4476587"/>
                <a:gd name="connsiteX410" fmla="*/ 1172918 w 5185727"/>
                <a:gd name="connsiteY410" fmla="*/ 3231626 h 4476587"/>
                <a:gd name="connsiteX411" fmla="*/ 1180425 w 5185727"/>
                <a:gd name="connsiteY411" fmla="*/ 3225110 h 4476587"/>
                <a:gd name="connsiteX412" fmla="*/ 1173673 w 5185727"/>
                <a:gd name="connsiteY412" fmla="*/ 3218169 h 4476587"/>
                <a:gd name="connsiteX413" fmla="*/ 890024 w 5185727"/>
                <a:gd name="connsiteY413" fmla="*/ 3189080 h 4476587"/>
                <a:gd name="connsiteX414" fmla="*/ 883365 w 5185727"/>
                <a:gd name="connsiteY414" fmla="*/ 3196116 h 4476587"/>
                <a:gd name="connsiteX415" fmla="*/ 890118 w 5185727"/>
                <a:gd name="connsiteY415" fmla="*/ 3202680 h 4476587"/>
                <a:gd name="connsiteX416" fmla="*/ 897390 w 5185727"/>
                <a:gd name="connsiteY416" fmla="*/ 3196683 h 4476587"/>
                <a:gd name="connsiteX417" fmla="*/ 890024 w 5185727"/>
                <a:gd name="connsiteY417" fmla="*/ 3189080 h 4476587"/>
                <a:gd name="connsiteX418" fmla="*/ 3755115 w 5185727"/>
                <a:gd name="connsiteY418" fmla="*/ 3157772 h 4476587"/>
                <a:gd name="connsiteX419" fmla="*/ 3748977 w 5185727"/>
                <a:gd name="connsiteY419" fmla="*/ 3164855 h 4476587"/>
                <a:gd name="connsiteX420" fmla="*/ 3756012 w 5185727"/>
                <a:gd name="connsiteY420" fmla="*/ 3171655 h 4476587"/>
                <a:gd name="connsiteX421" fmla="*/ 3763001 w 5185727"/>
                <a:gd name="connsiteY421" fmla="*/ 3164572 h 4476587"/>
                <a:gd name="connsiteX422" fmla="*/ 3755115 w 5185727"/>
                <a:gd name="connsiteY422" fmla="*/ 3157772 h 4476587"/>
                <a:gd name="connsiteX423" fmla="*/ 286306 w 5185727"/>
                <a:gd name="connsiteY423" fmla="*/ 3062765 h 4476587"/>
                <a:gd name="connsiteX424" fmla="*/ 279694 w 5185727"/>
                <a:gd name="connsiteY424" fmla="*/ 3069329 h 4476587"/>
                <a:gd name="connsiteX425" fmla="*/ 286352 w 5185727"/>
                <a:gd name="connsiteY425" fmla="*/ 3076837 h 4476587"/>
                <a:gd name="connsiteX426" fmla="*/ 293199 w 5185727"/>
                <a:gd name="connsiteY426" fmla="*/ 3070510 h 4476587"/>
                <a:gd name="connsiteX427" fmla="*/ 286306 w 5185727"/>
                <a:gd name="connsiteY427" fmla="*/ 3062765 h 4476587"/>
                <a:gd name="connsiteX428" fmla="*/ 295678 w 5185727"/>
                <a:gd name="connsiteY428" fmla="*/ 3025172 h 4476587"/>
                <a:gd name="connsiteX429" fmla="*/ 318085 w 5185727"/>
                <a:gd name="connsiteY429" fmla="*/ 3037833 h 4476587"/>
                <a:gd name="connsiteX430" fmla="*/ 341364 w 5185727"/>
                <a:gd name="connsiteY430" fmla="*/ 3047419 h 4476587"/>
                <a:gd name="connsiteX431" fmla="*/ 485153 w 5185727"/>
                <a:gd name="connsiteY431" fmla="*/ 3046994 h 4476587"/>
                <a:gd name="connsiteX432" fmla="*/ 496910 w 5185727"/>
                <a:gd name="connsiteY432" fmla="*/ 3059130 h 4476587"/>
                <a:gd name="connsiteX433" fmla="*/ 496910 w 5185727"/>
                <a:gd name="connsiteY433" fmla="*/ 3269355 h 4476587"/>
                <a:gd name="connsiteX434" fmla="*/ 484681 w 5185727"/>
                <a:gd name="connsiteY434" fmla="*/ 3281065 h 4476587"/>
                <a:gd name="connsiteX435" fmla="*/ 214766 w 5185727"/>
                <a:gd name="connsiteY435" fmla="*/ 3281065 h 4476587"/>
                <a:gd name="connsiteX436" fmla="*/ 192808 w 5185727"/>
                <a:gd name="connsiteY436" fmla="*/ 3272897 h 4476587"/>
                <a:gd name="connsiteX437" fmla="*/ 200128 w 5185727"/>
                <a:gd name="connsiteY437" fmla="*/ 3241825 h 4476587"/>
                <a:gd name="connsiteX438" fmla="*/ 446904 w 5185727"/>
                <a:gd name="connsiteY438" fmla="*/ 3242156 h 4476587"/>
                <a:gd name="connsiteX439" fmla="*/ 456631 w 5185727"/>
                <a:gd name="connsiteY439" fmla="*/ 3232004 h 4476587"/>
                <a:gd name="connsiteX440" fmla="*/ 456679 w 5185727"/>
                <a:gd name="connsiteY440" fmla="*/ 3096387 h 4476587"/>
                <a:gd name="connsiteX441" fmla="*/ 445723 w 5185727"/>
                <a:gd name="connsiteY441" fmla="*/ 3086044 h 4476587"/>
                <a:gd name="connsiteX442" fmla="*/ 338579 w 5185727"/>
                <a:gd name="connsiteY442" fmla="*/ 3086092 h 4476587"/>
                <a:gd name="connsiteX443" fmla="*/ 324507 w 5185727"/>
                <a:gd name="connsiteY443" fmla="*/ 3093601 h 4476587"/>
                <a:gd name="connsiteX444" fmla="*/ 298583 w 5185727"/>
                <a:gd name="connsiteY444" fmla="*/ 3114330 h 4476587"/>
                <a:gd name="connsiteX445" fmla="*/ 257595 w 5185727"/>
                <a:gd name="connsiteY445" fmla="*/ 3108097 h 4476587"/>
                <a:gd name="connsiteX446" fmla="*/ 241256 w 5185727"/>
                <a:gd name="connsiteY446" fmla="*/ 3068337 h 4476587"/>
                <a:gd name="connsiteX447" fmla="*/ 269589 w 5185727"/>
                <a:gd name="connsiteY447" fmla="*/ 3027492 h 4476587"/>
                <a:gd name="connsiteX448" fmla="*/ 295678 w 5185727"/>
                <a:gd name="connsiteY448" fmla="*/ 3025172 h 4476587"/>
                <a:gd name="connsiteX449" fmla="*/ 2404798 w 5185727"/>
                <a:gd name="connsiteY449" fmla="*/ 2988487 h 4476587"/>
                <a:gd name="connsiteX450" fmla="*/ 2398564 w 5185727"/>
                <a:gd name="connsiteY450" fmla="*/ 2995664 h 4476587"/>
                <a:gd name="connsiteX451" fmla="*/ 2405505 w 5185727"/>
                <a:gd name="connsiteY451" fmla="*/ 3001992 h 4476587"/>
                <a:gd name="connsiteX452" fmla="*/ 2412069 w 5185727"/>
                <a:gd name="connsiteY452" fmla="*/ 2995004 h 4476587"/>
                <a:gd name="connsiteX453" fmla="*/ 2404798 w 5185727"/>
                <a:gd name="connsiteY453" fmla="*/ 2988487 h 4476587"/>
                <a:gd name="connsiteX454" fmla="*/ 2668948 w 5185727"/>
                <a:gd name="connsiteY454" fmla="*/ 2982349 h 4476587"/>
                <a:gd name="connsiteX455" fmla="*/ 2662526 w 5185727"/>
                <a:gd name="connsiteY455" fmla="*/ 2989338 h 4476587"/>
                <a:gd name="connsiteX456" fmla="*/ 2669515 w 5185727"/>
                <a:gd name="connsiteY456" fmla="*/ 2995807 h 4476587"/>
                <a:gd name="connsiteX457" fmla="*/ 2675937 w 5185727"/>
                <a:gd name="connsiteY457" fmla="*/ 2988913 h 4476587"/>
                <a:gd name="connsiteX458" fmla="*/ 2668948 w 5185727"/>
                <a:gd name="connsiteY458" fmla="*/ 2982349 h 4476587"/>
                <a:gd name="connsiteX459" fmla="*/ 520002 w 5185727"/>
                <a:gd name="connsiteY459" fmla="*/ 2954867 h 4476587"/>
                <a:gd name="connsiteX460" fmla="*/ 540778 w 5185727"/>
                <a:gd name="connsiteY460" fmla="*/ 2964264 h 4476587"/>
                <a:gd name="connsiteX461" fmla="*/ 637062 w 5185727"/>
                <a:gd name="connsiteY461" fmla="*/ 3069141 h 4476587"/>
                <a:gd name="connsiteX462" fmla="*/ 643295 w 5185727"/>
                <a:gd name="connsiteY462" fmla="*/ 3086046 h 4476587"/>
                <a:gd name="connsiteX463" fmla="*/ 643059 w 5185727"/>
                <a:gd name="connsiteY463" fmla="*/ 3178267 h 4476587"/>
                <a:gd name="connsiteX464" fmla="*/ 650001 w 5185727"/>
                <a:gd name="connsiteY464" fmla="*/ 3195928 h 4476587"/>
                <a:gd name="connsiteX465" fmla="*/ 649150 w 5185727"/>
                <a:gd name="connsiteY465" fmla="*/ 3261943 h 4476587"/>
                <a:gd name="connsiteX466" fmla="*/ 583750 w 5185727"/>
                <a:gd name="connsiteY466" fmla="*/ 3256937 h 4476587"/>
                <a:gd name="connsiteX467" fmla="*/ 594092 w 5185727"/>
                <a:gd name="connsiteY467" fmla="*/ 3190781 h 4476587"/>
                <a:gd name="connsiteX468" fmla="*/ 603111 w 5185727"/>
                <a:gd name="connsiteY468" fmla="*/ 3173451 h 4476587"/>
                <a:gd name="connsiteX469" fmla="*/ 603063 w 5185727"/>
                <a:gd name="connsiteY469" fmla="*/ 3100212 h 4476587"/>
                <a:gd name="connsiteX470" fmla="*/ 596547 w 5185727"/>
                <a:gd name="connsiteY470" fmla="*/ 3083401 h 4476587"/>
                <a:gd name="connsiteX471" fmla="*/ 520238 w 5185727"/>
                <a:gd name="connsiteY471" fmla="*/ 3000671 h 4476587"/>
                <a:gd name="connsiteX472" fmla="*/ 506449 w 5185727"/>
                <a:gd name="connsiteY472" fmla="*/ 2994060 h 4476587"/>
                <a:gd name="connsiteX473" fmla="*/ 79149 w 5185727"/>
                <a:gd name="connsiteY473" fmla="*/ 2994248 h 4476587"/>
                <a:gd name="connsiteX474" fmla="*/ 72727 w 5185727"/>
                <a:gd name="connsiteY474" fmla="*/ 2995760 h 4476587"/>
                <a:gd name="connsiteX475" fmla="*/ 65029 w 5185727"/>
                <a:gd name="connsiteY475" fmla="*/ 2994013 h 4476587"/>
                <a:gd name="connsiteX476" fmla="*/ 42931 w 5185727"/>
                <a:gd name="connsiteY476" fmla="*/ 2982633 h 4476587"/>
                <a:gd name="connsiteX477" fmla="*/ 49730 w 5185727"/>
                <a:gd name="connsiteY477" fmla="*/ 2957605 h 4476587"/>
                <a:gd name="connsiteX478" fmla="*/ 66918 w 5185727"/>
                <a:gd name="connsiteY478" fmla="*/ 2955056 h 4476587"/>
                <a:gd name="connsiteX479" fmla="*/ 520002 w 5185727"/>
                <a:gd name="connsiteY479" fmla="*/ 2954867 h 4476587"/>
                <a:gd name="connsiteX480" fmla="*/ 2401486 w 5185727"/>
                <a:gd name="connsiteY480" fmla="*/ 2950020 h 4476587"/>
                <a:gd name="connsiteX481" fmla="*/ 2436152 w 5185727"/>
                <a:gd name="connsiteY481" fmla="*/ 2962516 h 4476587"/>
                <a:gd name="connsiteX482" fmla="*/ 2434735 w 5185727"/>
                <a:gd name="connsiteY482" fmla="*/ 3029616 h 4476587"/>
                <a:gd name="connsiteX483" fmla="*/ 2369051 w 5185727"/>
                <a:gd name="connsiteY483" fmla="*/ 3022250 h 4476587"/>
                <a:gd name="connsiteX484" fmla="*/ 2353327 w 5185727"/>
                <a:gd name="connsiteY484" fmla="*/ 3014789 h 4476587"/>
                <a:gd name="connsiteX485" fmla="*/ 2048094 w 5185727"/>
                <a:gd name="connsiteY485" fmla="*/ 3014694 h 4476587"/>
                <a:gd name="connsiteX486" fmla="*/ 2031095 w 5185727"/>
                <a:gd name="connsiteY486" fmla="*/ 3024233 h 4476587"/>
                <a:gd name="connsiteX487" fmla="*/ 1958469 w 5185727"/>
                <a:gd name="connsiteY487" fmla="*/ 3147715 h 4476587"/>
                <a:gd name="connsiteX488" fmla="*/ 1940430 w 5185727"/>
                <a:gd name="connsiteY488" fmla="*/ 3158198 h 4476587"/>
                <a:gd name="connsiteX489" fmla="*/ 1760002 w 5185727"/>
                <a:gd name="connsiteY489" fmla="*/ 3157772 h 4476587"/>
                <a:gd name="connsiteX490" fmla="*/ 1751549 w 5185727"/>
                <a:gd name="connsiteY490" fmla="*/ 3170852 h 4476587"/>
                <a:gd name="connsiteX491" fmla="*/ 1764770 w 5185727"/>
                <a:gd name="connsiteY491" fmla="*/ 3200460 h 4476587"/>
                <a:gd name="connsiteX492" fmla="*/ 1799241 w 5185727"/>
                <a:gd name="connsiteY492" fmla="*/ 3202208 h 4476587"/>
                <a:gd name="connsiteX493" fmla="*/ 1960688 w 5185727"/>
                <a:gd name="connsiteY493" fmla="*/ 3202490 h 4476587"/>
                <a:gd name="connsiteX494" fmla="*/ 1977499 w 5185727"/>
                <a:gd name="connsiteY494" fmla="*/ 3191394 h 4476587"/>
                <a:gd name="connsiteX495" fmla="*/ 1991429 w 5185727"/>
                <a:gd name="connsiteY495" fmla="*/ 3156308 h 4476587"/>
                <a:gd name="connsiteX496" fmla="*/ 2008853 w 5185727"/>
                <a:gd name="connsiteY496" fmla="*/ 3144645 h 4476587"/>
                <a:gd name="connsiteX497" fmla="*/ 2455134 w 5185727"/>
                <a:gd name="connsiteY497" fmla="*/ 3144881 h 4476587"/>
                <a:gd name="connsiteX498" fmla="*/ 3700434 w 5185727"/>
                <a:gd name="connsiteY498" fmla="*/ 3145023 h 4476587"/>
                <a:gd name="connsiteX499" fmla="*/ 3721683 w 5185727"/>
                <a:gd name="connsiteY499" fmla="*/ 3135201 h 4476587"/>
                <a:gd name="connsiteX500" fmla="*/ 3787980 w 5185727"/>
                <a:gd name="connsiteY500" fmla="*/ 3131471 h 4476587"/>
                <a:gd name="connsiteX501" fmla="*/ 3768809 w 5185727"/>
                <a:gd name="connsiteY501" fmla="*/ 3208110 h 4476587"/>
                <a:gd name="connsiteX502" fmla="*/ 3723571 w 5185727"/>
                <a:gd name="connsiteY502" fmla="*/ 3200366 h 4476587"/>
                <a:gd name="connsiteX503" fmla="*/ 3687117 w 5185727"/>
                <a:gd name="connsiteY503" fmla="*/ 3187144 h 4476587"/>
                <a:gd name="connsiteX504" fmla="*/ 2052296 w 5185727"/>
                <a:gd name="connsiteY504" fmla="*/ 3187333 h 4476587"/>
                <a:gd name="connsiteX505" fmla="*/ 2038744 w 5185727"/>
                <a:gd name="connsiteY505" fmla="*/ 3187427 h 4476587"/>
                <a:gd name="connsiteX506" fmla="*/ 2020989 w 5185727"/>
                <a:gd name="connsiteY506" fmla="*/ 3199374 h 4476587"/>
                <a:gd name="connsiteX507" fmla="*/ 2009940 w 5185727"/>
                <a:gd name="connsiteY507" fmla="*/ 3227092 h 4476587"/>
                <a:gd name="connsiteX508" fmla="*/ 1980663 w 5185727"/>
                <a:gd name="connsiteY508" fmla="*/ 3247255 h 4476587"/>
                <a:gd name="connsiteX509" fmla="*/ 1802924 w 5185727"/>
                <a:gd name="connsiteY509" fmla="*/ 3247019 h 4476587"/>
                <a:gd name="connsiteX510" fmla="*/ 1789373 w 5185727"/>
                <a:gd name="connsiteY510" fmla="*/ 3247019 h 4476587"/>
                <a:gd name="connsiteX511" fmla="*/ 1776150 w 5185727"/>
                <a:gd name="connsiteY511" fmla="*/ 3259438 h 4476587"/>
                <a:gd name="connsiteX512" fmla="*/ 1789467 w 5185727"/>
                <a:gd name="connsiteY512" fmla="*/ 3273793 h 4476587"/>
                <a:gd name="connsiteX513" fmla="*/ 1945389 w 5185727"/>
                <a:gd name="connsiteY513" fmla="*/ 3271810 h 4476587"/>
                <a:gd name="connsiteX514" fmla="*/ 2005076 w 5185727"/>
                <a:gd name="connsiteY514" fmla="*/ 3271149 h 4476587"/>
                <a:gd name="connsiteX515" fmla="*/ 2140740 w 5185727"/>
                <a:gd name="connsiteY515" fmla="*/ 3271055 h 4476587"/>
                <a:gd name="connsiteX516" fmla="*/ 2270833 w 5185727"/>
                <a:gd name="connsiteY516" fmla="*/ 3268127 h 4476587"/>
                <a:gd name="connsiteX517" fmla="*/ 2306437 w 5185727"/>
                <a:gd name="connsiteY517" fmla="*/ 3283332 h 4476587"/>
                <a:gd name="connsiteX518" fmla="*/ 2437615 w 5185727"/>
                <a:gd name="connsiteY518" fmla="*/ 3424285 h 4476587"/>
                <a:gd name="connsiteX519" fmla="*/ 2458912 w 5185727"/>
                <a:gd name="connsiteY519" fmla="*/ 3433871 h 4476587"/>
                <a:gd name="connsiteX520" fmla="*/ 2462973 w 5185727"/>
                <a:gd name="connsiteY520" fmla="*/ 3433919 h 4476587"/>
                <a:gd name="connsiteX521" fmla="*/ 2845412 w 5185727"/>
                <a:gd name="connsiteY521" fmla="*/ 3436941 h 4476587"/>
                <a:gd name="connsiteX522" fmla="*/ 2937540 w 5185727"/>
                <a:gd name="connsiteY522" fmla="*/ 3439538 h 4476587"/>
                <a:gd name="connsiteX523" fmla="*/ 2967855 w 5185727"/>
                <a:gd name="connsiteY523" fmla="*/ 3428016 h 4476587"/>
                <a:gd name="connsiteX524" fmla="*/ 3037693 w 5185727"/>
                <a:gd name="connsiteY524" fmla="*/ 3432832 h 4476587"/>
                <a:gd name="connsiteX525" fmla="*/ 3019939 w 5185727"/>
                <a:gd name="connsiteY525" fmla="*/ 3505930 h 4476587"/>
                <a:gd name="connsiteX526" fmla="*/ 2969555 w 5185727"/>
                <a:gd name="connsiteY526" fmla="*/ 3498799 h 4476587"/>
                <a:gd name="connsiteX527" fmla="*/ 2931873 w 5185727"/>
                <a:gd name="connsiteY527" fmla="*/ 3485389 h 4476587"/>
                <a:gd name="connsiteX528" fmla="*/ 2831529 w 5185727"/>
                <a:gd name="connsiteY528" fmla="*/ 3485436 h 4476587"/>
                <a:gd name="connsiteX529" fmla="*/ 2443801 w 5185727"/>
                <a:gd name="connsiteY529" fmla="*/ 3482980 h 4476587"/>
                <a:gd name="connsiteX530" fmla="*/ 2415375 w 5185727"/>
                <a:gd name="connsiteY530" fmla="*/ 3470514 h 4476587"/>
                <a:gd name="connsiteX531" fmla="*/ 2281410 w 5185727"/>
                <a:gd name="connsiteY531" fmla="*/ 3326728 h 4476587"/>
                <a:gd name="connsiteX532" fmla="*/ 2259972 w 5185727"/>
                <a:gd name="connsiteY532" fmla="*/ 3317378 h 4476587"/>
                <a:gd name="connsiteX533" fmla="*/ 2074206 w 5185727"/>
                <a:gd name="connsiteY533" fmla="*/ 3318039 h 4476587"/>
                <a:gd name="connsiteX534" fmla="*/ 1870922 w 5185727"/>
                <a:gd name="connsiteY534" fmla="*/ 3319786 h 4476587"/>
                <a:gd name="connsiteX535" fmla="*/ 1782903 w 5185727"/>
                <a:gd name="connsiteY535" fmla="*/ 3322903 h 4476587"/>
                <a:gd name="connsiteX536" fmla="*/ 1766990 w 5185727"/>
                <a:gd name="connsiteY536" fmla="*/ 3334425 h 4476587"/>
                <a:gd name="connsiteX537" fmla="*/ 1764534 w 5185727"/>
                <a:gd name="connsiteY537" fmla="*/ 3342169 h 4476587"/>
                <a:gd name="connsiteX538" fmla="*/ 1782714 w 5185727"/>
                <a:gd name="connsiteY538" fmla="*/ 3366346 h 4476587"/>
                <a:gd name="connsiteX539" fmla="*/ 2204488 w 5185727"/>
                <a:gd name="connsiteY539" fmla="*/ 3366015 h 4476587"/>
                <a:gd name="connsiteX540" fmla="*/ 2246467 w 5185727"/>
                <a:gd name="connsiteY540" fmla="*/ 3385423 h 4476587"/>
                <a:gd name="connsiteX541" fmla="*/ 2337885 w 5185727"/>
                <a:gd name="connsiteY541" fmla="*/ 3483594 h 4476587"/>
                <a:gd name="connsiteX542" fmla="*/ 2385956 w 5185727"/>
                <a:gd name="connsiteY542" fmla="*/ 3535112 h 4476587"/>
                <a:gd name="connsiteX543" fmla="*/ 2418491 w 5185727"/>
                <a:gd name="connsiteY543" fmla="*/ 3548286 h 4476587"/>
                <a:gd name="connsiteX544" fmla="*/ 2899904 w 5185727"/>
                <a:gd name="connsiteY544" fmla="*/ 3548240 h 4476587"/>
                <a:gd name="connsiteX545" fmla="*/ 2931778 w 5185727"/>
                <a:gd name="connsiteY545" fmla="*/ 3536670 h 4476587"/>
                <a:gd name="connsiteX546" fmla="*/ 2992882 w 5185727"/>
                <a:gd name="connsiteY546" fmla="*/ 3535584 h 4476587"/>
                <a:gd name="connsiteX547" fmla="*/ 3003365 w 5185727"/>
                <a:gd name="connsiteY547" fmla="*/ 3552205 h 4476587"/>
                <a:gd name="connsiteX548" fmla="*/ 2971065 w 5185727"/>
                <a:gd name="connsiteY548" fmla="*/ 3618267 h 4476587"/>
                <a:gd name="connsiteX549" fmla="*/ 2967288 w 5185727"/>
                <a:gd name="connsiteY549" fmla="*/ 3621903 h 4476587"/>
                <a:gd name="connsiteX550" fmla="*/ 2928519 w 5185727"/>
                <a:gd name="connsiteY550" fmla="*/ 3607926 h 4476587"/>
                <a:gd name="connsiteX551" fmla="*/ 2893955 w 5185727"/>
                <a:gd name="connsiteY551" fmla="*/ 3593996 h 4476587"/>
                <a:gd name="connsiteX552" fmla="*/ 2402861 w 5185727"/>
                <a:gd name="connsiteY552" fmla="*/ 3594515 h 4476587"/>
                <a:gd name="connsiteX553" fmla="*/ 2358616 w 5185727"/>
                <a:gd name="connsiteY553" fmla="*/ 3576241 h 4476587"/>
                <a:gd name="connsiteX554" fmla="*/ 2224179 w 5185727"/>
                <a:gd name="connsiteY554" fmla="*/ 3430990 h 4476587"/>
                <a:gd name="connsiteX555" fmla="*/ 2188953 w 5185727"/>
                <a:gd name="connsiteY555" fmla="*/ 3414889 h 4476587"/>
                <a:gd name="connsiteX556" fmla="*/ 1748055 w 5185727"/>
                <a:gd name="connsiteY556" fmla="*/ 3414889 h 4476587"/>
                <a:gd name="connsiteX557" fmla="*/ 1718163 w 5185727"/>
                <a:gd name="connsiteY557" fmla="*/ 3429338 h 4476587"/>
                <a:gd name="connsiteX558" fmla="*/ 1699606 w 5185727"/>
                <a:gd name="connsiteY558" fmla="*/ 3450682 h 4476587"/>
                <a:gd name="connsiteX559" fmla="*/ 1713489 w 5185727"/>
                <a:gd name="connsiteY559" fmla="*/ 3452948 h 4476587"/>
                <a:gd name="connsiteX560" fmla="*/ 1877627 w 5185727"/>
                <a:gd name="connsiteY560" fmla="*/ 3452571 h 4476587"/>
                <a:gd name="connsiteX561" fmla="*/ 2019950 w 5185727"/>
                <a:gd name="connsiteY561" fmla="*/ 3450398 h 4476587"/>
                <a:gd name="connsiteX562" fmla="*/ 2044835 w 5185727"/>
                <a:gd name="connsiteY562" fmla="*/ 3475142 h 4476587"/>
                <a:gd name="connsiteX563" fmla="*/ 2044788 w 5185727"/>
                <a:gd name="connsiteY563" fmla="*/ 3571472 h 4476587"/>
                <a:gd name="connsiteX564" fmla="*/ 2041836 w 5185727"/>
                <a:gd name="connsiteY564" fmla="*/ 3589793 h 4476587"/>
                <a:gd name="connsiteX565" fmla="*/ 2041953 w 5185727"/>
                <a:gd name="connsiteY565" fmla="*/ 3589793 h 4476587"/>
                <a:gd name="connsiteX566" fmla="*/ 2041198 w 5185727"/>
                <a:gd name="connsiteY566" fmla="*/ 3590927 h 4476587"/>
                <a:gd name="connsiteX567" fmla="*/ 2001297 w 5185727"/>
                <a:gd name="connsiteY567" fmla="*/ 3588708 h 4476587"/>
                <a:gd name="connsiteX568" fmla="*/ 2000938 w 5185727"/>
                <a:gd name="connsiteY568" fmla="*/ 3587856 h 4476587"/>
                <a:gd name="connsiteX569" fmla="*/ 2000826 w 5185727"/>
                <a:gd name="connsiteY569" fmla="*/ 3587952 h 4476587"/>
                <a:gd name="connsiteX570" fmla="*/ 2000812 w 5185727"/>
                <a:gd name="connsiteY570" fmla="*/ 3587824 h 4476587"/>
                <a:gd name="connsiteX571" fmla="*/ 1988170 w 5185727"/>
                <a:gd name="connsiteY571" fmla="*/ 3589416 h 4476587"/>
                <a:gd name="connsiteX572" fmla="*/ 1850050 w 5185727"/>
                <a:gd name="connsiteY572" fmla="*/ 3589605 h 4476587"/>
                <a:gd name="connsiteX573" fmla="*/ 1755750 w 5185727"/>
                <a:gd name="connsiteY573" fmla="*/ 3664165 h 4476587"/>
                <a:gd name="connsiteX574" fmla="*/ 1753012 w 5185727"/>
                <a:gd name="connsiteY574" fmla="*/ 3730086 h 4476587"/>
                <a:gd name="connsiteX575" fmla="*/ 1753012 w 5185727"/>
                <a:gd name="connsiteY575" fmla="*/ 3730228 h 4476587"/>
                <a:gd name="connsiteX576" fmla="*/ 1693798 w 5185727"/>
                <a:gd name="connsiteY576" fmla="*/ 3727583 h 4476587"/>
                <a:gd name="connsiteX577" fmla="*/ 1523236 w 5185727"/>
                <a:gd name="connsiteY577" fmla="*/ 3732116 h 4476587"/>
                <a:gd name="connsiteX578" fmla="*/ 1507937 w 5185727"/>
                <a:gd name="connsiteY578" fmla="*/ 3716014 h 4476587"/>
                <a:gd name="connsiteX579" fmla="*/ 1507701 w 5185727"/>
                <a:gd name="connsiteY579" fmla="*/ 3535773 h 4476587"/>
                <a:gd name="connsiteX580" fmla="*/ 1510515 w 5185727"/>
                <a:gd name="connsiteY580" fmla="*/ 3526251 h 4476587"/>
                <a:gd name="connsiteX581" fmla="*/ 1510447 w 5185727"/>
                <a:gd name="connsiteY581" fmla="*/ 3526270 h 4476587"/>
                <a:gd name="connsiteX582" fmla="*/ 1507608 w 5185727"/>
                <a:gd name="connsiteY582" fmla="*/ 3535914 h 4476587"/>
                <a:gd name="connsiteX583" fmla="*/ 1507843 w 5185727"/>
                <a:gd name="connsiteY583" fmla="*/ 3716155 h 4476587"/>
                <a:gd name="connsiteX584" fmla="*/ 1523143 w 5185727"/>
                <a:gd name="connsiteY584" fmla="*/ 3732257 h 4476587"/>
                <a:gd name="connsiteX585" fmla="*/ 1693704 w 5185727"/>
                <a:gd name="connsiteY585" fmla="*/ 3727725 h 4476587"/>
                <a:gd name="connsiteX586" fmla="*/ 1752919 w 5185727"/>
                <a:gd name="connsiteY586" fmla="*/ 3730369 h 4476587"/>
                <a:gd name="connsiteX587" fmla="*/ 1773553 w 5185727"/>
                <a:gd name="connsiteY587" fmla="*/ 3750201 h 4476587"/>
                <a:gd name="connsiteX588" fmla="*/ 2274421 w 5185727"/>
                <a:gd name="connsiteY588" fmla="*/ 3750484 h 4476587"/>
                <a:gd name="connsiteX589" fmla="*/ 2288216 w 5185727"/>
                <a:gd name="connsiteY589" fmla="*/ 3747008 h 4476587"/>
                <a:gd name="connsiteX590" fmla="*/ 2288231 w 5185727"/>
                <a:gd name="connsiteY590" fmla="*/ 3746916 h 4476587"/>
                <a:gd name="connsiteX591" fmla="*/ 2274469 w 5185727"/>
                <a:gd name="connsiteY591" fmla="*/ 3750389 h 4476587"/>
                <a:gd name="connsiteX592" fmla="*/ 1773601 w 5185727"/>
                <a:gd name="connsiteY592" fmla="*/ 3750106 h 4476587"/>
                <a:gd name="connsiteX593" fmla="*/ 1752965 w 5185727"/>
                <a:gd name="connsiteY593" fmla="*/ 3730274 h 4476587"/>
                <a:gd name="connsiteX594" fmla="*/ 1754004 w 5185727"/>
                <a:gd name="connsiteY594" fmla="*/ 3730604 h 4476587"/>
                <a:gd name="connsiteX595" fmla="*/ 1779692 w 5185727"/>
                <a:gd name="connsiteY595" fmla="*/ 3745951 h 4476587"/>
                <a:gd name="connsiteX596" fmla="*/ 2261200 w 5185727"/>
                <a:gd name="connsiteY596" fmla="*/ 3746045 h 4476587"/>
                <a:gd name="connsiteX597" fmla="*/ 2289768 w 5185727"/>
                <a:gd name="connsiteY597" fmla="*/ 3727819 h 4476587"/>
                <a:gd name="connsiteX598" fmla="*/ 2290476 w 5185727"/>
                <a:gd name="connsiteY598" fmla="*/ 3727346 h 4476587"/>
                <a:gd name="connsiteX599" fmla="*/ 2290476 w 5185727"/>
                <a:gd name="connsiteY599" fmla="*/ 3727433 h 4476587"/>
                <a:gd name="connsiteX600" fmla="*/ 2307901 w 5185727"/>
                <a:gd name="connsiteY600" fmla="*/ 3724183 h 4476587"/>
                <a:gd name="connsiteX601" fmla="*/ 2692181 w 5185727"/>
                <a:gd name="connsiteY601" fmla="*/ 3724183 h 4476587"/>
                <a:gd name="connsiteX602" fmla="*/ 2720041 w 5185727"/>
                <a:gd name="connsiteY602" fmla="*/ 3749493 h 4476587"/>
                <a:gd name="connsiteX603" fmla="*/ 2713336 w 5185727"/>
                <a:gd name="connsiteY603" fmla="*/ 3755821 h 4476587"/>
                <a:gd name="connsiteX604" fmla="*/ 2715367 w 5185727"/>
                <a:gd name="connsiteY604" fmla="*/ 3775936 h 4476587"/>
                <a:gd name="connsiteX605" fmla="*/ 2715367 w 5185727"/>
                <a:gd name="connsiteY605" fmla="*/ 4047124 h 4476587"/>
                <a:gd name="connsiteX606" fmla="*/ 2737419 w 5185727"/>
                <a:gd name="connsiteY606" fmla="*/ 4068751 h 4476587"/>
                <a:gd name="connsiteX607" fmla="*/ 2806596 w 5185727"/>
                <a:gd name="connsiteY607" fmla="*/ 4068799 h 4476587"/>
                <a:gd name="connsiteX608" fmla="*/ 2824729 w 5185727"/>
                <a:gd name="connsiteY608" fmla="*/ 4072576 h 4476587"/>
                <a:gd name="connsiteX609" fmla="*/ 2846545 w 5185727"/>
                <a:gd name="connsiteY609" fmla="*/ 4094816 h 4476587"/>
                <a:gd name="connsiteX610" fmla="*/ 2821565 w 5185727"/>
                <a:gd name="connsiteY610" fmla="*/ 4111769 h 4476587"/>
                <a:gd name="connsiteX611" fmla="*/ 2809713 w 5185727"/>
                <a:gd name="connsiteY611" fmla="*/ 4113469 h 4476587"/>
                <a:gd name="connsiteX612" fmla="*/ 2795264 w 5185727"/>
                <a:gd name="connsiteY612" fmla="*/ 4111675 h 4476587"/>
                <a:gd name="connsiteX613" fmla="*/ 2682690 w 5185727"/>
                <a:gd name="connsiteY613" fmla="*/ 4111250 h 4476587"/>
                <a:gd name="connsiteX614" fmla="*/ 2670979 w 5185727"/>
                <a:gd name="connsiteY614" fmla="*/ 4099114 h 4476587"/>
                <a:gd name="connsiteX615" fmla="*/ 2673198 w 5185727"/>
                <a:gd name="connsiteY615" fmla="*/ 3781697 h 4476587"/>
                <a:gd name="connsiteX616" fmla="*/ 2659929 w 5185727"/>
                <a:gd name="connsiteY616" fmla="*/ 3768334 h 4476587"/>
                <a:gd name="connsiteX617" fmla="*/ 2301762 w 5185727"/>
                <a:gd name="connsiteY617" fmla="*/ 3768334 h 4476587"/>
                <a:gd name="connsiteX618" fmla="*/ 2288823 w 5185727"/>
                <a:gd name="connsiteY618" fmla="*/ 3780895 h 4476587"/>
                <a:gd name="connsiteX619" fmla="*/ 2286462 w 5185727"/>
                <a:gd name="connsiteY619" fmla="*/ 3830807 h 4476587"/>
                <a:gd name="connsiteX620" fmla="*/ 2192163 w 5185727"/>
                <a:gd name="connsiteY620" fmla="*/ 3905462 h 4476587"/>
                <a:gd name="connsiteX621" fmla="*/ 2040208 w 5185727"/>
                <a:gd name="connsiteY621" fmla="*/ 3905368 h 4476587"/>
                <a:gd name="connsiteX622" fmla="*/ 2026467 w 5185727"/>
                <a:gd name="connsiteY622" fmla="*/ 3918637 h 4476587"/>
                <a:gd name="connsiteX623" fmla="*/ 2026513 w 5185727"/>
                <a:gd name="connsiteY623" fmla="*/ 4020350 h 4476587"/>
                <a:gd name="connsiteX624" fmla="*/ 2037941 w 5185727"/>
                <a:gd name="connsiteY624" fmla="*/ 4031588 h 4476587"/>
                <a:gd name="connsiteX625" fmla="*/ 2533048 w 5185727"/>
                <a:gd name="connsiteY625" fmla="*/ 4026960 h 4476587"/>
                <a:gd name="connsiteX626" fmla="*/ 2543579 w 5185727"/>
                <a:gd name="connsiteY626" fmla="*/ 4016289 h 4476587"/>
                <a:gd name="connsiteX627" fmla="*/ 2543579 w 5185727"/>
                <a:gd name="connsiteY627" fmla="*/ 3933559 h 4476587"/>
                <a:gd name="connsiteX628" fmla="*/ 2533237 w 5185727"/>
                <a:gd name="connsiteY628" fmla="*/ 3922651 h 4476587"/>
                <a:gd name="connsiteX629" fmla="*/ 2358237 w 5185727"/>
                <a:gd name="connsiteY629" fmla="*/ 3922698 h 4476587"/>
                <a:gd name="connsiteX630" fmla="*/ 2344591 w 5185727"/>
                <a:gd name="connsiteY630" fmla="*/ 3930678 h 4476587"/>
                <a:gd name="connsiteX631" fmla="*/ 2279143 w 5185727"/>
                <a:gd name="connsiteY631" fmla="*/ 3945647 h 4476587"/>
                <a:gd name="connsiteX632" fmla="*/ 2270408 w 5185727"/>
                <a:gd name="connsiteY632" fmla="*/ 3879822 h 4476587"/>
                <a:gd name="connsiteX633" fmla="*/ 2337272 w 5185727"/>
                <a:gd name="connsiteY633" fmla="*/ 3877083 h 4476587"/>
                <a:gd name="connsiteX634" fmla="*/ 2354130 w 5185727"/>
                <a:gd name="connsiteY634" fmla="*/ 3882986 h 4476587"/>
                <a:gd name="connsiteX635" fmla="*/ 2571202 w 5185727"/>
                <a:gd name="connsiteY635" fmla="*/ 3882702 h 4476587"/>
                <a:gd name="connsiteX636" fmla="*/ 2583857 w 5185727"/>
                <a:gd name="connsiteY636" fmla="*/ 3895310 h 4476587"/>
                <a:gd name="connsiteX637" fmla="*/ 2583905 w 5185727"/>
                <a:gd name="connsiteY637" fmla="*/ 4052649 h 4476587"/>
                <a:gd name="connsiteX638" fmla="*/ 2570211 w 5185727"/>
                <a:gd name="connsiteY638" fmla="*/ 4065681 h 4476587"/>
                <a:gd name="connsiteX639" fmla="*/ 2267716 w 5185727"/>
                <a:gd name="connsiteY639" fmla="*/ 4068138 h 4476587"/>
                <a:gd name="connsiteX640" fmla="*/ 2254353 w 5185727"/>
                <a:gd name="connsiteY640" fmla="*/ 4075928 h 4476587"/>
                <a:gd name="connsiteX641" fmla="*/ 2233670 w 5185727"/>
                <a:gd name="connsiteY641" fmla="*/ 4069932 h 4476587"/>
                <a:gd name="connsiteX642" fmla="*/ 2167562 w 5185727"/>
                <a:gd name="connsiteY642" fmla="*/ 4069838 h 4476587"/>
                <a:gd name="connsiteX643" fmla="*/ 1997993 w 5185727"/>
                <a:gd name="connsiteY643" fmla="*/ 4070781 h 4476587"/>
                <a:gd name="connsiteX644" fmla="*/ 1986471 w 5185727"/>
                <a:gd name="connsiteY644" fmla="*/ 4058456 h 4476587"/>
                <a:gd name="connsiteX645" fmla="*/ 1986895 w 5185727"/>
                <a:gd name="connsiteY645" fmla="*/ 3917409 h 4476587"/>
                <a:gd name="connsiteX646" fmla="*/ 1974996 w 5185727"/>
                <a:gd name="connsiteY646" fmla="*/ 3905274 h 4476587"/>
                <a:gd name="connsiteX647" fmla="*/ 1852931 w 5185727"/>
                <a:gd name="connsiteY647" fmla="*/ 3905462 h 4476587"/>
                <a:gd name="connsiteX648" fmla="*/ 1752965 w 5185727"/>
                <a:gd name="connsiteY648" fmla="*/ 3805780 h 4476587"/>
                <a:gd name="connsiteX649" fmla="*/ 1753107 w 5185727"/>
                <a:gd name="connsiteY649" fmla="*/ 3780045 h 4476587"/>
                <a:gd name="connsiteX650" fmla="*/ 1742199 w 5185727"/>
                <a:gd name="connsiteY650" fmla="*/ 3770081 h 4476587"/>
                <a:gd name="connsiteX651" fmla="*/ 1476489 w 5185727"/>
                <a:gd name="connsiteY651" fmla="*/ 3777636 h 4476587"/>
                <a:gd name="connsiteX652" fmla="*/ 1462748 w 5185727"/>
                <a:gd name="connsiteY652" fmla="*/ 3763659 h 4476587"/>
                <a:gd name="connsiteX653" fmla="*/ 1463173 w 5185727"/>
                <a:gd name="connsiteY653" fmla="*/ 3523590 h 4476587"/>
                <a:gd name="connsiteX654" fmla="*/ 1452785 w 5185727"/>
                <a:gd name="connsiteY654" fmla="*/ 3508432 h 4476587"/>
                <a:gd name="connsiteX655" fmla="*/ 1272261 w 5185727"/>
                <a:gd name="connsiteY655" fmla="*/ 3263972 h 4476587"/>
                <a:gd name="connsiteX656" fmla="*/ 1489286 w 5185727"/>
                <a:gd name="connsiteY656" fmla="*/ 3020786 h 4476587"/>
                <a:gd name="connsiteX657" fmla="*/ 1714622 w 5185727"/>
                <a:gd name="connsiteY657" fmla="*/ 3109749 h 4476587"/>
                <a:gd name="connsiteX658" fmla="*/ 1731574 w 5185727"/>
                <a:gd name="connsiteY658" fmla="*/ 3118013 h 4476587"/>
                <a:gd name="connsiteX659" fmla="*/ 1918757 w 5185727"/>
                <a:gd name="connsiteY659" fmla="*/ 3118013 h 4476587"/>
                <a:gd name="connsiteX660" fmla="*/ 1935756 w 5185727"/>
                <a:gd name="connsiteY660" fmla="*/ 3108333 h 4476587"/>
                <a:gd name="connsiteX661" fmla="*/ 2007814 w 5185727"/>
                <a:gd name="connsiteY661" fmla="*/ 2986126 h 4476587"/>
                <a:gd name="connsiteX662" fmla="*/ 2025852 w 5185727"/>
                <a:gd name="connsiteY662" fmla="*/ 2975785 h 4476587"/>
                <a:gd name="connsiteX663" fmla="*/ 2351438 w 5185727"/>
                <a:gd name="connsiteY663" fmla="*/ 2976068 h 4476587"/>
                <a:gd name="connsiteX664" fmla="*/ 2369477 w 5185727"/>
                <a:gd name="connsiteY664" fmla="*/ 2967946 h 4476587"/>
                <a:gd name="connsiteX665" fmla="*/ 2401486 w 5185727"/>
                <a:gd name="connsiteY665" fmla="*/ 2950020 h 4476587"/>
                <a:gd name="connsiteX666" fmla="*/ 2669042 w 5185727"/>
                <a:gd name="connsiteY666" fmla="*/ 2944148 h 4476587"/>
                <a:gd name="connsiteX667" fmla="*/ 2714327 w 5185727"/>
                <a:gd name="connsiteY667" fmla="*/ 2989055 h 4476587"/>
                <a:gd name="connsiteX668" fmla="*/ 2669231 w 5185727"/>
                <a:gd name="connsiteY668" fmla="*/ 3034102 h 4476587"/>
                <a:gd name="connsiteX669" fmla="*/ 2624230 w 5185727"/>
                <a:gd name="connsiteY669" fmla="*/ 2988582 h 4476587"/>
                <a:gd name="connsiteX670" fmla="*/ 2669042 w 5185727"/>
                <a:gd name="connsiteY670" fmla="*/ 2944148 h 4476587"/>
                <a:gd name="connsiteX671" fmla="*/ 1789891 w 5185727"/>
                <a:gd name="connsiteY671" fmla="*/ 2941173 h 4476587"/>
                <a:gd name="connsiteX672" fmla="*/ 1783610 w 5185727"/>
                <a:gd name="connsiteY672" fmla="*/ 2948303 h 4476587"/>
                <a:gd name="connsiteX673" fmla="*/ 1791119 w 5185727"/>
                <a:gd name="connsiteY673" fmla="*/ 2954630 h 4476587"/>
                <a:gd name="connsiteX674" fmla="*/ 1797210 w 5185727"/>
                <a:gd name="connsiteY674" fmla="*/ 2947311 h 4476587"/>
                <a:gd name="connsiteX675" fmla="*/ 1789891 w 5185727"/>
                <a:gd name="connsiteY675" fmla="*/ 2941173 h 4476587"/>
                <a:gd name="connsiteX676" fmla="*/ 1473608 w 5185727"/>
                <a:gd name="connsiteY676" fmla="*/ 2941031 h 4476587"/>
                <a:gd name="connsiteX677" fmla="*/ 1467091 w 5185727"/>
                <a:gd name="connsiteY677" fmla="*/ 2947784 h 4476587"/>
                <a:gd name="connsiteX678" fmla="*/ 1475025 w 5185727"/>
                <a:gd name="connsiteY678" fmla="*/ 2954630 h 4476587"/>
                <a:gd name="connsiteX679" fmla="*/ 1481257 w 5185727"/>
                <a:gd name="connsiteY679" fmla="*/ 2946414 h 4476587"/>
                <a:gd name="connsiteX680" fmla="*/ 1473608 w 5185727"/>
                <a:gd name="connsiteY680" fmla="*/ 2941031 h 4476587"/>
                <a:gd name="connsiteX681" fmla="*/ 3862399 w 5185727"/>
                <a:gd name="connsiteY681" fmla="*/ 2923040 h 4476587"/>
                <a:gd name="connsiteX682" fmla="*/ 3854466 w 5185727"/>
                <a:gd name="connsiteY682" fmla="*/ 2930076 h 4476587"/>
                <a:gd name="connsiteX683" fmla="*/ 3861171 w 5185727"/>
                <a:gd name="connsiteY683" fmla="*/ 2936592 h 4476587"/>
                <a:gd name="connsiteX684" fmla="*/ 3868632 w 5185727"/>
                <a:gd name="connsiteY684" fmla="*/ 2930501 h 4476587"/>
                <a:gd name="connsiteX685" fmla="*/ 3862399 w 5185727"/>
                <a:gd name="connsiteY685" fmla="*/ 2923040 h 4476587"/>
                <a:gd name="connsiteX686" fmla="*/ 3528503 w 5185727"/>
                <a:gd name="connsiteY686" fmla="*/ 2923040 h 4476587"/>
                <a:gd name="connsiteX687" fmla="*/ 3520618 w 5185727"/>
                <a:gd name="connsiteY687" fmla="*/ 2930123 h 4476587"/>
                <a:gd name="connsiteX688" fmla="*/ 3527417 w 5185727"/>
                <a:gd name="connsiteY688" fmla="*/ 2936545 h 4476587"/>
                <a:gd name="connsiteX689" fmla="*/ 3534548 w 5185727"/>
                <a:gd name="connsiteY689" fmla="*/ 2930501 h 4476587"/>
                <a:gd name="connsiteX690" fmla="*/ 3528503 w 5185727"/>
                <a:gd name="connsiteY690" fmla="*/ 2923040 h 4476587"/>
                <a:gd name="connsiteX691" fmla="*/ 3214911 w 5185727"/>
                <a:gd name="connsiteY691" fmla="*/ 2923040 h 4476587"/>
                <a:gd name="connsiteX692" fmla="*/ 3208395 w 5185727"/>
                <a:gd name="connsiteY692" fmla="*/ 2930407 h 4476587"/>
                <a:gd name="connsiteX693" fmla="*/ 3217556 w 5185727"/>
                <a:gd name="connsiteY693" fmla="*/ 2936498 h 4476587"/>
                <a:gd name="connsiteX694" fmla="*/ 3222042 w 5185727"/>
                <a:gd name="connsiteY694" fmla="*/ 2929556 h 4476587"/>
                <a:gd name="connsiteX695" fmla="*/ 3214911 w 5185727"/>
                <a:gd name="connsiteY695" fmla="*/ 2923040 h 4476587"/>
                <a:gd name="connsiteX696" fmla="*/ 2874546 w 5185727"/>
                <a:gd name="connsiteY696" fmla="*/ 2923040 h 4476587"/>
                <a:gd name="connsiteX697" fmla="*/ 2866708 w 5185727"/>
                <a:gd name="connsiteY697" fmla="*/ 2930123 h 4476587"/>
                <a:gd name="connsiteX698" fmla="*/ 2873507 w 5185727"/>
                <a:gd name="connsiteY698" fmla="*/ 2936545 h 4476587"/>
                <a:gd name="connsiteX699" fmla="*/ 2880638 w 5185727"/>
                <a:gd name="connsiteY699" fmla="*/ 2930501 h 4476587"/>
                <a:gd name="connsiteX700" fmla="*/ 2874546 w 5185727"/>
                <a:gd name="connsiteY700" fmla="*/ 2923040 h 4476587"/>
                <a:gd name="connsiteX701" fmla="*/ 3641030 w 5185727"/>
                <a:gd name="connsiteY701" fmla="*/ 2922993 h 4476587"/>
                <a:gd name="connsiteX702" fmla="*/ 3633947 w 5185727"/>
                <a:gd name="connsiteY702" fmla="*/ 2929556 h 4476587"/>
                <a:gd name="connsiteX703" fmla="*/ 3640416 w 5185727"/>
                <a:gd name="connsiteY703" fmla="*/ 2936403 h 4476587"/>
                <a:gd name="connsiteX704" fmla="*/ 3647404 w 5185727"/>
                <a:gd name="connsiteY704" fmla="*/ 2930123 h 4476587"/>
                <a:gd name="connsiteX705" fmla="*/ 3641030 w 5185727"/>
                <a:gd name="connsiteY705" fmla="*/ 2922993 h 4476587"/>
                <a:gd name="connsiteX706" fmla="*/ 3428207 w 5185727"/>
                <a:gd name="connsiteY706" fmla="*/ 2922993 h 4476587"/>
                <a:gd name="connsiteX707" fmla="*/ 3421833 w 5185727"/>
                <a:gd name="connsiteY707" fmla="*/ 2930170 h 4476587"/>
                <a:gd name="connsiteX708" fmla="*/ 3428774 w 5185727"/>
                <a:gd name="connsiteY708" fmla="*/ 2936451 h 4476587"/>
                <a:gd name="connsiteX709" fmla="*/ 3435432 w 5185727"/>
                <a:gd name="connsiteY709" fmla="*/ 2929509 h 4476587"/>
                <a:gd name="connsiteX710" fmla="*/ 3428207 w 5185727"/>
                <a:gd name="connsiteY710" fmla="*/ 2922993 h 4476587"/>
                <a:gd name="connsiteX711" fmla="*/ 3320024 w 5185727"/>
                <a:gd name="connsiteY711" fmla="*/ 2922993 h 4476587"/>
                <a:gd name="connsiteX712" fmla="*/ 3313130 w 5185727"/>
                <a:gd name="connsiteY712" fmla="*/ 2929604 h 4476587"/>
                <a:gd name="connsiteX713" fmla="*/ 3319458 w 5185727"/>
                <a:gd name="connsiteY713" fmla="*/ 2936498 h 4476587"/>
                <a:gd name="connsiteX714" fmla="*/ 3326919 w 5185727"/>
                <a:gd name="connsiteY714" fmla="*/ 2929746 h 4476587"/>
                <a:gd name="connsiteX715" fmla="*/ 3320024 w 5185727"/>
                <a:gd name="connsiteY715" fmla="*/ 2922993 h 4476587"/>
                <a:gd name="connsiteX716" fmla="*/ 3105030 w 5185727"/>
                <a:gd name="connsiteY716" fmla="*/ 2922993 h 4476587"/>
                <a:gd name="connsiteX717" fmla="*/ 3097947 w 5185727"/>
                <a:gd name="connsiteY717" fmla="*/ 2930689 h 4476587"/>
                <a:gd name="connsiteX718" fmla="*/ 3105172 w 5185727"/>
                <a:gd name="connsiteY718" fmla="*/ 2936592 h 4476587"/>
                <a:gd name="connsiteX719" fmla="*/ 3112160 w 5185727"/>
                <a:gd name="connsiteY719" fmla="*/ 2929509 h 4476587"/>
                <a:gd name="connsiteX720" fmla="*/ 3105030 w 5185727"/>
                <a:gd name="connsiteY720" fmla="*/ 2922993 h 4476587"/>
                <a:gd name="connsiteX721" fmla="*/ 2994156 w 5185727"/>
                <a:gd name="connsiteY721" fmla="*/ 2922898 h 4476587"/>
                <a:gd name="connsiteX722" fmla="*/ 2987261 w 5185727"/>
                <a:gd name="connsiteY722" fmla="*/ 2929792 h 4476587"/>
                <a:gd name="connsiteX723" fmla="*/ 2993637 w 5185727"/>
                <a:gd name="connsiteY723" fmla="*/ 2936545 h 4476587"/>
                <a:gd name="connsiteX724" fmla="*/ 3000814 w 5185727"/>
                <a:gd name="connsiteY724" fmla="*/ 2930217 h 4476587"/>
                <a:gd name="connsiteX725" fmla="*/ 2994156 w 5185727"/>
                <a:gd name="connsiteY725" fmla="*/ 2922898 h 4476587"/>
                <a:gd name="connsiteX726" fmla="*/ 3750629 w 5185727"/>
                <a:gd name="connsiteY726" fmla="*/ 2922851 h 4476587"/>
                <a:gd name="connsiteX727" fmla="*/ 3744631 w 5185727"/>
                <a:gd name="connsiteY727" fmla="*/ 2930407 h 4476587"/>
                <a:gd name="connsiteX728" fmla="*/ 3751809 w 5185727"/>
                <a:gd name="connsiteY728" fmla="*/ 2936403 h 4476587"/>
                <a:gd name="connsiteX729" fmla="*/ 3758089 w 5185727"/>
                <a:gd name="connsiteY729" fmla="*/ 2929367 h 4476587"/>
                <a:gd name="connsiteX730" fmla="*/ 3750629 w 5185727"/>
                <a:gd name="connsiteY730" fmla="*/ 2922851 h 4476587"/>
                <a:gd name="connsiteX731" fmla="*/ 1477085 w 5185727"/>
                <a:gd name="connsiteY731" fmla="*/ 2902422 h 4476587"/>
                <a:gd name="connsiteX732" fmla="*/ 1508693 w 5185727"/>
                <a:gd name="connsiteY732" fmla="*/ 2918695 h 4476587"/>
                <a:gd name="connsiteX733" fmla="*/ 1524559 w 5185727"/>
                <a:gd name="connsiteY733" fmla="*/ 2925684 h 4476587"/>
                <a:gd name="connsiteX734" fmla="*/ 1740120 w 5185727"/>
                <a:gd name="connsiteY734" fmla="*/ 2923276 h 4476587"/>
                <a:gd name="connsiteX735" fmla="*/ 1759056 w 5185727"/>
                <a:gd name="connsiteY735" fmla="*/ 2915627 h 4476587"/>
                <a:gd name="connsiteX736" fmla="*/ 1808921 w 5185727"/>
                <a:gd name="connsiteY736" fmla="*/ 2906135 h 4476587"/>
                <a:gd name="connsiteX737" fmla="*/ 1835553 w 5185727"/>
                <a:gd name="connsiteY737" fmla="*/ 2948020 h 4476587"/>
                <a:gd name="connsiteX738" fmla="*/ 1806890 w 5185727"/>
                <a:gd name="connsiteY738" fmla="*/ 2989999 h 4476587"/>
                <a:gd name="connsiteX739" fmla="*/ 1756647 w 5185727"/>
                <a:gd name="connsiteY739" fmla="*/ 2977060 h 4476587"/>
                <a:gd name="connsiteX740" fmla="*/ 1738515 w 5185727"/>
                <a:gd name="connsiteY740" fmla="*/ 2968750 h 4476587"/>
                <a:gd name="connsiteX741" fmla="*/ 1521632 w 5185727"/>
                <a:gd name="connsiteY741" fmla="*/ 2971394 h 4476587"/>
                <a:gd name="connsiteX742" fmla="*/ 1506757 w 5185727"/>
                <a:gd name="connsiteY742" fmla="*/ 2978382 h 4476587"/>
                <a:gd name="connsiteX743" fmla="*/ 1440932 w 5185727"/>
                <a:gd name="connsiteY743" fmla="*/ 2978240 h 4476587"/>
                <a:gd name="connsiteX744" fmla="*/ 1443529 w 5185727"/>
                <a:gd name="connsiteY744" fmla="*/ 2913879 h 4476587"/>
                <a:gd name="connsiteX745" fmla="*/ 1477085 w 5185727"/>
                <a:gd name="connsiteY745" fmla="*/ 2902422 h 4476587"/>
                <a:gd name="connsiteX746" fmla="*/ 1172964 w 5185727"/>
                <a:gd name="connsiteY746" fmla="*/ 2882855 h 4476587"/>
                <a:gd name="connsiteX747" fmla="*/ 1166448 w 5185727"/>
                <a:gd name="connsiteY747" fmla="*/ 2889703 h 4476587"/>
                <a:gd name="connsiteX748" fmla="*/ 1173342 w 5185727"/>
                <a:gd name="connsiteY748" fmla="*/ 2896975 h 4476587"/>
                <a:gd name="connsiteX749" fmla="*/ 1180189 w 5185727"/>
                <a:gd name="connsiteY749" fmla="*/ 2890647 h 4476587"/>
                <a:gd name="connsiteX750" fmla="*/ 1172964 w 5185727"/>
                <a:gd name="connsiteY750" fmla="*/ 2882855 h 4476587"/>
                <a:gd name="connsiteX751" fmla="*/ 1985242 w 5185727"/>
                <a:gd name="connsiteY751" fmla="*/ 2854476 h 4476587"/>
                <a:gd name="connsiteX752" fmla="*/ 1978254 w 5185727"/>
                <a:gd name="connsiteY752" fmla="*/ 2860803 h 4476587"/>
                <a:gd name="connsiteX753" fmla="*/ 1984628 w 5185727"/>
                <a:gd name="connsiteY753" fmla="*/ 2867933 h 4476587"/>
                <a:gd name="connsiteX754" fmla="*/ 1991947 w 5185727"/>
                <a:gd name="connsiteY754" fmla="*/ 2860898 h 4476587"/>
                <a:gd name="connsiteX755" fmla="*/ 1985242 w 5185727"/>
                <a:gd name="connsiteY755" fmla="*/ 2854476 h 4476587"/>
                <a:gd name="connsiteX756" fmla="*/ 576429 w 5185727"/>
                <a:gd name="connsiteY756" fmla="*/ 2852492 h 4476587"/>
                <a:gd name="connsiteX757" fmla="*/ 595318 w 5185727"/>
                <a:gd name="connsiteY757" fmla="*/ 2860378 h 4476587"/>
                <a:gd name="connsiteX758" fmla="*/ 783351 w 5185727"/>
                <a:gd name="connsiteY758" fmla="*/ 3055871 h 4476587"/>
                <a:gd name="connsiteX759" fmla="*/ 793079 w 5185727"/>
                <a:gd name="connsiteY759" fmla="*/ 3079576 h 4476587"/>
                <a:gd name="connsiteX760" fmla="*/ 792701 w 5185727"/>
                <a:gd name="connsiteY760" fmla="*/ 3280310 h 4476587"/>
                <a:gd name="connsiteX761" fmla="*/ 799973 w 5185727"/>
                <a:gd name="connsiteY761" fmla="*/ 3297830 h 4476587"/>
                <a:gd name="connsiteX762" fmla="*/ 799122 w 5185727"/>
                <a:gd name="connsiteY762" fmla="*/ 3364929 h 4476587"/>
                <a:gd name="connsiteX763" fmla="*/ 733014 w 5185727"/>
                <a:gd name="connsiteY763" fmla="*/ 3357988 h 4476587"/>
                <a:gd name="connsiteX764" fmla="*/ 745953 w 5185727"/>
                <a:gd name="connsiteY764" fmla="*/ 3292115 h 4476587"/>
                <a:gd name="connsiteX765" fmla="*/ 754027 w 5185727"/>
                <a:gd name="connsiteY765" fmla="*/ 3277146 h 4476587"/>
                <a:gd name="connsiteX766" fmla="*/ 754074 w 5185727"/>
                <a:gd name="connsiteY766" fmla="*/ 3092703 h 4476587"/>
                <a:gd name="connsiteX767" fmla="*/ 747181 w 5185727"/>
                <a:gd name="connsiteY767" fmla="*/ 3076081 h 4476587"/>
                <a:gd name="connsiteX768" fmla="*/ 578318 w 5185727"/>
                <a:gd name="connsiteY768" fmla="*/ 2899807 h 4476587"/>
                <a:gd name="connsiteX769" fmla="*/ 559289 w 5185727"/>
                <a:gd name="connsiteY769" fmla="*/ 2892629 h 4476587"/>
                <a:gd name="connsiteX770" fmla="*/ 50628 w 5185727"/>
                <a:gd name="connsiteY770" fmla="*/ 2892771 h 4476587"/>
                <a:gd name="connsiteX771" fmla="*/ 30605 w 5185727"/>
                <a:gd name="connsiteY771" fmla="*/ 2890316 h 4476587"/>
                <a:gd name="connsiteX772" fmla="*/ 27914 w 5185727"/>
                <a:gd name="connsiteY772" fmla="*/ 2857120 h 4476587"/>
                <a:gd name="connsiteX773" fmla="*/ 50107 w 5185727"/>
                <a:gd name="connsiteY773" fmla="*/ 2852587 h 4476587"/>
                <a:gd name="connsiteX774" fmla="*/ 576429 w 5185727"/>
                <a:gd name="connsiteY774" fmla="*/ 2852492 h 4476587"/>
                <a:gd name="connsiteX775" fmla="*/ 1172173 w 5185727"/>
                <a:gd name="connsiteY775" fmla="*/ 2844412 h 4476587"/>
                <a:gd name="connsiteX776" fmla="*/ 1204547 w 5185727"/>
                <a:gd name="connsiteY776" fmla="*/ 2857404 h 4476587"/>
                <a:gd name="connsiteX777" fmla="*/ 1204074 w 5185727"/>
                <a:gd name="connsiteY777" fmla="*/ 2922379 h 4476587"/>
                <a:gd name="connsiteX778" fmla="*/ 1196094 w 5185727"/>
                <a:gd name="connsiteY778" fmla="*/ 2941032 h 4476587"/>
                <a:gd name="connsiteX779" fmla="*/ 1196141 w 5185727"/>
                <a:gd name="connsiteY779" fmla="*/ 3171562 h 4476587"/>
                <a:gd name="connsiteX780" fmla="*/ 1204641 w 5185727"/>
                <a:gd name="connsiteY780" fmla="*/ 3192575 h 4476587"/>
                <a:gd name="connsiteX781" fmla="*/ 1214982 w 5185727"/>
                <a:gd name="connsiteY781" fmla="*/ 3242203 h 4476587"/>
                <a:gd name="connsiteX782" fmla="*/ 1169611 w 5185727"/>
                <a:gd name="connsiteY782" fmla="*/ 3269874 h 4476587"/>
                <a:gd name="connsiteX783" fmla="*/ 1130985 w 5185727"/>
                <a:gd name="connsiteY783" fmla="*/ 3243337 h 4476587"/>
                <a:gd name="connsiteX784" fmla="*/ 1144018 w 5185727"/>
                <a:gd name="connsiteY784" fmla="*/ 3190450 h 4476587"/>
                <a:gd name="connsiteX785" fmla="*/ 1150675 w 5185727"/>
                <a:gd name="connsiteY785" fmla="*/ 3174206 h 4476587"/>
                <a:gd name="connsiteX786" fmla="*/ 1150581 w 5185727"/>
                <a:gd name="connsiteY786" fmla="*/ 3056249 h 4476587"/>
                <a:gd name="connsiteX787" fmla="*/ 1150675 w 5185727"/>
                <a:gd name="connsiteY787" fmla="*/ 2940984 h 4476587"/>
                <a:gd name="connsiteX788" fmla="*/ 1143404 w 5185727"/>
                <a:gd name="connsiteY788" fmla="*/ 2923796 h 4476587"/>
                <a:gd name="connsiteX789" fmla="*/ 1140288 w 5185727"/>
                <a:gd name="connsiteY789" fmla="*/ 2858584 h 4476587"/>
                <a:gd name="connsiteX790" fmla="*/ 1172173 w 5185727"/>
                <a:gd name="connsiteY790" fmla="*/ 2844412 h 4476587"/>
                <a:gd name="connsiteX791" fmla="*/ 1615932 w 5185727"/>
                <a:gd name="connsiteY791" fmla="*/ 2800975 h 4476587"/>
                <a:gd name="connsiteX792" fmla="*/ 1609557 w 5185727"/>
                <a:gd name="connsiteY792" fmla="*/ 2808483 h 4476587"/>
                <a:gd name="connsiteX793" fmla="*/ 1616923 w 5185727"/>
                <a:gd name="connsiteY793" fmla="*/ 2814621 h 4476587"/>
                <a:gd name="connsiteX794" fmla="*/ 1623061 w 5185727"/>
                <a:gd name="connsiteY794" fmla="*/ 2807492 h 4476587"/>
                <a:gd name="connsiteX795" fmla="*/ 1615932 w 5185727"/>
                <a:gd name="connsiteY795" fmla="*/ 2800975 h 4476587"/>
                <a:gd name="connsiteX796" fmla="*/ 1372698 w 5185727"/>
                <a:gd name="connsiteY796" fmla="*/ 2798330 h 4476587"/>
                <a:gd name="connsiteX797" fmla="*/ 1364387 w 5185727"/>
                <a:gd name="connsiteY797" fmla="*/ 2804422 h 4476587"/>
                <a:gd name="connsiteX798" fmla="*/ 1370148 w 5185727"/>
                <a:gd name="connsiteY798" fmla="*/ 2811647 h 4476587"/>
                <a:gd name="connsiteX799" fmla="*/ 1378223 w 5185727"/>
                <a:gd name="connsiteY799" fmla="*/ 2806074 h 4476587"/>
                <a:gd name="connsiteX800" fmla="*/ 1372698 w 5185727"/>
                <a:gd name="connsiteY800" fmla="*/ 2798330 h 4476587"/>
                <a:gd name="connsiteX801" fmla="*/ 612980 w 5185727"/>
                <a:gd name="connsiteY801" fmla="*/ 2763387 h 4476587"/>
                <a:gd name="connsiteX802" fmla="*/ 630829 w 5185727"/>
                <a:gd name="connsiteY802" fmla="*/ 2770754 h 4476587"/>
                <a:gd name="connsiteX803" fmla="*/ 905984 w 5185727"/>
                <a:gd name="connsiteY803" fmla="*/ 3048128 h 4476587"/>
                <a:gd name="connsiteX804" fmla="*/ 912217 w 5185727"/>
                <a:gd name="connsiteY804" fmla="*/ 3063568 h 4476587"/>
                <a:gd name="connsiteX805" fmla="*/ 911792 w 5185727"/>
                <a:gd name="connsiteY805" fmla="*/ 3143607 h 4476587"/>
                <a:gd name="connsiteX806" fmla="*/ 919678 w 5185727"/>
                <a:gd name="connsiteY806" fmla="*/ 3162070 h 4476587"/>
                <a:gd name="connsiteX807" fmla="*/ 931578 w 5185727"/>
                <a:gd name="connsiteY807" fmla="*/ 3214627 h 4476587"/>
                <a:gd name="connsiteX808" fmla="*/ 882893 w 5185727"/>
                <a:gd name="connsiteY808" fmla="*/ 3240456 h 4476587"/>
                <a:gd name="connsiteX809" fmla="*/ 845872 w 5185727"/>
                <a:gd name="connsiteY809" fmla="*/ 3202868 h 4476587"/>
                <a:gd name="connsiteX810" fmla="*/ 864383 w 5185727"/>
                <a:gd name="connsiteY810" fmla="*/ 3159426 h 4476587"/>
                <a:gd name="connsiteX811" fmla="*/ 871844 w 5185727"/>
                <a:gd name="connsiteY811" fmla="*/ 3143890 h 4476587"/>
                <a:gd name="connsiteX812" fmla="*/ 872174 w 5185727"/>
                <a:gd name="connsiteY812" fmla="*/ 3080143 h 4476587"/>
                <a:gd name="connsiteX813" fmla="*/ 866036 w 5185727"/>
                <a:gd name="connsiteY813" fmla="*/ 3064655 h 4476587"/>
                <a:gd name="connsiteX814" fmla="*/ 613121 w 5185727"/>
                <a:gd name="connsiteY814" fmla="*/ 2809191 h 4476587"/>
                <a:gd name="connsiteX815" fmla="*/ 594941 w 5185727"/>
                <a:gd name="connsiteY815" fmla="*/ 2803194 h 4476587"/>
                <a:gd name="connsiteX816" fmla="*/ 60403 w 5185727"/>
                <a:gd name="connsiteY816" fmla="*/ 2803478 h 4476587"/>
                <a:gd name="connsiteX817" fmla="*/ 32637 w 5185727"/>
                <a:gd name="connsiteY817" fmla="*/ 2788792 h 4476587"/>
                <a:gd name="connsiteX818" fmla="*/ 35801 w 5185727"/>
                <a:gd name="connsiteY818" fmla="*/ 2771414 h 4476587"/>
                <a:gd name="connsiteX819" fmla="*/ 59458 w 5185727"/>
                <a:gd name="connsiteY819" fmla="*/ 2763434 h 4476587"/>
                <a:gd name="connsiteX820" fmla="*/ 612980 w 5185727"/>
                <a:gd name="connsiteY820" fmla="*/ 2763387 h 4476587"/>
                <a:gd name="connsiteX821" fmla="*/ 1377603 w 5185727"/>
                <a:gd name="connsiteY821" fmla="*/ 2760064 h 4476587"/>
                <a:gd name="connsiteX822" fmla="*/ 1408681 w 5185727"/>
                <a:gd name="connsiteY822" fmla="*/ 2780482 h 4476587"/>
                <a:gd name="connsiteX823" fmla="*/ 1422422 w 5185727"/>
                <a:gd name="connsiteY823" fmla="*/ 2787942 h 4476587"/>
                <a:gd name="connsiteX824" fmla="*/ 1564697 w 5185727"/>
                <a:gd name="connsiteY824" fmla="*/ 2786195 h 4476587"/>
                <a:gd name="connsiteX825" fmla="*/ 1583018 w 5185727"/>
                <a:gd name="connsiteY825" fmla="*/ 2777979 h 4476587"/>
                <a:gd name="connsiteX826" fmla="*/ 1633450 w 5185727"/>
                <a:gd name="connsiteY826" fmla="*/ 2766032 h 4476587"/>
                <a:gd name="connsiteX827" fmla="*/ 1661311 w 5185727"/>
                <a:gd name="connsiteY827" fmla="*/ 2808435 h 4476587"/>
                <a:gd name="connsiteX828" fmla="*/ 1630382 w 5185727"/>
                <a:gd name="connsiteY828" fmla="*/ 2851453 h 4476587"/>
                <a:gd name="connsiteX829" fmla="*/ 1579241 w 5185727"/>
                <a:gd name="connsiteY829" fmla="*/ 2833368 h 4476587"/>
                <a:gd name="connsiteX830" fmla="*/ 1562950 w 5185727"/>
                <a:gd name="connsiteY830" fmla="*/ 2824916 h 4476587"/>
                <a:gd name="connsiteX831" fmla="*/ 1418031 w 5185727"/>
                <a:gd name="connsiteY831" fmla="*/ 2827465 h 4476587"/>
                <a:gd name="connsiteX832" fmla="*/ 1405894 w 5185727"/>
                <a:gd name="connsiteY832" fmla="*/ 2833841 h 4476587"/>
                <a:gd name="connsiteX833" fmla="*/ 1338699 w 5185727"/>
                <a:gd name="connsiteY833" fmla="*/ 2837051 h 4476587"/>
                <a:gd name="connsiteX834" fmla="*/ 1342666 w 5185727"/>
                <a:gd name="connsiteY834" fmla="*/ 2769857 h 4476587"/>
                <a:gd name="connsiteX835" fmla="*/ 1377603 w 5185727"/>
                <a:gd name="connsiteY835" fmla="*/ 2760064 h 4476587"/>
                <a:gd name="connsiteX836" fmla="*/ 2578096 w 5185727"/>
                <a:gd name="connsiteY836" fmla="*/ 2759987 h 4476587"/>
                <a:gd name="connsiteX837" fmla="*/ 2578096 w 5185727"/>
                <a:gd name="connsiteY837" fmla="*/ 2797763 h 4476587"/>
                <a:gd name="connsiteX838" fmla="*/ 2578096 w 5185727"/>
                <a:gd name="connsiteY838" fmla="*/ 2759987 h 4476587"/>
                <a:gd name="connsiteX839" fmla="*/ 2582157 w 5185727"/>
                <a:gd name="connsiteY839" fmla="*/ 2759940 h 4476587"/>
                <a:gd name="connsiteX840" fmla="*/ 2610536 w 5185727"/>
                <a:gd name="connsiteY840" fmla="*/ 2788933 h 4476587"/>
                <a:gd name="connsiteX841" fmla="*/ 2601092 w 5185727"/>
                <a:gd name="connsiteY841" fmla="*/ 2797906 h 4476587"/>
                <a:gd name="connsiteX842" fmla="*/ 2578096 w 5185727"/>
                <a:gd name="connsiteY842" fmla="*/ 2797764 h 4476587"/>
                <a:gd name="connsiteX843" fmla="*/ 2578096 w 5185727"/>
                <a:gd name="connsiteY843" fmla="*/ 2759987 h 4476587"/>
                <a:gd name="connsiteX844" fmla="*/ 2582157 w 5185727"/>
                <a:gd name="connsiteY844" fmla="*/ 2759940 h 4476587"/>
                <a:gd name="connsiteX845" fmla="*/ 2167183 w 5185727"/>
                <a:gd name="connsiteY845" fmla="*/ 2759374 h 4476587"/>
                <a:gd name="connsiteX846" fmla="*/ 2160289 w 5185727"/>
                <a:gd name="connsiteY846" fmla="*/ 2765937 h 4476587"/>
                <a:gd name="connsiteX847" fmla="*/ 2166759 w 5185727"/>
                <a:gd name="connsiteY847" fmla="*/ 2772925 h 4476587"/>
                <a:gd name="connsiteX848" fmla="*/ 2173700 w 5185727"/>
                <a:gd name="connsiteY848" fmla="*/ 2766315 h 4476587"/>
                <a:gd name="connsiteX849" fmla="*/ 2167183 w 5185727"/>
                <a:gd name="connsiteY849" fmla="*/ 2759374 h 4476587"/>
                <a:gd name="connsiteX850" fmla="*/ 2575546 w 5185727"/>
                <a:gd name="connsiteY850" fmla="*/ 2696145 h 4476587"/>
                <a:gd name="connsiteX851" fmla="*/ 2575562 w 5185727"/>
                <a:gd name="connsiteY851" fmla="*/ 2696197 h 4476587"/>
                <a:gd name="connsiteX852" fmla="*/ 2607893 w 5185727"/>
                <a:gd name="connsiteY852" fmla="*/ 2697750 h 4476587"/>
                <a:gd name="connsiteX853" fmla="*/ 2604115 w 5185727"/>
                <a:gd name="connsiteY853" fmla="*/ 2717064 h 4476587"/>
                <a:gd name="connsiteX854" fmla="*/ 2593135 w 5185727"/>
                <a:gd name="connsiteY854" fmla="*/ 2728797 h 4476587"/>
                <a:gd name="connsiteX855" fmla="*/ 2593159 w 5185727"/>
                <a:gd name="connsiteY855" fmla="*/ 2728822 h 4476587"/>
                <a:gd name="connsiteX856" fmla="*/ 2604161 w 5185727"/>
                <a:gd name="connsiteY856" fmla="*/ 2717064 h 4476587"/>
                <a:gd name="connsiteX857" fmla="*/ 2607939 w 5185727"/>
                <a:gd name="connsiteY857" fmla="*/ 2697751 h 4476587"/>
                <a:gd name="connsiteX858" fmla="*/ 2608033 w 5185727"/>
                <a:gd name="connsiteY858" fmla="*/ 2713947 h 4476587"/>
                <a:gd name="connsiteX859" fmla="*/ 2583998 w 5185727"/>
                <a:gd name="connsiteY859" fmla="*/ 2732835 h 4476587"/>
                <a:gd name="connsiteX860" fmla="*/ 2578001 w 5185727"/>
                <a:gd name="connsiteY860" fmla="*/ 2724194 h 4476587"/>
                <a:gd name="connsiteX861" fmla="*/ 2575588 w 5185727"/>
                <a:gd name="connsiteY861" fmla="*/ 2696628 h 4476587"/>
                <a:gd name="connsiteX862" fmla="*/ 2575452 w 5185727"/>
                <a:gd name="connsiteY862" fmla="*/ 2696192 h 4476587"/>
                <a:gd name="connsiteX863" fmla="*/ 2575550 w 5185727"/>
                <a:gd name="connsiteY863" fmla="*/ 2696197 h 4476587"/>
                <a:gd name="connsiteX864" fmla="*/ 67956 w 5185727"/>
                <a:gd name="connsiteY864" fmla="*/ 2666916 h 4476587"/>
                <a:gd name="connsiteX865" fmla="*/ 84200 w 5185727"/>
                <a:gd name="connsiteY865" fmla="*/ 2667294 h 4476587"/>
                <a:gd name="connsiteX866" fmla="*/ 666008 w 5185727"/>
                <a:gd name="connsiteY866" fmla="*/ 2667106 h 4476587"/>
                <a:gd name="connsiteX867" fmla="*/ 688532 w 5185727"/>
                <a:gd name="connsiteY867" fmla="*/ 2676266 h 4476587"/>
                <a:gd name="connsiteX868" fmla="*/ 1038295 w 5185727"/>
                <a:gd name="connsiteY868" fmla="*/ 3030278 h 4476587"/>
                <a:gd name="connsiteX869" fmla="*/ 1046512 w 5185727"/>
                <a:gd name="connsiteY869" fmla="*/ 3050394 h 4476587"/>
                <a:gd name="connsiteX870" fmla="*/ 1046181 w 5185727"/>
                <a:gd name="connsiteY870" fmla="*/ 3309399 h 4476587"/>
                <a:gd name="connsiteX871" fmla="*/ 1054540 w 5185727"/>
                <a:gd name="connsiteY871" fmla="*/ 3330506 h 4476587"/>
                <a:gd name="connsiteX872" fmla="*/ 1052414 w 5185727"/>
                <a:gd name="connsiteY872" fmla="*/ 3396756 h 4476587"/>
                <a:gd name="connsiteX873" fmla="*/ 987345 w 5185727"/>
                <a:gd name="connsiteY873" fmla="*/ 3390571 h 4476587"/>
                <a:gd name="connsiteX874" fmla="*/ 997214 w 5185727"/>
                <a:gd name="connsiteY874" fmla="*/ 3325454 h 4476587"/>
                <a:gd name="connsiteX875" fmla="*/ 1007177 w 5185727"/>
                <a:gd name="connsiteY875" fmla="*/ 3306141 h 4476587"/>
                <a:gd name="connsiteX876" fmla="*/ 1007130 w 5185727"/>
                <a:gd name="connsiteY876" fmla="*/ 3066119 h 4476587"/>
                <a:gd name="connsiteX877" fmla="*/ 1000519 w 5185727"/>
                <a:gd name="connsiteY877" fmla="*/ 3048128 h 4476587"/>
                <a:gd name="connsiteX878" fmla="*/ 672382 w 5185727"/>
                <a:gd name="connsiteY878" fmla="*/ 2716545 h 4476587"/>
                <a:gd name="connsiteX879" fmla="*/ 646459 w 5185727"/>
                <a:gd name="connsiteY879" fmla="*/ 2705968 h 4476587"/>
                <a:gd name="connsiteX880" fmla="*/ 78203 w 5185727"/>
                <a:gd name="connsiteY880" fmla="*/ 2706204 h 4476587"/>
                <a:gd name="connsiteX881" fmla="*/ 54971 w 5185727"/>
                <a:gd name="connsiteY881" fmla="*/ 2701151 h 4476587"/>
                <a:gd name="connsiteX882" fmla="*/ 67956 w 5185727"/>
                <a:gd name="connsiteY882" fmla="*/ 2666916 h 4476587"/>
                <a:gd name="connsiteX883" fmla="*/ 821313 w 5185727"/>
                <a:gd name="connsiteY883" fmla="*/ 2640519 h 4476587"/>
                <a:gd name="connsiteX884" fmla="*/ 814372 w 5185727"/>
                <a:gd name="connsiteY884" fmla="*/ 2646894 h 4476587"/>
                <a:gd name="connsiteX885" fmla="*/ 821503 w 5185727"/>
                <a:gd name="connsiteY885" fmla="*/ 2653977 h 4476587"/>
                <a:gd name="connsiteX886" fmla="*/ 827783 w 5185727"/>
                <a:gd name="connsiteY886" fmla="*/ 2647414 h 4476587"/>
                <a:gd name="connsiteX887" fmla="*/ 821313 w 5185727"/>
                <a:gd name="connsiteY887" fmla="*/ 2640519 h 4476587"/>
                <a:gd name="connsiteX888" fmla="*/ 2597835 w 5185727"/>
                <a:gd name="connsiteY888" fmla="*/ 2633353 h 4476587"/>
                <a:gd name="connsiteX889" fmla="*/ 2607893 w 5185727"/>
                <a:gd name="connsiteY889" fmla="*/ 2636411 h 4476587"/>
                <a:gd name="connsiteX890" fmla="*/ 2609829 w 5185727"/>
                <a:gd name="connsiteY890" fmla="*/ 2666585 h 4476587"/>
                <a:gd name="connsiteX891" fmla="*/ 2603265 w 5185727"/>
                <a:gd name="connsiteY891" fmla="*/ 2670835 h 4476587"/>
                <a:gd name="connsiteX892" fmla="*/ 2599156 w 5185727"/>
                <a:gd name="connsiteY892" fmla="*/ 2667671 h 4476587"/>
                <a:gd name="connsiteX893" fmla="*/ 2589276 w 5185727"/>
                <a:gd name="connsiteY893" fmla="*/ 2666561 h 4476587"/>
                <a:gd name="connsiteX894" fmla="*/ 2580885 w 5185727"/>
                <a:gd name="connsiteY894" fmla="*/ 2662195 h 4476587"/>
                <a:gd name="connsiteX895" fmla="*/ 2589258 w 5185727"/>
                <a:gd name="connsiteY895" fmla="*/ 2666579 h 4476587"/>
                <a:gd name="connsiteX896" fmla="*/ 2599156 w 5185727"/>
                <a:gd name="connsiteY896" fmla="*/ 2667671 h 4476587"/>
                <a:gd name="connsiteX897" fmla="*/ 2603264 w 5185727"/>
                <a:gd name="connsiteY897" fmla="*/ 2670835 h 4476587"/>
                <a:gd name="connsiteX898" fmla="*/ 2599298 w 5185727"/>
                <a:gd name="connsiteY898" fmla="*/ 2670173 h 4476587"/>
                <a:gd name="connsiteX899" fmla="*/ 2577104 w 5185727"/>
                <a:gd name="connsiteY899" fmla="*/ 2666821 h 4476587"/>
                <a:gd name="connsiteX900" fmla="*/ 2578568 w 5185727"/>
                <a:gd name="connsiteY900" fmla="*/ 2634569 h 4476587"/>
                <a:gd name="connsiteX901" fmla="*/ 2579465 w 5185727"/>
                <a:gd name="connsiteY901" fmla="*/ 2642502 h 4476587"/>
                <a:gd name="connsiteX902" fmla="*/ 2580882 w 5185727"/>
                <a:gd name="connsiteY902" fmla="*/ 2662193 h 4476587"/>
                <a:gd name="connsiteX903" fmla="*/ 2580883 w 5185727"/>
                <a:gd name="connsiteY903" fmla="*/ 2662193 h 4476587"/>
                <a:gd name="connsiteX904" fmla="*/ 2579513 w 5185727"/>
                <a:gd name="connsiteY904" fmla="*/ 2642550 h 4476587"/>
                <a:gd name="connsiteX905" fmla="*/ 2578616 w 5185727"/>
                <a:gd name="connsiteY905" fmla="*/ 2634617 h 4476587"/>
                <a:gd name="connsiteX906" fmla="*/ 2583952 w 5185727"/>
                <a:gd name="connsiteY906" fmla="*/ 2634475 h 4476587"/>
                <a:gd name="connsiteX907" fmla="*/ 2597835 w 5185727"/>
                <a:gd name="connsiteY907" fmla="*/ 2633353 h 4476587"/>
                <a:gd name="connsiteX908" fmla="*/ 821721 w 5185727"/>
                <a:gd name="connsiteY908" fmla="*/ 2601698 h 4476587"/>
                <a:gd name="connsiteX909" fmla="*/ 855642 w 5185727"/>
                <a:gd name="connsiteY909" fmla="*/ 2618467 h 4476587"/>
                <a:gd name="connsiteX910" fmla="*/ 869478 w 5185727"/>
                <a:gd name="connsiteY910" fmla="*/ 2624417 h 4476587"/>
                <a:gd name="connsiteX911" fmla="*/ 1002405 w 5185727"/>
                <a:gd name="connsiteY911" fmla="*/ 2622104 h 4476587"/>
                <a:gd name="connsiteX912" fmla="*/ 1018553 w 5185727"/>
                <a:gd name="connsiteY912" fmla="*/ 2632303 h 4476587"/>
                <a:gd name="connsiteX913" fmla="*/ 1045092 w 5185727"/>
                <a:gd name="connsiteY913" fmla="*/ 2688354 h 4476587"/>
                <a:gd name="connsiteX914" fmla="*/ 1063508 w 5185727"/>
                <a:gd name="connsiteY914" fmla="*/ 2699592 h 4476587"/>
                <a:gd name="connsiteX915" fmla="*/ 1831350 w 5185727"/>
                <a:gd name="connsiteY915" fmla="*/ 2699215 h 4476587"/>
                <a:gd name="connsiteX916" fmla="*/ 1856425 w 5185727"/>
                <a:gd name="connsiteY916" fmla="*/ 2708848 h 4476587"/>
                <a:gd name="connsiteX917" fmla="*/ 1964748 w 5185727"/>
                <a:gd name="connsiteY917" fmla="*/ 2809427 h 4476587"/>
                <a:gd name="connsiteX918" fmla="*/ 1981134 w 5185727"/>
                <a:gd name="connsiteY918" fmla="*/ 2816510 h 4476587"/>
                <a:gd name="connsiteX919" fmla="*/ 2030007 w 5185727"/>
                <a:gd name="connsiteY919" fmla="*/ 2863259 h 4476587"/>
                <a:gd name="connsiteX920" fmla="*/ 1980756 w 5185727"/>
                <a:gd name="connsiteY920" fmla="*/ 2906324 h 4476587"/>
                <a:gd name="connsiteX921" fmla="*/ 1940855 w 5185727"/>
                <a:gd name="connsiteY921" fmla="*/ 2852398 h 4476587"/>
                <a:gd name="connsiteX922" fmla="*/ 1933961 w 5185727"/>
                <a:gd name="connsiteY922" fmla="*/ 2834549 h 4476587"/>
                <a:gd name="connsiteX923" fmla="*/ 1840511 w 5185727"/>
                <a:gd name="connsiteY923" fmla="*/ 2747805 h 4476587"/>
                <a:gd name="connsiteX924" fmla="*/ 1815437 w 5185727"/>
                <a:gd name="connsiteY924" fmla="*/ 2738077 h 4476587"/>
                <a:gd name="connsiteX925" fmla="*/ 1427426 w 5185727"/>
                <a:gd name="connsiteY925" fmla="*/ 2738266 h 4476587"/>
                <a:gd name="connsiteX926" fmla="*/ 1038056 w 5185727"/>
                <a:gd name="connsiteY926" fmla="*/ 2738502 h 4476587"/>
                <a:gd name="connsiteX927" fmla="*/ 1019829 w 5185727"/>
                <a:gd name="connsiteY927" fmla="*/ 2727027 h 4476587"/>
                <a:gd name="connsiteX928" fmla="*/ 993196 w 5185727"/>
                <a:gd name="connsiteY928" fmla="*/ 2670977 h 4476587"/>
                <a:gd name="connsiteX929" fmla="*/ 980259 w 5185727"/>
                <a:gd name="connsiteY929" fmla="*/ 2662052 h 4476587"/>
                <a:gd name="connsiteX930" fmla="*/ 870423 w 5185727"/>
                <a:gd name="connsiteY930" fmla="*/ 2664413 h 4476587"/>
                <a:gd name="connsiteX931" fmla="*/ 858807 w 5185727"/>
                <a:gd name="connsiteY931" fmla="*/ 2671590 h 4476587"/>
                <a:gd name="connsiteX932" fmla="*/ 792651 w 5185727"/>
                <a:gd name="connsiteY932" fmla="*/ 2682593 h 4476587"/>
                <a:gd name="connsiteX933" fmla="*/ 787834 w 5185727"/>
                <a:gd name="connsiteY933" fmla="*/ 2616484 h 4476587"/>
                <a:gd name="connsiteX934" fmla="*/ 821721 w 5185727"/>
                <a:gd name="connsiteY934" fmla="*/ 2601698 h 4476587"/>
                <a:gd name="connsiteX935" fmla="*/ 2048659 w 5185727"/>
                <a:gd name="connsiteY935" fmla="*/ 2584940 h 4476587"/>
                <a:gd name="connsiteX936" fmla="*/ 2041151 w 5185727"/>
                <a:gd name="connsiteY936" fmla="*/ 2592260 h 4476587"/>
                <a:gd name="connsiteX937" fmla="*/ 2048565 w 5185727"/>
                <a:gd name="connsiteY937" fmla="*/ 2599202 h 4476587"/>
                <a:gd name="connsiteX938" fmla="*/ 2054798 w 5185727"/>
                <a:gd name="connsiteY938" fmla="*/ 2592071 h 4476587"/>
                <a:gd name="connsiteX939" fmla="*/ 2048659 w 5185727"/>
                <a:gd name="connsiteY939" fmla="*/ 2584940 h 4476587"/>
                <a:gd name="connsiteX940" fmla="*/ 2583044 w 5185727"/>
                <a:gd name="connsiteY940" fmla="*/ 2579440 h 4476587"/>
                <a:gd name="connsiteX941" fmla="*/ 2582033 w 5185727"/>
                <a:gd name="connsiteY941" fmla="*/ 2579735 h 4476587"/>
                <a:gd name="connsiteX942" fmla="*/ 2581771 w 5185727"/>
                <a:gd name="connsiteY942" fmla="*/ 2580840 h 4476587"/>
                <a:gd name="connsiteX943" fmla="*/ 2582033 w 5185727"/>
                <a:gd name="connsiteY943" fmla="*/ 2579735 h 4476587"/>
                <a:gd name="connsiteX944" fmla="*/ 306418 w 5185727"/>
                <a:gd name="connsiteY944" fmla="*/ 2577338 h 4476587"/>
                <a:gd name="connsiteX945" fmla="*/ 299240 w 5185727"/>
                <a:gd name="connsiteY945" fmla="*/ 2583478 h 4476587"/>
                <a:gd name="connsiteX946" fmla="*/ 305757 w 5185727"/>
                <a:gd name="connsiteY946" fmla="*/ 2590797 h 4476587"/>
                <a:gd name="connsiteX947" fmla="*/ 312746 w 5185727"/>
                <a:gd name="connsiteY947" fmla="*/ 2584469 h 4476587"/>
                <a:gd name="connsiteX948" fmla="*/ 306418 w 5185727"/>
                <a:gd name="connsiteY948" fmla="*/ 2577338 h 4476587"/>
                <a:gd name="connsiteX949" fmla="*/ 2608270 w 5185727"/>
                <a:gd name="connsiteY949" fmla="*/ 2572428 h 4476587"/>
                <a:gd name="connsiteX950" fmla="*/ 2607278 w 5185727"/>
                <a:gd name="connsiteY950" fmla="*/ 2605907 h 4476587"/>
                <a:gd name="connsiteX951" fmla="*/ 2575593 w 5185727"/>
                <a:gd name="connsiteY951" fmla="*/ 2608976 h 4476587"/>
                <a:gd name="connsiteX952" fmla="*/ 2575594 w 5185727"/>
                <a:gd name="connsiteY952" fmla="*/ 2608973 h 4476587"/>
                <a:gd name="connsiteX953" fmla="*/ 2575546 w 5185727"/>
                <a:gd name="connsiteY953" fmla="*/ 2606332 h 4476587"/>
                <a:gd name="connsiteX954" fmla="*/ 2608270 w 5185727"/>
                <a:gd name="connsiteY954" fmla="*/ 2572428 h 4476587"/>
                <a:gd name="connsiteX955" fmla="*/ 947582 w 5185727"/>
                <a:gd name="connsiteY955" fmla="*/ 2521382 h 4476587"/>
                <a:gd name="connsiteX956" fmla="*/ 940830 w 5185727"/>
                <a:gd name="connsiteY956" fmla="*/ 2528418 h 4476587"/>
                <a:gd name="connsiteX957" fmla="*/ 947724 w 5185727"/>
                <a:gd name="connsiteY957" fmla="*/ 2534982 h 4476587"/>
                <a:gd name="connsiteX958" fmla="*/ 954901 w 5185727"/>
                <a:gd name="connsiteY958" fmla="*/ 2528276 h 4476587"/>
                <a:gd name="connsiteX959" fmla="*/ 947582 w 5185727"/>
                <a:gd name="connsiteY959" fmla="*/ 2521382 h 4476587"/>
                <a:gd name="connsiteX960" fmla="*/ 2575452 w 5185727"/>
                <a:gd name="connsiteY960" fmla="*/ 2507169 h 4476587"/>
                <a:gd name="connsiteX961" fmla="*/ 2575499 w 5185727"/>
                <a:gd name="connsiteY961" fmla="*/ 2545984 h 4476587"/>
                <a:gd name="connsiteX962" fmla="*/ 2575452 w 5185727"/>
                <a:gd name="connsiteY962" fmla="*/ 2507169 h 4476587"/>
                <a:gd name="connsiteX963" fmla="*/ 2575452 w 5185727"/>
                <a:gd name="connsiteY963" fmla="*/ 2507169 h 4476587"/>
                <a:gd name="connsiteX964" fmla="*/ 2580835 w 5185727"/>
                <a:gd name="connsiteY964" fmla="*/ 2507500 h 4476587"/>
                <a:gd name="connsiteX965" fmla="*/ 2608884 w 5185727"/>
                <a:gd name="connsiteY965" fmla="*/ 2537956 h 4476587"/>
                <a:gd name="connsiteX966" fmla="*/ 2601092 w 5185727"/>
                <a:gd name="connsiteY966" fmla="*/ 2545559 h 4476587"/>
                <a:gd name="connsiteX967" fmla="*/ 2575499 w 5185727"/>
                <a:gd name="connsiteY967" fmla="*/ 2545984 h 4476587"/>
                <a:gd name="connsiteX968" fmla="*/ 2575452 w 5185727"/>
                <a:gd name="connsiteY968" fmla="*/ 2507169 h 4476587"/>
                <a:gd name="connsiteX969" fmla="*/ 195731 w 5185727"/>
                <a:gd name="connsiteY969" fmla="*/ 2489792 h 4476587"/>
                <a:gd name="connsiteX970" fmla="*/ 188365 w 5185727"/>
                <a:gd name="connsiteY970" fmla="*/ 2496213 h 4476587"/>
                <a:gd name="connsiteX971" fmla="*/ 195873 w 5185727"/>
                <a:gd name="connsiteY971" fmla="*/ 2503817 h 4476587"/>
                <a:gd name="connsiteX972" fmla="*/ 202626 w 5185727"/>
                <a:gd name="connsiteY972" fmla="*/ 2496403 h 4476587"/>
                <a:gd name="connsiteX973" fmla="*/ 195731 w 5185727"/>
                <a:gd name="connsiteY973" fmla="*/ 2489792 h 4476587"/>
                <a:gd name="connsiteX974" fmla="*/ 943509 w 5185727"/>
                <a:gd name="connsiteY974" fmla="*/ 2482944 h 4476587"/>
                <a:gd name="connsiteX975" fmla="*/ 976622 w 5185727"/>
                <a:gd name="connsiteY975" fmla="*/ 2494372 h 4476587"/>
                <a:gd name="connsiteX976" fmla="*/ 1003963 w 5185727"/>
                <a:gd name="connsiteY976" fmla="*/ 2504477 h 4476587"/>
                <a:gd name="connsiteX977" fmla="*/ 1053309 w 5185727"/>
                <a:gd name="connsiteY977" fmla="*/ 2506508 h 4476587"/>
                <a:gd name="connsiteX978" fmla="*/ 1084286 w 5185727"/>
                <a:gd name="connsiteY978" fmla="*/ 2543434 h 4476587"/>
                <a:gd name="connsiteX979" fmla="*/ 1122486 w 5185727"/>
                <a:gd name="connsiteY979" fmla="*/ 2592637 h 4476587"/>
                <a:gd name="connsiteX980" fmla="*/ 1142792 w 5185727"/>
                <a:gd name="connsiteY980" fmla="*/ 2602129 h 4476587"/>
                <a:gd name="connsiteX981" fmla="*/ 1864499 w 5185727"/>
                <a:gd name="connsiteY981" fmla="*/ 2601751 h 4476587"/>
                <a:gd name="connsiteX982" fmla="*/ 1888393 w 5185727"/>
                <a:gd name="connsiteY982" fmla="*/ 2611148 h 4476587"/>
                <a:gd name="connsiteX983" fmla="*/ 2020044 w 5185727"/>
                <a:gd name="connsiteY983" fmla="*/ 2734441 h 4476587"/>
                <a:gd name="connsiteX984" fmla="*/ 2036807 w 5185727"/>
                <a:gd name="connsiteY984" fmla="*/ 2741147 h 4476587"/>
                <a:gd name="connsiteX985" fmla="*/ 2118216 w 5185727"/>
                <a:gd name="connsiteY985" fmla="*/ 2741147 h 4476587"/>
                <a:gd name="connsiteX986" fmla="*/ 2135687 w 5185727"/>
                <a:gd name="connsiteY986" fmla="*/ 2733780 h 4476587"/>
                <a:gd name="connsiteX987" fmla="*/ 2184371 w 5185727"/>
                <a:gd name="connsiteY987" fmla="*/ 2724336 h 4476587"/>
                <a:gd name="connsiteX988" fmla="*/ 2211995 w 5185727"/>
                <a:gd name="connsiteY988" fmla="*/ 2766834 h 4476587"/>
                <a:gd name="connsiteX989" fmla="*/ 2178941 w 5185727"/>
                <a:gd name="connsiteY989" fmla="*/ 2809380 h 4476587"/>
                <a:gd name="connsiteX990" fmla="*/ 2129690 w 5185727"/>
                <a:gd name="connsiteY990" fmla="*/ 2790822 h 4476587"/>
                <a:gd name="connsiteX991" fmla="*/ 2111510 w 5185727"/>
                <a:gd name="connsiteY991" fmla="*/ 2781095 h 4476587"/>
                <a:gd name="connsiteX992" fmla="*/ 2023349 w 5185727"/>
                <a:gd name="connsiteY992" fmla="*/ 2781426 h 4476587"/>
                <a:gd name="connsiteX993" fmla="*/ 2004367 w 5185727"/>
                <a:gd name="connsiteY993" fmla="*/ 2773776 h 4476587"/>
                <a:gd name="connsiteX994" fmla="*/ 1870496 w 5185727"/>
                <a:gd name="connsiteY994" fmla="*/ 2648878 h 4476587"/>
                <a:gd name="connsiteX995" fmla="*/ 1848869 w 5185727"/>
                <a:gd name="connsiteY995" fmla="*/ 2640614 h 4476587"/>
                <a:gd name="connsiteX996" fmla="*/ 1124470 w 5185727"/>
                <a:gd name="connsiteY996" fmla="*/ 2640992 h 4476587"/>
                <a:gd name="connsiteX997" fmla="*/ 1101663 w 5185727"/>
                <a:gd name="connsiteY997" fmla="*/ 2630509 h 4476587"/>
                <a:gd name="connsiteX998" fmla="*/ 1041126 w 5185727"/>
                <a:gd name="connsiteY998" fmla="*/ 2552312 h 4476587"/>
                <a:gd name="connsiteX999" fmla="*/ 1022096 w 5185727"/>
                <a:gd name="connsiteY999" fmla="*/ 2542868 h 4476587"/>
                <a:gd name="connsiteX1000" fmla="*/ 1004482 w 5185727"/>
                <a:gd name="connsiteY1000" fmla="*/ 2542914 h 4476587"/>
                <a:gd name="connsiteX1001" fmla="*/ 985169 w 5185727"/>
                <a:gd name="connsiteY1001" fmla="*/ 2552925 h 4476587"/>
                <a:gd name="connsiteX1002" fmla="*/ 921280 w 5185727"/>
                <a:gd name="connsiteY1002" fmla="*/ 2565156 h 4476587"/>
                <a:gd name="connsiteX1003" fmla="*/ 912024 w 5185727"/>
                <a:gd name="connsiteY1003" fmla="*/ 2500558 h 4476587"/>
                <a:gd name="connsiteX1004" fmla="*/ 943509 w 5185727"/>
                <a:gd name="connsiteY1004" fmla="*/ 2482944 h 4476587"/>
                <a:gd name="connsiteX1005" fmla="*/ 543891 w 5185727"/>
                <a:gd name="connsiteY1005" fmla="*/ 2482378 h 4476587"/>
                <a:gd name="connsiteX1006" fmla="*/ 537280 w 5185727"/>
                <a:gd name="connsiteY1006" fmla="*/ 2488989 h 4476587"/>
                <a:gd name="connsiteX1007" fmla="*/ 543845 w 5185727"/>
                <a:gd name="connsiteY1007" fmla="*/ 2495836 h 4476587"/>
                <a:gd name="connsiteX1008" fmla="*/ 551068 w 5185727"/>
                <a:gd name="connsiteY1008" fmla="*/ 2488564 h 4476587"/>
                <a:gd name="connsiteX1009" fmla="*/ 543891 w 5185727"/>
                <a:gd name="connsiteY1009" fmla="*/ 2482378 h 4476587"/>
                <a:gd name="connsiteX1010" fmla="*/ 661051 w 5185727"/>
                <a:gd name="connsiteY1010" fmla="*/ 2476995 h 4476587"/>
                <a:gd name="connsiteX1011" fmla="*/ 654157 w 5185727"/>
                <a:gd name="connsiteY1011" fmla="*/ 2483606 h 4476587"/>
                <a:gd name="connsiteX1012" fmla="*/ 660626 w 5185727"/>
                <a:gd name="connsiteY1012" fmla="*/ 2490642 h 4476587"/>
                <a:gd name="connsiteX1013" fmla="*/ 667709 w 5185727"/>
                <a:gd name="connsiteY1013" fmla="*/ 2483984 h 4476587"/>
                <a:gd name="connsiteX1014" fmla="*/ 661051 w 5185727"/>
                <a:gd name="connsiteY1014" fmla="*/ 2476995 h 4476587"/>
                <a:gd name="connsiteX1015" fmla="*/ 4104215 w 5185727"/>
                <a:gd name="connsiteY1015" fmla="*/ 2461600 h 4476587"/>
                <a:gd name="connsiteX1016" fmla="*/ 4095716 w 5185727"/>
                <a:gd name="connsiteY1016" fmla="*/ 2467786 h 4476587"/>
                <a:gd name="connsiteX1017" fmla="*/ 4101665 w 5185727"/>
                <a:gd name="connsiteY1017" fmla="*/ 2474965 h 4476587"/>
                <a:gd name="connsiteX1018" fmla="*/ 4109740 w 5185727"/>
                <a:gd name="connsiteY1018" fmla="*/ 2468070 h 4476587"/>
                <a:gd name="connsiteX1019" fmla="*/ 4104215 w 5185727"/>
                <a:gd name="connsiteY1019" fmla="*/ 2461600 h 4476587"/>
                <a:gd name="connsiteX1020" fmla="*/ 195212 w 5185727"/>
                <a:gd name="connsiteY1020" fmla="*/ 2451354 h 4476587"/>
                <a:gd name="connsiteX1021" fmla="*/ 240780 w 5185727"/>
                <a:gd name="connsiteY1021" fmla="*/ 2496875 h 4476587"/>
                <a:gd name="connsiteX1022" fmla="*/ 194976 w 5185727"/>
                <a:gd name="connsiteY1022" fmla="*/ 2542349 h 4476587"/>
                <a:gd name="connsiteX1023" fmla="*/ 149833 w 5185727"/>
                <a:gd name="connsiteY1023" fmla="*/ 2495978 h 4476587"/>
                <a:gd name="connsiteX1024" fmla="*/ 195212 w 5185727"/>
                <a:gd name="connsiteY1024" fmla="*/ 2451354 h 4476587"/>
                <a:gd name="connsiteX1025" fmla="*/ 2607798 w 5185727"/>
                <a:gd name="connsiteY1025" fmla="*/ 2442287 h 4476587"/>
                <a:gd name="connsiteX1026" fmla="*/ 2593820 w 5185727"/>
                <a:gd name="connsiteY1026" fmla="*/ 2446159 h 4476587"/>
                <a:gd name="connsiteX1027" fmla="*/ 2581985 w 5185727"/>
                <a:gd name="connsiteY1027" fmla="*/ 2449559 h 4476587"/>
                <a:gd name="connsiteX1028" fmla="*/ 2581976 w 5185727"/>
                <a:gd name="connsiteY1028" fmla="*/ 2449600 h 4476587"/>
                <a:gd name="connsiteX1029" fmla="*/ 2593820 w 5185727"/>
                <a:gd name="connsiteY1029" fmla="*/ 2446207 h 4476587"/>
                <a:gd name="connsiteX1030" fmla="*/ 2607797 w 5185727"/>
                <a:gd name="connsiteY1030" fmla="*/ 2442382 h 4476587"/>
                <a:gd name="connsiteX1031" fmla="*/ 2607136 w 5185727"/>
                <a:gd name="connsiteY1031" fmla="*/ 2475059 h 4476587"/>
                <a:gd name="connsiteX1032" fmla="*/ 2575593 w 5185727"/>
                <a:gd name="connsiteY1032" fmla="*/ 2478458 h 4476587"/>
                <a:gd name="connsiteX1033" fmla="*/ 2579323 w 5185727"/>
                <a:gd name="connsiteY1033" fmla="*/ 2461648 h 4476587"/>
                <a:gd name="connsiteX1034" fmla="*/ 2580115 w 5185727"/>
                <a:gd name="connsiteY1034" fmla="*/ 2458018 h 4476587"/>
                <a:gd name="connsiteX1035" fmla="*/ 2579323 w 5185727"/>
                <a:gd name="connsiteY1035" fmla="*/ 2461600 h 4476587"/>
                <a:gd name="connsiteX1036" fmla="*/ 2575593 w 5185727"/>
                <a:gd name="connsiteY1036" fmla="*/ 2478411 h 4476587"/>
                <a:gd name="connsiteX1037" fmla="*/ 2575499 w 5185727"/>
                <a:gd name="connsiteY1037" fmla="*/ 2475720 h 4476587"/>
                <a:gd name="connsiteX1038" fmla="*/ 2607798 w 5185727"/>
                <a:gd name="connsiteY1038" fmla="*/ 2442287 h 4476587"/>
                <a:gd name="connsiteX1039" fmla="*/ 4110873 w 5185727"/>
                <a:gd name="connsiteY1039" fmla="*/ 2423540 h 4476587"/>
                <a:gd name="connsiteX1040" fmla="*/ 4146477 w 5185727"/>
                <a:gd name="connsiteY1040" fmla="*/ 2474114 h 4476587"/>
                <a:gd name="connsiteX1041" fmla="*/ 4163005 w 5185727"/>
                <a:gd name="connsiteY1041" fmla="*/ 2514110 h 4476587"/>
                <a:gd name="connsiteX1042" fmla="*/ 4178115 w 5185727"/>
                <a:gd name="connsiteY1042" fmla="*/ 2514960 h 4476587"/>
                <a:gd name="connsiteX1043" fmla="*/ 4231002 w 5185727"/>
                <a:gd name="connsiteY1043" fmla="*/ 2504194 h 4476587"/>
                <a:gd name="connsiteX1044" fmla="*/ 4248191 w 5185727"/>
                <a:gd name="connsiteY1044" fmla="*/ 2510002 h 4476587"/>
                <a:gd name="connsiteX1045" fmla="*/ 4376205 w 5185727"/>
                <a:gd name="connsiteY1045" fmla="*/ 2655535 h 4476587"/>
                <a:gd name="connsiteX1046" fmla="*/ 4460163 w 5185727"/>
                <a:gd name="connsiteY1046" fmla="*/ 2751393 h 4476587"/>
                <a:gd name="connsiteX1047" fmla="*/ 4475557 w 5185727"/>
                <a:gd name="connsiteY1047" fmla="*/ 2757106 h 4476587"/>
                <a:gd name="connsiteX1048" fmla="*/ 4647817 w 5185727"/>
                <a:gd name="connsiteY1048" fmla="*/ 2757060 h 4476587"/>
                <a:gd name="connsiteX1049" fmla="*/ 4666801 w 5185727"/>
                <a:gd name="connsiteY1049" fmla="*/ 2757626 h 4476587"/>
                <a:gd name="connsiteX1050" fmla="*/ 4677236 w 5185727"/>
                <a:gd name="connsiteY1050" fmla="*/ 2784070 h 4476587"/>
                <a:gd name="connsiteX1051" fmla="*/ 4650462 w 5185727"/>
                <a:gd name="connsiteY1051" fmla="*/ 2797245 h 4476587"/>
                <a:gd name="connsiteX1052" fmla="*/ 4622649 w 5185727"/>
                <a:gd name="connsiteY1052" fmla="*/ 2798991 h 4476587"/>
                <a:gd name="connsiteX1053" fmla="*/ 4606735 w 5185727"/>
                <a:gd name="connsiteY1053" fmla="*/ 2797291 h 4476587"/>
                <a:gd name="connsiteX1054" fmla="*/ 4458888 w 5185727"/>
                <a:gd name="connsiteY1054" fmla="*/ 2797385 h 4476587"/>
                <a:gd name="connsiteX1055" fmla="*/ 4440425 w 5185727"/>
                <a:gd name="connsiteY1055" fmla="*/ 2788886 h 4476587"/>
                <a:gd name="connsiteX1056" fmla="*/ 4232938 w 5185727"/>
                <a:gd name="connsiteY1056" fmla="*/ 2552547 h 4476587"/>
                <a:gd name="connsiteX1057" fmla="*/ 4216883 w 5185727"/>
                <a:gd name="connsiteY1057" fmla="*/ 2547447 h 4476587"/>
                <a:gd name="connsiteX1058" fmla="*/ 4162674 w 5185727"/>
                <a:gd name="connsiteY1058" fmla="*/ 2558639 h 4476587"/>
                <a:gd name="connsiteX1059" fmla="*/ 4143833 w 5185727"/>
                <a:gd name="connsiteY1059" fmla="*/ 2552689 h 4476587"/>
                <a:gd name="connsiteX1060" fmla="*/ 4128958 w 5185727"/>
                <a:gd name="connsiteY1060" fmla="*/ 2535123 h 4476587"/>
                <a:gd name="connsiteX1061" fmla="*/ 4091418 w 5185727"/>
                <a:gd name="connsiteY1061" fmla="*/ 2511465 h 4476587"/>
                <a:gd name="connsiteX1062" fmla="*/ 4057986 w 5185727"/>
                <a:gd name="connsiteY1062" fmla="*/ 2460703 h 4476587"/>
                <a:gd name="connsiteX1063" fmla="*/ 4110873 w 5185727"/>
                <a:gd name="connsiteY1063" fmla="*/ 2423540 h 4476587"/>
                <a:gd name="connsiteX1064" fmla="*/ 44342 w 5185727"/>
                <a:gd name="connsiteY1064" fmla="*/ 2394925 h 4476587"/>
                <a:gd name="connsiteX1065" fmla="*/ 38298 w 5185727"/>
                <a:gd name="connsiteY1065" fmla="*/ 2402197 h 4476587"/>
                <a:gd name="connsiteX1066" fmla="*/ 45097 w 5185727"/>
                <a:gd name="connsiteY1066" fmla="*/ 2409091 h 4476587"/>
                <a:gd name="connsiteX1067" fmla="*/ 51850 w 5185727"/>
                <a:gd name="connsiteY1067" fmla="*/ 2402056 h 4476587"/>
                <a:gd name="connsiteX1068" fmla="*/ 44342 w 5185727"/>
                <a:gd name="connsiteY1068" fmla="*/ 2394925 h 4476587"/>
                <a:gd name="connsiteX1069" fmla="*/ 4340601 w 5185727"/>
                <a:gd name="connsiteY1069" fmla="*/ 2390676 h 4476587"/>
                <a:gd name="connsiteX1070" fmla="*/ 4333660 w 5185727"/>
                <a:gd name="connsiteY1070" fmla="*/ 2397050 h 4476587"/>
                <a:gd name="connsiteX1071" fmla="*/ 4339940 w 5185727"/>
                <a:gd name="connsiteY1071" fmla="*/ 2404229 h 4476587"/>
                <a:gd name="connsiteX1072" fmla="*/ 4347023 w 5185727"/>
                <a:gd name="connsiteY1072" fmla="*/ 2397570 h 4476587"/>
                <a:gd name="connsiteX1073" fmla="*/ 4340601 w 5185727"/>
                <a:gd name="connsiteY1073" fmla="*/ 2390676 h 4476587"/>
                <a:gd name="connsiteX1074" fmla="*/ 868862 w 5185727"/>
                <a:gd name="connsiteY1074" fmla="*/ 2387181 h 4476587"/>
                <a:gd name="connsiteX1075" fmla="*/ 861449 w 5185727"/>
                <a:gd name="connsiteY1075" fmla="*/ 2393131 h 4476587"/>
                <a:gd name="connsiteX1076" fmla="*/ 868721 w 5185727"/>
                <a:gd name="connsiteY1076" fmla="*/ 2400828 h 4476587"/>
                <a:gd name="connsiteX1077" fmla="*/ 875662 w 5185727"/>
                <a:gd name="connsiteY1077" fmla="*/ 2393603 h 4476587"/>
                <a:gd name="connsiteX1078" fmla="*/ 868862 w 5185727"/>
                <a:gd name="connsiteY1078" fmla="*/ 2387181 h 4476587"/>
                <a:gd name="connsiteX1079" fmla="*/ 1195243 w 5185727"/>
                <a:gd name="connsiteY1079" fmla="*/ 2377642 h 4476587"/>
                <a:gd name="connsiteX1080" fmla="*/ 1195243 w 5185727"/>
                <a:gd name="connsiteY1080" fmla="*/ 2377643 h 4476587"/>
                <a:gd name="connsiteX1081" fmla="*/ 1195568 w 5185727"/>
                <a:gd name="connsiteY1081" fmla="*/ 2387937 h 4476587"/>
                <a:gd name="connsiteX1082" fmla="*/ 1189272 w 5185727"/>
                <a:gd name="connsiteY1082" fmla="*/ 2396152 h 4476587"/>
                <a:gd name="connsiteX1083" fmla="*/ 1195586 w 5185727"/>
                <a:gd name="connsiteY1083" fmla="*/ 2387936 h 4476587"/>
                <a:gd name="connsiteX1084" fmla="*/ 1580564 w 5185727"/>
                <a:gd name="connsiteY1084" fmla="*/ 2377639 h 4476587"/>
                <a:gd name="connsiteX1085" fmla="*/ 1580563 w 5185727"/>
                <a:gd name="connsiteY1085" fmla="*/ 2377643 h 4476587"/>
                <a:gd name="connsiteX1086" fmla="*/ 1580898 w 5185727"/>
                <a:gd name="connsiteY1086" fmla="*/ 2387897 h 4476587"/>
                <a:gd name="connsiteX1087" fmla="*/ 1580899 w 5185727"/>
                <a:gd name="connsiteY1087" fmla="*/ 2387896 h 4476587"/>
                <a:gd name="connsiteX1088" fmla="*/ 2450553 w 5185727"/>
                <a:gd name="connsiteY1088" fmla="*/ 2374810 h 4476587"/>
                <a:gd name="connsiteX1089" fmla="*/ 2454945 w 5185727"/>
                <a:gd name="connsiteY1089" fmla="*/ 2395446 h 4476587"/>
                <a:gd name="connsiteX1090" fmla="*/ 2454992 w 5185727"/>
                <a:gd name="connsiteY1090" fmla="*/ 2895652 h 4476587"/>
                <a:gd name="connsiteX1091" fmla="*/ 2452165 w 5185727"/>
                <a:gd name="connsiteY1091" fmla="*/ 2915455 h 4476587"/>
                <a:gd name="connsiteX1092" fmla="*/ 2448841 w 5185727"/>
                <a:gd name="connsiteY1092" fmla="*/ 2915979 h 4476587"/>
                <a:gd name="connsiteX1093" fmla="*/ 2450503 w 5185727"/>
                <a:gd name="connsiteY1093" fmla="*/ 2910707 h 4476587"/>
                <a:gd name="connsiteX1094" fmla="*/ 2450601 w 5185727"/>
                <a:gd name="connsiteY1094" fmla="*/ 2899241 h 4476587"/>
                <a:gd name="connsiteX1095" fmla="*/ 2450553 w 5185727"/>
                <a:gd name="connsiteY1095" fmla="*/ 2374810 h 4476587"/>
                <a:gd name="connsiteX1096" fmla="*/ 2377267 w 5185727"/>
                <a:gd name="connsiteY1096" fmla="*/ 2374668 h 4476587"/>
                <a:gd name="connsiteX1097" fmla="*/ 2450506 w 5185727"/>
                <a:gd name="connsiteY1097" fmla="*/ 2374809 h 4476587"/>
                <a:gd name="connsiteX1098" fmla="*/ 2450554 w 5185727"/>
                <a:gd name="connsiteY1098" fmla="*/ 2899288 h 4476587"/>
                <a:gd name="connsiteX1099" fmla="*/ 2450463 w 5185727"/>
                <a:gd name="connsiteY1099" fmla="*/ 2910754 h 4476587"/>
                <a:gd name="connsiteX1100" fmla="*/ 2448826 w 5185727"/>
                <a:gd name="connsiteY1100" fmla="*/ 2915982 h 4476587"/>
                <a:gd name="connsiteX1101" fmla="*/ 2448841 w 5185727"/>
                <a:gd name="connsiteY1101" fmla="*/ 2915979 h 4476587"/>
                <a:gd name="connsiteX1102" fmla="*/ 2448824 w 5185727"/>
                <a:gd name="connsiteY1102" fmla="*/ 2916034 h 4476587"/>
                <a:gd name="connsiteX1103" fmla="*/ 2448809 w 5185727"/>
                <a:gd name="connsiteY1103" fmla="*/ 2916035 h 4476587"/>
                <a:gd name="connsiteX1104" fmla="*/ 2448795 w 5185727"/>
                <a:gd name="connsiteY1104" fmla="*/ 2916081 h 4476587"/>
                <a:gd name="connsiteX1105" fmla="*/ 2447502 w 5185727"/>
                <a:gd name="connsiteY1105" fmla="*/ 2916190 h 4476587"/>
                <a:gd name="connsiteX1106" fmla="*/ 2432799 w 5185727"/>
                <a:gd name="connsiteY1106" fmla="*/ 2918507 h 4476587"/>
                <a:gd name="connsiteX1107" fmla="*/ 2423743 w 5185727"/>
                <a:gd name="connsiteY1107" fmla="*/ 2919422 h 4476587"/>
                <a:gd name="connsiteX1108" fmla="*/ 2423402 w 5185727"/>
                <a:gd name="connsiteY1108" fmla="*/ 2919499 h 4476587"/>
                <a:gd name="connsiteX1109" fmla="*/ 2370751 w 5185727"/>
                <a:gd name="connsiteY1109" fmla="*/ 2917420 h 4476587"/>
                <a:gd name="connsiteX1110" fmla="*/ 2323153 w 5185727"/>
                <a:gd name="connsiteY1110" fmla="*/ 2859056 h 4476587"/>
                <a:gd name="connsiteX1111" fmla="*/ 2323199 w 5185727"/>
                <a:gd name="connsiteY1111" fmla="*/ 2810230 h 4476587"/>
                <a:gd name="connsiteX1112" fmla="*/ 2311489 w 5185727"/>
                <a:gd name="connsiteY1112" fmla="*/ 2798331 h 4476587"/>
                <a:gd name="connsiteX1113" fmla="*/ 2298645 w 5185727"/>
                <a:gd name="connsiteY1113" fmla="*/ 2785015 h 4476587"/>
                <a:gd name="connsiteX1114" fmla="*/ 2298645 w 5185727"/>
                <a:gd name="connsiteY1114" fmla="*/ 2776892 h 4476587"/>
                <a:gd name="connsiteX1115" fmla="*/ 2313425 w 5185727"/>
                <a:gd name="connsiteY1115" fmla="*/ 2760884 h 4476587"/>
                <a:gd name="connsiteX1116" fmla="*/ 2323058 w 5185727"/>
                <a:gd name="connsiteY1116" fmla="*/ 2747002 h 4476587"/>
                <a:gd name="connsiteX1117" fmla="*/ 2312575 w 5185727"/>
                <a:gd name="connsiteY1117" fmla="*/ 2735480 h 4476587"/>
                <a:gd name="connsiteX1118" fmla="*/ 2298550 w 5185727"/>
                <a:gd name="connsiteY1118" fmla="*/ 2720605 h 4476587"/>
                <a:gd name="connsiteX1119" fmla="*/ 2298550 w 5185727"/>
                <a:gd name="connsiteY1119" fmla="*/ 2711115 h 4476587"/>
                <a:gd name="connsiteX1120" fmla="*/ 2311348 w 5185727"/>
                <a:gd name="connsiteY1120" fmla="*/ 2697656 h 4476587"/>
                <a:gd name="connsiteX1121" fmla="*/ 2323199 w 5185727"/>
                <a:gd name="connsiteY1121" fmla="*/ 2684482 h 4476587"/>
                <a:gd name="connsiteX1122" fmla="*/ 2311253 w 5185727"/>
                <a:gd name="connsiteY1122" fmla="*/ 2672818 h 4476587"/>
                <a:gd name="connsiteX1123" fmla="*/ 2298504 w 5185727"/>
                <a:gd name="connsiteY1123" fmla="*/ 2660683 h 4476587"/>
                <a:gd name="connsiteX1124" fmla="*/ 2298504 w 5185727"/>
                <a:gd name="connsiteY1124" fmla="*/ 2648500 h 4476587"/>
                <a:gd name="connsiteX1125" fmla="*/ 2312433 w 5185727"/>
                <a:gd name="connsiteY1125" fmla="*/ 2634900 h 4476587"/>
                <a:gd name="connsiteX1126" fmla="*/ 2323011 w 5185727"/>
                <a:gd name="connsiteY1126" fmla="*/ 2621962 h 4476587"/>
                <a:gd name="connsiteX1127" fmla="*/ 2311772 w 5185727"/>
                <a:gd name="connsiteY1127" fmla="*/ 2609401 h 4476587"/>
                <a:gd name="connsiteX1128" fmla="*/ 2298409 w 5185727"/>
                <a:gd name="connsiteY1128" fmla="*/ 2596416 h 4476587"/>
                <a:gd name="connsiteX1129" fmla="*/ 2298409 w 5185727"/>
                <a:gd name="connsiteY1129" fmla="*/ 2584233 h 4476587"/>
                <a:gd name="connsiteX1130" fmla="*/ 2311064 w 5185727"/>
                <a:gd name="connsiteY1130" fmla="*/ 2572191 h 4476587"/>
                <a:gd name="connsiteX1131" fmla="*/ 2322963 w 5185727"/>
                <a:gd name="connsiteY1131" fmla="*/ 2558876 h 4476587"/>
                <a:gd name="connsiteX1132" fmla="*/ 2310545 w 5185727"/>
                <a:gd name="connsiteY1132" fmla="*/ 2546032 h 4476587"/>
                <a:gd name="connsiteX1133" fmla="*/ 2298409 w 5185727"/>
                <a:gd name="connsiteY1133" fmla="*/ 2533470 h 4476587"/>
                <a:gd name="connsiteX1134" fmla="*/ 2298409 w 5185727"/>
                <a:gd name="connsiteY1134" fmla="*/ 2525348 h 4476587"/>
                <a:gd name="connsiteX1135" fmla="*/ 2313661 w 5185727"/>
                <a:gd name="connsiteY1135" fmla="*/ 2508396 h 4476587"/>
                <a:gd name="connsiteX1136" fmla="*/ 2322161 w 5185727"/>
                <a:gd name="connsiteY1136" fmla="*/ 2489650 h 4476587"/>
                <a:gd name="connsiteX1137" fmla="*/ 2313048 w 5185727"/>
                <a:gd name="connsiteY1137" fmla="*/ 2479498 h 4476587"/>
                <a:gd name="connsiteX1138" fmla="*/ 2298125 w 5185727"/>
                <a:gd name="connsiteY1138" fmla="*/ 2463868 h 4476587"/>
                <a:gd name="connsiteX1139" fmla="*/ 2298079 w 5185727"/>
                <a:gd name="connsiteY1139" fmla="*/ 2451685 h 4476587"/>
                <a:gd name="connsiteX1140" fmla="*/ 2307664 w 5185727"/>
                <a:gd name="connsiteY1140" fmla="*/ 2442052 h 4476587"/>
                <a:gd name="connsiteX1141" fmla="*/ 2323011 w 5185727"/>
                <a:gd name="connsiteY1141" fmla="*/ 2427414 h 4476587"/>
                <a:gd name="connsiteX1142" fmla="*/ 2377267 w 5185727"/>
                <a:gd name="connsiteY1142" fmla="*/ 2374668 h 4476587"/>
                <a:gd name="connsiteX1143" fmla="*/ 1208229 w 5185727"/>
                <a:gd name="connsiteY1143" fmla="*/ 2364751 h 4476587"/>
                <a:gd name="connsiteX1144" fmla="*/ 1198354 w 5185727"/>
                <a:gd name="connsiteY1144" fmla="*/ 2367727 h 4476587"/>
                <a:gd name="connsiteX1145" fmla="*/ 1195290 w 5185727"/>
                <a:gd name="connsiteY1145" fmla="*/ 2377493 h 4476587"/>
                <a:gd name="connsiteX1146" fmla="*/ 1198354 w 5185727"/>
                <a:gd name="connsiteY1146" fmla="*/ 2367744 h 4476587"/>
                <a:gd name="connsiteX1147" fmla="*/ 1208229 w 5185727"/>
                <a:gd name="connsiteY1147" fmla="*/ 2364751 h 4476587"/>
                <a:gd name="connsiteX1148" fmla="*/ 1270182 w 5185727"/>
                <a:gd name="connsiteY1148" fmla="*/ 2363712 h 4476587"/>
                <a:gd name="connsiteX1149" fmla="*/ 1316458 w 5185727"/>
                <a:gd name="connsiteY1149" fmla="*/ 2363712 h 4476587"/>
                <a:gd name="connsiteX1150" fmla="*/ 1314238 w 5185727"/>
                <a:gd name="connsiteY1150" fmla="*/ 2397381 h 4476587"/>
                <a:gd name="connsiteX1151" fmla="*/ 1279153 w 5185727"/>
                <a:gd name="connsiteY1151" fmla="*/ 2399694 h 4476587"/>
                <a:gd name="connsiteX1152" fmla="*/ 1270087 w 5185727"/>
                <a:gd name="connsiteY1152" fmla="*/ 2390675 h 4476587"/>
                <a:gd name="connsiteX1153" fmla="*/ 1270182 w 5185727"/>
                <a:gd name="connsiteY1153" fmla="*/ 2363712 h 4476587"/>
                <a:gd name="connsiteX1154" fmla="*/ 1422279 w 5185727"/>
                <a:gd name="connsiteY1154" fmla="*/ 2363571 h 4476587"/>
                <a:gd name="connsiteX1155" fmla="*/ 1468508 w 5185727"/>
                <a:gd name="connsiteY1155" fmla="*/ 2363807 h 4476587"/>
                <a:gd name="connsiteX1156" fmla="*/ 1468461 w 5185727"/>
                <a:gd name="connsiteY1156" fmla="*/ 2366499 h 4476587"/>
                <a:gd name="connsiteX1157" fmla="*/ 1428465 w 5185727"/>
                <a:gd name="connsiteY1157" fmla="*/ 2399789 h 4476587"/>
                <a:gd name="connsiteX1158" fmla="*/ 1422327 w 5185727"/>
                <a:gd name="connsiteY1158" fmla="*/ 2391903 h 4476587"/>
                <a:gd name="connsiteX1159" fmla="*/ 1422279 w 5185727"/>
                <a:gd name="connsiteY1159" fmla="*/ 2363571 h 4476587"/>
                <a:gd name="connsiteX1160" fmla="*/ 1346255 w 5185727"/>
                <a:gd name="connsiteY1160" fmla="*/ 2363571 h 4476587"/>
                <a:gd name="connsiteX1161" fmla="*/ 1392484 w 5185727"/>
                <a:gd name="connsiteY1161" fmla="*/ 2363807 h 4476587"/>
                <a:gd name="connsiteX1162" fmla="*/ 1392437 w 5185727"/>
                <a:gd name="connsiteY1162" fmla="*/ 2366499 h 4476587"/>
                <a:gd name="connsiteX1163" fmla="*/ 1352488 w 5185727"/>
                <a:gd name="connsiteY1163" fmla="*/ 2399789 h 4476587"/>
                <a:gd name="connsiteX1164" fmla="*/ 1346303 w 5185727"/>
                <a:gd name="connsiteY1164" fmla="*/ 2391903 h 4476587"/>
                <a:gd name="connsiteX1165" fmla="*/ 1346255 w 5185727"/>
                <a:gd name="connsiteY1165" fmla="*/ 2363571 h 4476587"/>
                <a:gd name="connsiteX1166" fmla="*/ 1699606 w 5185727"/>
                <a:gd name="connsiteY1166" fmla="*/ 2361068 h 4476587"/>
                <a:gd name="connsiteX1167" fmla="*/ 1699133 w 5185727"/>
                <a:gd name="connsiteY1167" fmla="*/ 2392045 h 4476587"/>
                <a:gd name="connsiteX1168" fmla="*/ 1691436 w 5185727"/>
                <a:gd name="connsiteY1168" fmla="*/ 2399599 h 4476587"/>
                <a:gd name="connsiteX1169" fmla="*/ 1690067 w 5185727"/>
                <a:gd name="connsiteY1169" fmla="*/ 2399599 h 4476587"/>
                <a:gd name="connsiteX1170" fmla="*/ 1654982 w 5185727"/>
                <a:gd name="connsiteY1170" fmla="*/ 2397380 h 4476587"/>
                <a:gd name="connsiteX1171" fmla="*/ 1652763 w 5185727"/>
                <a:gd name="connsiteY1171" fmla="*/ 2363712 h 4476587"/>
                <a:gd name="connsiteX1172" fmla="*/ 1699606 w 5185727"/>
                <a:gd name="connsiteY1172" fmla="*/ 2361068 h 4476587"/>
                <a:gd name="connsiteX1173" fmla="*/ 1603565 w 5185727"/>
                <a:gd name="connsiteY1173" fmla="*/ 2360668 h 4476587"/>
                <a:gd name="connsiteX1174" fmla="*/ 1620242 w 5185727"/>
                <a:gd name="connsiteY1174" fmla="*/ 2363813 h 4476587"/>
                <a:gd name="connsiteX1175" fmla="*/ 1620417 w 5185727"/>
                <a:gd name="connsiteY1175" fmla="*/ 2363807 h 4476587"/>
                <a:gd name="connsiteX1176" fmla="*/ 1620416 w 5185727"/>
                <a:gd name="connsiteY1176" fmla="*/ 2363846 h 4476587"/>
                <a:gd name="connsiteX1177" fmla="*/ 1620465 w 5185727"/>
                <a:gd name="connsiteY1177" fmla="*/ 2363855 h 4476587"/>
                <a:gd name="connsiteX1178" fmla="*/ 1620416 w 5185727"/>
                <a:gd name="connsiteY1178" fmla="*/ 2363857 h 4476587"/>
                <a:gd name="connsiteX1179" fmla="*/ 1619792 w 5185727"/>
                <a:gd name="connsiteY1179" fmla="*/ 2385562 h 4476587"/>
                <a:gd name="connsiteX1180" fmla="*/ 1582168 w 5185727"/>
                <a:gd name="connsiteY1180" fmla="*/ 2399553 h 4476587"/>
                <a:gd name="connsiteX1181" fmla="*/ 1577736 w 5185727"/>
                <a:gd name="connsiteY1181" fmla="*/ 2399530 h 4476587"/>
                <a:gd name="connsiteX1182" fmla="*/ 1574633 w 5185727"/>
                <a:gd name="connsiteY1182" fmla="*/ 2396269 h 4476587"/>
                <a:gd name="connsiteX1183" fmla="*/ 1574613 w 5185727"/>
                <a:gd name="connsiteY1183" fmla="*/ 2396295 h 4476587"/>
                <a:gd name="connsiteX1184" fmla="*/ 1574621 w 5185727"/>
                <a:gd name="connsiteY1184" fmla="*/ 2396256 h 4476587"/>
                <a:gd name="connsiteX1185" fmla="*/ 1574613 w 5185727"/>
                <a:gd name="connsiteY1185" fmla="*/ 2396248 h 4476587"/>
                <a:gd name="connsiteX1186" fmla="*/ 1574626 w 5185727"/>
                <a:gd name="connsiteY1186" fmla="*/ 2396231 h 4476587"/>
                <a:gd name="connsiteX1187" fmla="*/ 1577115 w 5185727"/>
                <a:gd name="connsiteY1187" fmla="*/ 2383871 h 4476587"/>
                <a:gd name="connsiteX1188" fmla="*/ 1576501 w 5185727"/>
                <a:gd name="connsiteY1188" fmla="*/ 2371269 h 4476587"/>
                <a:gd name="connsiteX1189" fmla="*/ 1586418 w 5185727"/>
                <a:gd name="connsiteY1189" fmla="*/ 2361022 h 4476587"/>
                <a:gd name="connsiteX1190" fmla="*/ 1603565 w 5185727"/>
                <a:gd name="connsiteY1190" fmla="*/ 2360668 h 4476587"/>
                <a:gd name="connsiteX1191" fmla="*/ 1527593 w 5185727"/>
                <a:gd name="connsiteY1191" fmla="*/ 2360655 h 4476587"/>
                <a:gd name="connsiteX1192" fmla="*/ 1544533 w 5185727"/>
                <a:gd name="connsiteY1192" fmla="*/ 2363760 h 4476587"/>
                <a:gd name="connsiteX1193" fmla="*/ 1517617 w 5185727"/>
                <a:gd name="connsiteY1193" fmla="*/ 2364705 h 4476587"/>
                <a:gd name="connsiteX1194" fmla="*/ 1507742 w 5185727"/>
                <a:gd name="connsiteY1194" fmla="*/ 2367697 h 4476587"/>
                <a:gd name="connsiteX1195" fmla="*/ 1507729 w 5185727"/>
                <a:gd name="connsiteY1195" fmla="*/ 2367739 h 4476587"/>
                <a:gd name="connsiteX1196" fmla="*/ 1517570 w 5185727"/>
                <a:gd name="connsiteY1196" fmla="*/ 2364751 h 4476587"/>
                <a:gd name="connsiteX1197" fmla="*/ 1544440 w 5185727"/>
                <a:gd name="connsiteY1197" fmla="*/ 2363854 h 4476587"/>
                <a:gd name="connsiteX1198" fmla="*/ 1506143 w 5185727"/>
                <a:gd name="connsiteY1198" fmla="*/ 2399600 h 4476587"/>
                <a:gd name="connsiteX1199" fmla="*/ 1498588 w 5185727"/>
                <a:gd name="connsiteY1199" fmla="*/ 2396295 h 4476587"/>
                <a:gd name="connsiteX1200" fmla="*/ 1498639 w 5185727"/>
                <a:gd name="connsiteY1200" fmla="*/ 2396228 h 4476587"/>
                <a:gd name="connsiteX1201" fmla="*/ 1501138 w 5185727"/>
                <a:gd name="connsiteY1201" fmla="*/ 2383864 h 4476587"/>
                <a:gd name="connsiteX1202" fmla="*/ 1500523 w 5185727"/>
                <a:gd name="connsiteY1202" fmla="*/ 2371268 h 4476587"/>
                <a:gd name="connsiteX1203" fmla="*/ 1510440 w 5185727"/>
                <a:gd name="connsiteY1203" fmla="*/ 2361021 h 4476587"/>
                <a:gd name="connsiteX1204" fmla="*/ 1527593 w 5185727"/>
                <a:gd name="connsiteY1204" fmla="*/ 2360655 h 4476587"/>
                <a:gd name="connsiteX1205" fmla="*/ 1676078 w 5185727"/>
                <a:gd name="connsiteY1205" fmla="*/ 2360637 h 4476587"/>
                <a:gd name="connsiteX1206" fmla="*/ 1699606 w 5185727"/>
                <a:gd name="connsiteY1206" fmla="*/ 2361068 h 4476587"/>
                <a:gd name="connsiteX1207" fmla="*/ 1652763 w 5185727"/>
                <a:gd name="connsiteY1207" fmla="*/ 2363712 h 4476587"/>
                <a:gd name="connsiteX1208" fmla="*/ 1676078 w 5185727"/>
                <a:gd name="connsiteY1208" fmla="*/ 2360637 h 4476587"/>
                <a:gd name="connsiteX1209" fmla="*/ 1215619 w 5185727"/>
                <a:gd name="connsiteY1209" fmla="*/ 2360484 h 4476587"/>
                <a:gd name="connsiteX1210" fmla="*/ 1235191 w 5185727"/>
                <a:gd name="connsiteY1210" fmla="*/ 2363854 h 4476587"/>
                <a:gd name="connsiteX1211" fmla="*/ 1235145 w 5185727"/>
                <a:gd name="connsiteY1211" fmla="*/ 2363856 h 4476587"/>
                <a:gd name="connsiteX1212" fmla="*/ 1236490 w 5185727"/>
                <a:gd name="connsiteY1212" fmla="*/ 2382459 h 4476587"/>
                <a:gd name="connsiteX1213" fmla="*/ 1233020 w 5185727"/>
                <a:gd name="connsiteY1213" fmla="*/ 2397380 h 4476587"/>
                <a:gd name="connsiteX1214" fmla="*/ 1198076 w 5185727"/>
                <a:gd name="connsiteY1214" fmla="*/ 2399458 h 4476587"/>
                <a:gd name="connsiteX1215" fmla="*/ 1193018 w 5185727"/>
                <a:gd name="connsiteY1215" fmla="*/ 2399854 h 4476587"/>
                <a:gd name="connsiteX1216" fmla="*/ 1189199 w 5185727"/>
                <a:gd name="connsiteY1216" fmla="*/ 2396247 h 4476587"/>
                <a:gd name="connsiteX1217" fmla="*/ 1191536 w 5185727"/>
                <a:gd name="connsiteY1217" fmla="*/ 2383179 h 4476587"/>
                <a:gd name="connsiteX1218" fmla="*/ 1191324 w 5185727"/>
                <a:gd name="connsiteY1218" fmla="*/ 2369899 h 4476587"/>
                <a:gd name="connsiteX1219" fmla="*/ 1195763 w 5185727"/>
                <a:gd name="connsiteY1219" fmla="*/ 2361541 h 4476587"/>
                <a:gd name="connsiteX1220" fmla="*/ 1215619 w 5185727"/>
                <a:gd name="connsiteY1220" fmla="*/ 2360484 h 4476587"/>
                <a:gd name="connsiteX1221" fmla="*/ 1369381 w 5185727"/>
                <a:gd name="connsiteY1221" fmla="*/ 2360424 h 4476587"/>
                <a:gd name="connsiteX1222" fmla="*/ 1392437 w 5185727"/>
                <a:gd name="connsiteY1222" fmla="*/ 2363759 h 4476587"/>
                <a:gd name="connsiteX1223" fmla="*/ 1346255 w 5185727"/>
                <a:gd name="connsiteY1223" fmla="*/ 2363570 h 4476587"/>
                <a:gd name="connsiteX1224" fmla="*/ 1369381 w 5185727"/>
                <a:gd name="connsiteY1224" fmla="*/ 2360424 h 4476587"/>
                <a:gd name="connsiteX1225" fmla="*/ 1445370 w 5185727"/>
                <a:gd name="connsiteY1225" fmla="*/ 2360407 h 4476587"/>
                <a:gd name="connsiteX1226" fmla="*/ 1468461 w 5185727"/>
                <a:gd name="connsiteY1226" fmla="*/ 2363759 h 4476587"/>
                <a:gd name="connsiteX1227" fmla="*/ 1422279 w 5185727"/>
                <a:gd name="connsiteY1227" fmla="*/ 2363571 h 4476587"/>
                <a:gd name="connsiteX1228" fmla="*/ 1445370 w 5185727"/>
                <a:gd name="connsiteY1228" fmla="*/ 2360407 h 4476587"/>
                <a:gd name="connsiteX1229" fmla="*/ 44862 w 5185727"/>
                <a:gd name="connsiteY1229" fmla="*/ 2356204 h 4476587"/>
                <a:gd name="connsiteX1230" fmla="*/ 90004 w 5185727"/>
                <a:gd name="connsiteY1230" fmla="*/ 2401960 h 4476587"/>
                <a:gd name="connsiteX1231" fmla="*/ 44436 w 5185727"/>
                <a:gd name="connsiteY1231" fmla="*/ 2447387 h 4476587"/>
                <a:gd name="connsiteX1232" fmla="*/ 2 w 5185727"/>
                <a:gd name="connsiteY1232" fmla="*/ 2400875 h 4476587"/>
                <a:gd name="connsiteX1233" fmla="*/ 44862 w 5185727"/>
                <a:gd name="connsiteY1233" fmla="*/ 2356204 h 4476587"/>
                <a:gd name="connsiteX1234" fmla="*/ 4342389 w 5185727"/>
                <a:gd name="connsiteY1234" fmla="*/ 2351972 h 4476587"/>
                <a:gd name="connsiteX1235" fmla="*/ 4360197 w 5185727"/>
                <a:gd name="connsiteY1235" fmla="*/ 2356394 h 4476587"/>
                <a:gd name="connsiteX1236" fmla="*/ 4379085 w 5185727"/>
                <a:gd name="connsiteY1236" fmla="*/ 2419763 h 4476587"/>
                <a:gd name="connsiteX1237" fmla="*/ 4380502 w 5185727"/>
                <a:gd name="connsiteY1237" fmla="*/ 2435677 h 4476587"/>
                <a:gd name="connsiteX1238" fmla="*/ 4569242 w 5185727"/>
                <a:gd name="connsiteY1238" fmla="*/ 2646846 h 4476587"/>
                <a:gd name="connsiteX1239" fmla="*/ 4585156 w 5185727"/>
                <a:gd name="connsiteY1239" fmla="*/ 2654922 h 4476587"/>
                <a:gd name="connsiteX1240" fmla="*/ 4892939 w 5185727"/>
                <a:gd name="connsiteY1240" fmla="*/ 2654686 h 4476587"/>
                <a:gd name="connsiteX1241" fmla="*/ 4902383 w 5185727"/>
                <a:gd name="connsiteY1241" fmla="*/ 2653883 h 4476587"/>
                <a:gd name="connsiteX1242" fmla="*/ 4916549 w 5185727"/>
                <a:gd name="connsiteY1242" fmla="*/ 2658227 h 4476587"/>
                <a:gd name="connsiteX1243" fmla="*/ 4925002 w 5185727"/>
                <a:gd name="connsiteY1243" fmla="*/ 2680421 h 4476587"/>
                <a:gd name="connsiteX1244" fmla="*/ 4904508 w 5185727"/>
                <a:gd name="connsiteY1244" fmla="*/ 2694634 h 4476587"/>
                <a:gd name="connsiteX1245" fmla="*/ 4783860 w 5185727"/>
                <a:gd name="connsiteY1245" fmla="*/ 2694681 h 4476587"/>
                <a:gd name="connsiteX1246" fmla="*/ 4769127 w 5185727"/>
                <a:gd name="connsiteY1246" fmla="*/ 2695956 h 4476587"/>
                <a:gd name="connsiteX1247" fmla="*/ 4735364 w 5185727"/>
                <a:gd name="connsiteY1247" fmla="*/ 2694776 h 4476587"/>
                <a:gd name="connsiteX1248" fmla="*/ 4569951 w 5185727"/>
                <a:gd name="connsiteY1248" fmla="*/ 2694870 h 4476587"/>
                <a:gd name="connsiteX1249" fmla="*/ 4551440 w 5185727"/>
                <a:gd name="connsiteY1249" fmla="*/ 2686606 h 4476587"/>
                <a:gd name="connsiteX1250" fmla="*/ 4340412 w 5185727"/>
                <a:gd name="connsiteY1250" fmla="*/ 2449937 h 4476587"/>
                <a:gd name="connsiteX1251" fmla="*/ 4325113 w 5185727"/>
                <a:gd name="connsiteY1251" fmla="*/ 2439644 h 4476587"/>
                <a:gd name="connsiteX1252" fmla="*/ 4298669 w 5185727"/>
                <a:gd name="connsiteY1252" fmla="*/ 2378965 h 4476587"/>
                <a:gd name="connsiteX1253" fmla="*/ 4342389 w 5185727"/>
                <a:gd name="connsiteY1253" fmla="*/ 2351972 h 4476587"/>
                <a:gd name="connsiteX1254" fmla="*/ 868012 w 5185727"/>
                <a:gd name="connsiteY1254" fmla="*/ 2348460 h 4476587"/>
                <a:gd name="connsiteX1255" fmla="*/ 914005 w 5185727"/>
                <a:gd name="connsiteY1255" fmla="*/ 2393744 h 4476587"/>
                <a:gd name="connsiteX1256" fmla="*/ 868201 w 5185727"/>
                <a:gd name="connsiteY1256" fmla="*/ 2439407 h 4476587"/>
                <a:gd name="connsiteX1257" fmla="*/ 822822 w 5185727"/>
                <a:gd name="connsiteY1257" fmla="*/ 2394642 h 4476587"/>
                <a:gd name="connsiteX1258" fmla="*/ 868012 w 5185727"/>
                <a:gd name="connsiteY1258" fmla="*/ 2348460 h 4476587"/>
                <a:gd name="connsiteX1259" fmla="*/ 4466255 w 5185727"/>
                <a:gd name="connsiteY1259" fmla="*/ 2303600 h 4476587"/>
                <a:gd name="connsiteX1260" fmla="*/ 4460258 w 5185727"/>
                <a:gd name="connsiteY1260" fmla="*/ 2310825 h 4476587"/>
                <a:gd name="connsiteX1261" fmla="*/ 4467672 w 5185727"/>
                <a:gd name="connsiteY1261" fmla="*/ 2317059 h 4476587"/>
                <a:gd name="connsiteX1262" fmla="*/ 4473905 w 5185727"/>
                <a:gd name="connsiteY1262" fmla="*/ 2309456 h 4476587"/>
                <a:gd name="connsiteX1263" fmla="*/ 4466255 w 5185727"/>
                <a:gd name="connsiteY1263" fmla="*/ 2303600 h 4476587"/>
                <a:gd name="connsiteX1264" fmla="*/ 1811234 w 5185727"/>
                <a:gd name="connsiteY1264" fmla="*/ 2284476 h 4476587"/>
                <a:gd name="connsiteX1265" fmla="*/ 1804151 w 5185727"/>
                <a:gd name="connsiteY1265" fmla="*/ 2290521 h 4476587"/>
                <a:gd name="connsiteX1266" fmla="*/ 1810149 w 5185727"/>
                <a:gd name="connsiteY1266" fmla="*/ 2298075 h 4476587"/>
                <a:gd name="connsiteX1267" fmla="*/ 1817656 w 5185727"/>
                <a:gd name="connsiteY1267" fmla="*/ 2291418 h 4476587"/>
                <a:gd name="connsiteX1268" fmla="*/ 1811234 w 5185727"/>
                <a:gd name="connsiteY1268" fmla="*/ 2284476 h 4476587"/>
                <a:gd name="connsiteX1269" fmla="*/ 195166 w 5185727"/>
                <a:gd name="connsiteY1269" fmla="*/ 2284335 h 4476587"/>
                <a:gd name="connsiteX1270" fmla="*/ 188318 w 5185727"/>
                <a:gd name="connsiteY1270" fmla="*/ 2290852 h 4476587"/>
                <a:gd name="connsiteX1271" fmla="*/ 196252 w 5185727"/>
                <a:gd name="connsiteY1271" fmla="*/ 2297935 h 4476587"/>
                <a:gd name="connsiteX1272" fmla="*/ 202390 w 5185727"/>
                <a:gd name="connsiteY1272" fmla="*/ 2290663 h 4476587"/>
                <a:gd name="connsiteX1273" fmla="*/ 195166 w 5185727"/>
                <a:gd name="connsiteY1273" fmla="*/ 2284335 h 4476587"/>
                <a:gd name="connsiteX1274" fmla="*/ 2521855 w 5185727"/>
                <a:gd name="connsiteY1274" fmla="*/ 2282729 h 4476587"/>
                <a:gd name="connsiteX1275" fmla="*/ 2513639 w 5185727"/>
                <a:gd name="connsiteY1275" fmla="*/ 2290095 h 4476587"/>
                <a:gd name="connsiteX1276" fmla="*/ 2521714 w 5185727"/>
                <a:gd name="connsiteY1276" fmla="*/ 2298501 h 4476587"/>
                <a:gd name="connsiteX1277" fmla="*/ 2529222 w 5185727"/>
                <a:gd name="connsiteY1277" fmla="*/ 2290992 h 4476587"/>
                <a:gd name="connsiteX1278" fmla="*/ 2521855 w 5185727"/>
                <a:gd name="connsiteY1278" fmla="*/ 2282729 h 4476587"/>
                <a:gd name="connsiteX1279" fmla="*/ 1019026 w 5185727"/>
                <a:gd name="connsiteY1279" fmla="*/ 2276543 h 4476587"/>
                <a:gd name="connsiteX1280" fmla="*/ 1012321 w 5185727"/>
                <a:gd name="connsiteY1280" fmla="*/ 2283202 h 4476587"/>
                <a:gd name="connsiteX1281" fmla="*/ 1018979 w 5185727"/>
                <a:gd name="connsiteY1281" fmla="*/ 2290048 h 4476587"/>
                <a:gd name="connsiteX1282" fmla="*/ 1026062 w 5185727"/>
                <a:gd name="connsiteY1282" fmla="*/ 2282729 h 4476587"/>
                <a:gd name="connsiteX1283" fmla="*/ 1019026 w 5185727"/>
                <a:gd name="connsiteY1283" fmla="*/ 2276543 h 4476587"/>
                <a:gd name="connsiteX1284" fmla="*/ 4625860 w 5185727"/>
                <a:gd name="connsiteY1284" fmla="*/ 2271585 h 4476587"/>
                <a:gd name="connsiteX1285" fmla="*/ 4618730 w 5185727"/>
                <a:gd name="connsiteY1285" fmla="*/ 2277771 h 4476587"/>
                <a:gd name="connsiteX1286" fmla="*/ 4624822 w 5185727"/>
                <a:gd name="connsiteY1286" fmla="*/ 2284949 h 4476587"/>
                <a:gd name="connsiteX1287" fmla="*/ 4632140 w 5185727"/>
                <a:gd name="connsiteY1287" fmla="*/ 2278999 h 4476587"/>
                <a:gd name="connsiteX1288" fmla="*/ 4625860 w 5185727"/>
                <a:gd name="connsiteY1288" fmla="*/ 2271585 h 4476587"/>
                <a:gd name="connsiteX1289" fmla="*/ 678943 w 5185727"/>
                <a:gd name="connsiteY1289" fmla="*/ 2268515 h 4476587"/>
                <a:gd name="connsiteX1290" fmla="*/ 671434 w 5185727"/>
                <a:gd name="connsiteY1290" fmla="*/ 2274465 h 4476587"/>
                <a:gd name="connsiteX1291" fmla="*/ 678660 w 5185727"/>
                <a:gd name="connsiteY1291" fmla="*/ 2282020 h 4476587"/>
                <a:gd name="connsiteX1292" fmla="*/ 685223 w 5185727"/>
                <a:gd name="connsiteY1292" fmla="*/ 2275126 h 4476587"/>
                <a:gd name="connsiteX1293" fmla="*/ 678943 w 5185727"/>
                <a:gd name="connsiteY1293" fmla="*/ 2268515 h 4476587"/>
                <a:gd name="connsiteX1294" fmla="*/ 4472004 w 5185727"/>
                <a:gd name="connsiteY1294" fmla="*/ 2265310 h 4476587"/>
                <a:gd name="connsiteX1295" fmla="*/ 4502473 w 5185727"/>
                <a:gd name="connsiteY1295" fmla="*/ 2281784 h 4476587"/>
                <a:gd name="connsiteX1296" fmla="*/ 4493737 w 5185727"/>
                <a:gd name="connsiteY1296" fmla="*/ 2346665 h 4476587"/>
                <a:gd name="connsiteX1297" fmla="*/ 4483302 w 5185727"/>
                <a:gd name="connsiteY1297" fmla="*/ 2357384 h 4476587"/>
                <a:gd name="connsiteX1298" fmla="*/ 4488071 w 5185727"/>
                <a:gd name="connsiteY1298" fmla="*/ 2396436 h 4476587"/>
                <a:gd name="connsiteX1299" fmla="*/ 4611175 w 5185727"/>
                <a:gd name="connsiteY1299" fmla="*/ 2535406 h 4476587"/>
                <a:gd name="connsiteX1300" fmla="*/ 4627088 w 5185727"/>
                <a:gd name="connsiteY1300" fmla="*/ 2540128 h 4476587"/>
                <a:gd name="connsiteX1301" fmla="*/ 4993142 w 5185727"/>
                <a:gd name="connsiteY1301" fmla="*/ 2540175 h 4476587"/>
                <a:gd name="connsiteX1302" fmla="*/ 5014817 w 5185727"/>
                <a:gd name="connsiteY1302" fmla="*/ 2540364 h 4476587"/>
                <a:gd name="connsiteX1303" fmla="*/ 5027188 w 5185727"/>
                <a:gd name="connsiteY1303" fmla="*/ 2565864 h 4476587"/>
                <a:gd name="connsiteX1304" fmla="*/ 5001028 w 5185727"/>
                <a:gd name="connsiteY1304" fmla="*/ 2580218 h 4476587"/>
                <a:gd name="connsiteX1305" fmla="*/ 4941577 w 5185727"/>
                <a:gd name="connsiteY1305" fmla="*/ 2580266 h 4476587"/>
                <a:gd name="connsiteX1306" fmla="*/ 4929630 w 5185727"/>
                <a:gd name="connsiteY1306" fmla="*/ 2583901 h 4476587"/>
                <a:gd name="connsiteX1307" fmla="*/ 4914756 w 5185727"/>
                <a:gd name="connsiteY1307" fmla="*/ 2580454 h 4476587"/>
                <a:gd name="connsiteX1308" fmla="*/ 4611080 w 5185727"/>
                <a:gd name="connsiteY1308" fmla="*/ 2580596 h 4476587"/>
                <a:gd name="connsiteX1309" fmla="*/ 4589359 w 5185727"/>
                <a:gd name="connsiteY1309" fmla="*/ 2570490 h 4476587"/>
                <a:gd name="connsiteX1310" fmla="*/ 4450767 w 5185727"/>
                <a:gd name="connsiteY1310" fmla="*/ 2414474 h 4476587"/>
                <a:gd name="connsiteX1311" fmla="*/ 4444251 w 5185727"/>
                <a:gd name="connsiteY1311" fmla="*/ 2397617 h 4476587"/>
                <a:gd name="connsiteX1312" fmla="*/ 4444439 w 5185727"/>
                <a:gd name="connsiteY1312" fmla="*/ 2374572 h 4476587"/>
                <a:gd name="connsiteX1313" fmla="*/ 4431879 w 5185727"/>
                <a:gd name="connsiteY1313" fmla="*/ 2337363 h 4476587"/>
                <a:gd name="connsiteX1314" fmla="*/ 4438206 w 5185727"/>
                <a:gd name="connsiteY1314" fmla="*/ 2274796 h 4476587"/>
                <a:gd name="connsiteX1315" fmla="*/ 4472004 w 5185727"/>
                <a:gd name="connsiteY1315" fmla="*/ 2265310 h 4476587"/>
                <a:gd name="connsiteX1316" fmla="*/ 1807410 w 5185727"/>
                <a:gd name="connsiteY1316" fmla="*/ 2246133 h 4476587"/>
                <a:gd name="connsiteX1317" fmla="*/ 1850050 w 5185727"/>
                <a:gd name="connsiteY1317" fmla="*/ 2268988 h 4476587"/>
                <a:gd name="connsiteX1318" fmla="*/ 1862799 w 5185727"/>
                <a:gd name="connsiteY1318" fmla="*/ 2276118 h 4476587"/>
                <a:gd name="connsiteX1319" fmla="*/ 2470244 w 5185727"/>
                <a:gd name="connsiteY1319" fmla="*/ 2276165 h 4476587"/>
                <a:gd name="connsiteX1320" fmla="*/ 2483796 w 5185727"/>
                <a:gd name="connsiteY1320" fmla="*/ 2268043 h 4476587"/>
                <a:gd name="connsiteX1321" fmla="*/ 2534039 w 5185727"/>
                <a:gd name="connsiteY1321" fmla="*/ 2248305 h 4476587"/>
                <a:gd name="connsiteX1322" fmla="*/ 2565629 w 5185727"/>
                <a:gd name="connsiteY1322" fmla="*/ 2290661 h 4476587"/>
                <a:gd name="connsiteX1323" fmla="*/ 2535881 w 5185727"/>
                <a:gd name="connsiteY1323" fmla="*/ 2333065 h 4476587"/>
                <a:gd name="connsiteX1324" fmla="*/ 2484032 w 5185727"/>
                <a:gd name="connsiteY1324" fmla="*/ 2314131 h 4476587"/>
                <a:gd name="connsiteX1325" fmla="*/ 2470244 w 5185727"/>
                <a:gd name="connsiteY1325" fmla="*/ 2306387 h 4476587"/>
                <a:gd name="connsiteX1326" fmla="*/ 1862752 w 5185727"/>
                <a:gd name="connsiteY1326" fmla="*/ 2306528 h 4476587"/>
                <a:gd name="connsiteX1327" fmla="*/ 1850428 w 5185727"/>
                <a:gd name="connsiteY1327" fmla="*/ 2312052 h 4476587"/>
                <a:gd name="connsiteX1328" fmla="*/ 1805615 w 5185727"/>
                <a:gd name="connsiteY1328" fmla="*/ 2335946 h 4476587"/>
                <a:gd name="connsiteX1329" fmla="*/ 1780653 w 5185727"/>
                <a:gd name="connsiteY1329" fmla="*/ 2325292 h 4476587"/>
                <a:gd name="connsiteX1330" fmla="*/ 1766564 w 5185727"/>
                <a:gd name="connsiteY1330" fmla="*/ 2301570 h 4476587"/>
                <a:gd name="connsiteX1331" fmla="*/ 1766564 w 5185727"/>
                <a:gd name="connsiteY1331" fmla="*/ 2301570 h 4476587"/>
                <a:gd name="connsiteX1332" fmla="*/ 1766564 w 5185727"/>
                <a:gd name="connsiteY1332" fmla="*/ 2301569 h 4476587"/>
                <a:gd name="connsiteX1333" fmla="*/ 1766735 w 5185727"/>
                <a:gd name="connsiteY1333" fmla="*/ 2287516 h 4476587"/>
                <a:gd name="connsiteX1334" fmla="*/ 1769208 w 5185727"/>
                <a:gd name="connsiteY1334" fmla="*/ 2273710 h 4476587"/>
                <a:gd name="connsiteX1335" fmla="*/ 1771162 w 5185727"/>
                <a:gd name="connsiteY1335" fmla="*/ 2287959 h 4476587"/>
                <a:gd name="connsiteX1336" fmla="*/ 1766881 w 5185727"/>
                <a:gd name="connsiteY1336" fmla="*/ 2300632 h 4476587"/>
                <a:gd name="connsiteX1337" fmla="*/ 1771168 w 5185727"/>
                <a:gd name="connsiteY1337" fmla="*/ 2287952 h 4476587"/>
                <a:gd name="connsiteX1338" fmla="*/ 1769255 w 5185727"/>
                <a:gd name="connsiteY1338" fmla="*/ 2273662 h 4476587"/>
                <a:gd name="connsiteX1339" fmla="*/ 1807410 w 5185727"/>
                <a:gd name="connsiteY1339" fmla="*/ 2246133 h 4476587"/>
                <a:gd name="connsiteX1340" fmla="*/ 196015 w 5185727"/>
                <a:gd name="connsiteY1340" fmla="*/ 2246039 h 4476587"/>
                <a:gd name="connsiteX1341" fmla="*/ 240828 w 5185727"/>
                <a:gd name="connsiteY1341" fmla="*/ 2291891 h 4476587"/>
                <a:gd name="connsiteX1342" fmla="*/ 195543 w 5185727"/>
                <a:gd name="connsiteY1342" fmla="*/ 2336466 h 4476587"/>
                <a:gd name="connsiteX1343" fmla="*/ 149881 w 5185727"/>
                <a:gd name="connsiteY1343" fmla="*/ 2290710 h 4476587"/>
                <a:gd name="connsiteX1344" fmla="*/ 196015 w 5185727"/>
                <a:gd name="connsiteY1344" fmla="*/ 2246039 h 4476587"/>
                <a:gd name="connsiteX1345" fmla="*/ 1019250 w 5185727"/>
                <a:gd name="connsiteY1345" fmla="*/ 2237852 h 4476587"/>
                <a:gd name="connsiteX1346" fmla="*/ 1050333 w 5185727"/>
                <a:gd name="connsiteY1346" fmla="*/ 2250619 h 4476587"/>
                <a:gd name="connsiteX1347" fmla="*/ 1051608 w 5185727"/>
                <a:gd name="connsiteY1347" fmla="*/ 2313517 h 4476587"/>
                <a:gd name="connsiteX1348" fmla="*/ 1039143 w 5185727"/>
                <a:gd name="connsiteY1348" fmla="*/ 2344777 h 4476587"/>
                <a:gd name="connsiteX1349" fmla="*/ 1057086 w 5185727"/>
                <a:gd name="connsiteY1349" fmla="*/ 2382033 h 4476587"/>
                <a:gd name="connsiteX1350" fmla="*/ 1177971 w 5185727"/>
                <a:gd name="connsiteY1350" fmla="*/ 2484645 h 4476587"/>
                <a:gd name="connsiteX1351" fmla="*/ 1197652 w 5185727"/>
                <a:gd name="connsiteY1351" fmla="*/ 2490972 h 4476587"/>
                <a:gd name="connsiteX1352" fmla="*/ 1955871 w 5185727"/>
                <a:gd name="connsiteY1352" fmla="*/ 2490689 h 4476587"/>
                <a:gd name="connsiteX1353" fmla="*/ 1980993 w 5185727"/>
                <a:gd name="connsiteY1353" fmla="*/ 2500557 h 4476587"/>
                <a:gd name="connsiteX1354" fmla="*/ 2010694 w 5185727"/>
                <a:gd name="connsiteY1354" fmla="*/ 2528370 h 4476587"/>
                <a:gd name="connsiteX1355" fmla="*/ 2051728 w 5185727"/>
                <a:gd name="connsiteY1355" fmla="*/ 2547731 h 4476587"/>
                <a:gd name="connsiteX1356" fmla="*/ 2092668 w 5185727"/>
                <a:gd name="connsiteY1356" fmla="*/ 2598635 h 4476587"/>
                <a:gd name="connsiteX1357" fmla="*/ 2044882 w 5185727"/>
                <a:gd name="connsiteY1357" fmla="*/ 2637261 h 4476587"/>
                <a:gd name="connsiteX1358" fmla="*/ 2003469 w 5185727"/>
                <a:gd name="connsiteY1358" fmla="*/ 2585318 h 4476587"/>
                <a:gd name="connsiteX1359" fmla="*/ 1997992 w 5185727"/>
                <a:gd name="connsiteY1359" fmla="*/ 2570680 h 4476587"/>
                <a:gd name="connsiteX1360" fmla="*/ 1993978 w 5185727"/>
                <a:gd name="connsiteY1360" fmla="*/ 2567044 h 4476587"/>
                <a:gd name="connsiteX1361" fmla="*/ 1896987 w 5185727"/>
                <a:gd name="connsiteY1361" fmla="*/ 2528937 h 4476587"/>
                <a:gd name="connsiteX1362" fmla="*/ 1561957 w 5185727"/>
                <a:gd name="connsiteY1362" fmla="*/ 2529834 h 4476587"/>
                <a:gd name="connsiteX1363" fmla="*/ 1184912 w 5185727"/>
                <a:gd name="connsiteY1363" fmla="*/ 2530023 h 4476587"/>
                <a:gd name="connsiteX1364" fmla="*/ 1159460 w 5185727"/>
                <a:gd name="connsiteY1364" fmla="*/ 2520815 h 4476587"/>
                <a:gd name="connsiteX1365" fmla="*/ 1007646 w 5185727"/>
                <a:gd name="connsiteY1365" fmla="*/ 2391809 h 4476587"/>
                <a:gd name="connsiteX1366" fmla="*/ 999524 w 5185727"/>
                <a:gd name="connsiteY1366" fmla="*/ 2374668 h 4476587"/>
                <a:gd name="connsiteX1367" fmla="*/ 999665 w 5185727"/>
                <a:gd name="connsiteY1367" fmla="*/ 2354316 h 4476587"/>
                <a:gd name="connsiteX1368" fmla="*/ 985075 w 5185727"/>
                <a:gd name="connsiteY1368" fmla="*/ 2311676 h 4476587"/>
                <a:gd name="connsiteX1369" fmla="*/ 987955 w 5185727"/>
                <a:gd name="connsiteY1369" fmla="*/ 2250052 h 4476587"/>
                <a:gd name="connsiteX1370" fmla="*/ 1019250 w 5185727"/>
                <a:gd name="connsiteY1370" fmla="*/ 2237852 h 4476587"/>
                <a:gd name="connsiteX1371" fmla="*/ 4632129 w 5185727"/>
                <a:gd name="connsiteY1371" fmla="*/ 2233744 h 4476587"/>
                <a:gd name="connsiteX1372" fmla="*/ 4661559 w 5185727"/>
                <a:gd name="connsiteY1372" fmla="*/ 2251139 h 4476587"/>
                <a:gd name="connsiteX1373" fmla="*/ 4650699 w 5185727"/>
                <a:gd name="connsiteY1373" fmla="*/ 2315359 h 4476587"/>
                <a:gd name="connsiteX1374" fmla="*/ 4640877 w 5185727"/>
                <a:gd name="connsiteY1374" fmla="*/ 2335002 h 4476587"/>
                <a:gd name="connsiteX1375" fmla="*/ 4665572 w 5185727"/>
                <a:gd name="connsiteY1375" fmla="*/ 2403708 h 4476587"/>
                <a:gd name="connsiteX1376" fmla="*/ 4754819 w 5185727"/>
                <a:gd name="connsiteY1376" fmla="*/ 2444082 h 4476587"/>
                <a:gd name="connsiteX1377" fmla="*/ 5059817 w 5185727"/>
                <a:gd name="connsiteY1377" fmla="*/ 2442996 h 4476587"/>
                <a:gd name="connsiteX1378" fmla="*/ 5077383 w 5185727"/>
                <a:gd name="connsiteY1378" fmla="*/ 2442287 h 4476587"/>
                <a:gd name="connsiteX1379" fmla="*/ 5092871 w 5185727"/>
                <a:gd name="connsiteY1379" fmla="*/ 2446301 h 4476587"/>
                <a:gd name="connsiteX1380" fmla="*/ 5101655 w 5185727"/>
                <a:gd name="connsiteY1380" fmla="*/ 2468212 h 4476587"/>
                <a:gd name="connsiteX1381" fmla="*/ 5084419 w 5185727"/>
                <a:gd name="connsiteY1381" fmla="*/ 2482661 h 4476587"/>
                <a:gd name="connsiteX1382" fmla="*/ 5057456 w 5185727"/>
                <a:gd name="connsiteY1382" fmla="*/ 2483369 h 4476587"/>
                <a:gd name="connsiteX1383" fmla="*/ 4700941 w 5185727"/>
                <a:gd name="connsiteY1383" fmla="*/ 2483275 h 4476587"/>
                <a:gd name="connsiteX1384" fmla="*/ 4674545 w 5185727"/>
                <a:gd name="connsiteY1384" fmla="*/ 2471328 h 4476587"/>
                <a:gd name="connsiteX1385" fmla="*/ 4609050 w 5185727"/>
                <a:gd name="connsiteY1385" fmla="*/ 2399033 h 4476587"/>
                <a:gd name="connsiteX1386" fmla="*/ 4601967 w 5185727"/>
                <a:gd name="connsiteY1386" fmla="*/ 2381042 h 4476587"/>
                <a:gd name="connsiteX1387" fmla="*/ 4602202 w 5185727"/>
                <a:gd name="connsiteY1387" fmla="*/ 2345816 h 4476587"/>
                <a:gd name="connsiteX1388" fmla="*/ 4589312 w 5185727"/>
                <a:gd name="connsiteY1388" fmla="*/ 2304640 h 4476587"/>
                <a:gd name="connsiteX1389" fmla="*/ 4598661 w 5185727"/>
                <a:gd name="connsiteY1389" fmla="*/ 2241459 h 4476587"/>
                <a:gd name="connsiteX1390" fmla="*/ 4632129 w 5185727"/>
                <a:gd name="connsiteY1390" fmla="*/ 2233744 h 4476587"/>
                <a:gd name="connsiteX1391" fmla="*/ 4736922 w 5185727"/>
                <a:gd name="connsiteY1391" fmla="*/ 2224177 h 4476587"/>
                <a:gd name="connsiteX1392" fmla="*/ 4729556 w 5185727"/>
                <a:gd name="connsiteY1392" fmla="*/ 2229843 h 4476587"/>
                <a:gd name="connsiteX1393" fmla="*/ 4736025 w 5185727"/>
                <a:gd name="connsiteY1393" fmla="*/ 2238012 h 4476587"/>
                <a:gd name="connsiteX1394" fmla="*/ 4743344 w 5185727"/>
                <a:gd name="connsiteY1394" fmla="*/ 2231496 h 4476587"/>
                <a:gd name="connsiteX1395" fmla="*/ 4736922 w 5185727"/>
                <a:gd name="connsiteY1395" fmla="*/ 2224177 h 4476587"/>
                <a:gd name="connsiteX1396" fmla="*/ 4997770 w 5185727"/>
                <a:gd name="connsiteY1396" fmla="*/ 2223987 h 4476587"/>
                <a:gd name="connsiteX1397" fmla="*/ 4990545 w 5185727"/>
                <a:gd name="connsiteY1397" fmla="*/ 2230032 h 4476587"/>
                <a:gd name="connsiteX1398" fmla="*/ 4997439 w 5185727"/>
                <a:gd name="connsiteY1398" fmla="*/ 2238012 h 4476587"/>
                <a:gd name="connsiteX1399" fmla="*/ 5004097 w 5185727"/>
                <a:gd name="connsiteY1399" fmla="*/ 2231354 h 4476587"/>
                <a:gd name="connsiteX1400" fmla="*/ 4997770 w 5185727"/>
                <a:gd name="connsiteY1400" fmla="*/ 2223987 h 4476587"/>
                <a:gd name="connsiteX1401" fmla="*/ 869334 w 5185727"/>
                <a:gd name="connsiteY1401" fmla="*/ 2141399 h 4476587"/>
                <a:gd name="connsiteX1402" fmla="*/ 861306 w 5185727"/>
                <a:gd name="connsiteY1402" fmla="*/ 2148387 h 4476587"/>
                <a:gd name="connsiteX1403" fmla="*/ 868059 w 5185727"/>
                <a:gd name="connsiteY1403" fmla="*/ 2155046 h 4476587"/>
                <a:gd name="connsiteX1404" fmla="*/ 875519 w 5185727"/>
                <a:gd name="connsiteY1404" fmla="*/ 2148671 h 4476587"/>
                <a:gd name="connsiteX1405" fmla="*/ 869334 w 5185727"/>
                <a:gd name="connsiteY1405" fmla="*/ 2141399 h 4476587"/>
                <a:gd name="connsiteX1406" fmla="*/ 1009532 w 5185727"/>
                <a:gd name="connsiteY1406" fmla="*/ 2141352 h 4476587"/>
                <a:gd name="connsiteX1407" fmla="*/ 1004338 w 5185727"/>
                <a:gd name="connsiteY1407" fmla="*/ 2148765 h 4476587"/>
                <a:gd name="connsiteX1408" fmla="*/ 1011563 w 5185727"/>
                <a:gd name="connsiteY1408" fmla="*/ 2154857 h 4476587"/>
                <a:gd name="connsiteX1409" fmla="*/ 1017701 w 5185727"/>
                <a:gd name="connsiteY1409" fmla="*/ 2147726 h 4476587"/>
                <a:gd name="connsiteX1410" fmla="*/ 1009532 w 5185727"/>
                <a:gd name="connsiteY1410" fmla="*/ 2141352 h 4476587"/>
                <a:gd name="connsiteX1411" fmla="*/ 4160832 w 5185727"/>
                <a:gd name="connsiteY1411" fmla="*/ 2133513 h 4476587"/>
                <a:gd name="connsiteX1412" fmla="*/ 4154505 w 5185727"/>
                <a:gd name="connsiteY1412" fmla="*/ 2140644 h 4476587"/>
                <a:gd name="connsiteX1413" fmla="*/ 4161447 w 5185727"/>
                <a:gd name="connsiteY1413" fmla="*/ 2146971 h 4476587"/>
                <a:gd name="connsiteX1414" fmla="*/ 4168057 w 5185727"/>
                <a:gd name="connsiteY1414" fmla="*/ 2139983 h 4476587"/>
                <a:gd name="connsiteX1415" fmla="*/ 4160832 w 5185727"/>
                <a:gd name="connsiteY1415" fmla="*/ 2133513 h 4476587"/>
                <a:gd name="connsiteX1416" fmla="*/ 1011609 w 5185727"/>
                <a:gd name="connsiteY1416" fmla="*/ 2103150 h 4476587"/>
                <a:gd name="connsiteX1417" fmla="*/ 1055997 w 5185727"/>
                <a:gd name="connsiteY1417" fmla="*/ 2147963 h 4476587"/>
                <a:gd name="connsiteX1418" fmla="*/ 1011043 w 5185727"/>
                <a:gd name="connsiteY1418" fmla="*/ 2193294 h 4476587"/>
                <a:gd name="connsiteX1419" fmla="*/ 966042 w 5185727"/>
                <a:gd name="connsiteY1419" fmla="*/ 2148105 h 4476587"/>
                <a:gd name="connsiteX1420" fmla="*/ 1011609 w 5185727"/>
                <a:gd name="connsiteY1420" fmla="*/ 2103150 h 4476587"/>
                <a:gd name="connsiteX1421" fmla="*/ 869286 w 5185727"/>
                <a:gd name="connsiteY1421" fmla="*/ 2103150 h 4476587"/>
                <a:gd name="connsiteX1422" fmla="*/ 913957 w 5185727"/>
                <a:gd name="connsiteY1422" fmla="*/ 2148245 h 4476587"/>
                <a:gd name="connsiteX1423" fmla="*/ 868247 w 5185727"/>
                <a:gd name="connsiteY1423" fmla="*/ 2193294 h 4476587"/>
                <a:gd name="connsiteX1424" fmla="*/ 822821 w 5185727"/>
                <a:gd name="connsiteY1424" fmla="*/ 2147868 h 4476587"/>
                <a:gd name="connsiteX1425" fmla="*/ 869286 w 5185727"/>
                <a:gd name="connsiteY1425" fmla="*/ 2103150 h 4476587"/>
                <a:gd name="connsiteX1426" fmla="*/ 1878288 w 5185727"/>
                <a:gd name="connsiteY1426" fmla="*/ 2098333 h 4476587"/>
                <a:gd name="connsiteX1427" fmla="*/ 1870686 w 5185727"/>
                <a:gd name="connsiteY1427" fmla="*/ 2104425 h 4476587"/>
                <a:gd name="connsiteX1428" fmla="*/ 1876636 w 5185727"/>
                <a:gd name="connsiteY1428" fmla="*/ 2111649 h 4476587"/>
                <a:gd name="connsiteX1429" fmla="*/ 1884144 w 5185727"/>
                <a:gd name="connsiteY1429" fmla="*/ 2105793 h 4476587"/>
                <a:gd name="connsiteX1430" fmla="*/ 1878288 w 5185727"/>
                <a:gd name="connsiteY1430" fmla="*/ 2098333 h 4476587"/>
                <a:gd name="connsiteX1431" fmla="*/ 2643354 w 5185727"/>
                <a:gd name="connsiteY1431" fmla="*/ 2098239 h 4476587"/>
                <a:gd name="connsiteX1432" fmla="*/ 2636083 w 5185727"/>
                <a:gd name="connsiteY1432" fmla="*/ 2105983 h 4476587"/>
                <a:gd name="connsiteX1433" fmla="*/ 2643496 w 5185727"/>
                <a:gd name="connsiteY1433" fmla="*/ 2111838 h 4476587"/>
                <a:gd name="connsiteX1434" fmla="*/ 2650107 w 5185727"/>
                <a:gd name="connsiteY1434" fmla="*/ 2105180 h 4476587"/>
                <a:gd name="connsiteX1435" fmla="*/ 2643354 w 5185727"/>
                <a:gd name="connsiteY1435" fmla="*/ 2098239 h 4476587"/>
                <a:gd name="connsiteX1436" fmla="*/ 2022452 w 5185727"/>
                <a:gd name="connsiteY1436" fmla="*/ 2098239 h 4476587"/>
                <a:gd name="connsiteX1437" fmla="*/ 2015321 w 5185727"/>
                <a:gd name="connsiteY1437" fmla="*/ 2105842 h 4476587"/>
                <a:gd name="connsiteX1438" fmla="*/ 2022498 w 5185727"/>
                <a:gd name="connsiteY1438" fmla="*/ 2111838 h 4476587"/>
                <a:gd name="connsiteX1439" fmla="*/ 2029439 w 5185727"/>
                <a:gd name="connsiteY1439" fmla="*/ 2105227 h 4476587"/>
                <a:gd name="connsiteX1440" fmla="*/ 2022452 w 5185727"/>
                <a:gd name="connsiteY1440" fmla="*/ 2098239 h 4476587"/>
                <a:gd name="connsiteX1441" fmla="*/ 2127942 w 5185727"/>
                <a:gd name="connsiteY1441" fmla="*/ 2098097 h 4476587"/>
                <a:gd name="connsiteX1442" fmla="*/ 2120340 w 5185727"/>
                <a:gd name="connsiteY1442" fmla="*/ 2104519 h 4476587"/>
                <a:gd name="connsiteX1443" fmla="*/ 2126526 w 5185727"/>
                <a:gd name="connsiteY1443" fmla="*/ 2111744 h 4476587"/>
                <a:gd name="connsiteX1444" fmla="*/ 2133940 w 5185727"/>
                <a:gd name="connsiteY1444" fmla="*/ 2105935 h 4476587"/>
                <a:gd name="connsiteX1445" fmla="*/ 2127942 w 5185727"/>
                <a:gd name="connsiteY1445" fmla="*/ 2098097 h 4476587"/>
                <a:gd name="connsiteX1446" fmla="*/ 5139572 w 5185727"/>
                <a:gd name="connsiteY1446" fmla="*/ 2086576 h 4476587"/>
                <a:gd name="connsiteX1447" fmla="*/ 5133339 w 5185727"/>
                <a:gd name="connsiteY1447" fmla="*/ 2093706 h 4476587"/>
                <a:gd name="connsiteX1448" fmla="*/ 5140705 w 5185727"/>
                <a:gd name="connsiteY1448" fmla="*/ 2100034 h 4476587"/>
                <a:gd name="connsiteX1449" fmla="*/ 5146844 w 5185727"/>
                <a:gd name="connsiteY1449" fmla="*/ 2092101 h 4476587"/>
                <a:gd name="connsiteX1450" fmla="*/ 5139572 w 5185727"/>
                <a:gd name="connsiteY1450" fmla="*/ 2086576 h 4476587"/>
                <a:gd name="connsiteX1451" fmla="*/ 4861350 w 5185727"/>
                <a:gd name="connsiteY1451" fmla="*/ 2086576 h 4476587"/>
                <a:gd name="connsiteX1452" fmla="*/ 4855116 w 5185727"/>
                <a:gd name="connsiteY1452" fmla="*/ 2093706 h 4476587"/>
                <a:gd name="connsiteX1453" fmla="*/ 4862482 w 5185727"/>
                <a:gd name="connsiteY1453" fmla="*/ 2100034 h 4476587"/>
                <a:gd name="connsiteX1454" fmla="*/ 4868621 w 5185727"/>
                <a:gd name="connsiteY1454" fmla="*/ 2092101 h 4476587"/>
                <a:gd name="connsiteX1455" fmla="*/ 4861350 w 5185727"/>
                <a:gd name="connsiteY1455" fmla="*/ 2086576 h 4476587"/>
                <a:gd name="connsiteX1456" fmla="*/ 638379 w 5185727"/>
                <a:gd name="connsiteY1456" fmla="*/ 2086529 h 4476587"/>
                <a:gd name="connsiteX1457" fmla="*/ 632381 w 5185727"/>
                <a:gd name="connsiteY1457" fmla="*/ 2093754 h 4476587"/>
                <a:gd name="connsiteX1458" fmla="*/ 639560 w 5185727"/>
                <a:gd name="connsiteY1458" fmla="*/ 2099986 h 4476587"/>
                <a:gd name="connsiteX1459" fmla="*/ 646028 w 5185727"/>
                <a:gd name="connsiteY1459" fmla="*/ 2092337 h 4476587"/>
                <a:gd name="connsiteX1460" fmla="*/ 638379 w 5185727"/>
                <a:gd name="connsiteY1460" fmla="*/ 2086529 h 4476587"/>
                <a:gd name="connsiteX1461" fmla="*/ 4613583 w 5185727"/>
                <a:gd name="connsiteY1461" fmla="*/ 2075431 h 4476587"/>
                <a:gd name="connsiteX1462" fmla="*/ 4606358 w 5185727"/>
                <a:gd name="connsiteY1462" fmla="*/ 2081429 h 4476587"/>
                <a:gd name="connsiteX1463" fmla="*/ 4613677 w 5185727"/>
                <a:gd name="connsiteY1463" fmla="*/ 2089032 h 4476587"/>
                <a:gd name="connsiteX1464" fmla="*/ 4620618 w 5185727"/>
                <a:gd name="connsiteY1464" fmla="*/ 2081948 h 4476587"/>
                <a:gd name="connsiteX1465" fmla="*/ 4613583 w 5185727"/>
                <a:gd name="connsiteY1465" fmla="*/ 2075431 h 4476587"/>
                <a:gd name="connsiteX1466" fmla="*/ 2121568 w 5185727"/>
                <a:gd name="connsiteY1466" fmla="*/ 2059943 h 4476587"/>
                <a:gd name="connsiteX1467" fmla="*/ 2166663 w 5185727"/>
                <a:gd name="connsiteY1467" fmla="*/ 2083458 h 4476587"/>
                <a:gd name="connsiteX1468" fmla="*/ 2182388 w 5185727"/>
                <a:gd name="connsiteY1468" fmla="*/ 2092242 h 4476587"/>
                <a:gd name="connsiteX1469" fmla="*/ 2587870 w 5185727"/>
                <a:gd name="connsiteY1469" fmla="*/ 2092336 h 4476587"/>
                <a:gd name="connsiteX1470" fmla="*/ 2604303 w 5185727"/>
                <a:gd name="connsiteY1470" fmla="*/ 2082515 h 4476587"/>
                <a:gd name="connsiteX1471" fmla="*/ 2659126 w 5185727"/>
                <a:gd name="connsiteY1471" fmla="*/ 2062682 h 4476587"/>
                <a:gd name="connsiteX1472" fmla="*/ 2687552 w 5185727"/>
                <a:gd name="connsiteY1472" fmla="*/ 2112451 h 4476587"/>
                <a:gd name="connsiteX1473" fmla="*/ 2635327 w 5185727"/>
                <a:gd name="connsiteY1473" fmla="*/ 2150087 h 4476587"/>
                <a:gd name="connsiteX1474" fmla="*/ 2604964 w 5185727"/>
                <a:gd name="connsiteY1474" fmla="*/ 2129120 h 4476587"/>
                <a:gd name="connsiteX1475" fmla="*/ 2592073 w 5185727"/>
                <a:gd name="connsiteY1475" fmla="*/ 2122179 h 4476587"/>
                <a:gd name="connsiteX1476" fmla="*/ 2178469 w 5185727"/>
                <a:gd name="connsiteY1476" fmla="*/ 2122133 h 4476587"/>
                <a:gd name="connsiteX1477" fmla="*/ 2164869 w 5185727"/>
                <a:gd name="connsiteY1477" fmla="*/ 2130160 h 4476587"/>
                <a:gd name="connsiteX1478" fmla="*/ 2111415 w 5185727"/>
                <a:gd name="connsiteY1478" fmla="*/ 2147489 h 4476587"/>
                <a:gd name="connsiteX1479" fmla="*/ 2081856 w 5185727"/>
                <a:gd name="connsiteY1479" fmla="*/ 2101922 h 4476587"/>
                <a:gd name="connsiteX1480" fmla="*/ 2121568 w 5185727"/>
                <a:gd name="connsiteY1480" fmla="*/ 2059943 h 4476587"/>
                <a:gd name="connsiteX1481" fmla="*/ 1876778 w 5185727"/>
                <a:gd name="connsiteY1481" fmla="*/ 2059801 h 4476587"/>
                <a:gd name="connsiteX1482" fmla="*/ 1922582 w 5185727"/>
                <a:gd name="connsiteY1482" fmla="*/ 2104802 h 4476587"/>
                <a:gd name="connsiteX1483" fmla="*/ 1877627 w 5185727"/>
                <a:gd name="connsiteY1483" fmla="*/ 2150181 h 4476587"/>
                <a:gd name="connsiteX1484" fmla="*/ 1832012 w 5185727"/>
                <a:gd name="connsiteY1484" fmla="*/ 2105038 h 4476587"/>
                <a:gd name="connsiteX1485" fmla="*/ 1876778 w 5185727"/>
                <a:gd name="connsiteY1485" fmla="*/ 2059801 h 4476587"/>
                <a:gd name="connsiteX1486" fmla="*/ 2022216 w 5185727"/>
                <a:gd name="connsiteY1486" fmla="*/ 2059754 h 4476587"/>
                <a:gd name="connsiteX1487" fmla="*/ 2067689 w 5185727"/>
                <a:gd name="connsiteY1487" fmla="*/ 2105700 h 4476587"/>
                <a:gd name="connsiteX1488" fmla="*/ 2021365 w 5185727"/>
                <a:gd name="connsiteY1488" fmla="*/ 2150134 h 4476587"/>
                <a:gd name="connsiteX1489" fmla="*/ 1976789 w 5185727"/>
                <a:gd name="connsiteY1489" fmla="*/ 2105464 h 4476587"/>
                <a:gd name="connsiteX1490" fmla="*/ 2022216 w 5185727"/>
                <a:gd name="connsiteY1490" fmla="*/ 2059754 h 4476587"/>
                <a:gd name="connsiteX1491" fmla="*/ 638661 w 5185727"/>
                <a:gd name="connsiteY1491" fmla="*/ 2048044 h 4476587"/>
                <a:gd name="connsiteX1492" fmla="*/ 684183 w 5185727"/>
                <a:gd name="connsiteY1492" fmla="*/ 2093139 h 4476587"/>
                <a:gd name="connsiteX1493" fmla="*/ 638521 w 5185727"/>
                <a:gd name="connsiteY1493" fmla="*/ 2138424 h 4476587"/>
                <a:gd name="connsiteX1494" fmla="*/ 593991 w 5185727"/>
                <a:gd name="connsiteY1494" fmla="*/ 2093612 h 4476587"/>
                <a:gd name="connsiteX1495" fmla="*/ 638661 w 5185727"/>
                <a:gd name="connsiteY1495" fmla="*/ 2048044 h 4476587"/>
                <a:gd name="connsiteX1496" fmla="*/ 4737111 w 5185727"/>
                <a:gd name="connsiteY1496" fmla="*/ 1973105 h 4476587"/>
                <a:gd name="connsiteX1497" fmla="*/ 4729791 w 5185727"/>
                <a:gd name="connsiteY1497" fmla="*/ 1978961 h 4476587"/>
                <a:gd name="connsiteX1498" fmla="*/ 4735789 w 5185727"/>
                <a:gd name="connsiteY1498" fmla="*/ 1986563 h 4476587"/>
                <a:gd name="connsiteX1499" fmla="*/ 4743061 w 5185727"/>
                <a:gd name="connsiteY1499" fmla="*/ 1980471 h 4476587"/>
                <a:gd name="connsiteX1500" fmla="*/ 4737111 w 5185727"/>
                <a:gd name="connsiteY1500" fmla="*/ 1973105 h 4476587"/>
                <a:gd name="connsiteX1501" fmla="*/ 4996825 w 5185727"/>
                <a:gd name="connsiteY1501" fmla="*/ 1972963 h 4476587"/>
                <a:gd name="connsiteX1502" fmla="*/ 4990498 w 5185727"/>
                <a:gd name="connsiteY1502" fmla="*/ 1979905 h 4476587"/>
                <a:gd name="connsiteX1503" fmla="*/ 4997533 w 5185727"/>
                <a:gd name="connsiteY1503" fmla="*/ 1986374 h 4476587"/>
                <a:gd name="connsiteX1504" fmla="*/ 5003955 w 5185727"/>
                <a:gd name="connsiteY1504" fmla="*/ 1979433 h 4476587"/>
                <a:gd name="connsiteX1505" fmla="*/ 4996825 w 5185727"/>
                <a:gd name="connsiteY1505" fmla="*/ 1972963 h 4476587"/>
                <a:gd name="connsiteX1506" fmla="*/ 4136939 w 5185727"/>
                <a:gd name="connsiteY1506" fmla="*/ 1965644 h 4476587"/>
                <a:gd name="connsiteX1507" fmla="*/ 4131273 w 5185727"/>
                <a:gd name="connsiteY1507" fmla="*/ 1973389 h 4476587"/>
                <a:gd name="connsiteX1508" fmla="*/ 4138923 w 5185727"/>
                <a:gd name="connsiteY1508" fmla="*/ 1978961 h 4476587"/>
                <a:gd name="connsiteX1509" fmla="*/ 4142370 w 5185727"/>
                <a:gd name="connsiteY1509" fmla="*/ 1973578 h 4476587"/>
                <a:gd name="connsiteX1510" fmla="*/ 4136939 w 5185727"/>
                <a:gd name="connsiteY1510" fmla="*/ 1965644 h 4476587"/>
                <a:gd name="connsiteX1511" fmla="*/ 4410960 w 5185727"/>
                <a:gd name="connsiteY1511" fmla="*/ 1961064 h 4476587"/>
                <a:gd name="connsiteX1512" fmla="*/ 4403925 w 5185727"/>
                <a:gd name="connsiteY1512" fmla="*/ 1967297 h 4476587"/>
                <a:gd name="connsiteX1513" fmla="*/ 4409969 w 5185727"/>
                <a:gd name="connsiteY1513" fmla="*/ 1974758 h 4476587"/>
                <a:gd name="connsiteX1514" fmla="*/ 4417619 w 5185727"/>
                <a:gd name="connsiteY1514" fmla="*/ 1968383 h 4476587"/>
                <a:gd name="connsiteX1515" fmla="*/ 4410960 w 5185727"/>
                <a:gd name="connsiteY1515" fmla="*/ 1961064 h 4476587"/>
                <a:gd name="connsiteX1516" fmla="*/ 519479 w 5185727"/>
                <a:gd name="connsiteY1516" fmla="*/ 1943496 h 4476587"/>
                <a:gd name="connsiteX1517" fmla="*/ 513339 w 5185727"/>
                <a:gd name="connsiteY1517" fmla="*/ 1950815 h 4476587"/>
                <a:gd name="connsiteX1518" fmla="*/ 520612 w 5185727"/>
                <a:gd name="connsiteY1518" fmla="*/ 1956860 h 4476587"/>
                <a:gd name="connsiteX1519" fmla="*/ 526608 w 5185727"/>
                <a:gd name="connsiteY1519" fmla="*/ 1948172 h 4476587"/>
                <a:gd name="connsiteX1520" fmla="*/ 519479 w 5185727"/>
                <a:gd name="connsiteY1520" fmla="*/ 1943496 h 4476587"/>
                <a:gd name="connsiteX1521" fmla="*/ 4997628 w 5185727"/>
                <a:gd name="connsiteY1521" fmla="*/ 1934762 h 4476587"/>
                <a:gd name="connsiteX1522" fmla="*/ 5040976 w 5185727"/>
                <a:gd name="connsiteY1522" fmla="*/ 1967061 h 4476587"/>
                <a:gd name="connsiteX1523" fmla="*/ 5021616 w 5185727"/>
                <a:gd name="connsiteY1523" fmla="*/ 2017633 h 4476587"/>
                <a:gd name="connsiteX1524" fmla="*/ 5012172 w 5185727"/>
                <a:gd name="connsiteY1524" fmla="*/ 2034397 h 4476587"/>
                <a:gd name="connsiteX1525" fmla="*/ 5012218 w 5185727"/>
                <a:gd name="connsiteY1525" fmla="*/ 2176672 h 4476587"/>
                <a:gd name="connsiteX1526" fmla="*/ 5020860 w 5185727"/>
                <a:gd name="connsiteY1526" fmla="*/ 2192633 h 4476587"/>
                <a:gd name="connsiteX1527" fmla="*/ 5041307 w 5185727"/>
                <a:gd name="connsiteY1527" fmla="*/ 2242780 h 4476587"/>
                <a:gd name="connsiteX1528" fmla="*/ 4997250 w 5185727"/>
                <a:gd name="connsiteY1528" fmla="*/ 2276543 h 4476587"/>
                <a:gd name="connsiteX1529" fmla="*/ 4954137 w 5185727"/>
                <a:gd name="connsiteY1529" fmla="*/ 2243631 h 4476587"/>
                <a:gd name="connsiteX1530" fmla="*/ 4973026 w 5185727"/>
                <a:gd name="connsiteY1530" fmla="*/ 2193199 h 4476587"/>
                <a:gd name="connsiteX1531" fmla="*/ 4982328 w 5185727"/>
                <a:gd name="connsiteY1531" fmla="*/ 2174925 h 4476587"/>
                <a:gd name="connsiteX1532" fmla="*/ 4982328 w 5185727"/>
                <a:gd name="connsiteY1532" fmla="*/ 2035342 h 4476587"/>
                <a:gd name="connsiteX1533" fmla="*/ 4972790 w 5185727"/>
                <a:gd name="connsiteY1533" fmla="*/ 2017161 h 4476587"/>
                <a:gd name="connsiteX1534" fmla="*/ 4954232 w 5185727"/>
                <a:gd name="connsiteY1534" fmla="*/ 1966683 h 4476587"/>
                <a:gd name="connsiteX1535" fmla="*/ 4997628 w 5185727"/>
                <a:gd name="connsiteY1535" fmla="*/ 1934762 h 4476587"/>
                <a:gd name="connsiteX1536" fmla="*/ 4737253 w 5185727"/>
                <a:gd name="connsiteY1536" fmla="*/ 1934667 h 4476587"/>
                <a:gd name="connsiteX1537" fmla="*/ 4779704 w 5185727"/>
                <a:gd name="connsiteY1537" fmla="*/ 1967863 h 4476587"/>
                <a:gd name="connsiteX1538" fmla="*/ 4759825 w 5185727"/>
                <a:gd name="connsiteY1538" fmla="*/ 2017870 h 4476587"/>
                <a:gd name="connsiteX1539" fmla="*/ 4751513 w 5185727"/>
                <a:gd name="connsiteY1539" fmla="*/ 2033972 h 4476587"/>
                <a:gd name="connsiteX1540" fmla="*/ 4751466 w 5185727"/>
                <a:gd name="connsiteY1540" fmla="*/ 2176248 h 4476587"/>
                <a:gd name="connsiteX1541" fmla="*/ 4760674 w 5185727"/>
                <a:gd name="connsiteY1541" fmla="*/ 2193200 h 4476587"/>
                <a:gd name="connsiteX1542" fmla="*/ 4777815 w 5185727"/>
                <a:gd name="connsiteY1542" fmla="*/ 2248873 h 4476587"/>
                <a:gd name="connsiteX1543" fmla="*/ 4728139 w 5185727"/>
                <a:gd name="connsiteY1543" fmla="*/ 2275364 h 4476587"/>
                <a:gd name="connsiteX1544" fmla="*/ 4691260 w 5185727"/>
                <a:gd name="connsiteY1544" fmla="*/ 2225546 h 4476587"/>
                <a:gd name="connsiteX1545" fmla="*/ 4712793 w 5185727"/>
                <a:gd name="connsiteY1545" fmla="*/ 2192539 h 4476587"/>
                <a:gd name="connsiteX1546" fmla="*/ 4721481 w 5185727"/>
                <a:gd name="connsiteY1546" fmla="*/ 2176483 h 4476587"/>
                <a:gd name="connsiteX1547" fmla="*/ 4721434 w 5185727"/>
                <a:gd name="connsiteY1547" fmla="*/ 2035578 h 4476587"/>
                <a:gd name="connsiteX1548" fmla="*/ 4711943 w 5185727"/>
                <a:gd name="connsiteY1548" fmla="*/ 2017445 h 4476587"/>
                <a:gd name="connsiteX1549" fmla="*/ 4692960 w 5185727"/>
                <a:gd name="connsiteY1549" fmla="*/ 1965644 h 4476587"/>
                <a:gd name="connsiteX1550" fmla="*/ 4737253 w 5185727"/>
                <a:gd name="connsiteY1550" fmla="*/ 1934667 h 4476587"/>
                <a:gd name="connsiteX1551" fmla="*/ 4397172 w 5185727"/>
                <a:gd name="connsiteY1551" fmla="*/ 1924344 h 4476587"/>
                <a:gd name="connsiteX1552" fmla="*/ 4425268 w 5185727"/>
                <a:gd name="connsiteY1552" fmla="*/ 1924892 h 4476587"/>
                <a:gd name="connsiteX1553" fmla="*/ 4455773 w 5185727"/>
                <a:gd name="connsiteY1553" fmla="*/ 1967203 h 4476587"/>
                <a:gd name="connsiteX1554" fmla="*/ 4426402 w 5185727"/>
                <a:gd name="connsiteY1554" fmla="*/ 2010268 h 4476587"/>
                <a:gd name="connsiteX1555" fmla="*/ 4375357 w 5185727"/>
                <a:gd name="connsiteY1555" fmla="*/ 1996243 h 4476587"/>
                <a:gd name="connsiteX1556" fmla="*/ 4359821 w 5185727"/>
                <a:gd name="connsiteY1556" fmla="*/ 1988641 h 4476587"/>
                <a:gd name="connsiteX1557" fmla="*/ 4190487 w 5185727"/>
                <a:gd name="connsiteY1557" fmla="*/ 1988593 h 4476587"/>
                <a:gd name="connsiteX1558" fmla="*/ 4176511 w 5185727"/>
                <a:gd name="connsiteY1558" fmla="*/ 1996008 h 4476587"/>
                <a:gd name="connsiteX1559" fmla="*/ 4110638 w 5185727"/>
                <a:gd name="connsiteY1559" fmla="*/ 2008474 h 4476587"/>
                <a:gd name="connsiteX1560" fmla="*/ 4104262 w 5185727"/>
                <a:gd name="connsiteY1560" fmla="*/ 1942554 h 4476587"/>
                <a:gd name="connsiteX1561" fmla="*/ 4171080 w 5185727"/>
                <a:gd name="connsiteY1561" fmla="*/ 1941751 h 4476587"/>
                <a:gd name="connsiteX1562" fmla="*/ 4187323 w 5185727"/>
                <a:gd name="connsiteY1562" fmla="*/ 1948786 h 4476587"/>
                <a:gd name="connsiteX1563" fmla="*/ 4358027 w 5185727"/>
                <a:gd name="connsiteY1563" fmla="*/ 1948786 h 4476587"/>
                <a:gd name="connsiteX1564" fmla="*/ 4374600 w 5185727"/>
                <a:gd name="connsiteY1564" fmla="*/ 1940476 h 4476587"/>
                <a:gd name="connsiteX1565" fmla="*/ 4397172 w 5185727"/>
                <a:gd name="connsiteY1565" fmla="*/ 1924344 h 4476587"/>
                <a:gd name="connsiteX1566" fmla="*/ 523327 w 5185727"/>
                <a:gd name="connsiteY1566" fmla="*/ 1905301 h 4476587"/>
                <a:gd name="connsiteX1567" fmla="*/ 554846 w 5185727"/>
                <a:gd name="connsiteY1567" fmla="*/ 1921303 h 4476587"/>
                <a:gd name="connsiteX1568" fmla="*/ 545308 w 5185727"/>
                <a:gd name="connsiteY1568" fmla="*/ 1987742 h 4476587"/>
                <a:gd name="connsiteX1569" fmla="*/ 536383 w 5185727"/>
                <a:gd name="connsiteY1569" fmla="*/ 2005120 h 4476587"/>
                <a:gd name="connsiteX1570" fmla="*/ 536383 w 5185727"/>
                <a:gd name="connsiteY1570" fmla="*/ 2142106 h 4476587"/>
                <a:gd name="connsiteX1571" fmla="*/ 545214 w 5185727"/>
                <a:gd name="connsiteY1571" fmla="*/ 2160238 h 4476587"/>
                <a:gd name="connsiteX1572" fmla="*/ 642772 w 5185727"/>
                <a:gd name="connsiteY1572" fmla="*/ 2233336 h 4476587"/>
                <a:gd name="connsiteX1573" fmla="*/ 658023 w 5185727"/>
                <a:gd name="connsiteY1573" fmla="*/ 2234941 h 4476587"/>
                <a:gd name="connsiteX1574" fmla="*/ 720638 w 5185727"/>
                <a:gd name="connsiteY1574" fmla="*/ 2258788 h 4476587"/>
                <a:gd name="connsiteX1575" fmla="*/ 691598 w 5185727"/>
                <a:gd name="connsiteY1575" fmla="*/ 2318144 h 4476587"/>
                <a:gd name="connsiteX1576" fmla="*/ 634697 w 5185727"/>
                <a:gd name="connsiteY1576" fmla="*/ 2285090 h 4476587"/>
                <a:gd name="connsiteX1577" fmla="*/ 623364 w 5185727"/>
                <a:gd name="connsiteY1577" fmla="*/ 2267949 h 4476587"/>
                <a:gd name="connsiteX1578" fmla="*/ 505029 w 5185727"/>
                <a:gd name="connsiteY1578" fmla="*/ 2179647 h 4476587"/>
                <a:gd name="connsiteX1579" fmla="*/ 496718 w 5185727"/>
                <a:gd name="connsiteY1579" fmla="*/ 2162836 h 4476587"/>
                <a:gd name="connsiteX1580" fmla="*/ 496907 w 5185727"/>
                <a:gd name="connsiteY1580" fmla="*/ 2081475 h 4476587"/>
                <a:gd name="connsiteX1581" fmla="*/ 497049 w 5185727"/>
                <a:gd name="connsiteY1581" fmla="*/ 2000114 h 4476587"/>
                <a:gd name="connsiteX1582" fmla="*/ 490060 w 5185727"/>
                <a:gd name="connsiteY1582" fmla="*/ 1983871 h 4476587"/>
                <a:gd name="connsiteX1583" fmla="*/ 489541 w 5185727"/>
                <a:gd name="connsiteY1583" fmla="*/ 1916817 h 4476587"/>
                <a:gd name="connsiteX1584" fmla="*/ 523327 w 5185727"/>
                <a:gd name="connsiteY1584" fmla="*/ 1905301 h 4476587"/>
                <a:gd name="connsiteX1585" fmla="*/ 4612496 w 5185727"/>
                <a:gd name="connsiteY1585" fmla="*/ 1854393 h 4476587"/>
                <a:gd name="connsiteX1586" fmla="*/ 4606216 w 5185727"/>
                <a:gd name="connsiteY1586" fmla="*/ 1861900 h 4476587"/>
                <a:gd name="connsiteX1587" fmla="*/ 4613393 w 5185727"/>
                <a:gd name="connsiteY1587" fmla="*/ 1868511 h 4476587"/>
                <a:gd name="connsiteX1588" fmla="*/ 4620382 w 5185727"/>
                <a:gd name="connsiteY1588" fmla="*/ 1861664 h 4476587"/>
                <a:gd name="connsiteX1589" fmla="*/ 4612496 w 5185727"/>
                <a:gd name="connsiteY1589" fmla="*/ 1854393 h 4476587"/>
                <a:gd name="connsiteX1590" fmla="*/ 5140375 w 5185727"/>
                <a:gd name="connsiteY1590" fmla="*/ 1853590 h 4476587"/>
                <a:gd name="connsiteX1591" fmla="*/ 5133292 w 5185727"/>
                <a:gd name="connsiteY1591" fmla="*/ 1859964 h 4476587"/>
                <a:gd name="connsiteX1592" fmla="*/ 5139666 w 5185727"/>
                <a:gd name="connsiteY1592" fmla="*/ 1867095 h 4476587"/>
                <a:gd name="connsiteX1593" fmla="*/ 5146749 w 5185727"/>
                <a:gd name="connsiteY1593" fmla="*/ 1860578 h 4476587"/>
                <a:gd name="connsiteX1594" fmla="*/ 5140375 w 5185727"/>
                <a:gd name="connsiteY1594" fmla="*/ 1853590 h 4476587"/>
                <a:gd name="connsiteX1595" fmla="*/ 4862152 w 5185727"/>
                <a:gd name="connsiteY1595" fmla="*/ 1853590 h 4476587"/>
                <a:gd name="connsiteX1596" fmla="*/ 4855069 w 5185727"/>
                <a:gd name="connsiteY1596" fmla="*/ 1859964 h 4476587"/>
                <a:gd name="connsiteX1597" fmla="*/ 4861443 w 5185727"/>
                <a:gd name="connsiteY1597" fmla="*/ 1867095 h 4476587"/>
                <a:gd name="connsiteX1598" fmla="*/ 4868526 w 5185727"/>
                <a:gd name="connsiteY1598" fmla="*/ 1860578 h 4476587"/>
                <a:gd name="connsiteX1599" fmla="*/ 4862152 w 5185727"/>
                <a:gd name="connsiteY1599" fmla="*/ 1853590 h 4476587"/>
                <a:gd name="connsiteX1600" fmla="*/ 4486749 w 5185727"/>
                <a:gd name="connsiteY1600" fmla="*/ 1842587 h 4476587"/>
                <a:gd name="connsiteX1601" fmla="*/ 4480421 w 5185727"/>
                <a:gd name="connsiteY1601" fmla="*/ 1849576 h 4476587"/>
                <a:gd name="connsiteX1602" fmla="*/ 4487410 w 5185727"/>
                <a:gd name="connsiteY1602" fmla="*/ 1856045 h 4476587"/>
                <a:gd name="connsiteX1603" fmla="*/ 4493784 w 5185727"/>
                <a:gd name="connsiteY1603" fmla="*/ 1849057 h 4476587"/>
                <a:gd name="connsiteX1604" fmla="*/ 4486749 w 5185727"/>
                <a:gd name="connsiteY1604" fmla="*/ 1842587 h 4476587"/>
                <a:gd name="connsiteX1605" fmla="*/ 378477 w 5185727"/>
                <a:gd name="connsiteY1605" fmla="*/ 1824690 h 4476587"/>
                <a:gd name="connsiteX1606" fmla="*/ 370497 w 5185727"/>
                <a:gd name="connsiteY1606" fmla="*/ 1831821 h 4476587"/>
                <a:gd name="connsiteX1607" fmla="*/ 377297 w 5185727"/>
                <a:gd name="connsiteY1607" fmla="*/ 1838715 h 4476587"/>
                <a:gd name="connsiteX1608" fmla="*/ 384853 w 5185727"/>
                <a:gd name="connsiteY1608" fmla="*/ 1832246 h 4476587"/>
                <a:gd name="connsiteX1609" fmla="*/ 378477 w 5185727"/>
                <a:gd name="connsiteY1609" fmla="*/ 1824690 h 4476587"/>
                <a:gd name="connsiteX1610" fmla="*/ 4613251 w 5185727"/>
                <a:gd name="connsiteY1610" fmla="*/ 1815860 h 4476587"/>
                <a:gd name="connsiteX1611" fmla="*/ 4656411 w 5185727"/>
                <a:gd name="connsiteY1611" fmla="*/ 1847214 h 4476587"/>
                <a:gd name="connsiteX1612" fmla="*/ 4636673 w 5185727"/>
                <a:gd name="connsiteY1612" fmla="*/ 1899818 h 4476587"/>
                <a:gd name="connsiteX1613" fmla="*/ 4628882 w 5185727"/>
                <a:gd name="connsiteY1613" fmla="*/ 1914835 h 4476587"/>
                <a:gd name="connsiteX1614" fmla="*/ 4628835 w 5185727"/>
                <a:gd name="connsiteY1614" fmla="*/ 2027362 h 4476587"/>
                <a:gd name="connsiteX1615" fmla="*/ 4637900 w 5185727"/>
                <a:gd name="connsiteY1615" fmla="*/ 2044361 h 4476587"/>
                <a:gd name="connsiteX1616" fmla="*/ 4656411 w 5185727"/>
                <a:gd name="connsiteY1616" fmla="*/ 2096256 h 4476587"/>
                <a:gd name="connsiteX1617" fmla="*/ 4613251 w 5185727"/>
                <a:gd name="connsiteY1617" fmla="*/ 2127563 h 4476587"/>
                <a:gd name="connsiteX1618" fmla="*/ 4570140 w 5185727"/>
                <a:gd name="connsiteY1618" fmla="*/ 2096161 h 4476587"/>
                <a:gd name="connsiteX1619" fmla="*/ 4588839 w 5185727"/>
                <a:gd name="connsiteY1619" fmla="*/ 2044266 h 4476587"/>
                <a:gd name="connsiteX1620" fmla="*/ 4598094 w 5185727"/>
                <a:gd name="connsiteY1620" fmla="*/ 2027266 h 4476587"/>
                <a:gd name="connsiteX1621" fmla="*/ 4598046 w 5185727"/>
                <a:gd name="connsiteY1621" fmla="*/ 1914740 h 4476587"/>
                <a:gd name="connsiteX1622" fmla="*/ 4589877 w 5185727"/>
                <a:gd name="connsiteY1622" fmla="*/ 1899818 h 4476587"/>
                <a:gd name="connsiteX1623" fmla="*/ 4569808 w 5185727"/>
                <a:gd name="connsiteY1623" fmla="*/ 1848537 h 4476587"/>
                <a:gd name="connsiteX1624" fmla="*/ 4613251 w 5185727"/>
                <a:gd name="connsiteY1624" fmla="*/ 1815860 h 4476587"/>
                <a:gd name="connsiteX1625" fmla="*/ 5143686 w 5185727"/>
                <a:gd name="connsiteY1625" fmla="*/ 1815152 h 4476587"/>
                <a:gd name="connsiteX1626" fmla="*/ 5175743 w 5185727"/>
                <a:gd name="connsiteY1626" fmla="*/ 1832199 h 4476587"/>
                <a:gd name="connsiteX1627" fmla="*/ 5165495 w 5185727"/>
                <a:gd name="connsiteY1627" fmla="*/ 1897363 h 4476587"/>
                <a:gd name="connsiteX1628" fmla="*/ 5154966 w 5185727"/>
                <a:gd name="connsiteY1628" fmla="*/ 1917668 h 4476587"/>
                <a:gd name="connsiteX1629" fmla="*/ 5155013 w 5185727"/>
                <a:gd name="connsiteY1629" fmla="*/ 2039544 h 4476587"/>
                <a:gd name="connsiteX1630" fmla="*/ 5163324 w 5185727"/>
                <a:gd name="connsiteY1630" fmla="*/ 2054371 h 4476587"/>
                <a:gd name="connsiteX1631" fmla="*/ 5183959 w 5185727"/>
                <a:gd name="connsiteY1631" fmla="*/ 2105700 h 4476587"/>
                <a:gd name="connsiteX1632" fmla="*/ 5140610 w 5185727"/>
                <a:gd name="connsiteY1632" fmla="*/ 2138471 h 4476587"/>
                <a:gd name="connsiteX1633" fmla="*/ 5096790 w 5185727"/>
                <a:gd name="connsiteY1633" fmla="*/ 2104945 h 4476587"/>
                <a:gd name="connsiteX1634" fmla="*/ 5117568 w 5185727"/>
                <a:gd name="connsiteY1634" fmla="*/ 2054182 h 4476587"/>
                <a:gd name="connsiteX1635" fmla="*/ 5124839 w 5185727"/>
                <a:gd name="connsiteY1635" fmla="*/ 2040441 h 4476587"/>
                <a:gd name="connsiteX1636" fmla="*/ 5124697 w 5185727"/>
                <a:gd name="connsiteY1636" fmla="*/ 1976788 h 4476587"/>
                <a:gd name="connsiteX1637" fmla="*/ 5124839 w 5185727"/>
                <a:gd name="connsiteY1637" fmla="*/ 1930748 h 4476587"/>
                <a:gd name="connsiteX1638" fmla="*/ 5109257 w 5185727"/>
                <a:gd name="connsiteY1638" fmla="*/ 1892216 h 4476587"/>
                <a:gd name="connsiteX1639" fmla="*/ 5109682 w 5185727"/>
                <a:gd name="connsiteY1639" fmla="*/ 1826721 h 4476587"/>
                <a:gd name="connsiteX1640" fmla="*/ 5143686 w 5185727"/>
                <a:gd name="connsiteY1640" fmla="*/ 1815152 h 4476587"/>
                <a:gd name="connsiteX1641" fmla="*/ 4865510 w 5185727"/>
                <a:gd name="connsiteY1641" fmla="*/ 1815152 h 4476587"/>
                <a:gd name="connsiteX1642" fmla="*/ 4897567 w 5185727"/>
                <a:gd name="connsiteY1642" fmla="*/ 1832199 h 4476587"/>
                <a:gd name="connsiteX1643" fmla="*/ 4887321 w 5185727"/>
                <a:gd name="connsiteY1643" fmla="*/ 1897363 h 4476587"/>
                <a:gd name="connsiteX1644" fmla="*/ 4876790 w 5185727"/>
                <a:gd name="connsiteY1644" fmla="*/ 1917668 h 4476587"/>
                <a:gd name="connsiteX1645" fmla="*/ 4876837 w 5185727"/>
                <a:gd name="connsiteY1645" fmla="*/ 2039544 h 4476587"/>
                <a:gd name="connsiteX1646" fmla="*/ 4885149 w 5185727"/>
                <a:gd name="connsiteY1646" fmla="*/ 2054371 h 4476587"/>
                <a:gd name="connsiteX1647" fmla="*/ 4905783 w 5185727"/>
                <a:gd name="connsiteY1647" fmla="*/ 2105700 h 4476587"/>
                <a:gd name="connsiteX1648" fmla="*/ 4862436 w 5185727"/>
                <a:gd name="connsiteY1648" fmla="*/ 2138471 h 4476587"/>
                <a:gd name="connsiteX1649" fmla="*/ 4818615 w 5185727"/>
                <a:gd name="connsiteY1649" fmla="*/ 2104945 h 4476587"/>
                <a:gd name="connsiteX1650" fmla="*/ 4839392 w 5185727"/>
                <a:gd name="connsiteY1650" fmla="*/ 2054182 h 4476587"/>
                <a:gd name="connsiteX1651" fmla="*/ 4846663 w 5185727"/>
                <a:gd name="connsiteY1651" fmla="*/ 2040441 h 4476587"/>
                <a:gd name="connsiteX1652" fmla="*/ 4846522 w 5185727"/>
                <a:gd name="connsiteY1652" fmla="*/ 1976788 h 4476587"/>
                <a:gd name="connsiteX1653" fmla="*/ 4846663 w 5185727"/>
                <a:gd name="connsiteY1653" fmla="*/ 1930748 h 4476587"/>
                <a:gd name="connsiteX1654" fmla="*/ 4831081 w 5185727"/>
                <a:gd name="connsiteY1654" fmla="*/ 1892216 h 4476587"/>
                <a:gd name="connsiteX1655" fmla="*/ 4831505 w 5185727"/>
                <a:gd name="connsiteY1655" fmla="*/ 1826721 h 4476587"/>
                <a:gd name="connsiteX1656" fmla="*/ 4865510 w 5185727"/>
                <a:gd name="connsiteY1656" fmla="*/ 1815152 h 4476587"/>
                <a:gd name="connsiteX1657" fmla="*/ 4487598 w 5185727"/>
                <a:gd name="connsiteY1657" fmla="*/ 1804244 h 4476587"/>
                <a:gd name="connsiteX1658" fmla="*/ 4530758 w 5185727"/>
                <a:gd name="connsiteY1658" fmla="*/ 1836779 h 4476587"/>
                <a:gd name="connsiteX1659" fmla="*/ 4511114 w 5185727"/>
                <a:gd name="connsiteY1659" fmla="*/ 1887211 h 4476587"/>
                <a:gd name="connsiteX1660" fmla="*/ 4501954 w 5185727"/>
                <a:gd name="connsiteY1660" fmla="*/ 1904257 h 4476587"/>
                <a:gd name="connsiteX1661" fmla="*/ 4502379 w 5185727"/>
                <a:gd name="connsiteY1661" fmla="*/ 2142957 h 4476587"/>
                <a:gd name="connsiteX1662" fmla="*/ 4489865 w 5185727"/>
                <a:gd name="connsiteY1662" fmla="*/ 2155613 h 4476587"/>
                <a:gd name="connsiteX1663" fmla="*/ 4351509 w 5185727"/>
                <a:gd name="connsiteY1663" fmla="*/ 2155329 h 4476587"/>
                <a:gd name="connsiteX1664" fmla="*/ 4214522 w 5185727"/>
                <a:gd name="connsiteY1664" fmla="*/ 2155188 h 4476587"/>
                <a:gd name="connsiteX1665" fmla="*/ 4199789 w 5185727"/>
                <a:gd name="connsiteY1665" fmla="*/ 2163451 h 4476587"/>
                <a:gd name="connsiteX1666" fmla="*/ 4148413 w 5185727"/>
                <a:gd name="connsiteY1666" fmla="*/ 2184181 h 4476587"/>
                <a:gd name="connsiteX1667" fmla="*/ 4116162 w 5185727"/>
                <a:gd name="connsiteY1667" fmla="*/ 2140738 h 4476587"/>
                <a:gd name="connsiteX1668" fmla="*/ 4148083 w 5185727"/>
                <a:gd name="connsiteY1668" fmla="*/ 2097343 h 4476587"/>
                <a:gd name="connsiteX1669" fmla="*/ 4199411 w 5185727"/>
                <a:gd name="connsiteY1669" fmla="*/ 2116938 h 4476587"/>
                <a:gd name="connsiteX1670" fmla="*/ 4214380 w 5185727"/>
                <a:gd name="connsiteY1670" fmla="*/ 2125014 h 4476587"/>
                <a:gd name="connsiteX1671" fmla="*/ 4459927 w 5185727"/>
                <a:gd name="connsiteY1671" fmla="*/ 2125155 h 4476587"/>
                <a:gd name="connsiteX1672" fmla="*/ 4472252 w 5185727"/>
                <a:gd name="connsiteY1672" fmla="*/ 2112264 h 4476587"/>
                <a:gd name="connsiteX1673" fmla="*/ 4472158 w 5185727"/>
                <a:gd name="connsiteY1673" fmla="*/ 1903360 h 4476587"/>
                <a:gd name="connsiteX1674" fmla="*/ 4463563 w 5185727"/>
                <a:gd name="connsiteY1674" fmla="*/ 1887399 h 4476587"/>
                <a:gd name="connsiteX1675" fmla="*/ 4443448 w 5185727"/>
                <a:gd name="connsiteY1675" fmla="*/ 1837252 h 4476587"/>
                <a:gd name="connsiteX1676" fmla="*/ 4487598 w 5185727"/>
                <a:gd name="connsiteY1676" fmla="*/ 1804244 h 4476587"/>
                <a:gd name="connsiteX1677" fmla="*/ 795299 w 5185727"/>
                <a:gd name="connsiteY1677" fmla="*/ 1796169 h 4476587"/>
                <a:gd name="connsiteX1678" fmla="*/ 784014 w 5185727"/>
                <a:gd name="connsiteY1678" fmla="*/ 1804527 h 4476587"/>
                <a:gd name="connsiteX1679" fmla="*/ 784060 w 5185727"/>
                <a:gd name="connsiteY1679" fmla="*/ 1843862 h 4476587"/>
                <a:gd name="connsiteX1680" fmla="*/ 790861 w 5185727"/>
                <a:gd name="connsiteY1680" fmla="*/ 1861853 h 4476587"/>
                <a:gd name="connsiteX1681" fmla="*/ 878266 w 5185727"/>
                <a:gd name="connsiteY1681" fmla="*/ 1960119 h 4476587"/>
                <a:gd name="connsiteX1682" fmla="*/ 896729 w 5185727"/>
                <a:gd name="connsiteY1682" fmla="*/ 1968666 h 4476587"/>
                <a:gd name="connsiteX1683" fmla="*/ 1074421 w 5185727"/>
                <a:gd name="connsiteY1683" fmla="*/ 1968619 h 4476587"/>
                <a:gd name="connsiteX1684" fmla="*/ 1092129 w 5185727"/>
                <a:gd name="connsiteY1684" fmla="*/ 1961252 h 4476587"/>
                <a:gd name="connsiteX1685" fmla="*/ 1165368 w 5185727"/>
                <a:gd name="connsiteY1685" fmla="*/ 1883055 h 4476587"/>
                <a:gd name="connsiteX1686" fmla="*/ 1184068 w 5185727"/>
                <a:gd name="connsiteY1686" fmla="*/ 1875123 h 4476587"/>
                <a:gd name="connsiteX1687" fmla="*/ 1740168 w 5185727"/>
                <a:gd name="connsiteY1687" fmla="*/ 1875169 h 4476587"/>
                <a:gd name="connsiteX1688" fmla="*/ 1757545 w 5185727"/>
                <a:gd name="connsiteY1688" fmla="*/ 1882725 h 4476587"/>
                <a:gd name="connsiteX1689" fmla="*/ 1821954 w 5185727"/>
                <a:gd name="connsiteY1689" fmla="*/ 1956058 h 4476587"/>
                <a:gd name="connsiteX1690" fmla="*/ 1849531 w 5185727"/>
                <a:gd name="connsiteY1690" fmla="*/ 1968855 h 4476587"/>
                <a:gd name="connsiteX1691" fmla="*/ 2268660 w 5185727"/>
                <a:gd name="connsiteY1691" fmla="*/ 1968525 h 4476587"/>
                <a:gd name="connsiteX1692" fmla="*/ 2373112 w 5185727"/>
                <a:gd name="connsiteY1692" fmla="*/ 1968525 h 4476587"/>
                <a:gd name="connsiteX1693" fmla="*/ 2694589 w 5185727"/>
                <a:gd name="connsiteY1693" fmla="*/ 1968430 h 4476587"/>
                <a:gd name="connsiteX1694" fmla="*/ 2706914 w 5185727"/>
                <a:gd name="connsiteY1694" fmla="*/ 1966305 h 4476587"/>
                <a:gd name="connsiteX1695" fmla="*/ 2707291 w 5185727"/>
                <a:gd name="connsiteY1695" fmla="*/ 1939673 h 4476587"/>
                <a:gd name="connsiteX1696" fmla="*/ 2693078 w 5185727"/>
                <a:gd name="connsiteY1696" fmla="*/ 1936367 h 4476587"/>
                <a:gd name="connsiteX1697" fmla="*/ 1881972 w 5185727"/>
                <a:gd name="connsiteY1697" fmla="*/ 1936461 h 4476587"/>
                <a:gd name="connsiteX1698" fmla="*/ 1859966 w 5185727"/>
                <a:gd name="connsiteY1698" fmla="*/ 1926687 h 4476587"/>
                <a:gd name="connsiteX1699" fmla="*/ 1786209 w 5185727"/>
                <a:gd name="connsiteY1699" fmla="*/ 1841737 h 4476587"/>
                <a:gd name="connsiteX1700" fmla="*/ 1765384 w 5185727"/>
                <a:gd name="connsiteY1700" fmla="*/ 1832341 h 4476587"/>
                <a:gd name="connsiteX1701" fmla="*/ 1594493 w 5185727"/>
                <a:gd name="connsiteY1701" fmla="*/ 1833804 h 4476587"/>
                <a:gd name="connsiteX1702" fmla="*/ 1187609 w 5185727"/>
                <a:gd name="connsiteY1702" fmla="*/ 1834796 h 4476587"/>
                <a:gd name="connsiteX1703" fmla="*/ 1168579 w 5185727"/>
                <a:gd name="connsiteY1703" fmla="*/ 1842304 h 4476587"/>
                <a:gd name="connsiteX1704" fmla="*/ 1074185 w 5185727"/>
                <a:gd name="connsiteY1704" fmla="*/ 1929945 h 4476587"/>
                <a:gd name="connsiteX1705" fmla="*/ 1058696 w 5185727"/>
                <a:gd name="connsiteY1705" fmla="*/ 1936367 h 4476587"/>
                <a:gd name="connsiteX1706" fmla="*/ 905417 w 5185727"/>
                <a:gd name="connsiteY1706" fmla="*/ 1936320 h 4476587"/>
                <a:gd name="connsiteX1707" fmla="*/ 890401 w 5185727"/>
                <a:gd name="connsiteY1707" fmla="*/ 1929568 h 4476587"/>
                <a:gd name="connsiteX1708" fmla="*/ 819854 w 5185727"/>
                <a:gd name="connsiteY1708" fmla="*/ 1843720 h 4476587"/>
                <a:gd name="connsiteX1709" fmla="*/ 805782 w 5185727"/>
                <a:gd name="connsiteY1709" fmla="*/ 1805000 h 4476587"/>
                <a:gd name="connsiteX1710" fmla="*/ 795299 w 5185727"/>
                <a:gd name="connsiteY1710" fmla="*/ 1796169 h 4476587"/>
                <a:gd name="connsiteX1711" fmla="*/ 376317 w 5185727"/>
                <a:gd name="connsiteY1711" fmla="*/ 1786270 h 4476587"/>
                <a:gd name="connsiteX1712" fmla="*/ 409690 w 5185727"/>
                <a:gd name="connsiteY1712" fmla="*/ 1799947 h 4476587"/>
                <a:gd name="connsiteX1713" fmla="*/ 406999 w 5185727"/>
                <a:gd name="connsiteY1713" fmla="*/ 1865866 h 4476587"/>
                <a:gd name="connsiteX1714" fmla="*/ 399113 w 5185727"/>
                <a:gd name="connsiteY1714" fmla="*/ 1882725 h 4476587"/>
                <a:gd name="connsiteX1715" fmla="*/ 399113 w 5185727"/>
                <a:gd name="connsiteY1715" fmla="*/ 2071276 h 4476587"/>
                <a:gd name="connsiteX1716" fmla="*/ 410965 w 5185727"/>
                <a:gd name="connsiteY1716" fmla="*/ 2083412 h 4476587"/>
                <a:gd name="connsiteX1717" fmla="*/ 444823 w 5185727"/>
                <a:gd name="connsiteY1717" fmla="*/ 2082939 h 4476587"/>
                <a:gd name="connsiteX1718" fmla="*/ 456958 w 5185727"/>
                <a:gd name="connsiteY1718" fmla="*/ 2095689 h 4476587"/>
                <a:gd name="connsiteX1719" fmla="*/ 456722 w 5185727"/>
                <a:gd name="connsiteY1719" fmla="*/ 2251658 h 4476587"/>
                <a:gd name="connsiteX1720" fmla="*/ 456533 w 5185727"/>
                <a:gd name="connsiteY1720" fmla="*/ 2408997 h 4476587"/>
                <a:gd name="connsiteX1721" fmla="*/ 466072 w 5185727"/>
                <a:gd name="connsiteY1721" fmla="*/ 2424155 h 4476587"/>
                <a:gd name="connsiteX1722" fmla="*/ 496671 w 5185727"/>
                <a:gd name="connsiteY1722" fmla="*/ 2438369 h 4476587"/>
                <a:gd name="connsiteX1723" fmla="*/ 536950 w 5185727"/>
                <a:gd name="connsiteY1723" fmla="*/ 2445121 h 4476587"/>
                <a:gd name="connsiteX1724" fmla="*/ 589129 w 5185727"/>
                <a:gd name="connsiteY1724" fmla="*/ 2483606 h 4476587"/>
                <a:gd name="connsiteX1725" fmla="*/ 547243 w 5185727"/>
                <a:gd name="connsiteY1725" fmla="*/ 2534274 h 4476587"/>
                <a:gd name="connsiteX1726" fmla="*/ 499362 w 5185727"/>
                <a:gd name="connsiteY1726" fmla="*/ 2491633 h 4476587"/>
                <a:gd name="connsiteX1727" fmla="*/ 490343 w 5185727"/>
                <a:gd name="connsiteY1727" fmla="*/ 2478790 h 4476587"/>
                <a:gd name="connsiteX1728" fmla="*/ 430231 w 5185727"/>
                <a:gd name="connsiteY1728" fmla="*/ 2451259 h 4476587"/>
                <a:gd name="connsiteX1729" fmla="*/ 417717 w 5185727"/>
                <a:gd name="connsiteY1729" fmla="*/ 2431049 h 4476587"/>
                <a:gd name="connsiteX1730" fmla="*/ 418284 w 5185727"/>
                <a:gd name="connsiteY1730" fmla="*/ 2136723 h 4476587"/>
                <a:gd name="connsiteX1731" fmla="*/ 403504 w 5185727"/>
                <a:gd name="connsiteY1731" fmla="*/ 2122038 h 4476587"/>
                <a:gd name="connsiteX1732" fmla="*/ 370969 w 5185727"/>
                <a:gd name="connsiteY1732" fmla="*/ 2122463 h 4476587"/>
                <a:gd name="connsiteX1733" fmla="*/ 359070 w 5185727"/>
                <a:gd name="connsiteY1733" fmla="*/ 2110375 h 4476587"/>
                <a:gd name="connsiteX1734" fmla="*/ 359211 w 5185727"/>
                <a:gd name="connsiteY1734" fmla="*/ 1886550 h 4476587"/>
                <a:gd name="connsiteX1735" fmla="*/ 350381 w 5185727"/>
                <a:gd name="connsiteY1735" fmla="*/ 1867520 h 4476587"/>
                <a:gd name="connsiteX1736" fmla="*/ 343581 w 5185727"/>
                <a:gd name="connsiteY1736" fmla="*/ 1801883 h 4476587"/>
                <a:gd name="connsiteX1737" fmla="*/ 376317 w 5185727"/>
                <a:gd name="connsiteY1737" fmla="*/ 1786270 h 4476587"/>
                <a:gd name="connsiteX1738" fmla="*/ 2593820 w 5185727"/>
                <a:gd name="connsiteY1738" fmla="*/ 1772040 h 4476587"/>
                <a:gd name="connsiteX1739" fmla="*/ 2587068 w 5185727"/>
                <a:gd name="connsiteY1739" fmla="*/ 1778556 h 4476587"/>
                <a:gd name="connsiteX1740" fmla="*/ 2594859 w 5185727"/>
                <a:gd name="connsiteY1740" fmla="*/ 1785545 h 4476587"/>
                <a:gd name="connsiteX1741" fmla="*/ 2601045 w 5185727"/>
                <a:gd name="connsiteY1741" fmla="*/ 1778415 h 4476587"/>
                <a:gd name="connsiteX1742" fmla="*/ 2593820 w 5185727"/>
                <a:gd name="connsiteY1742" fmla="*/ 1772040 h 4476587"/>
                <a:gd name="connsiteX1743" fmla="*/ 2286084 w 5185727"/>
                <a:gd name="connsiteY1743" fmla="*/ 1769537 h 4476587"/>
                <a:gd name="connsiteX1744" fmla="*/ 2279662 w 5185727"/>
                <a:gd name="connsiteY1744" fmla="*/ 1776431 h 4476587"/>
                <a:gd name="connsiteX1745" fmla="*/ 2286557 w 5185727"/>
                <a:gd name="connsiteY1745" fmla="*/ 1782900 h 4476587"/>
                <a:gd name="connsiteX1746" fmla="*/ 2293167 w 5185727"/>
                <a:gd name="connsiteY1746" fmla="*/ 1775817 h 4476587"/>
                <a:gd name="connsiteX1747" fmla="*/ 2286084 w 5185727"/>
                <a:gd name="connsiteY1747" fmla="*/ 1769537 h 4476587"/>
                <a:gd name="connsiteX1748" fmla="*/ 4234921 w 5185727"/>
                <a:gd name="connsiteY1748" fmla="*/ 1754096 h 4476587"/>
                <a:gd name="connsiteX1749" fmla="*/ 4226610 w 5185727"/>
                <a:gd name="connsiteY1749" fmla="*/ 1760423 h 4476587"/>
                <a:gd name="connsiteX1750" fmla="*/ 4232654 w 5185727"/>
                <a:gd name="connsiteY1750" fmla="*/ 1767553 h 4476587"/>
                <a:gd name="connsiteX1751" fmla="*/ 4240730 w 5185727"/>
                <a:gd name="connsiteY1751" fmla="*/ 1761840 h 4476587"/>
                <a:gd name="connsiteX1752" fmla="*/ 4234921 w 5185727"/>
                <a:gd name="connsiteY1752" fmla="*/ 1754096 h 4476587"/>
                <a:gd name="connsiteX1753" fmla="*/ 2274137 w 5185727"/>
                <a:gd name="connsiteY1753" fmla="*/ 1732233 h 4476587"/>
                <a:gd name="connsiteX1754" fmla="*/ 2325088 w 5185727"/>
                <a:gd name="connsiteY1754" fmla="*/ 1753435 h 4476587"/>
                <a:gd name="connsiteX1755" fmla="*/ 2342843 w 5185727"/>
                <a:gd name="connsiteY1755" fmla="*/ 1763493 h 4476587"/>
                <a:gd name="connsiteX1756" fmla="*/ 2539281 w 5185727"/>
                <a:gd name="connsiteY1756" fmla="*/ 1763493 h 4476587"/>
                <a:gd name="connsiteX1757" fmla="*/ 2556421 w 5185727"/>
                <a:gd name="connsiteY1757" fmla="*/ 1754284 h 4476587"/>
                <a:gd name="connsiteX1758" fmla="*/ 2621255 w 5185727"/>
                <a:gd name="connsiteY1758" fmla="*/ 1742479 h 4476587"/>
                <a:gd name="connsiteX1759" fmla="*/ 2628197 w 5185727"/>
                <a:gd name="connsiteY1759" fmla="*/ 1808352 h 4476587"/>
                <a:gd name="connsiteX1760" fmla="*/ 2562324 w 5185727"/>
                <a:gd name="connsiteY1760" fmla="*/ 1810477 h 4476587"/>
                <a:gd name="connsiteX1761" fmla="*/ 2541405 w 5185727"/>
                <a:gd name="connsiteY1761" fmla="*/ 1802072 h 4476587"/>
                <a:gd name="connsiteX1762" fmla="*/ 2335477 w 5185727"/>
                <a:gd name="connsiteY1762" fmla="*/ 1802025 h 4476587"/>
                <a:gd name="connsiteX1763" fmla="*/ 2316494 w 5185727"/>
                <a:gd name="connsiteY1763" fmla="*/ 1809391 h 4476587"/>
                <a:gd name="connsiteX1764" fmla="*/ 2267573 w 5185727"/>
                <a:gd name="connsiteY1764" fmla="*/ 1817182 h 4476587"/>
                <a:gd name="connsiteX1765" fmla="*/ 2241366 w 5185727"/>
                <a:gd name="connsiteY1765" fmla="*/ 1785073 h 4476587"/>
                <a:gd name="connsiteX1766" fmla="*/ 2274137 w 5185727"/>
                <a:gd name="connsiteY1766" fmla="*/ 1732233 h 4476587"/>
                <a:gd name="connsiteX1767" fmla="*/ 219390 w 5185727"/>
                <a:gd name="connsiteY1767" fmla="*/ 1698517 h 4476587"/>
                <a:gd name="connsiteX1768" fmla="*/ 212496 w 5185727"/>
                <a:gd name="connsiteY1768" fmla="*/ 1705270 h 4476587"/>
                <a:gd name="connsiteX1769" fmla="*/ 219579 w 5185727"/>
                <a:gd name="connsiteY1769" fmla="*/ 1712116 h 4476587"/>
                <a:gd name="connsiteX1770" fmla="*/ 226237 w 5185727"/>
                <a:gd name="connsiteY1770" fmla="*/ 1705600 h 4476587"/>
                <a:gd name="connsiteX1771" fmla="*/ 219390 w 5185727"/>
                <a:gd name="connsiteY1771" fmla="*/ 1698517 h 4476587"/>
                <a:gd name="connsiteX1772" fmla="*/ 2053241 w 5185727"/>
                <a:gd name="connsiteY1772" fmla="*/ 1696391 h 4476587"/>
                <a:gd name="connsiteX1773" fmla="*/ 2046063 w 5185727"/>
                <a:gd name="connsiteY1773" fmla="*/ 1702483 h 4476587"/>
                <a:gd name="connsiteX1774" fmla="*/ 2052107 w 5185727"/>
                <a:gd name="connsiteY1774" fmla="*/ 1709708 h 4476587"/>
                <a:gd name="connsiteX1775" fmla="*/ 2059663 w 5185727"/>
                <a:gd name="connsiteY1775" fmla="*/ 1703710 h 4476587"/>
                <a:gd name="connsiteX1776" fmla="*/ 2053241 w 5185727"/>
                <a:gd name="connsiteY1776" fmla="*/ 1696391 h 4476587"/>
                <a:gd name="connsiteX1777" fmla="*/ 1653991 w 5185727"/>
                <a:gd name="connsiteY1777" fmla="*/ 1695211 h 4476587"/>
                <a:gd name="connsiteX1778" fmla="*/ 1647049 w 5185727"/>
                <a:gd name="connsiteY1778" fmla="*/ 1701587 h 4476587"/>
                <a:gd name="connsiteX1779" fmla="*/ 1653282 w 5185727"/>
                <a:gd name="connsiteY1779" fmla="*/ 1708858 h 4476587"/>
                <a:gd name="connsiteX1780" fmla="*/ 1660790 w 5185727"/>
                <a:gd name="connsiteY1780" fmla="*/ 1702342 h 4476587"/>
                <a:gd name="connsiteX1781" fmla="*/ 1653991 w 5185727"/>
                <a:gd name="connsiteY1781" fmla="*/ 1695211 h 4476587"/>
                <a:gd name="connsiteX1782" fmla="*/ 1917387 w 5185727"/>
                <a:gd name="connsiteY1782" fmla="*/ 1694975 h 4476587"/>
                <a:gd name="connsiteX1783" fmla="*/ 1910588 w 5185727"/>
                <a:gd name="connsiteY1783" fmla="*/ 1701633 h 4476587"/>
                <a:gd name="connsiteX1784" fmla="*/ 1918001 w 5185727"/>
                <a:gd name="connsiteY1784" fmla="*/ 1708905 h 4476587"/>
                <a:gd name="connsiteX1785" fmla="*/ 1924187 w 5185727"/>
                <a:gd name="connsiteY1785" fmla="*/ 1701633 h 4476587"/>
                <a:gd name="connsiteX1786" fmla="*/ 1917387 w 5185727"/>
                <a:gd name="connsiteY1786" fmla="*/ 1694975 h 4476587"/>
                <a:gd name="connsiteX1787" fmla="*/ 2190653 w 5185727"/>
                <a:gd name="connsiteY1787" fmla="*/ 1694927 h 4476587"/>
                <a:gd name="connsiteX1788" fmla="*/ 2183994 w 5185727"/>
                <a:gd name="connsiteY1788" fmla="*/ 1701586 h 4476587"/>
                <a:gd name="connsiteX1789" fmla="*/ 2190038 w 5185727"/>
                <a:gd name="connsiteY1789" fmla="*/ 1708857 h 4476587"/>
                <a:gd name="connsiteX1790" fmla="*/ 2197688 w 5185727"/>
                <a:gd name="connsiteY1790" fmla="*/ 1701539 h 4476587"/>
                <a:gd name="connsiteX1791" fmla="*/ 2190653 w 5185727"/>
                <a:gd name="connsiteY1791" fmla="*/ 1694927 h 4476587"/>
                <a:gd name="connsiteX1792" fmla="*/ 1785406 w 5185727"/>
                <a:gd name="connsiteY1792" fmla="*/ 1694927 h 4476587"/>
                <a:gd name="connsiteX1793" fmla="*/ 1778323 w 5185727"/>
                <a:gd name="connsiteY1793" fmla="*/ 1701491 h 4476587"/>
                <a:gd name="connsiteX1794" fmla="*/ 1785879 w 5185727"/>
                <a:gd name="connsiteY1794" fmla="*/ 1708858 h 4476587"/>
                <a:gd name="connsiteX1795" fmla="*/ 1792017 w 5185727"/>
                <a:gd name="connsiteY1795" fmla="*/ 1701633 h 4476587"/>
                <a:gd name="connsiteX1796" fmla="*/ 1785406 w 5185727"/>
                <a:gd name="connsiteY1796" fmla="*/ 1694927 h 4476587"/>
                <a:gd name="connsiteX1797" fmla="*/ 354252 w 5185727"/>
                <a:gd name="connsiteY1797" fmla="*/ 1674529 h 4476587"/>
                <a:gd name="connsiteX1798" fmla="*/ 347357 w 5185727"/>
                <a:gd name="connsiteY1798" fmla="*/ 1681093 h 4476587"/>
                <a:gd name="connsiteX1799" fmla="*/ 353827 w 5185727"/>
                <a:gd name="connsiteY1799" fmla="*/ 1687987 h 4476587"/>
                <a:gd name="connsiteX1800" fmla="*/ 360862 w 5185727"/>
                <a:gd name="connsiteY1800" fmla="*/ 1681471 h 4476587"/>
                <a:gd name="connsiteX1801" fmla="*/ 354252 w 5185727"/>
                <a:gd name="connsiteY1801" fmla="*/ 1674529 h 4476587"/>
                <a:gd name="connsiteX1802" fmla="*/ 219295 w 5185727"/>
                <a:gd name="connsiteY1802" fmla="*/ 1660221 h 4476587"/>
                <a:gd name="connsiteX1803" fmla="*/ 261511 w 5185727"/>
                <a:gd name="connsiteY1803" fmla="*/ 1688270 h 4476587"/>
                <a:gd name="connsiteX1804" fmla="*/ 250320 w 5185727"/>
                <a:gd name="connsiteY1804" fmla="*/ 1737663 h 4476587"/>
                <a:gd name="connsiteX1805" fmla="*/ 240734 w 5185727"/>
                <a:gd name="connsiteY1805" fmla="*/ 1760896 h 4476587"/>
                <a:gd name="connsiteX1806" fmla="*/ 240686 w 5185727"/>
                <a:gd name="connsiteY1806" fmla="*/ 2071465 h 4476587"/>
                <a:gd name="connsiteX1807" fmla="*/ 250981 w 5185727"/>
                <a:gd name="connsiteY1807" fmla="*/ 2092761 h 4476587"/>
                <a:gd name="connsiteX1808" fmla="*/ 315154 w 5185727"/>
                <a:gd name="connsiteY1808" fmla="*/ 2140313 h 4476587"/>
                <a:gd name="connsiteX1809" fmla="*/ 325778 w 5185727"/>
                <a:gd name="connsiteY1809" fmla="*/ 2161562 h 4476587"/>
                <a:gd name="connsiteX1810" fmla="*/ 325401 w 5185727"/>
                <a:gd name="connsiteY1810" fmla="*/ 2529079 h 4476587"/>
                <a:gd name="connsiteX1811" fmla="*/ 334986 w 5185727"/>
                <a:gd name="connsiteY1811" fmla="*/ 2549195 h 4476587"/>
                <a:gd name="connsiteX1812" fmla="*/ 340842 w 5185727"/>
                <a:gd name="connsiteY1812" fmla="*/ 2613273 h 4476587"/>
                <a:gd name="connsiteX1813" fmla="*/ 275583 w 5185727"/>
                <a:gd name="connsiteY1813" fmla="*/ 2617145 h 4476587"/>
                <a:gd name="connsiteX1814" fmla="*/ 273741 w 5185727"/>
                <a:gd name="connsiteY1814" fmla="*/ 2553350 h 4476587"/>
                <a:gd name="connsiteX1815" fmla="*/ 285547 w 5185727"/>
                <a:gd name="connsiteY1815" fmla="*/ 2523129 h 4476587"/>
                <a:gd name="connsiteX1816" fmla="*/ 285593 w 5185727"/>
                <a:gd name="connsiteY1816" fmla="*/ 2180025 h 4476587"/>
                <a:gd name="connsiteX1817" fmla="*/ 275488 w 5185727"/>
                <a:gd name="connsiteY1817" fmla="*/ 2160050 h 4476587"/>
                <a:gd name="connsiteX1818" fmla="*/ 210277 w 5185727"/>
                <a:gd name="connsiteY1818" fmla="*/ 2111697 h 4476587"/>
                <a:gd name="connsiteX1819" fmla="*/ 200927 w 5185727"/>
                <a:gd name="connsiteY1819" fmla="*/ 2092809 h 4476587"/>
                <a:gd name="connsiteX1820" fmla="*/ 201257 w 5185727"/>
                <a:gd name="connsiteY1820" fmla="*/ 1759196 h 4476587"/>
                <a:gd name="connsiteX1821" fmla="*/ 192144 w 5185727"/>
                <a:gd name="connsiteY1821" fmla="*/ 1740496 h 4476587"/>
                <a:gd name="connsiteX1822" fmla="*/ 176797 w 5185727"/>
                <a:gd name="connsiteY1822" fmla="*/ 1689923 h 4476587"/>
                <a:gd name="connsiteX1823" fmla="*/ 219295 w 5185727"/>
                <a:gd name="connsiteY1823" fmla="*/ 1660221 h 4476587"/>
                <a:gd name="connsiteX1824" fmla="*/ 1785358 w 5185727"/>
                <a:gd name="connsiteY1824" fmla="*/ 1640294 h 4476587"/>
                <a:gd name="connsiteX1825" fmla="*/ 1785336 w 5185727"/>
                <a:gd name="connsiteY1825" fmla="*/ 1640315 h 4476587"/>
                <a:gd name="connsiteX1826" fmla="*/ 1796126 w 5185727"/>
                <a:gd name="connsiteY1826" fmla="*/ 1649502 h 4476587"/>
                <a:gd name="connsiteX1827" fmla="*/ 1799897 w 5185727"/>
                <a:gd name="connsiteY1827" fmla="*/ 1656080 h 4476587"/>
                <a:gd name="connsiteX1828" fmla="*/ 1796171 w 5185727"/>
                <a:gd name="connsiteY1828" fmla="*/ 1649502 h 4476587"/>
                <a:gd name="connsiteX1829" fmla="*/ 1785358 w 5185727"/>
                <a:gd name="connsiteY1829" fmla="*/ 1640294 h 4476587"/>
                <a:gd name="connsiteX1830" fmla="*/ 1669337 w 5185727"/>
                <a:gd name="connsiteY1830" fmla="*/ 1636517 h 4476587"/>
                <a:gd name="connsiteX1831" fmla="*/ 1682323 w 5185727"/>
                <a:gd name="connsiteY1831" fmla="*/ 1667824 h 4476587"/>
                <a:gd name="connsiteX1832" fmla="*/ 1695261 w 5185727"/>
                <a:gd name="connsiteY1832" fmla="*/ 1719860 h 4476587"/>
                <a:gd name="connsiteX1833" fmla="*/ 1650873 w 5185727"/>
                <a:gd name="connsiteY1833" fmla="*/ 1747343 h 4476587"/>
                <a:gd name="connsiteX1834" fmla="*/ 1609697 w 5185727"/>
                <a:gd name="connsiteY1834" fmla="*/ 1713534 h 4476587"/>
                <a:gd name="connsiteX1835" fmla="*/ 1630285 w 5185727"/>
                <a:gd name="connsiteY1835" fmla="*/ 1663574 h 4476587"/>
                <a:gd name="connsiteX1836" fmla="*/ 1638809 w 5185727"/>
                <a:gd name="connsiteY1836" fmla="*/ 1651002 h 4476587"/>
                <a:gd name="connsiteX1837" fmla="*/ 1638550 w 5185727"/>
                <a:gd name="connsiteY1837" fmla="*/ 1636672 h 4476587"/>
                <a:gd name="connsiteX1838" fmla="*/ 1638502 w 5185727"/>
                <a:gd name="connsiteY1838" fmla="*/ 1636658 h 4476587"/>
                <a:gd name="connsiteX1839" fmla="*/ 1669175 w 5185727"/>
                <a:gd name="connsiteY1839" fmla="*/ 1636564 h 4476587"/>
                <a:gd name="connsiteX1840" fmla="*/ 1793858 w 5185727"/>
                <a:gd name="connsiteY1840" fmla="*/ 1636517 h 4476587"/>
                <a:gd name="connsiteX1841" fmla="*/ 1799146 w 5185727"/>
                <a:gd name="connsiteY1841" fmla="*/ 1642844 h 4476587"/>
                <a:gd name="connsiteX1842" fmla="*/ 1799996 w 5185727"/>
                <a:gd name="connsiteY1842" fmla="*/ 1656252 h 4476587"/>
                <a:gd name="connsiteX1843" fmla="*/ 1799997 w 5185727"/>
                <a:gd name="connsiteY1843" fmla="*/ 1656254 h 4476587"/>
                <a:gd name="connsiteX1844" fmla="*/ 1807033 w 5185727"/>
                <a:gd name="connsiteY1844" fmla="*/ 1661968 h 4476587"/>
                <a:gd name="connsiteX1845" fmla="*/ 1828849 w 5185727"/>
                <a:gd name="connsiteY1845" fmla="*/ 1715185 h 4476587"/>
                <a:gd name="connsiteX1846" fmla="*/ 1785122 w 5185727"/>
                <a:gd name="connsiteY1846" fmla="*/ 1747437 h 4476587"/>
                <a:gd name="connsiteX1847" fmla="*/ 1741444 w 5185727"/>
                <a:gd name="connsiteY1847" fmla="*/ 1711832 h 4476587"/>
                <a:gd name="connsiteX1848" fmla="*/ 1764157 w 5185727"/>
                <a:gd name="connsiteY1848" fmla="*/ 1661731 h 4476587"/>
                <a:gd name="connsiteX1849" fmla="*/ 1769729 w 5185727"/>
                <a:gd name="connsiteY1849" fmla="*/ 1658237 h 4476587"/>
                <a:gd name="connsiteX1850" fmla="*/ 1769790 w 5185727"/>
                <a:gd name="connsiteY1850" fmla="*/ 1658197 h 4476587"/>
                <a:gd name="connsiteX1851" fmla="*/ 1771994 w 5185727"/>
                <a:gd name="connsiteY1851" fmla="*/ 1652193 h 4476587"/>
                <a:gd name="connsiteX1852" fmla="*/ 1793858 w 5185727"/>
                <a:gd name="connsiteY1852" fmla="*/ 1636517 h 4476587"/>
                <a:gd name="connsiteX1853" fmla="*/ 353401 w 5185727"/>
                <a:gd name="connsiteY1853" fmla="*/ 1636375 h 4476587"/>
                <a:gd name="connsiteX1854" fmla="*/ 399253 w 5185727"/>
                <a:gd name="connsiteY1854" fmla="*/ 1681187 h 4476587"/>
                <a:gd name="connsiteX1855" fmla="*/ 353685 w 5185727"/>
                <a:gd name="connsiteY1855" fmla="*/ 1726236 h 4476587"/>
                <a:gd name="connsiteX1856" fmla="*/ 308967 w 5185727"/>
                <a:gd name="connsiteY1856" fmla="*/ 1680763 h 4476587"/>
                <a:gd name="connsiteX1857" fmla="*/ 353401 w 5185727"/>
                <a:gd name="connsiteY1857" fmla="*/ 1636375 h 4476587"/>
                <a:gd name="connsiteX1858" fmla="*/ 5029596 w 5185727"/>
                <a:gd name="connsiteY1858" fmla="*/ 1588163 h 4476587"/>
                <a:gd name="connsiteX1859" fmla="*/ 5021756 w 5185727"/>
                <a:gd name="connsiteY1859" fmla="*/ 1595105 h 4476587"/>
                <a:gd name="connsiteX1860" fmla="*/ 5028367 w 5185727"/>
                <a:gd name="connsiteY1860" fmla="*/ 1601715 h 4476587"/>
                <a:gd name="connsiteX1861" fmla="*/ 5035876 w 5185727"/>
                <a:gd name="connsiteY1861" fmla="*/ 1595719 h 4476587"/>
                <a:gd name="connsiteX1862" fmla="*/ 5029596 w 5185727"/>
                <a:gd name="connsiteY1862" fmla="*/ 1588163 h 4476587"/>
                <a:gd name="connsiteX1863" fmla="*/ 4300181 w 5185727"/>
                <a:gd name="connsiteY1863" fmla="*/ 1557846 h 4476587"/>
                <a:gd name="connsiteX1864" fmla="*/ 4293523 w 5185727"/>
                <a:gd name="connsiteY1864" fmla="*/ 1565024 h 4476587"/>
                <a:gd name="connsiteX1865" fmla="*/ 4300606 w 5185727"/>
                <a:gd name="connsiteY1865" fmla="*/ 1571493 h 4476587"/>
                <a:gd name="connsiteX1866" fmla="*/ 4307216 w 5185727"/>
                <a:gd name="connsiteY1866" fmla="*/ 1564646 h 4476587"/>
                <a:gd name="connsiteX1867" fmla="*/ 4300181 w 5185727"/>
                <a:gd name="connsiteY1867" fmla="*/ 1557846 h 4476587"/>
                <a:gd name="connsiteX1868" fmla="*/ 1108595 w 5185727"/>
                <a:gd name="connsiteY1868" fmla="*/ 1552559 h 4476587"/>
                <a:gd name="connsiteX1869" fmla="*/ 1101276 w 5185727"/>
                <a:gd name="connsiteY1869" fmla="*/ 1558792 h 4476587"/>
                <a:gd name="connsiteX1870" fmla="*/ 1106895 w 5185727"/>
                <a:gd name="connsiteY1870" fmla="*/ 1566158 h 4476587"/>
                <a:gd name="connsiteX1871" fmla="*/ 1115017 w 5185727"/>
                <a:gd name="connsiteY1871" fmla="*/ 1559690 h 4476587"/>
                <a:gd name="connsiteX1872" fmla="*/ 1108595 w 5185727"/>
                <a:gd name="connsiteY1872" fmla="*/ 1552559 h 4476587"/>
                <a:gd name="connsiteX1873" fmla="*/ 1249547 w 5185727"/>
                <a:gd name="connsiteY1873" fmla="*/ 1551331 h 4476587"/>
                <a:gd name="connsiteX1874" fmla="*/ 1242889 w 5185727"/>
                <a:gd name="connsiteY1874" fmla="*/ 1557847 h 4476587"/>
                <a:gd name="connsiteX1875" fmla="*/ 1248933 w 5185727"/>
                <a:gd name="connsiteY1875" fmla="*/ 1565308 h 4476587"/>
                <a:gd name="connsiteX1876" fmla="*/ 1256441 w 5185727"/>
                <a:gd name="connsiteY1876" fmla="*/ 1559169 h 4476587"/>
                <a:gd name="connsiteX1877" fmla="*/ 1249547 w 5185727"/>
                <a:gd name="connsiteY1877" fmla="*/ 1551331 h 4476587"/>
                <a:gd name="connsiteX1878" fmla="*/ 1061383 w 5185727"/>
                <a:gd name="connsiteY1878" fmla="*/ 1546948 h 4476587"/>
                <a:gd name="connsiteX1879" fmla="*/ 1061139 w 5185727"/>
                <a:gd name="connsiteY1879" fmla="*/ 1547222 h 4476587"/>
                <a:gd name="connsiteX1880" fmla="*/ 1046359 w 5185727"/>
                <a:gd name="connsiteY1880" fmla="*/ 1548355 h 4476587"/>
                <a:gd name="connsiteX1881" fmla="*/ 1038761 w 5185727"/>
                <a:gd name="connsiteY1881" fmla="*/ 1549549 h 4476587"/>
                <a:gd name="connsiteX1882" fmla="*/ 1046358 w 5185727"/>
                <a:gd name="connsiteY1882" fmla="*/ 1548357 h 4476587"/>
                <a:gd name="connsiteX1883" fmla="*/ 1061138 w 5185727"/>
                <a:gd name="connsiteY1883" fmla="*/ 1547224 h 4476587"/>
                <a:gd name="connsiteX1884" fmla="*/ 4693763 w 5185727"/>
                <a:gd name="connsiteY1884" fmla="*/ 1525453 h 4476587"/>
                <a:gd name="connsiteX1885" fmla="*/ 4686775 w 5185727"/>
                <a:gd name="connsiteY1885" fmla="*/ 1532065 h 4476587"/>
                <a:gd name="connsiteX1886" fmla="*/ 4693338 w 5185727"/>
                <a:gd name="connsiteY1886" fmla="*/ 1538864 h 4476587"/>
                <a:gd name="connsiteX1887" fmla="*/ 4700280 w 5185727"/>
                <a:gd name="connsiteY1887" fmla="*/ 1532395 h 4476587"/>
                <a:gd name="connsiteX1888" fmla="*/ 4693763 w 5185727"/>
                <a:gd name="connsiteY1888" fmla="*/ 1525453 h 4476587"/>
                <a:gd name="connsiteX1889" fmla="*/ 4307468 w 5185727"/>
                <a:gd name="connsiteY1889" fmla="*/ 1519992 h 4476587"/>
                <a:gd name="connsiteX1890" fmla="*/ 4344615 w 5185727"/>
                <a:gd name="connsiteY1890" fmla="*/ 1556288 h 4476587"/>
                <a:gd name="connsiteX1891" fmla="*/ 4353351 w 5185727"/>
                <a:gd name="connsiteY1891" fmla="*/ 1568660 h 4476587"/>
                <a:gd name="connsiteX1892" fmla="*/ 4526980 w 5185727"/>
                <a:gd name="connsiteY1892" fmla="*/ 1673442 h 4476587"/>
                <a:gd name="connsiteX1893" fmla="*/ 4542327 w 5185727"/>
                <a:gd name="connsiteY1893" fmla="*/ 1677315 h 4476587"/>
                <a:gd name="connsiteX1894" fmla="*/ 5116056 w 5185727"/>
                <a:gd name="connsiteY1894" fmla="*/ 1677173 h 4476587"/>
                <a:gd name="connsiteX1895" fmla="*/ 5128098 w 5185727"/>
                <a:gd name="connsiteY1895" fmla="*/ 1676039 h 4476587"/>
                <a:gd name="connsiteX1896" fmla="*/ 5151755 w 5185727"/>
                <a:gd name="connsiteY1896" fmla="*/ 1702625 h 4476587"/>
                <a:gd name="connsiteX1897" fmla="*/ 5121110 w 5185727"/>
                <a:gd name="connsiteY1897" fmla="*/ 1717594 h 4476587"/>
                <a:gd name="connsiteX1898" fmla="*/ 4535197 w 5185727"/>
                <a:gd name="connsiteY1898" fmla="*/ 1717500 h 4476587"/>
                <a:gd name="connsiteX1899" fmla="*/ 4513570 w 5185727"/>
                <a:gd name="connsiteY1899" fmla="*/ 1711550 h 4476587"/>
                <a:gd name="connsiteX1900" fmla="*/ 4341168 w 5185727"/>
                <a:gd name="connsiteY1900" fmla="*/ 1607381 h 4476587"/>
                <a:gd name="connsiteX1901" fmla="*/ 4319399 w 5185727"/>
                <a:gd name="connsiteY1901" fmla="*/ 1605634 h 4476587"/>
                <a:gd name="connsiteX1902" fmla="*/ 4258107 w 5185727"/>
                <a:gd name="connsiteY1902" fmla="*/ 1580937 h 4476587"/>
                <a:gd name="connsiteX1903" fmla="*/ 4288847 w 5185727"/>
                <a:gd name="connsiteY1903" fmla="*/ 1521251 h 4476587"/>
                <a:gd name="connsiteX1904" fmla="*/ 4307468 w 5185727"/>
                <a:gd name="connsiteY1904" fmla="*/ 1519992 h 4476587"/>
                <a:gd name="connsiteX1905" fmla="*/ 354253 w 5185727"/>
                <a:gd name="connsiteY1905" fmla="*/ 1516246 h 4476587"/>
                <a:gd name="connsiteX1906" fmla="*/ 347264 w 5185727"/>
                <a:gd name="connsiteY1906" fmla="*/ 1523093 h 4476587"/>
                <a:gd name="connsiteX1907" fmla="*/ 353921 w 5185727"/>
                <a:gd name="connsiteY1907" fmla="*/ 1529940 h 4476587"/>
                <a:gd name="connsiteX1908" fmla="*/ 360863 w 5185727"/>
                <a:gd name="connsiteY1908" fmla="*/ 1522951 h 4476587"/>
                <a:gd name="connsiteX1909" fmla="*/ 354253 w 5185727"/>
                <a:gd name="connsiteY1909" fmla="*/ 1516246 h 4476587"/>
                <a:gd name="connsiteX1910" fmla="*/ 1113742 w 5185727"/>
                <a:gd name="connsiteY1910" fmla="*/ 1514688 h 4476587"/>
                <a:gd name="connsiteX1911" fmla="*/ 1151188 w 5185727"/>
                <a:gd name="connsiteY1911" fmla="*/ 1547318 h 4476587"/>
                <a:gd name="connsiteX1912" fmla="*/ 1130930 w 5185727"/>
                <a:gd name="connsiteY1912" fmla="*/ 1598505 h 4476587"/>
                <a:gd name="connsiteX1913" fmla="*/ 1076249 w 5185727"/>
                <a:gd name="connsiteY1913" fmla="*/ 1591611 h 4476587"/>
                <a:gd name="connsiteX1914" fmla="*/ 1053158 w 5185727"/>
                <a:gd name="connsiteY1914" fmla="*/ 1582166 h 4476587"/>
                <a:gd name="connsiteX1915" fmla="*/ 1023362 w 5185727"/>
                <a:gd name="connsiteY1915" fmla="*/ 1582497 h 4476587"/>
                <a:gd name="connsiteX1916" fmla="*/ 1023363 w 5185727"/>
                <a:gd name="connsiteY1916" fmla="*/ 1582493 h 4476587"/>
                <a:gd name="connsiteX1917" fmla="*/ 1022407 w 5185727"/>
                <a:gd name="connsiteY1917" fmla="*/ 1563531 h 4476587"/>
                <a:gd name="connsiteX1918" fmla="*/ 1025488 w 5185727"/>
                <a:gd name="connsiteY1918" fmla="*/ 1547364 h 4476587"/>
                <a:gd name="connsiteX1919" fmla="*/ 1058400 w 5185727"/>
                <a:gd name="connsiteY1919" fmla="*/ 1544342 h 4476587"/>
                <a:gd name="connsiteX1920" fmla="*/ 1066518 w 5185727"/>
                <a:gd name="connsiteY1920" fmla="*/ 1541180 h 4476587"/>
                <a:gd name="connsiteX1921" fmla="*/ 1086974 w 5185727"/>
                <a:gd name="connsiteY1921" fmla="*/ 1519281 h 4476587"/>
                <a:gd name="connsiteX1922" fmla="*/ 1113742 w 5185727"/>
                <a:gd name="connsiteY1922" fmla="*/ 1514688 h 4476587"/>
                <a:gd name="connsiteX1923" fmla="*/ 353686 w 5185727"/>
                <a:gd name="connsiteY1923" fmla="*/ 1477714 h 4476587"/>
                <a:gd name="connsiteX1924" fmla="*/ 399254 w 5185727"/>
                <a:gd name="connsiteY1924" fmla="*/ 1523187 h 4476587"/>
                <a:gd name="connsiteX1925" fmla="*/ 353260 w 5185727"/>
                <a:gd name="connsiteY1925" fmla="*/ 1568472 h 4476587"/>
                <a:gd name="connsiteX1926" fmla="*/ 308919 w 5185727"/>
                <a:gd name="connsiteY1926" fmla="*/ 1523470 h 4476587"/>
                <a:gd name="connsiteX1927" fmla="*/ 353686 w 5185727"/>
                <a:gd name="connsiteY1927" fmla="*/ 1477714 h 4476587"/>
                <a:gd name="connsiteX1928" fmla="*/ 1109917 w 5185727"/>
                <a:gd name="connsiteY1928" fmla="*/ 1445792 h 4476587"/>
                <a:gd name="connsiteX1929" fmla="*/ 1103732 w 5185727"/>
                <a:gd name="connsiteY1929" fmla="*/ 1452875 h 4476587"/>
                <a:gd name="connsiteX1930" fmla="*/ 1110957 w 5185727"/>
                <a:gd name="connsiteY1930" fmla="*/ 1459297 h 4476587"/>
                <a:gd name="connsiteX1931" fmla="*/ 1117709 w 5185727"/>
                <a:gd name="connsiteY1931" fmla="*/ 1451742 h 4476587"/>
                <a:gd name="connsiteX1932" fmla="*/ 1109917 w 5185727"/>
                <a:gd name="connsiteY1932" fmla="*/ 1445792 h 4476587"/>
                <a:gd name="connsiteX1933" fmla="*/ 1251152 w 5185727"/>
                <a:gd name="connsiteY1933" fmla="*/ 1444376 h 4476587"/>
                <a:gd name="connsiteX1934" fmla="*/ 1245723 w 5185727"/>
                <a:gd name="connsiteY1934" fmla="*/ 1451885 h 4476587"/>
                <a:gd name="connsiteX1935" fmla="*/ 1252475 w 5185727"/>
                <a:gd name="connsiteY1935" fmla="*/ 1458307 h 4476587"/>
                <a:gd name="connsiteX1936" fmla="*/ 1259180 w 5185727"/>
                <a:gd name="connsiteY1936" fmla="*/ 1450467 h 4476587"/>
                <a:gd name="connsiteX1937" fmla="*/ 1251152 w 5185727"/>
                <a:gd name="connsiteY1937" fmla="*/ 1444376 h 4476587"/>
                <a:gd name="connsiteX1938" fmla="*/ 433582 w 5185727"/>
                <a:gd name="connsiteY1938" fmla="*/ 1436774 h 4476587"/>
                <a:gd name="connsiteX1939" fmla="*/ 426311 w 5185727"/>
                <a:gd name="connsiteY1939" fmla="*/ 1442771 h 4476587"/>
                <a:gd name="connsiteX1940" fmla="*/ 433016 w 5185727"/>
                <a:gd name="connsiteY1940" fmla="*/ 1450798 h 4476587"/>
                <a:gd name="connsiteX1941" fmla="*/ 439957 w 5185727"/>
                <a:gd name="connsiteY1941" fmla="*/ 1444045 h 4476587"/>
                <a:gd name="connsiteX1942" fmla="*/ 433582 w 5185727"/>
                <a:gd name="connsiteY1942" fmla="*/ 1436774 h 4476587"/>
                <a:gd name="connsiteX1943" fmla="*/ 5102881 w 5185727"/>
                <a:gd name="connsiteY1943" fmla="*/ 1415950 h 4476587"/>
                <a:gd name="connsiteX1944" fmla="*/ 5115206 w 5185727"/>
                <a:gd name="connsiteY1944" fmla="*/ 1452546 h 4476587"/>
                <a:gd name="connsiteX1945" fmla="*/ 5094759 w 5185727"/>
                <a:gd name="connsiteY1945" fmla="*/ 1457646 h 4476587"/>
                <a:gd name="connsiteX1946" fmla="*/ 4869565 w 5185727"/>
                <a:gd name="connsiteY1946" fmla="*/ 1457315 h 4476587"/>
                <a:gd name="connsiteX1947" fmla="*/ 4856910 w 5185727"/>
                <a:gd name="connsiteY1947" fmla="*/ 1469923 h 4476587"/>
                <a:gd name="connsiteX1948" fmla="*/ 4856862 w 5185727"/>
                <a:gd name="connsiteY1948" fmla="*/ 1562145 h 4476587"/>
                <a:gd name="connsiteX1949" fmla="*/ 4869848 w 5185727"/>
                <a:gd name="connsiteY1949" fmla="*/ 1574469 h 4476587"/>
                <a:gd name="connsiteX1950" fmla="*/ 4972930 w 5185727"/>
                <a:gd name="connsiteY1950" fmla="*/ 1574422 h 4476587"/>
                <a:gd name="connsiteX1951" fmla="*/ 4995833 w 5185727"/>
                <a:gd name="connsiteY1951" fmla="*/ 1564648 h 4476587"/>
                <a:gd name="connsiteX1952" fmla="*/ 5046311 w 5185727"/>
                <a:gd name="connsiteY1952" fmla="*/ 1553314 h 4476587"/>
                <a:gd name="connsiteX1953" fmla="*/ 5074171 w 5185727"/>
                <a:gd name="connsiteY1953" fmla="*/ 1596238 h 4476587"/>
                <a:gd name="connsiteX1954" fmla="*/ 5044233 w 5185727"/>
                <a:gd name="connsiteY1954" fmla="*/ 1637508 h 4476587"/>
                <a:gd name="connsiteX1955" fmla="*/ 4993235 w 5185727"/>
                <a:gd name="connsiteY1955" fmla="*/ 1623012 h 4476587"/>
                <a:gd name="connsiteX1956" fmla="*/ 4975386 w 5185727"/>
                <a:gd name="connsiteY1956" fmla="*/ 1614371 h 4476587"/>
                <a:gd name="connsiteX1957" fmla="*/ 4828908 w 5185727"/>
                <a:gd name="connsiteY1957" fmla="*/ 1614748 h 4476587"/>
                <a:gd name="connsiteX1958" fmla="*/ 4816725 w 5185727"/>
                <a:gd name="connsiteY1958" fmla="*/ 1602896 h 4476587"/>
                <a:gd name="connsiteX1959" fmla="*/ 4816631 w 5185727"/>
                <a:gd name="connsiteY1959" fmla="*/ 1430636 h 4476587"/>
                <a:gd name="connsiteX1960" fmla="*/ 4829805 w 5185727"/>
                <a:gd name="connsiteY1960" fmla="*/ 1418453 h 4476587"/>
                <a:gd name="connsiteX1961" fmla="*/ 5088903 w 5185727"/>
                <a:gd name="connsiteY1961" fmla="*/ 1418547 h 4476587"/>
                <a:gd name="connsiteX1962" fmla="*/ 5102881 w 5185727"/>
                <a:gd name="connsiteY1962" fmla="*/ 1415950 h 4476587"/>
                <a:gd name="connsiteX1963" fmla="*/ 1111865 w 5185727"/>
                <a:gd name="connsiteY1963" fmla="*/ 1406635 h 4476587"/>
                <a:gd name="connsiteX1964" fmla="*/ 1144105 w 5185727"/>
                <a:gd name="connsiteY1964" fmla="*/ 1422040 h 4476587"/>
                <a:gd name="connsiteX1965" fmla="*/ 1141366 w 5185727"/>
                <a:gd name="connsiteY1965" fmla="*/ 1485269 h 4476587"/>
                <a:gd name="connsiteX1966" fmla="*/ 1078658 w 5185727"/>
                <a:gd name="connsiteY1966" fmla="*/ 1483569 h 4476587"/>
                <a:gd name="connsiteX1967" fmla="*/ 1047727 w 5185727"/>
                <a:gd name="connsiteY1967" fmla="*/ 1471055 h 4476587"/>
                <a:gd name="connsiteX1968" fmla="*/ 1023362 w 5185727"/>
                <a:gd name="connsiteY1968" fmla="*/ 1471338 h 4476587"/>
                <a:gd name="connsiteX1969" fmla="*/ 1023551 w 5185727"/>
                <a:gd name="connsiteY1969" fmla="*/ 1431910 h 4476587"/>
                <a:gd name="connsiteX1970" fmla="*/ 1045225 w 5185727"/>
                <a:gd name="connsiteY1970" fmla="*/ 1432146 h 4476587"/>
                <a:gd name="connsiteX1971" fmla="*/ 1080404 w 5185727"/>
                <a:gd name="connsiteY1971" fmla="*/ 1419348 h 4476587"/>
                <a:gd name="connsiteX1972" fmla="*/ 1111865 w 5185727"/>
                <a:gd name="connsiteY1972" fmla="*/ 1406635 h 4476587"/>
                <a:gd name="connsiteX1973" fmla="*/ 433535 w 5185727"/>
                <a:gd name="connsiteY1973" fmla="*/ 1398195 h 4476587"/>
                <a:gd name="connsiteX1974" fmla="*/ 478017 w 5185727"/>
                <a:gd name="connsiteY1974" fmla="*/ 1443338 h 4476587"/>
                <a:gd name="connsiteX1975" fmla="*/ 433110 w 5185727"/>
                <a:gd name="connsiteY1975" fmla="*/ 1489330 h 4476587"/>
                <a:gd name="connsiteX1976" fmla="*/ 388014 w 5185727"/>
                <a:gd name="connsiteY1976" fmla="*/ 1443573 h 4476587"/>
                <a:gd name="connsiteX1977" fmla="*/ 433535 w 5185727"/>
                <a:gd name="connsiteY1977" fmla="*/ 1398195 h 4476587"/>
                <a:gd name="connsiteX1978" fmla="*/ 4685216 w 5185727"/>
                <a:gd name="connsiteY1978" fmla="*/ 1389885 h 4476587"/>
                <a:gd name="connsiteX1979" fmla="*/ 4678275 w 5185727"/>
                <a:gd name="connsiteY1979" fmla="*/ 1396307 h 4476587"/>
                <a:gd name="connsiteX1980" fmla="*/ 4684602 w 5185727"/>
                <a:gd name="connsiteY1980" fmla="*/ 1403248 h 4476587"/>
                <a:gd name="connsiteX1981" fmla="*/ 4691827 w 5185727"/>
                <a:gd name="connsiteY1981" fmla="*/ 1397110 h 4476587"/>
                <a:gd name="connsiteX1982" fmla="*/ 4685216 w 5185727"/>
                <a:gd name="connsiteY1982" fmla="*/ 1389885 h 4476587"/>
                <a:gd name="connsiteX1983" fmla="*/ 4233977 w 5185727"/>
                <a:gd name="connsiteY1983" fmla="*/ 1389836 h 4476587"/>
                <a:gd name="connsiteX1984" fmla="*/ 4226091 w 5185727"/>
                <a:gd name="connsiteY1984" fmla="*/ 1396872 h 4476587"/>
                <a:gd name="connsiteX1985" fmla="*/ 4232890 w 5185727"/>
                <a:gd name="connsiteY1985" fmla="*/ 1403388 h 4476587"/>
                <a:gd name="connsiteX1986" fmla="*/ 4240068 w 5185727"/>
                <a:gd name="connsiteY1986" fmla="*/ 1397297 h 4476587"/>
                <a:gd name="connsiteX1987" fmla="*/ 4233977 w 5185727"/>
                <a:gd name="connsiteY1987" fmla="*/ 1389836 h 4476587"/>
                <a:gd name="connsiteX1988" fmla="*/ 4234290 w 5185727"/>
                <a:gd name="connsiteY1988" fmla="*/ 1351463 h 4476587"/>
                <a:gd name="connsiteX1989" fmla="*/ 4267031 w 5185727"/>
                <a:gd name="connsiteY1989" fmla="*/ 1366792 h 4476587"/>
                <a:gd name="connsiteX1990" fmla="*/ 4259429 w 5185727"/>
                <a:gd name="connsiteY1990" fmla="*/ 1433279 h 4476587"/>
                <a:gd name="connsiteX1991" fmla="*/ 4251354 w 5185727"/>
                <a:gd name="connsiteY1991" fmla="*/ 1448720 h 4476587"/>
                <a:gd name="connsiteX1992" fmla="*/ 4251542 w 5185727"/>
                <a:gd name="connsiteY1992" fmla="*/ 1578812 h 4476587"/>
                <a:gd name="connsiteX1993" fmla="*/ 4252439 w 5185727"/>
                <a:gd name="connsiteY1993" fmla="*/ 1578812 h 4476587"/>
                <a:gd name="connsiteX1994" fmla="*/ 4252346 w 5185727"/>
                <a:gd name="connsiteY1994" fmla="*/ 1708905 h 4476587"/>
                <a:gd name="connsiteX1995" fmla="*/ 4259760 w 5185727"/>
                <a:gd name="connsiteY1995" fmla="*/ 1724393 h 4476587"/>
                <a:gd name="connsiteX1996" fmla="*/ 4266512 w 5185727"/>
                <a:gd name="connsiteY1996" fmla="*/ 1791872 h 4476587"/>
                <a:gd name="connsiteX1997" fmla="*/ 4201017 w 5185727"/>
                <a:gd name="connsiteY1997" fmla="*/ 1792675 h 4476587"/>
                <a:gd name="connsiteX1998" fmla="*/ 4206400 w 5185727"/>
                <a:gd name="connsiteY1998" fmla="*/ 1724913 h 4476587"/>
                <a:gd name="connsiteX1999" fmla="*/ 4213672 w 5185727"/>
                <a:gd name="connsiteY1999" fmla="*/ 1709236 h 4476587"/>
                <a:gd name="connsiteX2000" fmla="*/ 4211689 w 5185727"/>
                <a:gd name="connsiteY2000" fmla="*/ 1446359 h 4476587"/>
                <a:gd name="connsiteX2001" fmla="*/ 4204795 w 5185727"/>
                <a:gd name="connsiteY2001" fmla="*/ 1431815 h 4476587"/>
                <a:gd name="connsiteX2002" fmla="*/ 4200875 w 5185727"/>
                <a:gd name="connsiteY2002" fmla="*/ 1364998 h 4476587"/>
                <a:gd name="connsiteX2003" fmla="*/ 4234290 w 5185727"/>
                <a:gd name="connsiteY2003" fmla="*/ 1351463 h 4476587"/>
                <a:gd name="connsiteX2004" fmla="*/ 353638 w 5185727"/>
                <a:gd name="connsiteY2004" fmla="*/ 1349510 h 4476587"/>
                <a:gd name="connsiteX2005" fmla="*/ 347310 w 5185727"/>
                <a:gd name="connsiteY2005" fmla="*/ 1356735 h 4476587"/>
                <a:gd name="connsiteX2006" fmla="*/ 354063 w 5185727"/>
                <a:gd name="connsiteY2006" fmla="*/ 1363110 h 4476587"/>
                <a:gd name="connsiteX2007" fmla="*/ 360816 w 5185727"/>
                <a:gd name="connsiteY2007" fmla="*/ 1356405 h 4476587"/>
                <a:gd name="connsiteX2008" fmla="*/ 353638 w 5185727"/>
                <a:gd name="connsiteY2008" fmla="*/ 1349510 h 4476587"/>
                <a:gd name="connsiteX2009" fmla="*/ 1113129 w 5185727"/>
                <a:gd name="connsiteY2009" fmla="*/ 1340208 h 4476587"/>
                <a:gd name="connsiteX2010" fmla="*/ 1107038 w 5185727"/>
                <a:gd name="connsiteY2010" fmla="*/ 1347196 h 4476587"/>
                <a:gd name="connsiteX2011" fmla="*/ 1114027 w 5185727"/>
                <a:gd name="connsiteY2011" fmla="*/ 1353571 h 4476587"/>
                <a:gd name="connsiteX2012" fmla="*/ 1120732 w 5185727"/>
                <a:gd name="connsiteY2012" fmla="*/ 1346205 h 4476587"/>
                <a:gd name="connsiteX2013" fmla="*/ 1113129 w 5185727"/>
                <a:gd name="connsiteY2013" fmla="*/ 1340208 h 4476587"/>
                <a:gd name="connsiteX2014" fmla="*/ 1252475 w 5185727"/>
                <a:gd name="connsiteY2014" fmla="*/ 1339358 h 4476587"/>
                <a:gd name="connsiteX2015" fmla="*/ 1245675 w 5185727"/>
                <a:gd name="connsiteY2015" fmla="*/ 1347338 h 4476587"/>
                <a:gd name="connsiteX2016" fmla="*/ 1252947 w 5185727"/>
                <a:gd name="connsiteY2016" fmla="*/ 1353382 h 4476587"/>
                <a:gd name="connsiteX2017" fmla="*/ 1259416 w 5185727"/>
                <a:gd name="connsiteY2017" fmla="*/ 1345969 h 4476587"/>
                <a:gd name="connsiteX2018" fmla="*/ 1252475 w 5185727"/>
                <a:gd name="connsiteY2018" fmla="*/ 1339358 h 4476587"/>
                <a:gd name="connsiteX2019" fmla="*/ 4565654 w 5185727"/>
                <a:gd name="connsiteY2019" fmla="*/ 1319006 h 4476587"/>
                <a:gd name="connsiteX2020" fmla="*/ 4559185 w 5185727"/>
                <a:gd name="connsiteY2020" fmla="*/ 1325852 h 4476587"/>
                <a:gd name="connsiteX2021" fmla="*/ 4566220 w 5185727"/>
                <a:gd name="connsiteY2021" fmla="*/ 1332369 h 4476587"/>
                <a:gd name="connsiteX2022" fmla="*/ 4572690 w 5185727"/>
                <a:gd name="connsiteY2022" fmla="*/ 1325522 h 4476587"/>
                <a:gd name="connsiteX2023" fmla="*/ 4565654 w 5185727"/>
                <a:gd name="connsiteY2023" fmla="*/ 1319006 h 4476587"/>
                <a:gd name="connsiteX2024" fmla="*/ 4795665 w 5185727"/>
                <a:gd name="connsiteY2024" fmla="*/ 1318957 h 4476587"/>
                <a:gd name="connsiteX2025" fmla="*/ 4789196 w 5185727"/>
                <a:gd name="connsiteY2025" fmla="*/ 1325804 h 4476587"/>
                <a:gd name="connsiteX2026" fmla="*/ 4796043 w 5185727"/>
                <a:gd name="connsiteY2026" fmla="*/ 1332416 h 4476587"/>
                <a:gd name="connsiteX2027" fmla="*/ 4803031 w 5185727"/>
                <a:gd name="connsiteY2027" fmla="*/ 1324766 h 4476587"/>
                <a:gd name="connsiteX2028" fmla="*/ 4795665 w 5185727"/>
                <a:gd name="connsiteY2028" fmla="*/ 1318957 h 4476587"/>
                <a:gd name="connsiteX2029" fmla="*/ 353638 w 5185727"/>
                <a:gd name="connsiteY2029" fmla="*/ 1311120 h 4476587"/>
                <a:gd name="connsiteX2030" fmla="*/ 399254 w 5185727"/>
                <a:gd name="connsiteY2030" fmla="*/ 1356782 h 4476587"/>
                <a:gd name="connsiteX2031" fmla="*/ 354677 w 5185727"/>
                <a:gd name="connsiteY2031" fmla="*/ 1401925 h 4476587"/>
                <a:gd name="connsiteX2032" fmla="*/ 308920 w 5185727"/>
                <a:gd name="connsiteY2032" fmla="*/ 1357112 h 4476587"/>
                <a:gd name="connsiteX2033" fmla="*/ 353638 w 5185727"/>
                <a:gd name="connsiteY2033" fmla="*/ 1311120 h 4476587"/>
                <a:gd name="connsiteX2034" fmla="*/ 1653914 w 5185727"/>
                <a:gd name="connsiteY2034" fmla="*/ 1309173 h 4476587"/>
                <a:gd name="connsiteX2035" fmla="*/ 1669149 w 5185727"/>
                <a:gd name="connsiteY2035" fmla="*/ 1313671 h 4476587"/>
                <a:gd name="connsiteX2036" fmla="*/ 1638644 w 5185727"/>
                <a:gd name="connsiteY2036" fmla="*/ 1313529 h 4476587"/>
                <a:gd name="connsiteX2037" fmla="*/ 1653914 w 5185727"/>
                <a:gd name="connsiteY2037" fmla="*/ 1309173 h 4476587"/>
                <a:gd name="connsiteX2038" fmla="*/ 1111736 w 5185727"/>
                <a:gd name="connsiteY2038" fmla="*/ 1301097 h 4476587"/>
                <a:gd name="connsiteX2039" fmla="*/ 1144483 w 5185727"/>
                <a:gd name="connsiteY2039" fmla="*/ 1313811 h 4476587"/>
                <a:gd name="connsiteX2040" fmla="*/ 1147128 w 5185727"/>
                <a:gd name="connsiteY2040" fmla="*/ 1376945 h 4476587"/>
                <a:gd name="connsiteX2041" fmla="*/ 1084513 w 5185727"/>
                <a:gd name="connsiteY2041" fmla="*/ 1380581 h 4476587"/>
                <a:gd name="connsiteX2042" fmla="*/ 1049098 w 5185727"/>
                <a:gd name="connsiteY2042" fmla="*/ 1368162 h 4476587"/>
                <a:gd name="connsiteX2043" fmla="*/ 1023410 w 5185727"/>
                <a:gd name="connsiteY2043" fmla="*/ 1368398 h 4476587"/>
                <a:gd name="connsiteX2044" fmla="*/ 1023458 w 5185727"/>
                <a:gd name="connsiteY2044" fmla="*/ 1329252 h 4476587"/>
                <a:gd name="connsiteX2045" fmla="*/ 1046453 w 5185727"/>
                <a:gd name="connsiteY2045" fmla="*/ 1329442 h 4476587"/>
                <a:gd name="connsiteX2046" fmla="*/ 1081822 w 5185727"/>
                <a:gd name="connsiteY2046" fmla="*/ 1315370 h 4476587"/>
                <a:gd name="connsiteX2047" fmla="*/ 1111736 w 5185727"/>
                <a:gd name="connsiteY2047" fmla="*/ 1301097 h 4476587"/>
                <a:gd name="connsiteX2048" fmla="*/ 1774589 w 5185727"/>
                <a:gd name="connsiteY2048" fmla="*/ 1294921 h 4476587"/>
                <a:gd name="connsiteX2049" fmla="*/ 1775226 w 5185727"/>
                <a:gd name="connsiteY2049" fmla="*/ 1298363 h 4476587"/>
                <a:gd name="connsiteX2050" fmla="*/ 1774604 w 5185727"/>
                <a:gd name="connsiteY2050" fmla="*/ 1294930 h 4476587"/>
                <a:gd name="connsiteX2051" fmla="*/ 4078315 w 5185727"/>
                <a:gd name="connsiteY2051" fmla="*/ 1282280 h 4476587"/>
                <a:gd name="connsiteX2052" fmla="*/ 4069218 w 5185727"/>
                <a:gd name="connsiteY2052" fmla="*/ 1284990 h 4476587"/>
                <a:gd name="connsiteX2053" fmla="*/ 4088302 w 5185727"/>
                <a:gd name="connsiteY2053" fmla="*/ 1282363 h 4476587"/>
                <a:gd name="connsiteX2054" fmla="*/ 4088346 w 5185727"/>
                <a:gd name="connsiteY2054" fmla="*/ 1282363 h 4476587"/>
                <a:gd name="connsiteX2055" fmla="*/ 4246964 w 5185727"/>
                <a:gd name="connsiteY2055" fmla="*/ 1282267 h 4476587"/>
                <a:gd name="connsiteX2056" fmla="*/ 4104918 w 5185727"/>
                <a:gd name="connsiteY2056" fmla="*/ 1282353 h 4476587"/>
                <a:gd name="connsiteX2057" fmla="*/ 4246963 w 5185727"/>
                <a:gd name="connsiteY2057" fmla="*/ 1282268 h 4476587"/>
                <a:gd name="connsiteX2058" fmla="*/ 4264200 w 5185727"/>
                <a:gd name="connsiteY2058" fmla="*/ 1279519 h 4476587"/>
                <a:gd name="connsiteX2059" fmla="*/ 4254132 w 5185727"/>
                <a:gd name="connsiteY2059" fmla="*/ 1281129 h 4476587"/>
                <a:gd name="connsiteX2060" fmla="*/ 4264198 w 5185727"/>
                <a:gd name="connsiteY2060" fmla="*/ 1279529 h 4476587"/>
                <a:gd name="connsiteX2061" fmla="*/ 1654368 w 5185727"/>
                <a:gd name="connsiteY2061" fmla="*/ 1242319 h 4476587"/>
                <a:gd name="connsiteX2062" fmla="*/ 1647001 w 5185727"/>
                <a:gd name="connsiteY2062" fmla="*/ 1248174 h 4476587"/>
                <a:gd name="connsiteX2063" fmla="*/ 1652857 w 5185727"/>
                <a:gd name="connsiteY2063" fmla="*/ 1256013 h 4476587"/>
                <a:gd name="connsiteX2064" fmla="*/ 1660601 w 5185727"/>
                <a:gd name="connsiteY2064" fmla="*/ 1249685 h 4476587"/>
                <a:gd name="connsiteX2065" fmla="*/ 1654368 w 5185727"/>
                <a:gd name="connsiteY2065" fmla="*/ 1242319 h 4476587"/>
                <a:gd name="connsiteX2066" fmla="*/ 1785500 w 5185727"/>
                <a:gd name="connsiteY2066" fmla="*/ 1242178 h 4476587"/>
                <a:gd name="connsiteX2067" fmla="*/ 1778323 w 5185727"/>
                <a:gd name="connsiteY2067" fmla="*/ 1248695 h 4476587"/>
                <a:gd name="connsiteX2068" fmla="*/ 1785122 w 5185727"/>
                <a:gd name="connsiteY2068" fmla="*/ 1255825 h 4476587"/>
                <a:gd name="connsiteX2069" fmla="*/ 1791969 w 5185727"/>
                <a:gd name="connsiteY2069" fmla="*/ 1249120 h 4476587"/>
                <a:gd name="connsiteX2070" fmla="*/ 1785500 w 5185727"/>
                <a:gd name="connsiteY2070" fmla="*/ 1242178 h 4476587"/>
                <a:gd name="connsiteX2071" fmla="*/ 2052674 w 5185727"/>
                <a:gd name="connsiteY2071" fmla="*/ 1242178 h 4476587"/>
                <a:gd name="connsiteX2072" fmla="*/ 2045874 w 5185727"/>
                <a:gd name="connsiteY2072" fmla="*/ 1248836 h 4476587"/>
                <a:gd name="connsiteX2073" fmla="*/ 2052390 w 5185727"/>
                <a:gd name="connsiteY2073" fmla="*/ 1256108 h 4476587"/>
                <a:gd name="connsiteX2074" fmla="*/ 2059521 w 5185727"/>
                <a:gd name="connsiteY2074" fmla="*/ 1249071 h 4476587"/>
                <a:gd name="connsiteX2075" fmla="*/ 2052674 w 5185727"/>
                <a:gd name="connsiteY2075" fmla="*/ 1242178 h 4476587"/>
                <a:gd name="connsiteX2076" fmla="*/ 1917954 w 5185727"/>
                <a:gd name="connsiteY2076" fmla="*/ 1242130 h 4476587"/>
                <a:gd name="connsiteX2077" fmla="*/ 1910634 w 5185727"/>
                <a:gd name="connsiteY2077" fmla="*/ 1248033 h 4476587"/>
                <a:gd name="connsiteX2078" fmla="*/ 1917435 w 5185727"/>
                <a:gd name="connsiteY2078" fmla="*/ 1255919 h 4476587"/>
                <a:gd name="connsiteX2079" fmla="*/ 1924187 w 5185727"/>
                <a:gd name="connsiteY2079" fmla="*/ 1249213 h 4476587"/>
                <a:gd name="connsiteX2080" fmla="*/ 1917954 w 5185727"/>
                <a:gd name="connsiteY2080" fmla="*/ 1242130 h 4476587"/>
                <a:gd name="connsiteX2081" fmla="*/ 2179414 w 5185727"/>
                <a:gd name="connsiteY2081" fmla="*/ 1242036 h 4476587"/>
                <a:gd name="connsiteX2082" fmla="*/ 2173039 w 5185727"/>
                <a:gd name="connsiteY2082" fmla="*/ 1249025 h 4476587"/>
                <a:gd name="connsiteX2083" fmla="*/ 2179791 w 5185727"/>
                <a:gd name="connsiteY2083" fmla="*/ 1255824 h 4476587"/>
                <a:gd name="connsiteX2084" fmla="*/ 2186686 w 5185727"/>
                <a:gd name="connsiteY2084" fmla="*/ 1248741 h 4476587"/>
                <a:gd name="connsiteX2085" fmla="*/ 2179414 w 5185727"/>
                <a:gd name="connsiteY2085" fmla="*/ 1242036 h 4476587"/>
                <a:gd name="connsiteX2086" fmla="*/ 1250303 w 5185727"/>
                <a:gd name="connsiteY2086" fmla="*/ 1227823 h 4476587"/>
                <a:gd name="connsiteX2087" fmla="*/ 1243078 w 5185727"/>
                <a:gd name="connsiteY2087" fmla="*/ 1235189 h 4476587"/>
                <a:gd name="connsiteX2088" fmla="*/ 1249878 w 5185727"/>
                <a:gd name="connsiteY2088" fmla="*/ 1241705 h 4476587"/>
                <a:gd name="connsiteX2089" fmla="*/ 1256725 w 5185727"/>
                <a:gd name="connsiteY2089" fmla="*/ 1233489 h 4476587"/>
                <a:gd name="connsiteX2090" fmla="*/ 1250303 w 5185727"/>
                <a:gd name="connsiteY2090" fmla="*/ 1227823 h 4476587"/>
                <a:gd name="connsiteX2091" fmla="*/ 1114073 w 5185727"/>
                <a:gd name="connsiteY2091" fmla="*/ 1227822 h 4476587"/>
                <a:gd name="connsiteX2092" fmla="*/ 1106896 w 5185727"/>
                <a:gd name="connsiteY2092" fmla="*/ 1235142 h 4476587"/>
                <a:gd name="connsiteX2093" fmla="*/ 1113554 w 5185727"/>
                <a:gd name="connsiteY2093" fmla="*/ 1241658 h 4476587"/>
                <a:gd name="connsiteX2094" fmla="*/ 1120873 w 5185727"/>
                <a:gd name="connsiteY2094" fmla="*/ 1234150 h 4476587"/>
                <a:gd name="connsiteX2095" fmla="*/ 1114073 w 5185727"/>
                <a:gd name="connsiteY2095" fmla="*/ 1227822 h 4476587"/>
                <a:gd name="connsiteX2096" fmla="*/ 440712 w 5185727"/>
                <a:gd name="connsiteY2096" fmla="*/ 1223621 h 4476587"/>
                <a:gd name="connsiteX2097" fmla="*/ 434337 w 5185727"/>
                <a:gd name="connsiteY2097" fmla="*/ 1230515 h 4476587"/>
                <a:gd name="connsiteX2098" fmla="*/ 441184 w 5185727"/>
                <a:gd name="connsiteY2098" fmla="*/ 1237314 h 4476587"/>
                <a:gd name="connsiteX2099" fmla="*/ 447842 w 5185727"/>
                <a:gd name="connsiteY2099" fmla="*/ 1229995 h 4476587"/>
                <a:gd name="connsiteX2100" fmla="*/ 440712 w 5185727"/>
                <a:gd name="connsiteY2100" fmla="*/ 1223621 h 4476587"/>
                <a:gd name="connsiteX2101" fmla="*/ 1774557 w 5185727"/>
                <a:gd name="connsiteY2101" fmla="*/ 1204632 h 4476587"/>
                <a:gd name="connsiteX2102" fmla="*/ 1800375 w 5185727"/>
                <a:gd name="connsiteY2102" fmla="*/ 1206291 h 4476587"/>
                <a:gd name="connsiteX2103" fmla="*/ 1829698 w 5185727"/>
                <a:gd name="connsiteY2103" fmla="*/ 1241706 h 4476587"/>
                <a:gd name="connsiteX2104" fmla="*/ 1809677 w 5185727"/>
                <a:gd name="connsiteY2104" fmla="*/ 1287085 h 4476587"/>
                <a:gd name="connsiteX2105" fmla="*/ 1799949 w 5185727"/>
                <a:gd name="connsiteY2105" fmla="*/ 1294026 h 4476587"/>
                <a:gd name="connsiteX2106" fmla="*/ 1799941 w 5185727"/>
                <a:gd name="connsiteY2106" fmla="*/ 1294041 h 4476587"/>
                <a:gd name="connsiteX2107" fmla="*/ 1799241 w 5185727"/>
                <a:gd name="connsiteY2107" fmla="*/ 1299314 h 4476587"/>
                <a:gd name="connsiteX2108" fmla="*/ 1786964 w 5185727"/>
                <a:gd name="connsiteY2108" fmla="*/ 1314141 h 4476587"/>
                <a:gd name="connsiteX2109" fmla="*/ 1771947 w 5185727"/>
                <a:gd name="connsiteY2109" fmla="*/ 1299172 h 4476587"/>
                <a:gd name="connsiteX2110" fmla="*/ 1769518 w 5185727"/>
                <a:gd name="connsiteY2110" fmla="*/ 1291978 h 4476587"/>
                <a:gd name="connsiteX2111" fmla="*/ 1750423 w 5185727"/>
                <a:gd name="connsiteY2111" fmla="*/ 1276235 h 4476587"/>
                <a:gd name="connsiteX2112" fmla="*/ 1752210 w 5185727"/>
                <a:gd name="connsiteY2112" fmla="*/ 1218238 h 4476587"/>
                <a:gd name="connsiteX2113" fmla="*/ 1774557 w 5185727"/>
                <a:gd name="connsiteY2113" fmla="*/ 1204632 h 4476587"/>
                <a:gd name="connsiteX2114" fmla="*/ 1652597 w 5185727"/>
                <a:gd name="connsiteY2114" fmla="*/ 1203687 h 4476587"/>
                <a:gd name="connsiteX2115" fmla="*/ 1685580 w 5185727"/>
                <a:gd name="connsiteY2115" fmla="*/ 1217008 h 4476587"/>
                <a:gd name="connsiteX2116" fmla="*/ 1682748 w 5185727"/>
                <a:gd name="connsiteY2116" fmla="*/ 1282362 h 4476587"/>
                <a:gd name="connsiteX2117" fmla="*/ 1669147 w 5185727"/>
                <a:gd name="connsiteY2117" fmla="*/ 1313622 h 4476587"/>
                <a:gd name="connsiteX2118" fmla="*/ 1638596 w 5185727"/>
                <a:gd name="connsiteY2118" fmla="*/ 1313528 h 4476587"/>
                <a:gd name="connsiteX2119" fmla="*/ 1624477 w 5185727"/>
                <a:gd name="connsiteY2119" fmla="*/ 1282739 h 4476587"/>
                <a:gd name="connsiteX2120" fmla="*/ 1620322 w 5185727"/>
                <a:gd name="connsiteY2120" fmla="*/ 1217953 h 4476587"/>
                <a:gd name="connsiteX2121" fmla="*/ 1652597 w 5185727"/>
                <a:gd name="connsiteY2121" fmla="*/ 1203687 h 4476587"/>
                <a:gd name="connsiteX2122" fmla="*/ 1919606 w 5185727"/>
                <a:gd name="connsiteY2122" fmla="*/ 1203551 h 4476587"/>
                <a:gd name="connsiteX2123" fmla="*/ 1961208 w 5185727"/>
                <a:gd name="connsiteY2123" fmla="*/ 1236747 h 4476587"/>
                <a:gd name="connsiteX2124" fmla="*/ 1943784 w 5185727"/>
                <a:gd name="connsiteY2124" fmla="*/ 1285951 h 4476587"/>
                <a:gd name="connsiteX2125" fmla="*/ 1932450 w 5185727"/>
                <a:gd name="connsiteY2125" fmla="*/ 1296151 h 4476587"/>
                <a:gd name="connsiteX2126" fmla="*/ 1947750 w 5185727"/>
                <a:gd name="connsiteY2126" fmla="*/ 1313905 h 4476587"/>
                <a:gd name="connsiteX2127" fmla="*/ 2025049 w 5185727"/>
                <a:gd name="connsiteY2127" fmla="*/ 1313764 h 4476587"/>
                <a:gd name="connsiteX2128" fmla="*/ 2037138 w 5185727"/>
                <a:gd name="connsiteY2128" fmla="*/ 1309798 h 4476587"/>
                <a:gd name="connsiteX2129" fmla="*/ 2031235 w 5185727"/>
                <a:gd name="connsiteY2129" fmla="*/ 1288548 h 4476587"/>
                <a:gd name="connsiteX2130" fmla="*/ 2011640 w 5185727"/>
                <a:gd name="connsiteY2130" fmla="*/ 1229286 h 4476587"/>
                <a:gd name="connsiteX2131" fmla="*/ 2055790 w 5185727"/>
                <a:gd name="connsiteY2131" fmla="*/ 1203787 h 4476587"/>
                <a:gd name="connsiteX2132" fmla="*/ 2096872 w 5185727"/>
                <a:gd name="connsiteY2132" fmla="*/ 1239250 h 4476587"/>
                <a:gd name="connsiteX2133" fmla="*/ 2077842 w 5185727"/>
                <a:gd name="connsiteY2133" fmla="*/ 1286565 h 4476587"/>
                <a:gd name="connsiteX2134" fmla="*/ 2067879 w 5185727"/>
                <a:gd name="connsiteY2134" fmla="*/ 1296245 h 4476587"/>
                <a:gd name="connsiteX2135" fmla="*/ 2083273 w 5185727"/>
                <a:gd name="connsiteY2135" fmla="*/ 1313953 h 4476587"/>
                <a:gd name="connsiteX2136" fmla="*/ 2149712 w 5185727"/>
                <a:gd name="connsiteY2136" fmla="*/ 1313717 h 4476587"/>
                <a:gd name="connsiteX2137" fmla="*/ 2164256 w 5185727"/>
                <a:gd name="connsiteY2137" fmla="*/ 1309373 h 4476587"/>
                <a:gd name="connsiteX2138" fmla="*/ 2156842 w 5185727"/>
                <a:gd name="connsiteY2138" fmla="*/ 1287462 h 4476587"/>
                <a:gd name="connsiteX2139" fmla="*/ 2137529 w 5185727"/>
                <a:gd name="connsiteY2139" fmla="*/ 1232592 h 4476587"/>
                <a:gd name="connsiteX2140" fmla="*/ 2182011 w 5185727"/>
                <a:gd name="connsiteY2140" fmla="*/ 1203646 h 4476587"/>
                <a:gd name="connsiteX2141" fmla="*/ 2223092 w 5185727"/>
                <a:gd name="connsiteY2141" fmla="*/ 1237078 h 4476587"/>
                <a:gd name="connsiteX2142" fmla="*/ 2204535 w 5185727"/>
                <a:gd name="connsiteY2142" fmla="*/ 1286707 h 4476587"/>
                <a:gd name="connsiteX2143" fmla="*/ 2194950 w 5185727"/>
                <a:gd name="connsiteY2143" fmla="*/ 1298133 h 4476587"/>
                <a:gd name="connsiteX2144" fmla="*/ 2209729 w 5185727"/>
                <a:gd name="connsiteY2144" fmla="*/ 1314331 h 4476587"/>
                <a:gd name="connsiteX2145" fmla="*/ 2254258 w 5185727"/>
                <a:gd name="connsiteY2145" fmla="*/ 1315841 h 4476587"/>
                <a:gd name="connsiteX2146" fmla="*/ 2309648 w 5185727"/>
                <a:gd name="connsiteY2146" fmla="*/ 1383131 h 4476587"/>
                <a:gd name="connsiteX2147" fmla="*/ 2309648 w 5185727"/>
                <a:gd name="connsiteY2147" fmla="*/ 1567574 h 4476587"/>
                <a:gd name="connsiteX2148" fmla="*/ 2240800 w 5185727"/>
                <a:gd name="connsiteY2148" fmla="*/ 1636516 h 4476587"/>
                <a:gd name="connsiteX2149" fmla="*/ 2221818 w 5185727"/>
                <a:gd name="connsiteY2149" fmla="*/ 1636752 h 4476587"/>
                <a:gd name="connsiteX2150" fmla="*/ 2206802 w 5185727"/>
                <a:gd name="connsiteY2150" fmla="*/ 1640340 h 4476587"/>
                <a:gd name="connsiteX2151" fmla="*/ 2214971 w 5185727"/>
                <a:gd name="connsiteY2151" fmla="*/ 1664188 h 4476587"/>
                <a:gd name="connsiteX2152" fmla="*/ 2233859 w 5185727"/>
                <a:gd name="connsiteY2152" fmla="*/ 1714572 h 4476587"/>
                <a:gd name="connsiteX2153" fmla="*/ 2190653 w 5185727"/>
                <a:gd name="connsiteY2153" fmla="*/ 1747484 h 4476587"/>
                <a:gd name="connsiteX2154" fmla="*/ 2147020 w 5185727"/>
                <a:gd name="connsiteY2154" fmla="*/ 1714855 h 4476587"/>
                <a:gd name="connsiteX2155" fmla="*/ 2167420 w 5185727"/>
                <a:gd name="connsiteY2155" fmla="*/ 1663573 h 4476587"/>
                <a:gd name="connsiteX2156" fmla="*/ 2175494 w 5185727"/>
                <a:gd name="connsiteY2156" fmla="*/ 1640577 h 4476587"/>
                <a:gd name="connsiteX2157" fmla="*/ 2168411 w 5185727"/>
                <a:gd name="connsiteY2157" fmla="*/ 1636657 h 4476587"/>
                <a:gd name="connsiteX2158" fmla="*/ 2074820 w 5185727"/>
                <a:gd name="connsiteY2158" fmla="*/ 1636657 h 4476587"/>
                <a:gd name="connsiteX2159" fmla="*/ 2068210 w 5185727"/>
                <a:gd name="connsiteY2159" fmla="*/ 1640907 h 4476587"/>
                <a:gd name="connsiteX2160" fmla="*/ 2074112 w 5185727"/>
                <a:gd name="connsiteY2160" fmla="*/ 1663715 h 4476587"/>
                <a:gd name="connsiteX2161" fmla="*/ 2093756 w 5185727"/>
                <a:gd name="connsiteY2161" fmla="*/ 1721607 h 4476587"/>
                <a:gd name="connsiteX2162" fmla="*/ 2046394 w 5185727"/>
                <a:gd name="connsiteY2162" fmla="*/ 1747862 h 4476587"/>
                <a:gd name="connsiteX2163" fmla="*/ 2008712 w 5185727"/>
                <a:gd name="connsiteY2163" fmla="*/ 1715327 h 4476587"/>
                <a:gd name="connsiteX2164" fmla="*/ 2028638 w 5185727"/>
                <a:gd name="connsiteY2164" fmla="*/ 1664659 h 4476587"/>
                <a:gd name="connsiteX2165" fmla="*/ 2037988 w 5185727"/>
                <a:gd name="connsiteY2165" fmla="*/ 1651863 h 4476587"/>
                <a:gd name="connsiteX2166" fmla="*/ 2022594 w 5185727"/>
                <a:gd name="connsiteY2166" fmla="*/ 1636233 h 4476587"/>
                <a:gd name="connsiteX2167" fmla="*/ 1949355 w 5185727"/>
                <a:gd name="connsiteY2167" fmla="*/ 1636799 h 4476587"/>
                <a:gd name="connsiteX2168" fmla="*/ 1933111 w 5185727"/>
                <a:gd name="connsiteY2168" fmla="*/ 1640388 h 4476587"/>
                <a:gd name="connsiteX2169" fmla="*/ 1941564 w 5185727"/>
                <a:gd name="connsiteY2169" fmla="*/ 1664188 h 4476587"/>
                <a:gd name="connsiteX2170" fmla="*/ 1939533 w 5185727"/>
                <a:gd name="connsiteY2170" fmla="*/ 1741392 h 4476587"/>
                <a:gd name="connsiteX2171" fmla="*/ 1880602 w 5185727"/>
                <a:gd name="connsiteY2171" fmla="*/ 1728077 h 4476587"/>
                <a:gd name="connsiteX2172" fmla="*/ 1888677 w 5185727"/>
                <a:gd name="connsiteY2172" fmla="*/ 1667776 h 4476587"/>
                <a:gd name="connsiteX2173" fmla="*/ 1902182 w 5185727"/>
                <a:gd name="connsiteY2173" fmla="*/ 1636563 h 4476587"/>
                <a:gd name="connsiteX2174" fmla="*/ 1902183 w 5185727"/>
                <a:gd name="connsiteY2174" fmla="*/ 1636563 h 4476587"/>
                <a:gd name="connsiteX2175" fmla="*/ 1914961 w 5185727"/>
                <a:gd name="connsiteY2175" fmla="*/ 1626075 h 4476587"/>
                <a:gd name="connsiteX2176" fmla="*/ 1917434 w 5185727"/>
                <a:gd name="connsiteY2176" fmla="*/ 1609177 h 4476587"/>
                <a:gd name="connsiteX2177" fmla="*/ 1917434 w 5185727"/>
                <a:gd name="connsiteY2177" fmla="*/ 1341152 h 4476587"/>
                <a:gd name="connsiteX2178" fmla="*/ 1902324 w 5185727"/>
                <a:gd name="connsiteY2178" fmla="*/ 1313623 h 4476587"/>
                <a:gd name="connsiteX2179" fmla="*/ 1921589 w 5185727"/>
                <a:gd name="connsiteY2179" fmla="*/ 1333502 h 4476587"/>
                <a:gd name="connsiteX2180" fmla="*/ 1921589 w 5185727"/>
                <a:gd name="connsiteY2180" fmla="*/ 1616826 h 4476587"/>
                <a:gd name="connsiteX2181" fmla="*/ 1921479 w 5185727"/>
                <a:gd name="connsiteY2181" fmla="*/ 1629665 h 4476587"/>
                <a:gd name="connsiteX2182" fmla="*/ 1919677 w 5185727"/>
                <a:gd name="connsiteY2182" fmla="*/ 1635211 h 4476587"/>
                <a:gd name="connsiteX2183" fmla="*/ 1919678 w 5185727"/>
                <a:gd name="connsiteY2183" fmla="*/ 1635211 h 4476587"/>
                <a:gd name="connsiteX2184" fmla="*/ 1921590 w 5185727"/>
                <a:gd name="connsiteY2184" fmla="*/ 1616825 h 4476587"/>
                <a:gd name="connsiteX2185" fmla="*/ 1921590 w 5185727"/>
                <a:gd name="connsiteY2185" fmla="*/ 1333502 h 4476587"/>
                <a:gd name="connsiteX2186" fmla="*/ 1902466 w 5185727"/>
                <a:gd name="connsiteY2186" fmla="*/ 1313575 h 4476587"/>
                <a:gd name="connsiteX2187" fmla="*/ 1888300 w 5185727"/>
                <a:gd name="connsiteY2187" fmla="*/ 1282693 h 4476587"/>
                <a:gd name="connsiteX2188" fmla="*/ 1875219 w 5185727"/>
                <a:gd name="connsiteY2188" fmla="*/ 1232781 h 4476587"/>
                <a:gd name="connsiteX2189" fmla="*/ 1919606 w 5185727"/>
                <a:gd name="connsiteY2189" fmla="*/ 1203551 h 4476587"/>
                <a:gd name="connsiteX2190" fmla="*/ 1111075 w 5185727"/>
                <a:gd name="connsiteY2190" fmla="*/ 1188942 h 4476587"/>
                <a:gd name="connsiteX2191" fmla="*/ 1143917 w 5185727"/>
                <a:gd name="connsiteY2191" fmla="*/ 1201285 h 4476587"/>
                <a:gd name="connsiteX2192" fmla="*/ 1146750 w 5185727"/>
                <a:gd name="connsiteY2192" fmla="*/ 1265410 h 4476587"/>
                <a:gd name="connsiteX2193" fmla="*/ 1082861 w 5185727"/>
                <a:gd name="connsiteY2193" fmla="*/ 1267488 h 4476587"/>
                <a:gd name="connsiteX2194" fmla="*/ 1055992 w 5185727"/>
                <a:gd name="connsiteY2194" fmla="*/ 1257193 h 4476587"/>
                <a:gd name="connsiteX2195" fmla="*/ 1023504 w 5185727"/>
                <a:gd name="connsiteY2195" fmla="*/ 1257477 h 4476587"/>
                <a:gd name="connsiteX2196" fmla="*/ 1023410 w 5185727"/>
                <a:gd name="connsiteY2196" fmla="*/ 1218284 h 4476587"/>
                <a:gd name="connsiteX2197" fmla="*/ 1046407 w 5185727"/>
                <a:gd name="connsiteY2197" fmla="*/ 1218520 h 4476587"/>
                <a:gd name="connsiteX2198" fmla="*/ 1081349 w 5185727"/>
                <a:gd name="connsiteY2198" fmla="*/ 1203976 h 4476587"/>
                <a:gd name="connsiteX2199" fmla="*/ 1111075 w 5185727"/>
                <a:gd name="connsiteY2199" fmla="*/ 1188942 h 4476587"/>
                <a:gd name="connsiteX2200" fmla="*/ 441278 w 5185727"/>
                <a:gd name="connsiteY2200" fmla="*/ 1185136 h 4476587"/>
                <a:gd name="connsiteX2201" fmla="*/ 486469 w 5185727"/>
                <a:gd name="connsiteY2201" fmla="*/ 1229428 h 4476587"/>
                <a:gd name="connsiteX2202" fmla="*/ 441326 w 5185727"/>
                <a:gd name="connsiteY2202" fmla="*/ 1275564 h 4476587"/>
                <a:gd name="connsiteX2203" fmla="*/ 396041 w 5185727"/>
                <a:gd name="connsiteY2203" fmla="*/ 1230137 h 4476587"/>
                <a:gd name="connsiteX2204" fmla="*/ 441278 w 5185727"/>
                <a:gd name="connsiteY2204" fmla="*/ 1185136 h 4476587"/>
                <a:gd name="connsiteX2205" fmla="*/ 3748881 w 5185727"/>
                <a:gd name="connsiteY2205" fmla="*/ 1109488 h 4476587"/>
                <a:gd name="connsiteX2206" fmla="*/ 3748220 w 5185727"/>
                <a:gd name="connsiteY2206" fmla="*/ 1110810 h 4476587"/>
                <a:gd name="connsiteX2207" fmla="*/ 3709405 w 5185727"/>
                <a:gd name="connsiteY2207" fmla="*/ 1110196 h 4476587"/>
                <a:gd name="connsiteX2208" fmla="*/ 3748126 w 5185727"/>
                <a:gd name="connsiteY2208" fmla="*/ 1110102 h 4476587"/>
                <a:gd name="connsiteX2209" fmla="*/ 3748881 w 5185727"/>
                <a:gd name="connsiteY2209" fmla="*/ 1109488 h 4476587"/>
                <a:gd name="connsiteX2210" fmla="*/ 3334674 w 5185727"/>
                <a:gd name="connsiteY2210" fmla="*/ 1102733 h 4476587"/>
                <a:gd name="connsiteX2211" fmla="*/ 3324700 w 5185727"/>
                <a:gd name="connsiteY2211" fmla="*/ 1105852 h 4476587"/>
                <a:gd name="connsiteX2212" fmla="*/ 3314665 w 5185727"/>
                <a:gd name="connsiteY2212" fmla="*/ 1106047 h 4476587"/>
                <a:gd name="connsiteX2213" fmla="*/ 3311877 w 5185727"/>
                <a:gd name="connsiteY2213" fmla="*/ 1107302 h 4476587"/>
                <a:gd name="connsiteX2214" fmla="*/ 3314701 w 5185727"/>
                <a:gd name="connsiteY2214" fmla="*/ 1106054 h 4476587"/>
                <a:gd name="connsiteX2215" fmla="*/ 3324748 w 5185727"/>
                <a:gd name="connsiteY2215" fmla="*/ 1105853 h 4476587"/>
                <a:gd name="connsiteX2216" fmla="*/ 4686349 w 5185727"/>
                <a:gd name="connsiteY2216" fmla="*/ 1012026 h 4476587"/>
                <a:gd name="connsiteX2217" fmla="*/ 4679691 w 5185727"/>
                <a:gd name="connsiteY2217" fmla="*/ 1018589 h 4476587"/>
                <a:gd name="connsiteX2218" fmla="*/ 4686444 w 5185727"/>
                <a:gd name="connsiteY2218" fmla="*/ 1025814 h 4476587"/>
                <a:gd name="connsiteX2219" fmla="*/ 4693574 w 5185727"/>
                <a:gd name="connsiteY2219" fmla="*/ 1019250 h 4476587"/>
                <a:gd name="connsiteX2220" fmla="*/ 4686349 w 5185727"/>
                <a:gd name="connsiteY2220" fmla="*/ 1012026 h 4476587"/>
                <a:gd name="connsiteX2221" fmla="*/ 4686626 w 5185727"/>
                <a:gd name="connsiteY2221" fmla="*/ 973612 h 4476587"/>
                <a:gd name="connsiteX2222" fmla="*/ 4719922 w 5185727"/>
                <a:gd name="connsiteY2222" fmla="*/ 987660 h 4476587"/>
                <a:gd name="connsiteX2223" fmla="*/ 4714823 w 5185727"/>
                <a:gd name="connsiteY2223" fmla="*/ 1053391 h 4476587"/>
                <a:gd name="connsiteX2224" fmla="*/ 4706417 w 5185727"/>
                <a:gd name="connsiteY2224" fmla="*/ 1072751 h 4476587"/>
                <a:gd name="connsiteX2225" fmla="*/ 4708071 w 5185727"/>
                <a:gd name="connsiteY2225" fmla="*/ 1347811 h 4476587"/>
                <a:gd name="connsiteX2226" fmla="*/ 4715437 w 5185727"/>
                <a:gd name="connsiteY2226" fmla="*/ 1363630 h 4476587"/>
                <a:gd name="connsiteX2227" fmla="*/ 4727053 w 5185727"/>
                <a:gd name="connsiteY2227" fmla="*/ 1413070 h 4476587"/>
                <a:gd name="connsiteX2228" fmla="*/ 4685168 w 5185727"/>
                <a:gd name="connsiteY2228" fmla="*/ 1441591 h 4476587"/>
                <a:gd name="connsiteX2229" fmla="*/ 4641349 w 5185727"/>
                <a:gd name="connsiteY2229" fmla="*/ 1410048 h 4476587"/>
                <a:gd name="connsiteX2230" fmla="*/ 4660000 w 5185727"/>
                <a:gd name="connsiteY2230" fmla="*/ 1359238 h 4476587"/>
                <a:gd name="connsiteX2231" fmla="*/ 4668689 w 5185727"/>
                <a:gd name="connsiteY2231" fmla="*/ 1342003 h 4476587"/>
                <a:gd name="connsiteX2232" fmla="*/ 4667556 w 5185727"/>
                <a:gd name="connsiteY2232" fmla="*/ 1073696 h 4476587"/>
                <a:gd name="connsiteX2233" fmla="*/ 4658536 w 5185727"/>
                <a:gd name="connsiteY2233" fmla="*/ 1053391 h 4476587"/>
                <a:gd name="connsiteX2234" fmla="*/ 4653436 w 5185727"/>
                <a:gd name="connsiteY2234" fmla="*/ 987613 h 4476587"/>
                <a:gd name="connsiteX2235" fmla="*/ 4686626 w 5185727"/>
                <a:gd name="connsiteY2235" fmla="*/ 973612 h 4476587"/>
                <a:gd name="connsiteX2236" fmla="*/ 3632057 w 5185727"/>
                <a:gd name="connsiteY2236" fmla="*/ 946908 h 4476587"/>
                <a:gd name="connsiteX2237" fmla="*/ 3625210 w 5185727"/>
                <a:gd name="connsiteY2237" fmla="*/ 953425 h 4476587"/>
                <a:gd name="connsiteX2238" fmla="*/ 3631727 w 5185727"/>
                <a:gd name="connsiteY2238" fmla="*/ 960508 h 4476587"/>
                <a:gd name="connsiteX2239" fmla="*/ 3638763 w 5185727"/>
                <a:gd name="connsiteY2239" fmla="*/ 953755 h 4476587"/>
                <a:gd name="connsiteX2240" fmla="*/ 3632057 w 5185727"/>
                <a:gd name="connsiteY2240" fmla="*/ 946908 h 4476587"/>
                <a:gd name="connsiteX2241" fmla="*/ 4568912 w 5185727"/>
                <a:gd name="connsiteY2241" fmla="*/ 939211 h 4476587"/>
                <a:gd name="connsiteX2242" fmla="*/ 4561734 w 5185727"/>
                <a:gd name="connsiteY2242" fmla="*/ 945255 h 4476587"/>
                <a:gd name="connsiteX2243" fmla="*/ 4567636 w 5185727"/>
                <a:gd name="connsiteY2243" fmla="*/ 952668 h 4476587"/>
                <a:gd name="connsiteX2244" fmla="*/ 4575051 w 5185727"/>
                <a:gd name="connsiteY2244" fmla="*/ 946342 h 4476587"/>
                <a:gd name="connsiteX2245" fmla="*/ 4568912 w 5185727"/>
                <a:gd name="connsiteY2245" fmla="*/ 939211 h 4476587"/>
                <a:gd name="connsiteX2246" fmla="*/ 4796137 w 5185727"/>
                <a:gd name="connsiteY2246" fmla="*/ 939022 h 4476587"/>
                <a:gd name="connsiteX2247" fmla="*/ 4789148 w 5185727"/>
                <a:gd name="connsiteY2247" fmla="*/ 945254 h 4476587"/>
                <a:gd name="connsiteX2248" fmla="*/ 4795429 w 5185727"/>
                <a:gd name="connsiteY2248" fmla="*/ 952479 h 4476587"/>
                <a:gd name="connsiteX2249" fmla="*/ 4803031 w 5185727"/>
                <a:gd name="connsiteY2249" fmla="*/ 945396 h 4476587"/>
                <a:gd name="connsiteX2250" fmla="*/ 4796137 w 5185727"/>
                <a:gd name="connsiteY2250" fmla="*/ 939022 h 4476587"/>
                <a:gd name="connsiteX2251" fmla="*/ 4568015 w 5185727"/>
                <a:gd name="connsiteY2251" fmla="*/ 900774 h 4476587"/>
                <a:gd name="connsiteX2252" fmla="*/ 4611033 w 5185727"/>
                <a:gd name="connsiteY2252" fmla="*/ 931419 h 4476587"/>
                <a:gd name="connsiteX2253" fmla="*/ 4596206 w 5185727"/>
                <a:gd name="connsiteY2253" fmla="*/ 981001 h 4476587"/>
                <a:gd name="connsiteX2254" fmla="*/ 4588462 w 5185727"/>
                <a:gd name="connsiteY2254" fmla="*/ 997811 h 4476587"/>
                <a:gd name="connsiteX2255" fmla="*/ 4589217 w 5185727"/>
                <a:gd name="connsiteY2255" fmla="*/ 1274287 h 4476587"/>
                <a:gd name="connsiteX2256" fmla="*/ 4596961 w 5185727"/>
                <a:gd name="connsiteY2256" fmla="*/ 1292987 h 4476587"/>
                <a:gd name="connsiteX2257" fmla="*/ 4595449 w 5185727"/>
                <a:gd name="connsiteY2257" fmla="*/ 1359899 h 4476587"/>
                <a:gd name="connsiteX2258" fmla="*/ 4530380 w 5185727"/>
                <a:gd name="connsiteY2258" fmla="*/ 1353618 h 4476587"/>
                <a:gd name="connsiteX2259" fmla="*/ 4541807 w 5185727"/>
                <a:gd name="connsiteY2259" fmla="*/ 1287556 h 4476587"/>
                <a:gd name="connsiteX2260" fmla="*/ 4550543 w 5185727"/>
                <a:gd name="connsiteY2260" fmla="*/ 1270463 h 4476587"/>
                <a:gd name="connsiteX2261" fmla="*/ 4548418 w 5185727"/>
                <a:gd name="connsiteY2261" fmla="*/ 999417 h 4476587"/>
                <a:gd name="connsiteX2262" fmla="*/ 4539635 w 5185727"/>
                <a:gd name="connsiteY2262" fmla="*/ 980387 h 4476587"/>
                <a:gd name="connsiteX2263" fmla="*/ 4525799 w 5185727"/>
                <a:gd name="connsiteY2263" fmla="*/ 930570 h 4476587"/>
                <a:gd name="connsiteX2264" fmla="*/ 4568015 w 5185727"/>
                <a:gd name="connsiteY2264" fmla="*/ 900774 h 4476587"/>
                <a:gd name="connsiteX2265" fmla="*/ 4796043 w 5185727"/>
                <a:gd name="connsiteY2265" fmla="*/ 900726 h 4476587"/>
                <a:gd name="connsiteX2266" fmla="*/ 4805534 w 5185727"/>
                <a:gd name="connsiteY2266" fmla="*/ 900868 h 4476587"/>
                <a:gd name="connsiteX2267" fmla="*/ 4835991 w 5185727"/>
                <a:gd name="connsiteY2267" fmla="*/ 923439 h 4476587"/>
                <a:gd name="connsiteX2268" fmla="*/ 4821731 w 5185727"/>
                <a:gd name="connsiteY2268" fmla="*/ 982417 h 4476587"/>
                <a:gd name="connsiteX2269" fmla="*/ 4817576 w 5185727"/>
                <a:gd name="connsiteY2269" fmla="*/ 994317 h 4476587"/>
                <a:gd name="connsiteX2270" fmla="*/ 4819276 w 5185727"/>
                <a:gd name="connsiteY2270" fmla="*/ 1277545 h 4476587"/>
                <a:gd name="connsiteX2271" fmla="*/ 4827303 w 5185727"/>
                <a:gd name="connsiteY2271" fmla="*/ 1293270 h 4476587"/>
                <a:gd name="connsiteX2272" fmla="*/ 4837928 w 5185727"/>
                <a:gd name="connsiteY2272" fmla="*/ 1341718 h 4476587"/>
                <a:gd name="connsiteX2273" fmla="*/ 4798970 w 5185727"/>
                <a:gd name="connsiteY2273" fmla="*/ 1370570 h 4476587"/>
                <a:gd name="connsiteX2274" fmla="*/ 4755575 w 5185727"/>
                <a:gd name="connsiteY2274" fmla="*/ 1346393 h 4476587"/>
                <a:gd name="connsiteX2275" fmla="*/ 4771866 w 5185727"/>
                <a:gd name="connsiteY2275" fmla="*/ 1287225 h 4476587"/>
                <a:gd name="connsiteX2276" fmla="*/ 4779704 w 5185727"/>
                <a:gd name="connsiteY2276" fmla="*/ 1272351 h 4476587"/>
                <a:gd name="connsiteX2277" fmla="*/ 4778713 w 5185727"/>
                <a:gd name="connsiteY2277" fmla="*/ 999936 h 4476587"/>
                <a:gd name="connsiteX2278" fmla="*/ 4769883 w 5185727"/>
                <a:gd name="connsiteY2278" fmla="*/ 982465 h 4476587"/>
                <a:gd name="connsiteX2279" fmla="*/ 4752694 w 5185727"/>
                <a:gd name="connsiteY2279" fmla="*/ 931136 h 4476587"/>
                <a:gd name="connsiteX2280" fmla="*/ 4796043 w 5185727"/>
                <a:gd name="connsiteY2280" fmla="*/ 900726 h 4476587"/>
                <a:gd name="connsiteX2281" fmla="*/ 3973595 w 5185727"/>
                <a:gd name="connsiteY2281" fmla="*/ 886060 h 4476587"/>
                <a:gd name="connsiteX2282" fmla="*/ 3947591 w 5185727"/>
                <a:gd name="connsiteY2282" fmla="*/ 903713 h 4476587"/>
                <a:gd name="connsiteX2283" fmla="*/ 3913067 w 5185727"/>
                <a:gd name="connsiteY2283" fmla="*/ 986243 h 4476587"/>
                <a:gd name="connsiteX2284" fmla="*/ 4029891 w 5185727"/>
                <a:gd name="connsiteY2284" fmla="*/ 1104766 h 4476587"/>
                <a:gd name="connsiteX2285" fmla="*/ 4029916 w 5185727"/>
                <a:gd name="connsiteY2285" fmla="*/ 1104761 h 4476587"/>
                <a:gd name="connsiteX2286" fmla="*/ 3984358 w 5185727"/>
                <a:gd name="connsiteY2286" fmla="*/ 1095417 h 4476587"/>
                <a:gd name="connsiteX2287" fmla="*/ 3913114 w 5185727"/>
                <a:gd name="connsiteY2287" fmla="*/ 986243 h 4476587"/>
                <a:gd name="connsiteX2288" fmla="*/ 3947620 w 5185727"/>
                <a:gd name="connsiteY2288" fmla="*/ 903696 h 4476587"/>
                <a:gd name="connsiteX2289" fmla="*/ 1319669 w 5185727"/>
                <a:gd name="connsiteY2289" fmla="*/ 876975 h 4476587"/>
                <a:gd name="connsiteX2290" fmla="*/ 1767273 w 5185727"/>
                <a:gd name="connsiteY2290" fmla="*/ 882971 h 4476587"/>
                <a:gd name="connsiteX2291" fmla="*/ 2209445 w 5185727"/>
                <a:gd name="connsiteY2291" fmla="*/ 888685 h 4476587"/>
                <a:gd name="connsiteX2292" fmla="*/ 2555336 w 5185727"/>
                <a:gd name="connsiteY2292" fmla="*/ 892793 h 4476587"/>
                <a:gd name="connsiteX2293" fmla="*/ 2574035 w 5185727"/>
                <a:gd name="connsiteY2293" fmla="*/ 902568 h 4476587"/>
                <a:gd name="connsiteX2294" fmla="*/ 2644489 w 5185727"/>
                <a:gd name="connsiteY2294" fmla="*/ 1001920 h 4476587"/>
                <a:gd name="connsiteX2295" fmla="*/ 2651194 w 5185727"/>
                <a:gd name="connsiteY2295" fmla="*/ 1023074 h 4476587"/>
                <a:gd name="connsiteX2296" fmla="*/ 2650815 w 5185727"/>
                <a:gd name="connsiteY2296" fmla="*/ 1246900 h 4476587"/>
                <a:gd name="connsiteX2297" fmla="*/ 2659977 w 5185727"/>
                <a:gd name="connsiteY2297" fmla="*/ 1272588 h 4476587"/>
                <a:gd name="connsiteX2298" fmla="*/ 2681792 w 5185727"/>
                <a:gd name="connsiteY2298" fmla="*/ 1300259 h 4476587"/>
                <a:gd name="connsiteX2299" fmla="*/ 2691094 w 5185727"/>
                <a:gd name="connsiteY2299" fmla="*/ 1307248 h 4476587"/>
                <a:gd name="connsiteX2300" fmla="*/ 2708330 w 5185727"/>
                <a:gd name="connsiteY2300" fmla="*/ 1292373 h 4476587"/>
                <a:gd name="connsiteX2301" fmla="*/ 2713619 w 5185727"/>
                <a:gd name="connsiteY2301" fmla="*/ 1203551 h 4476587"/>
                <a:gd name="connsiteX2302" fmla="*/ 2746296 w 5185727"/>
                <a:gd name="connsiteY2302" fmla="*/ 1150287 h 4476587"/>
                <a:gd name="connsiteX2303" fmla="*/ 2750121 w 5185727"/>
                <a:gd name="connsiteY2303" fmla="*/ 1155812 h 4476587"/>
                <a:gd name="connsiteX2304" fmla="*/ 2867227 w 5185727"/>
                <a:gd name="connsiteY2304" fmla="*/ 1278113 h 4476587"/>
                <a:gd name="connsiteX2305" fmla="*/ 3001617 w 5185727"/>
                <a:gd name="connsiteY2305" fmla="*/ 1417696 h 4476587"/>
                <a:gd name="connsiteX2306" fmla="*/ 3142570 w 5185727"/>
                <a:gd name="connsiteY2306" fmla="*/ 1564127 h 4476587"/>
                <a:gd name="connsiteX2307" fmla="*/ 3278754 w 5185727"/>
                <a:gd name="connsiteY2307" fmla="*/ 1705694 h 4476587"/>
                <a:gd name="connsiteX2308" fmla="*/ 3418763 w 5185727"/>
                <a:gd name="connsiteY2308" fmla="*/ 1851134 h 4476587"/>
                <a:gd name="connsiteX2309" fmla="*/ 3553057 w 5185727"/>
                <a:gd name="connsiteY2309" fmla="*/ 1990765 h 4476587"/>
                <a:gd name="connsiteX2310" fmla="*/ 3692123 w 5185727"/>
                <a:gd name="connsiteY2310" fmla="*/ 2135260 h 4476587"/>
                <a:gd name="connsiteX2311" fmla="*/ 3830148 w 5185727"/>
                <a:gd name="connsiteY2311" fmla="*/ 2278810 h 4476587"/>
                <a:gd name="connsiteX2312" fmla="*/ 3948105 w 5185727"/>
                <a:gd name="connsiteY2312" fmla="*/ 2400450 h 4476587"/>
                <a:gd name="connsiteX2313" fmla="*/ 4021626 w 5185727"/>
                <a:gd name="connsiteY2313" fmla="*/ 2476381 h 4476587"/>
                <a:gd name="connsiteX2314" fmla="*/ 4029843 w 5185727"/>
                <a:gd name="connsiteY2314" fmla="*/ 2488564 h 4476587"/>
                <a:gd name="connsiteX2315" fmla="*/ 3931342 w 5185727"/>
                <a:gd name="connsiteY2315" fmla="*/ 2528135 h 4476587"/>
                <a:gd name="connsiteX2316" fmla="*/ 3850642 w 5185727"/>
                <a:gd name="connsiteY2316" fmla="*/ 2528135 h 4476587"/>
                <a:gd name="connsiteX2317" fmla="*/ 3855978 w 5185727"/>
                <a:gd name="connsiteY2317" fmla="*/ 2539090 h 4476587"/>
                <a:gd name="connsiteX2318" fmla="*/ 3880816 w 5185727"/>
                <a:gd name="connsiteY2318" fmla="*/ 2644250 h 4476587"/>
                <a:gd name="connsiteX2319" fmla="*/ 3880107 w 5185727"/>
                <a:gd name="connsiteY2319" fmla="*/ 2877094 h 4476587"/>
                <a:gd name="connsiteX2320" fmla="*/ 3887899 w 5185727"/>
                <a:gd name="connsiteY2320" fmla="*/ 2893716 h 4476587"/>
                <a:gd name="connsiteX2321" fmla="*/ 3903292 w 5185727"/>
                <a:gd name="connsiteY2321" fmla="*/ 2950334 h 4476587"/>
                <a:gd name="connsiteX2322" fmla="*/ 3845778 w 5185727"/>
                <a:gd name="connsiteY2322" fmla="*/ 2973849 h 4476587"/>
                <a:gd name="connsiteX2323" fmla="*/ 3818012 w 5185727"/>
                <a:gd name="connsiteY2323" fmla="*/ 2917374 h 4476587"/>
                <a:gd name="connsiteX2324" fmla="*/ 3832887 w 5185727"/>
                <a:gd name="connsiteY2324" fmla="*/ 2895463 h 4476587"/>
                <a:gd name="connsiteX2325" fmla="*/ 3842944 w 5185727"/>
                <a:gd name="connsiteY2325" fmla="*/ 2873080 h 4476587"/>
                <a:gd name="connsiteX2326" fmla="*/ 3843040 w 5185727"/>
                <a:gd name="connsiteY2326" fmla="*/ 2613982 h 4476587"/>
                <a:gd name="connsiteX2327" fmla="*/ 3834397 w 5185727"/>
                <a:gd name="connsiteY2327" fmla="*/ 2577953 h 4476587"/>
                <a:gd name="connsiteX2328" fmla="*/ 3813101 w 5185727"/>
                <a:gd name="connsiteY2328" fmla="*/ 2535832 h 4476587"/>
                <a:gd name="connsiteX2329" fmla="*/ 3804838 w 5185727"/>
                <a:gd name="connsiteY2329" fmla="*/ 2528182 h 4476587"/>
                <a:gd name="connsiteX2330" fmla="*/ 3732685 w 5185727"/>
                <a:gd name="connsiteY2330" fmla="*/ 2528182 h 4476587"/>
                <a:gd name="connsiteX2331" fmla="*/ 3764653 w 5185727"/>
                <a:gd name="connsiteY2331" fmla="*/ 2592591 h 4476587"/>
                <a:gd name="connsiteX2332" fmla="*/ 3769517 w 5185727"/>
                <a:gd name="connsiteY2332" fmla="*/ 2613179 h 4476587"/>
                <a:gd name="connsiteX2333" fmla="*/ 3769233 w 5185727"/>
                <a:gd name="connsiteY2333" fmla="*/ 2876339 h 4476587"/>
                <a:gd name="connsiteX2334" fmla="*/ 3777922 w 5185727"/>
                <a:gd name="connsiteY2334" fmla="*/ 2893810 h 4476587"/>
                <a:gd name="connsiteX2335" fmla="*/ 3785571 w 5185727"/>
                <a:gd name="connsiteY2335" fmla="*/ 2959305 h 4476587"/>
                <a:gd name="connsiteX2336" fmla="*/ 3718330 w 5185727"/>
                <a:gd name="connsiteY2336" fmla="*/ 2961194 h 4476587"/>
                <a:gd name="connsiteX2337" fmla="*/ 3723760 w 5185727"/>
                <a:gd name="connsiteY2337" fmla="*/ 2894377 h 4476587"/>
                <a:gd name="connsiteX2338" fmla="*/ 3733345 w 5185727"/>
                <a:gd name="connsiteY2338" fmla="*/ 2874356 h 4476587"/>
                <a:gd name="connsiteX2339" fmla="*/ 3733345 w 5185727"/>
                <a:gd name="connsiteY2339" fmla="*/ 2623426 h 4476587"/>
                <a:gd name="connsiteX2340" fmla="*/ 3728151 w 5185727"/>
                <a:gd name="connsiteY2340" fmla="*/ 2601468 h 4476587"/>
                <a:gd name="connsiteX2341" fmla="*/ 3695569 w 5185727"/>
                <a:gd name="connsiteY2341" fmla="*/ 2536304 h 4476587"/>
                <a:gd name="connsiteX2342" fmla="*/ 3683528 w 5185727"/>
                <a:gd name="connsiteY2342" fmla="*/ 2527946 h 4476587"/>
                <a:gd name="connsiteX2343" fmla="*/ 3629886 w 5185727"/>
                <a:gd name="connsiteY2343" fmla="*/ 2528135 h 4476587"/>
                <a:gd name="connsiteX2344" fmla="*/ 3653071 w 5185727"/>
                <a:gd name="connsiteY2344" fmla="*/ 2574789 h 4476587"/>
                <a:gd name="connsiteX2345" fmla="*/ 3658926 w 5185727"/>
                <a:gd name="connsiteY2345" fmla="*/ 2599343 h 4476587"/>
                <a:gd name="connsiteX2346" fmla="*/ 3658643 w 5185727"/>
                <a:gd name="connsiteY2346" fmla="*/ 2876056 h 4476587"/>
                <a:gd name="connsiteX2347" fmla="*/ 3667426 w 5185727"/>
                <a:gd name="connsiteY2347" fmla="*/ 2893716 h 4476587"/>
                <a:gd name="connsiteX2348" fmla="*/ 3683764 w 5185727"/>
                <a:gd name="connsiteY2348" fmla="*/ 2944194 h 4476587"/>
                <a:gd name="connsiteX2349" fmla="*/ 3640605 w 5185727"/>
                <a:gd name="connsiteY2349" fmla="*/ 2974889 h 4476587"/>
                <a:gd name="connsiteX2350" fmla="*/ 3597822 w 5185727"/>
                <a:gd name="connsiteY2350" fmla="*/ 2943864 h 4476587"/>
                <a:gd name="connsiteX2351" fmla="*/ 3614208 w 5185727"/>
                <a:gd name="connsiteY2351" fmla="*/ 2893669 h 4476587"/>
                <a:gd name="connsiteX2352" fmla="*/ 3622708 w 5185727"/>
                <a:gd name="connsiteY2352" fmla="*/ 2876056 h 4476587"/>
                <a:gd name="connsiteX2353" fmla="*/ 3622755 w 5185727"/>
                <a:gd name="connsiteY2353" fmla="*/ 2614265 h 4476587"/>
                <a:gd name="connsiteX2354" fmla="*/ 3614491 w 5185727"/>
                <a:gd name="connsiteY2354" fmla="*/ 2579511 h 4476587"/>
                <a:gd name="connsiteX2355" fmla="*/ 3587434 w 5185727"/>
                <a:gd name="connsiteY2355" fmla="*/ 2530921 h 4476587"/>
                <a:gd name="connsiteX2356" fmla="*/ 3530392 w 5185727"/>
                <a:gd name="connsiteY2356" fmla="*/ 2528135 h 4476587"/>
                <a:gd name="connsiteX2357" fmla="*/ 3517076 w 5185727"/>
                <a:gd name="connsiteY2357" fmla="*/ 2528135 h 4476587"/>
                <a:gd name="connsiteX2358" fmla="*/ 3522459 w 5185727"/>
                <a:gd name="connsiteY2358" fmla="*/ 2539845 h 4476587"/>
                <a:gd name="connsiteX2359" fmla="*/ 3546872 w 5185727"/>
                <a:gd name="connsiteY2359" fmla="*/ 2642597 h 4476587"/>
                <a:gd name="connsiteX2360" fmla="*/ 3546164 w 5185727"/>
                <a:gd name="connsiteY2360" fmla="*/ 2877236 h 4476587"/>
                <a:gd name="connsiteX2361" fmla="*/ 3554191 w 5185727"/>
                <a:gd name="connsiteY2361" fmla="*/ 2893763 h 4476587"/>
                <a:gd name="connsiteX2362" fmla="*/ 3560377 w 5185727"/>
                <a:gd name="connsiteY2362" fmla="*/ 2961478 h 4476587"/>
                <a:gd name="connsiteX2363" fmla="*/ 3493796 w 5185727"/>
                <a:gd name="connsiteY2363" fmla="*/ 2960439 h 4476587"/>
                <a:gd name="connsiteX2364" fmla="*/ 3501021 w 5185727"/>
                <a:gd name="connsiteY2364" fmla="*/ 2893810 h 4476587"/>
                <a:gd name="connsiteX2365" fmla="*/ 3508954 w 5185727"/>
                <a:gd name="connsiteY2365" fmla="*/ 2877330 h 4476587"/>
                <a:gd name="connsiteX2366" fmla="*/ 3508907 w 5185727"/>
                <a:gd name="connsiteY2366" fmla="*/ 2606048 h 4476587"/>
                <a:gd name="connsiteX2367" fmla="*/ 3503995 w 5185727"/>
                <a:gd name="connsiteY2367" fmla="*/ 2585414 h 4476587"/>
                <a:gd name="connsiteX2368" fmla="*/ 3479205 w 5185727"/>
                <a:gd name="connsiteY2368" fmla="*/ 2536020 h 4476587"/>
                <a:gd name="connsiteX2369" fmla="*/ 3469619 w 5185727"/>
                <a:gd name="connsiteY2369" fmla="*/ 2528182 h 4476587"/>
                <a:gd name="connsiteX2370" fmla="*/ 3415032 w 5185727"/>
                <a:gd name="connsiteY2370" fmla="*/ 2528229 h 4476587"/>
                <a:gd name="connsiteX2371" fmla="*/ 3444592 w 5185727"/>
                <a:gd name="connsiteY2371" fmla="*/ 2587775 h 4476587"/>
                <a:gd name="connsiteX2372" fmla="*/ 3449408 w 5185727"/>
                <a:gd name="connsiteY2372" fmla="*/ 2608363 h 4476587"/>
                <a:gd name="connsiteX2373" fmla="*/ 3449220 w 5185727"/>
                <a:gd name="connsiteY2373" fmla="*/ 2878275 h 4476587"/>
                <a:gd name="connsiteX2374" fmla="*/ 3456870 w 5185727"/>
                <a:gd name="connsiteY2374" fmla="*/ 2895322 h 4476587"/>
                <a:gd name="connsiteX2375" fmla="*/ 3469950 w 5185727"/>
                <a:gd name="connsiteY2375" fmla="*/ 2947736 h 4476587"/>
                <a:gd name="connsiteX2376" fmla="*/ 3424240 w 5185727"/>
                <a:gd name="connsiteY2376" fmla="*/ 2974747 h 4476587"/>
                <a:gd name="connsiteX2377" fmla="*/ 3384197 w 5185727"/>
                <a:gd name="connsiteY2377" fmla="*/ 2941645 h 4476587"/>
                <a:gd name="connsiteX2378" fmla="*/ 3404974 w 5185727"/>
                <a:gd name="connsiteY2378" fmla="*/ 2891544 h 4476587"/>
                <a:gd name="connsiteX2379" fmla="*/ 3413427 w 5185727"/>
                <a:gd name="connsiteY2379" fmla="*/ 2875441 h 4476587"/>
                <a:gd name="connsiteX2380" fmla="*/ 3413379 w 5185727"/>
                <a:gd name="connsiteY2380" fmla="*/ 2617712 h 4476587"/>
                <a:gd name="connsiteX2381" fmla="*/ 3408894 w 5185727"/>
                <a:gd name="connsiteY2381" fmla="*/ 2598399 h 4476587"/>
                <a:gd name="connsiteX2382" fmla="*/ 3378153 w 5185727"/>
                <a:gd name="connsiteY2382" fmla="*/ 2536871 h 4476587"/>
                <a:gd name="connsiteX2383" fmla="*/ 3367906 w 5185727"/>
                <a:gd name="connsiteY2383" fmla="*/ 2527993 h 4476587"/>
                <a:gd name="connsiteX2384" fmla="*/ 3308077 w 5185727"/>
                <a:gd name="connsiteY2384" fmla="*/ 2528088 h 4476587"/>
                <a:gd name="connsiteX2385" fmla="*/ 3338347 w 5185727"/>
                <a:gd name="connsiteY2385" fmla="*/ 2588672 h 4476587"/>
                <a:gd name="connsiteX2386" fmla="*/ 3343210 w 5185727"/>
                <a:gd name="connsiteY2386" fmla="*/ 2609307 h 4476587"/>
                <a:gd name="connsiteX2387" fmla="*/ 3342974 w 5185727"/>
                <a:gd name="connsiteY2387" fmla="*/ 2879220 h 4476587"/>
                <a:gd name="connsiteX2388" fmla="*/ 3350813 w 5185727"/>
                <a:gd name="connsiteY2388" fmla="*/ 2897588 h 4476587"/>
                <a:gd name="connsiteX2389" fmla="*/ 3348640 w 5185727"/>
                <a:gd name="connsiteY2389" fmla="*/ 2964500 h 4476587"/>
                <a:gd name="connsiteX2390" fmla="*/ 3283618 w 5185727"/>
                <a:gd name="connsiteY2390" fmla="*/ 2957511 h 4476587"/>
                <a:gd name="connsiteX2391" fmla="*/ 3295895 w 5185727"/>
                <a:gd name="connsiteY2391" fmla="*/ 2891732 h 4476587"/>
                <a:gd name="connsiteX2392" fmla="*/ 3306047 w 5185727"/>
                <a:gd name="connsiteY2392" fmla="*/ 2872514 h 4476587"/>
                <a:gd name="connsiteX2393" fmla="*/ 3306095 w 5185727"/>
                <a:gd name="connsiteY2393" fmla="*/ 2621584 h 4476587"/>
                <a:gd name="connsiteX2394" fmla="*/ 3299106 w 5185727"/>
                <a:gd name="connsiteY2394" fmla="*/ 2591882 h 4476587"/>
                <a:gd name="connsiteX2395" fmla="*/ 3271199 w 5185727"/>
                <a:gd name="connsiteY2395" fmla="*/ 2536492 h 4476587"/>
                <a:gd name="connsiteX2396" fmla="*/ 3261943 w 5185727"/>
                <a:gd name="connsiteY2396" fmla="*/ 2528088 h 4476587"/>
                <a:gd name="connsiteX2397" fmla="*/ 3207120 w 5185727"/>
                <a:gd name="connsiteY2397" fmla="*/ 2528135 h 4476587"/>
                <a:gd name="connsiteX2398" fmla="*/ 3210898 w 5185727"/>
                <a:gd name="connsiteY2398" fmla="*/ 2536729 h 4476587"/>
                <a:gd name="connsiteX2399" fmla="*/ 3236302 w 5185727"/>
                <a:gd name="connsiteY2399" fmla="*/ 2644817 h 4476587"/>
                <a:gd name="connsiteX2400" fmla="*/ 3235547 w 5185727"/>
                <a:gd name="connsiteY2400" fmla="*/ 2875395 h 4476587"/>
                <a:gd name="connsiteX2401" fmla="*/ 3244519 w 5185727"/>
                <a:gd name="connsiteY2401" fmla="*/ 2896030 h 4476587"/>
                <a:gd name="connsiteX2402" fmla="*/ 3246455 w 5185727"/>
                <a:gd name="connsiteY2402" fmla="*/ 2962988 h 4476587"/>
                <a:gd name="connsiteX2403" fmla="*/ 3180063 w 5185727"/>
                <a:gd name="connsiteY2403" fmla="*/ 2958644 h 4476587"/>
                <a:gd name="connsiteX2404" fmla="*/ 3190593 w 5185727"/>
                <a:gd name="connsiteY2404" fmla="*/ 2892535 h 4476587"/>
                <a:gd name="connsiteX2405" fmla="*/ 3199518 w 5185727"/>
                <a:gd name="connsiteY2405" fmla="*/ 2875159 h 4476587"/>
                <a:gd name="connsiteX2406" fmla="*/ 3199612 w 5185727"/>
                <a:gd name="connsiteY2406" fmla="*/ 2616059 h 4476587"/>
                <a:gd name="connsiteX2407" fmla="*/ 3190310 w 5185727"/>
                <a:gd name="connsiteY2407" fmla="*/ 2577433 h 4476587"/>
                <a:gd name="connsiteX2408" fmla="*/ 3163488 w 5185727"/>
                <a:gd name="connsiteY2408" fmla="*/ 2530401 h 4476587"/>
                <a:gd name="connsiteX2409" fmla="*/ 3110177 w 5185727"/>
                <a:gd name="connsiteY2409" fmla="*/ 2528088 h 4476587"/>
                <a:gd name="connsiteX2410" fmla="*/ 3085906 w 5185727"/>
                <a:gd name="connsiteY2410" fmla="*/ 2528088 h 4476587"/>
                <a:gd name="connsiteX2411" fmla="*/ 3118251 w 5185727"/>
                <a:gd name="connsiteY2411" fmla="*/ 2592685 h 4476587"/>
                <a:gd name="connsiteX2412" fmla="*/ 3123351 w 5185727"/>
                <a:gd name="connsiteY2412" fmla="*/ 2614690 h 4476587"/>
                <a:gd name="connsiteX2413" fmla="*/ 3123067 w 5185727"/>
                <a:gd name="connsiteY2413" fmla="*/ 2876481 h 4476587"/>
                <a:gd name="connsiteX2414" fmla="*/ 3131662 w 5185727"/>
                <a:gd name="connsiteY2414" fmla="*/ 2894047 h 4476587"/>
                <a:gd name="connsiteX2415" fmla="*/ 3138036 w 5185727"/>
                <a:gd name="connsiteY2415" fmla="*/ 2960769 h 4476587"/>
                <a:gd name="connsiteX2416" fmla="*/ 3071456 w 5185727"/>
                <a:gd name="connsiteY2416" fmla="*/ 2961005 h 4476587"/>
                <a:gd name="connsiteX2417" fmla="*/ 3077405 w 5185727"/>
                <a:gd name="connsiteY2417" fmla="*/ 2894188 h 4476587"/>
                <a:gd name="connsiteX2418" fmla="*/ 3086048 w 5185727"/>
                <a:gd name="connsiteY2418" fmla="*/ 2876575 h 4476587"/>
                <a:gd name="connsiteX2419" fmla="*/ 3085952 w 5185727"/>
                <a:gd name="connsiteY2419" fmla="*/ 2621584 h 4476587"/>
                <a:gd name="connsiteX2420" fmla="*/ 3081184 w 5185727"/>
                <a:gd name="connsiteY2420" fmla="*/ 2600902 h 4476587"/>
                <a:gd name="connsiteX2421" fmla="*/ 3049876 w 5185727"/>
                <a:gd name="connsiteY2421" fmla="*/ 2537956 h 4476587"/>
                <a:gd name="connsiteX2422" fmla="*/ 3034577 w 5185727"/>
                <a:gd name="connsiteY2422" fmla="*/ 2527898 h 4476587"/>
                <a:gd name="connsiteX2423" fmla="*/ 2977393 w 5185727"/>
                <a:gd name="connsiteY2423" fmla="*/ 2528135 h 4476587"/>
                <a:gd name="connsiteX2424" fmla="*/ 3007047 w 5185727"/>
                <a:gd name="connsiteY2424" fmla="*/ 2587538 h 4476587"/>
                <a:gd name="connsiteX2425" fmla="*/ 3012335 w 5185727"/>
                <a:gd name="connsiteY2425" fmla="*/ 2609448 h 4476587"/>
                <a:gd name="connsiteX2426" fmla="*/ 3012005 w 5185727"/>
                <a:gd name="connsiteY2426" fmla="*/ 2876669 h 4476587"/>
                <a:gd name="connsiteX2427" fmla="*/ 3020741 w 5185727"/>
                <a:gd name="connsiteY2427" fmla="*/ 2894141 h 4476587"/>
                <a:gd name="connsiteX2428" fmla="*/ 3026927 w 5185727"/>
                <a:gd name="connsiteY2428" fmla="*/ 2960769 h 4476587"/>
                <a:gd name="connsiteX2429" fmla="*/ 2961385 w 5185727"/>
                <a:gd name="connsiteY2429" fmla="*/ 2961997 h 4476587"/>
                <a:gd name="connsiteX2430" fmla="*/ 2965635 w 5185727"/>
                <a:gd name="connsiteY2430" fmla="*/ 2895086 h 4476587"/>
                <a:gd name="connsiteX2431" fmla="*/ 2975362 w 5185727"/>
                <a:gd name="connsiteY2431" fmla="*/ 2873741 h 4476587"/>
                <a:gd name="connsiteX2432" fmla="*/ 2975315 w 5185727"/>
                <a:gd name="connsiteY2432" fmla="*/ 2620073 h 4476587"/>
                <a:gd name="connsiteX2433" fmla="*/ 2969270 w 5185727"/>
                <a:gd name="connsiteY2433" fmla="*/ 2594197 h 4476587"/>
                <a:gd name="connsiteX2434" fmla="*/ 2940277 w 5185727"/>
                <a:gd name="connsiteY2434" fmla="*/ 2536162 h 4476587"/>
                <a:gd name="connsiteX2435" fmla="*/ 2928000 w 5185727"/>
                <a:gd name="connsiteY2435" fmla="*/ 2527993 h 4476587"/>
                <a:gd name="connsiteX2436" fmla="*/ 2871004 w 5185727"/>
                <a:gd name="connsiteY2436" fmla="*/ 2528040 h 4476587"/>
                <a:gd name="connsiteX2437" fmla="*/ 2865621 w 5185727"/>
                <a:gd name="connsiteY2437" fmla="*/ 2537059 h 4476587"/>
                <a:gd name="connsiteX2438" fmla="*/ 2873697 w 5185727"/>
                <a:gd name="connsiteY2438" fmla="*/ 2551084 h 4476587"/>
                <a:gd name="connsiteX2439" fmla="*/ 2900754 w 5185727"/>
                <a:gd name="connsiteY2439" fmla="*/ 2652655 h 4476587"/>
                <a:gd name="connsiteX2440" fmla="*/ 2899998 w 5185727"/>
                <a:gd name="connsiteY2440" fmla="*/ 2881863 h 4476587"/>
                <a:gd name="connsiteX2441" fmla="*/ 2906845 w 5185727"/>
                <a:gd name="connsiteY2441" fmla="*/ 2899760 h 4476587"/>
                <a:gd name="connsiteX2442" fmla="*/ 2901745 w 5185727"/>
                <a:gd name="connsiteY2442" fmla="*/ 2965727 h 4476587"/>
                <a:gd name="connsiteX2443" fmla="*/ 2836014 w 5185727"/>
                <a:gd name="connsiteY2443" fmla="*/ 2955339 h 4476587"/>
                <a:gd name="connsiteX2444" fmla="*/ 2852400 w 5185727"/>
                <a:gd name="connsiteY2444" fmla="*/ 2890552 h 4476587"/>
                <a:gd name="connsiteX2445" fmla="*/ 2863072 w 5185727"/>
                <a:gd name="connsiteY2445" fmla="*/ 2872372 h 4476587"/>
                <a:gd name="connsiteX2446" fmla="*/ 2863024 w 5185727"/>
                <a:gd name="connsiteY2446" fmla="*/ 2617381 h 4476587"/>
                <a:gd name="connsiteX2447" fmla="*/ 2857595 w 5185727"/>
                <a:gd name="connsiteY2447" fmla="*/ 2596982 h 4476587"/>
                <a:gd name="connsiteX2448" fmla="*/ 2822839 w 5185727"/>
                <a:gd name="connsiteY2448" fmla="*/ 2535879 h 4476587"/>
                <a:gd name="connsiteX2449" fmla="*/ 2808957 w 5185727"/>
                <a:gd name="connsiteY2449" fmla="*/ 2524829 h 4476587"/>
                <a:gd name="connsiteX2450" fmla="*/ 2707716 w 5185727"/>
                <a:gd name="connsiteY2450" fmla="*/ 2393840 h 4476587"/>
                <a:gd name="connsiteX2451" fmla="*/ 2708330 w 5185727"/>
                <a:gd name="connsiteY2451" fmla="*/ 2220210 h 4476587"/>
                <a:gd name="connsiteX2452" fmla="*/ 2694495 w 5185727"/>
                <a:gd name="connsiteY2452" fmla="*/ 2205996 h 4476587"/>
                <a:gd name="connsiteX2453" fmla="*/ 2192635 w 5185727"/>
                <a:gd name="connsiteY2453" fmla="*/ 2202502 h 4476587"/>
                <a:gd name="connsiteX2454" fmla="*/ 1924092 w 5185727"/>
                <a:gd name="connsiteY2454" fmla="*/ 2200377 h 4476587"/>
                <a:gd name="connsiteX2455" fmla="*/ 1924091 w 5185727"/>
                <a:gd name="connsiteY2455" fmla="*/ 2200376 h 4476587"/>
                <a:gd name="connsiteX2456" fmla="*/ 1826204 w 5185727"/>
                <a:gd name="connsiteY2456" fmla="*/ 2199574 h 4476587"/>
                <a:gd name="connsiteX2457" fmla="*/ 1835081 w 5185727"/>
                <a:gd name="connsiteY2457" fmla="*/ 2199433 h 4476587"/>
                <a:gd name="connsiteX2458" fmla="*/ 1924090 w 5185727"/>
                <a:gd name="connsiteY2458" fmla="*/ 2200376 h 4476587"/>
                <a:gd name="connsiteX2459" fmla="*/ 1924089 w 5185727"/>
                <a:gd name="connsiteY2459" fmla="*/ 2200376 h 4476587"/>
                <a:gd name="connsiteX2460" fmla="*/ 1835081 w 5185727"/>
                <a:gd name="connsiteY2460" fmla="*/ 2199433 h 4476587"/>
                <a:gd name="connsiteX2461" fmla="*/ 1826204 w 5185727"/>
                <a:gd name="connsiteY2461" fmla="*/ 2199574 h 4476587"/>
                <a:gd name="connsiteX2462" fmla="*/ 1814871 w 5185727"/>
                <a:gd name="connsiteY2462" fmla="*/ 2198724 h 4476587"/>
                <a:gd name="connsiteX2463" fmla="*/ 1919229 w 5185727"/>
                <a:gd name="connsiteY2463" fmla="*/ 2198489 h 4476587"/>
                <a:gd name="connsiteX2464" fmla="*/ 1919228 w 5185727"/>
                <a:gd name="connsiteY2464" fmla="*/ 2198488 h 4476587"/>
                <a:gd name="connsiteX2465" fmla="*/ 1814729 w 5185727"/>
                <a:gd name="connsiteY2465" fmla="*/ 2198677 h 4476587"/>
                <a:gd name="connsiteX2466" fmla="*/ 1766988 w 5185727"/>
                <a:gd name="connsiteY2466" fmla="*/ 2198818 h 4476587"/>
                <a:gd name="connsiteX2467" fmla="*/ 1766989 w 5185727"/>
                <a:gd name="connsiteY2467" fmla="*/ 2198819 h 4476587"/>
                <a:gd name="connsiteX2468" fmla="*/ 1766983 w 5185727"/>
                <a:gd name="connsiteY2468" fmla="*/ 2198818 h 4476587"/>
                <a:gd name="connsiteX2469" fmla="*/ 1766848 w 5185727"/>
                <a:gd name="connsiteY2469" fmla="*/ 2198819 h 4476587"/>
                <a:gd name="connsiteX2470" fmla="*/ 1766835 w 5185727"/>
                <a:gd name="connsiteY2470" fmla="*/ 2198795 h 4476587"/>
                <a:gd name="connsiteX2471" fmla="*/ 1737901 w 5185727"/>
                <a:gd name="connsiteY2471" fmla="*/ 2194333 h 4476587"/>
                <a:gd name="connsiteX2472" fmla="*/ 1135237 w 5185727"/>
                <a:gd name="connsiteY2472" fmla="*/ 2194287 h 4476587"/>
                <a:gd name="connsiteX2473" fmla="*/ 1110588 w 5185727"/>
                <a:gd name="connsiteY2473" fmla="*/ 2189895 h 4476587"/>
                <a:gd name="connsiteX2474" fmla="*/ 1751642 w 5185727"/>
                <a:gd name="connsiteY2474" fmla="*/ 2190130 h 4476587"/>
                <a:gd name="connsiteX2475" fmla="*/ 1761714 w 5185727"/>
                <a:gd name="connsiteY2475" fmla="*/ 2189821 h 4476587"/>
                <a:gd name="connsiteX2476" fmla="*/ 1761689 w 5185727"/>
                <a:gd name="connsiteY2476" fmla="*/ 2189776 h 4476587"/>
                <a:gd name="connsiteX2477" fmla="*/ 1751501 w 5185727"/>
                <a:gd name="connsiteY2477" fmla="*/ 2190083 h 4476587"/>
                <a:gd name="connsiteX2478" fmla="*/ 1110450 w 5185727"/>
                <a:gd name="connsiteY2478" fmla="*/ 2189847 h 4476587"/>
                <a:gd name="connsiteX2479" fmla="*/ 1112481 w 5185727"/>
                <a:gd name="connsiteY2479" fmla="*/ 2087048 h 4476587"/>
                <a:gd name="connsiteX2480" fmla="*/ 1175285 w 5185727"/>
                <a:gd name="connsiteY2480" fmla="*/ 2026936 h 4476587"/>
                <a:gd name="connsiteX2481" fmla="*/ 1189294 w 5185727"/>
                <a:gd name="connsiteY2481" fmla="*/ 2010126 h 4476587"/>
                <a:gd name="connsiteX2482" fmla="*/ 1219326 w 5185727"/>
                <a:gd name="connsiteY2482" fmla="*/ 1979999 h 4476587"/>
                <a:gd name="connsiteX2483" fmla="*/ 1235192 w 5185727"/>
                <a:gd name="connsiteY2483" fmla="*/ 1996054 h 4476587"/>
                <a:gd name="connsiteX2484" fmla="*/ 1235098 w 5185727"/>
                <a:gd name="connsiteY2484" fmla="*/ 2006868 h 4476587"/>
                <a:gd name="connsiteX2485" fmla="*/ 1252710 w 5185727"/>
                <a:gd name="connsiteY2485" fmla="*/ 2024906 h 4476587"/>
                <a:gd name="connsiteX2486" fmla="*/ 1270136 w 5185727"/>
                <a:gd name="connsiteY2486" fmla="*/ 2005309 h 4476587"/>
                <a:gd name="connsiteX2487" fmla="*/ 1294265 w 5185727"/>
                <a:gd name="connsiteY2487" fmla="*/ 1980330 h 4476587"/>
                <a:gd name="connsiteX2488" fmla="*/ 1316270 w 5185727"/>
                <a:gd name="connsiteY2488" fmla="*/ 2002004 h 4476587"/>
                <a:gd name="connsiteX2489" fmla="*/ 1316270 w 5185727"/>
                <a:gd name="connsiteY2489" fmla="*/ 2006065 h 4476587"/>
                <a:gd name="connsiteX2490" fmla="*/ 1341250 w 5185727"/>
                <a:gd name="connsiteY2490" fmla="*/ 2025000 h 4476587"/>
                <a:gd name="connsiteX2491" fmla="*/ 1346160 w 5185727"/>
                <a:gd name="connsiteY2491" fmla="*/ 2019995 h 4476587"/>
                <a:gd name="connsiteX2492" fmla="*/ 1346208 w 5185727"/>
                <a:gd name="connsiteY2492" fmla="*/ 2013195 h 4476587"/>
                <a:gd name="connsiteX2493" fmla="*/ 1348427 w 5185727"/>
                <a:gd name="connsiteY2493" fmla="*/ 1982455 h 4476587"/>
                <a:gd name="connsiteX2494" fmla="*/ 1386912 w 5185727"/>
                <a:gd name="connsiteY2494" fmla="*/ 1980330 h 4476587"/>
                <a:gd name="connsiteX2495" fmla="*/ 1392248 w 5185727"/>
                <a:gd name="connsiteY2495" fmla="*/ 1987507 h 4476587"/>
                <a:gd name="connsiteX2496" fmla="*/ 1392106 w 5185727"/>
                <a:gd name="connsiteY2496" fmla="*/ 2015981 h 4476587"/>
                <a:gd name="connsiteX2497" fmla="*/ 1401361 w 5185727"/>
                <a:gd name="connsiteY2497" fmla="*/ 2025095 h 4476587"/>
                <a:gd name="connsiteX2498" fmla="*/ 1422185 w 5185727"/>
                <a:gd name="connsiteY2498" fmla="*/ 2004601 h 4476587"/>
                <a:gd name="connsiteX2499" fmla="*/ 1422091 w 5185727"/>
                <a:gd name="connsiteY2499" fmla="*/ 1989679 h 4476587"/>
                <a:gd name="connsiteX2500" fmla="*/ 1430827 w 5185727"/>
                <a:gd name="connsiteY2500" fmla="*/ 1980330 h 4476587"/>
                <a:gd name="connsiteX2501" fmla="*/ 1433518 w 5185727"/>
                <a:gd name="connsiteY2501" fmla="*/ 1980330 h 4476587"/>
                <a:gd name="connsiteX2502" fmla="*/ 1466148 w 5185727"/>
                <a:gd name="connsiteY2502" fmla="*/ 1982455 h 4476587"/>
                <a:gd name="connsiteX2503" fmla="*/ 1467989 w 5185727"/>
                <a:gd name="connsiteY2503" fmla="*/ 2013714 h 4476587"/>
                <a:gd name="connsiteX2504" fmla="*/ 1479133 w 5185727"/>
                <a:gd name="connsiteY2504" fmla="*/ 2025141 h 4476587"/>
                <a:gd name="connsiteX2505" fmla="*/ 1498305 w 5185727"/>
                <a:gd name="connsiteY2505" fmla="*/ 2005640 h 4476587"/>
                <a:gd name="connsiteX2506" fmla="*/ 1523662 w 5185727"/>
                <a:gd name="connsiteY2506" fmla="*/ 1980330 h 4476587"/>
                <a:gd name="connsiteX2507" fmla="*/ 1544297 w 5185727"/>
                <a:gd name="connsiteY2507" fmla="*/ 2000682 h 4476587"/>
                <a:gd name="connsiteX2508" fmla="*/ 1544251 w 5185727"/>
                <a:gd name="connsiteY2508" fmla="*/ 2008804 h 4476587"/>
                <a:gd name="connsiteX2509" fmla="*/ 1559786 w 5185727"/>
                <a:gd name="connsiteY2509" fmla="*/ 2025567 h 4476587"/>
                <a:gd name="connsiteX2510" fmla="*/ 1574519 w 5185727"/>
                <a:gd name="connsiteY2510" fmla="*/ 2007811 h 4476587"/>
                <a:gd name="connsiteX2511" fmla="*/ 1601670 w 5185727"/>
                <a:gd name="connsiteY2511" fmla="*/ 1980330 h 4476587"/>
                <a:gd name="connsiteX2512" fmla="*/ 1620369 w 5185727"/>
                <a:gd name="connsiteY2512" fmla="*/ 1998509 h 4476587"/>
                <a:gd name="connsiteX2513" fmla="*/ 1620228 w 5185727"/>
                <a:gd name="connsiteY2513" fmla="*/ 2012062 h 4476587"/>
                <a:gd name="connsiteX2514" fmla="*/ 1633686 w 5185727"/>
                <a:gd name="connsiteY2514" fmla="*/ 2025141 h 4476587"/>
                <a:gd name="connsiteX2515" fmla="*/ 1652716 w 5185727"/>
                <a:gd name="connsiteY2515" fmla="*/ 2005592 h 4476587"/>
                <a:gd name="connsiteX2516" fmla="*/ 1677932 w 5185727"/>
                <a:gd name="connsiteY2516" fmla="*/ 1980330 h 4476587"/>
                <a:gd name="connsiteX2517" fmla="*/ 1698897 w 5185727"/>
                <a:gd name="connsiteY2517" fmla="*/ 2001673 h 4476587"/>
                <a:gd name="connsiteX2518" fmla="*/ 1698897 w 5185727"/>
                <a:gd name="connsiteY2518" fmla="*/ 2003043 h 4476587"/>
                <a:gd name="connsiteX2519" fmla="*/ 1716935 w 5185727"/>
                <a:gd name="connsiteY2519" fmla="*/ 2031233 h 4476587"/>
                <a:gd name="connsiteX2520" fmla="*/ 1766422 w 5185727"/>
                <a:gd name="connsiteY2520" fmla="*/ 2103292 h 4476587"/>
                <a:gd name="connsiteX2521" fmla="*/ 1766234 w 5185727"/>
                <a:gd name="connsiteY2521" fmla="*/ 2154809 h 4476587"/>
                <a:gd name="connsiteX2522" fmla="*/ 1780258 w 5185727"/>
                <a:gd name="connsiteY2522" fmla="*/ 2169023 h 4476587"/>
                <a:gd name="connsiteX2523" fmla="*/ 2118027 w 5185727"/>
                <a:gd name="connsiteY2523" fmla="*/ 2171384 h 4476587"/>
                <a:gd name="connsiteX2524" fmla="*/ 2693173 w 5185727"/>
                <a:gd name="connsiteY2524" fmla="*/ 2176578 h 4476587"/>
                <a:gd name="connsiteX2525" fmla="*/ 2708378 w 5185727"/>
                <a:gd name="connsiteY2525" fmla="*/ 2161043 h 4476587"/>
                <a:gd name="connsiteX2526" fmla="*/ 2708378 w 5185727"/>
                <a:gd name="connsiteY2526" fmla="*/ 2013195 h 4476587"/>
                <a:gd name="connsiteX2527" fmla="*/ 2694258 w 5185727"/>
                <a:gd name="connsiteY2527" fmla="*/ 1999218 h 4476587"/>
                <a:gd name="connsiteX2528" fmla="*/ 1836829 w 5185727"/>
                <a:gd name="connsiteY2528" fmla="*/ 1999689 h 4476587"/>
                <a:gd name="connsiteX2529" fmla="*/ 1809110 w 5185727"/>
                <a:gd name="connsiteY2529" fmla="*/ 1987413 h 4476587"/>
                <a:gd name="connsiteX2530" fmla="*/ 1744701 w 5185727"/>
                <a:gd name="connsiteY2530" fmla="*/ 1914032 h 4476587"/>
                <a:gd name="connsiteX2531" fmla="*/ 1725010 w 5185727"/>
                <a:gd name="connsiteY2531" fmla="*/ 1905201 h 4476587"/>
                <a:gd name="connsiteX2532" fmla="*/ 1198596 w 5185727"/>
                <a:gd name="connsiteY2532" fmla="*/ 1905249 h 4476587"/>
                <a:gd name="connsiteX2533" fmla="*/ 1178590 w 5185727"/>
                <a:gd name="connsiteY2533" fmla="*/ 1913465 h 4476587"/>
                <a:gd name="connsiteX2534" fmla="*/ 1105444 w 5185727"/>
                <a:gd name="connsiteY2534" fmla="*/ 1991757 h 4476587"/>
                <a:gd name="connsiteX2535" fmla="*/ 1087973 w 5185727"/>
                <a:gd name="connsiteY2535" fmla="*/ 1999643 h 4476587"/>
                <a:gd name="connsiteX2536" fmla="*/ 881760 w 5185727"/>
                <a:gd name="connsiteY2536" fmla="*/ 1999595 h 4476587"/>
                <a:gd name="connsiteX2537" fmla="*/ 865612 w 5185727"/>
                <a:gd name="connsiteY2537" fmla="*/ 1992181 h 4476587"/>
                <a:gd name="connsiteX2538" fmla="*/ 761961 w 5185727"/>
                <a:gd name="connsiteY2538" fmla="*/ 1875688 h 4476587"/>
                <a:gd name="connsiteX2539" fmla="*/ 753604 w 5185727"/>
                <a:gd name="connsiteY2539" fmla="*/ 1853920 h 4476587"/>
                <a:gd name="connsiteX2540" fmla="*/ 753934 w 5185727"/>
                <a:gd name="connsiteY2540" fmla="*/ 1806463 h 4476587"/>
                <a:gd name="connsiteX2541" fmla="*/ 744537 w 5185727"/>
                <a:gd name="connsiteY2541" fmla="*/ 1795980 h 4476587"/>
                <a:gd name="connsiteX2542" fmla="*/ 687542 w 5185727"/>
                <a:gd name="connsiteY2542" fmla="*/ 1795980 h 4476587"/>
                <a:gd name="connsiteX2543" fmla="*/ 678853 w 5185727"/>
                <a:gd name="connsiteY2543" fmla="*/ 1805519 h 4476587"/>
                <a:gd name="connsiteX2544" fmla="*/ 681262 w 5185727"/>
                <a:gd name="connsiteY2544" fmla="*/ 1932968 h 4476587"/>
                <a:gd name="connsiteX2545" fmla="*/ 688297 w 5185727"/>
                <a:gd name="connsiteY2545" fmla="*/ 1945150 h 4476587"/>
                <a:gd name="connsiteX2546" fmla="*/ 763520 w 5185727"/>
                <a:gd name="connsiteY2546" fmla="*/ 2013620 h 4476587"/>
                <a:gd name="connsiteX2547" fmla="*/ 771547 w 5185727"/>
                <a:gd name="connsiteY2547" fmla="*/ 2032272 h 4476587"/>
                <a:gd name="connsiteX2548" fmla="*/ 768997 w 5185727"/>
                <a:gd name="connsiteY2548" fmla="*/ 2486675 h 4476587"/>
                <a:gd name="connsiteX2549" fmla="*/ 756294 w 5185727"/>
                <a:gd name="connsiteY2549" fmla="*/ 2499235 h 4476587"/>
                <a:gd name="connsiteX2550" fmla="*/ 729191 w 5185727"/>
                <a:gd name="connsiteY2550" fmla="*/ 2498953 h 4476587"/>
                <a:gd name="connsiteX2551" fmla="*/ 692972 w 5185727"/>
                <a:gd name="connsiteY2551" fmla="*/ 2514016 h 4476587"/>
                <a:gd name="connsiteX2552" fmla="*/ 627383 w 5185727"/>
                <a:gd name="connsiteY2552" fmla="*/ 2514252 h 4476587"/>
                <a:gd name="connsiteX2553" fmla="*/ 633615 w 5185727"/>
                <a:gd name="connsiteY2553" fmla="*/ 2447246 h 4476587"/>
                <a:gd name="connsiteX2554" fmla="*/ 699017 w 5185727"/>
                <a:gd name="connsiteY2554" fmla="*/ 2459004 h 4476587"/>
                <a:gd name="connsiteX2555" fmla="*/ 707327 w 5185727"/>
                <a:gd name="connsiteY2555" fmla="*/ 2468448 h 4476587"/>
                <a:gd name="connsiteX2556" fmla="*/ 735754 w 5185727"/>
                <a:gd name="connsiteY2556" fmla="*/ 2467881 h 4476587"/>
                <a:gd name="connsiteX2557" fmla="*/ 738398 w 5185727"/>
                <a:gd name="connsiteY2557" fmla="*/ 2457068 h 4476587"/>
                <a:gd name="connsiteX2558" fmla="*/ 740807 w 5185727"/>
                <a:gd name="connsiteY2558" fmla="*/ 2146451 h 4476587"/>
                <a:gd name="connsiteX2559" fmla="*/ 741232 w 5185727"/>
                <a:gd name="connsiteY2559" fmla="*/ 2046060 h 4476587"/>
                <a:gd name="connsiteX2560" fmla="*/ 733157 w 5185727"/>
                <a:gd name="connsiteY2560" fmla="*/ 2027502 h 4476587"/>
                <a:gd name="connsiteX2561" fmla="*/ 658973 w 5185727"/>
                <a:gd name="connsiteY2561" fmla="*/ 1959883 h 4476587"/>
                <a:gd name="connsiteX2562" fmla="*/ 651088 w 5185727"/>
                <a:gd name="connsiteY2562" fmla="*/ 1942506 h 4476587"/>
                <a:gd name="connsiteX2563" fmla="*/ 649057 w 5185727"/>
                <a:gd name="connsiteY2563" fmla="*/ 1806888 h 4476587"/>
                <a:gd name="connsiteX2564" fmla="*/ 637535 w 5185727"/>
                <a:gd name="connsiteY2564" fmla="*/ 1795838 h 4476587"/>
                <a:gd name="connsiteX2565" fmla="*/ 550884 w 5185727"/>
                <a:gd name="connsiteY2565" fmla="*/ 1794044 h 4476587"/>
                <a:gd name="connsiteX2566" fmla="*/ 488364 w 5185727"/>
                <a:gd name="connsiteY2566" fmla="*/ 1720285 h 4476587"/>
                <a:gd name="connsiteX2567" fmla="*/ 488316 w 5185727"/>
                <a:gd name="connsiteY2567" fmla="*/ 1245484 h 4476587"/>
                <a:gd name="connsiteX2568" fmla="*/ 487797 w 5185727"/>
                <a:gd name="connsiteY2568" fmla="*/ 1164123 h 4476587"/>
                <a:gd name="connsiteX2569" fmla="*/ 491292 w 5185727"/>
                <a:gd name="connsiteY2569" fmla="*/ 1120302 h 4476587"/>
                <a:gd name="connsiteX2570" fmla="*/ 510228 w 5185727"/>
                <a:gd name="connsiteY2570" fmla="*/ 1090317 h 4476587"/>
                <a:gd name="connsiteX2571" fmla="*/ 591542 w 5185727"/>
                <a:gd name="connsiteY2571" fmla="*/ 1203080 h 4476587"/>
                <a:gd name="connsiteX2572" fmla="*/ 807719 w 5185727"/>
                <a:gd name="connsiteY2572" fmla="*/ 1503212 h 4476587"/>
                <a:gd name="connsiteX2573" fmla="*/ 964019 w 5185727"/>
                <a:gd name="connsiteY2573" fmla="*/ 1720002 h 4476587"/>
                <a:gd name="connsiteX2574" fmla="*/ 999198 w 5185727"/>
                <a:gd name="connsiteY2574" fmla="*/ 1772370 h 4476587"/>
                <a:gd name="connsiteX2575" fmla="*/ 942155 w 5185727"/>
                <a:gd name="connsiteY2575" fmla="*/ 1795980 h 4476587"/>
                <a:gd name="connsiteX2576" fmla="*/ 851256 w 5185727"/>
                <a:gd name="connsiteY2576" fmla="*/ 1796217 h 4476587"/>
                <a:gd name="connsiteX2577" fmla="*/ 836854 w 5185727"/>
                <a:gd name="connsiteY2577" fmla="*/ 1799049 h 4476587"/>
                <a:gd name="connsiteX2578" fmla="*/ 840112 w 5185727"/>
                <a:gd name="connsiteY2578" fmla="*/ 1819402 h 4476587"/>
                <a:gd name="connsiteX2579" fmla="*/ 880863 w 5185727"/>
                <a:gd name="connsiteY2579" fmla="*/ 1870022 h 4476587"/>
                <a:gd name="connsiteX2580" fmla="*/ 957219 w 5185727"/>
                <a:gd name="connsiteY2580" fmla="*/ 1905862 h 4476587"/>
                <a:gd name="connsiteX2581" fmla="*/ 1043964 w 5185727"/>
                <a:gd name="connsiteY2581" fmla="*/ 1905438 h 4476587"/>
                <a:gd name="connsiteX2582" fmla="*/ 1064362 w 5185727"/>
                <a:gd name="connsiteY2582" fmla="*/ 1897552 h 4476587"/>
                <a:gd name="connsiteX2583" fmla="*/ 1155404 w 5185727"/>
                <a:gd name="connsiteY2583" fmla="*/ 1812224 h 4476587"/>
                <a:gd name="connsiteX2584" fmla="*/ 1175804 w 5185727"/>
                <a:gd name="connsiteY2584" fmla="*/ 1804385 h 4476587"/>
                <a:gd name="connsiteX2585" fmla="*/ 1529848 w 5185727"/>
                <a:gd name="connsiteY2585" fmla="*/ 1803394 h 4476587"/>
                <a:gd name="connsiteX2586" fmla="*/ 1779456 w 5185727"/>
                <a:gd name="connsiteY2586" fmla="*/ 1801647 h 4476587"/>
                <a:gd name="connsiteX2587" fmla="*/ 1801036 w 5185727"/>
                <a:gd name="connsiteY2587" fmla="*/ 1811799 h 4476587"/>
                <a:gd name="connsiteX2588" fmla="*/ 1876493 w 5185727"/>
                <a:gd name="connsiteY2588" fmla="*/ 1898874 h 4476587"/>
                <a:gd name="connsiteX2589" fmla="*/ 1892974 w 5185727"/>
                <a:gd name="connsiteY2589" fmla="*/ 1905296 h 4476587"/>
                <a:gd name="connsiteX2590" fmla="*/ 2112738 w 5185727"/>
                <a:gd name="connsiteY2590" fmla="*/ 1905249 h 4476587"/>
                <a:gd name="connsiteX2591" fmla="*/ 2693361 w 5185727"/>
                <a:gd name="connsiteY2591" fmla="*/ 1905485 h 4476587"/>
                <a:gd name="connsiteX2592" fmla="*/ 2708424 w 5185727"/>
                <a:gd name="connsiteY2592" fmla="*/ 1891083 h 4476587"/>
                <a:gd name="connsiteX2593" fmla="*/ 2708283 w 5185727"/>
                <a:gd name="connsiteY2593" fmla="*/ 1655074 h 4476587"/>
                <a:gd name="connsiteX2594" fmla="*/ 2695250 w 5185727"/>
                <a:gd name="connsiteY2594" fmla="*/ 1641475 h 4476587"/>
                <a:gd name="connsiteX2595" fmla="*/ 2520251 w 5185727"/>
                <a:gd name="connsiteY2595" fmla="*/ 1641947 h 4476587"/>
                <a:gd name="connsiteX2596" fmla="*/ 2499001 w 5185727"/>
                <a:gd name="connsiteY2596" fmla="*/ 1633305 h 4476587"/>
                <a:gd name="connsiteX2597" fmla="*/ 2439079 w 5185727"/>
                <a:gd name="connsiteY2597" fmla="*/ 1572391 h 4476587"/>
                <a:gd name="connsiteX2598" fmla="*/ 2430768 w 5185727"/>
                <a:gd name="connsiteY2598" fmla="*/ 1552370 h 4476587"/>
                <a:gd name="connsiteX2599" fmla="*/ 2433837 w 5185727"/>
                <a:gd name="connsiteY2599" fmla="*/ 1152223 h 4476587"/>
                <a:gd name="connsiteX2600" fmla="*/ 2421749 w 5185727"/>
                <a:gd name="connsiteY2600" fmla="*/ 1112227 h 4476587"/>
                <a:gd name="connsiteX2601" fmla="*/ 2402813 w 5185727"/>
                <a:gd name="connsiteY2601" fmla="*/ 1102594 h 4476587"/>
                <a:gd name="connsiteX2602" fmla="*/ 2145131 w 5185727"/>
                <a:gd name="connsiteY2602" fmla="*/ 1098958 h 4476587"/>
                <a:gd name="connsiteX2603" fmla="*/ 1526684 w 5185727"/>
                <a:gd name="connsiteY2603" fmla="*/ 1088192 h 4476587"/>
                <a:gd name="connsiteX2604" fmla="*/ 1508882 w 5185727"/>
                <a:gd name="connsiteY2604" fmla="*/ 1105853 h 4476587"/>
                <a:gd name="connsiteX2605" fmla="*/ 1509024 w 5185727"/>
                <a:gd name="connsiteY2605" fmla="*/ 1389364 h 4476587"/>
                <a:gd name="connsiteX2606" fmla="*/ 1501941 w 5185727"/>
                <a:gd name="connsiteY2606" fmla="*/ 1408630 h 4476587"/>
                <a:gd name="connsiteX2607" fmla="*/ 1349513 w 5185727"/>
                <a:gd name="connsiteY2607" fmla="*/ 1566913 h 4476587"/>
                <a:gd name="connsiteX2608" fmla="*/ 1323730 w 5185727"/>
                <a:gd name="connsiteY2608" fmla="*/ 1577586 h 4476587"/>
                <a:gd name="connsiteX2609" fmla="*/ 1310178 w 5185727"/>
                <a:gd name="connsiteY2609" fmla="*/ 1577444 h 4476587"/>
                <a:gd name="connsiteX2610" fmla="*/ 1281326 w 5185727"/>
                <a:gd name="connsiteY2610" fmla="*/ 1589249 h 4476587"/>
                <a:gd name="connsiteX2611" fmla="*/ 1216398 w 5185727"/>
                <a:gd name="connsiteY2611" fmla="*/ 1589201 h 4476587"/>
                <a:gd name="connsiteX2612" fmla="*/ 1219610 w 5185727"/>
                <a:gd name="connsiteY2612" fmla="*/ 1523660 h 4476587"/>
                <a:gd name="connsiteX2613" fmla="*/ 1285718 w 5185727"/>
                <a:gd name="connsiteY2613" fmla="*/ 1530931 h 4476587"/>
                <a:gd name="connsiteX2614" fmla="*/ 1331191 w 5185727"/>
                <a:gd name="connsiteY2614" fmla="*/ 1532820 h 4476587"/>
                <a:gd name="connsiteX2615" fmla="*/ 1463881 w 5185727"/>
                <a:gd name="connsiteY2615" fmla="*/ 1395125 h 4476587"/>
                <a:gd name="connsiteX2616" fmla="*/ 1471955 w 5185727"/>
                <a:gd name="connsiteY2616" fmla="*/ 1374868 h 4476587"/>
                <a:gd name="connsiteX2617" fmla="*/ 1471483 w 5185727"/>
                <a:gd name="connsiteY2617" fmla="*/ 1064204 h 4476587"/>
                <a:gd name="connsiteX2618" fmla="*/ 1485508 w 5185727"/>
                <a:gd name="connsiteY2618" fmla="*/ 1050132 h 4476587"/>
                <a:gd name="connsiteX2619" fmla="*/ 2065943 w 5185727"/>
                <a:gd name="connsiteY2619" fmla="*/ 1060898 h 4476587"/>
                <a:gd name="connsiteX2620" fmla="*/ 2424016 w 5185727"/>
                <a:gd name="connsiteY2620" fmla="*/ 1066471 h 4476587"/>
                <a:gd name="connsiteX2621" fmla="*/ 2440495 w 5185727"/>
                <a:gd name="connsiteY2621" fmla="*/ 1075159 h 4476587"/>
                <a:gd name="connsiteX2622" fmla="*/ 2441298 w 5185727"/>
                <a:gd name="connsiteY2622" fmla="*/ 1076245 h 4476587"/>
                <a:gd name="connsiteX2623" fmla="*/ 2470245 w 5185727"/>
                <a:gd name="connsiteY2623" fmla="*/ 1167900 h 4476587"/>
                <a:gd name="connsiteX2624" fmla="*/ 2466891 w 5185727"/>
                <a:gd name="connsiteY2624" fmla="*/ 1536834 h 4476587"/>
                <a:gd name="connsiteX2625" fmla="*/ 2475108 w 5185727"/>
                <a:gd name="connsiteY2625" fmla="*/ 1556808 h 4476587"/>
                <a:gd name="connsiteX2626" fmla="*/ 2525209 w 5185727"/>
                <a:gd name="connsiteY2626" fmla="*/ 1603321 h 4476587"/>
                <a:gd name="connsiteX2627" fmla="*/ 2592215 w 5185727"/>
                <a:gd name="connsiteY2627" fmla="*/ 1605540 h 4476587"/>
                <a:gd name="connsiteX2628" fmla="*/ 2696667 w 5185727"/>
                <a:gd name="connsiteY2628" fmla="*/ 1605728 h 4476587"/>
                <a:gd name="connsiteX2629" fmla="*/ 2708283 w 5185727"/>
                <a:gd name="connsiteY2629" fmla="*/ 1594537 h 4476587"/>
                <a:gd name="connsiteX2630" fmla="*/ 2674426 w 5185727"/>
                <a:gd name="connsiteY2630" fmla="*/ 1559830 h 4476587"/>
                <a:gd name="connsiteX2631" fmla="*/ 2587587 w 5185727"/>
                <a:gd name="connsiteY2631" fmla="*/ 1559972 h 4476587"/>
                <a:gd name="connsiteX2632" fmla="*/ 2569408 w 5185727"/>
                <a:gd name="connsiteY2632" fmla="*/ 1553031 h 4476587"/>
                <a:gd name="connsiteX2633" fmla="*/ 2501362 w 5185727"/>
                <a:gd name="connsiteY2633" fmla="*/ 1490746 h 4476587"/>
                <a:gd name="connsiteX2634" fmla="*/ 2492108 w 5185727"/>
                <a:gd name="connsiteY2634" fmla="*/ 1469781 h 4476587"/>
                <a:gd name="connsiteX2635" fmla="*/ 2492674 w 5185727"/>
                <a:gd name="connsiteY2635" fmla="*/ 1098108 h 4476587"/>
                <a:gd name="connsiteX2636" fmla="*/ 2479877 w 5185727"/>
                <a:gd name="connsiteY2636" fmla="*/ 1070626 h 4476587"/>
                <a:gd name="connsiteX2637" fmla="*/ 2435727 w 5185727"/>
                <a:gd name="connsiteY2637" fmla="*/ 1046260 h 4476587"/>
                <a:gd name="connsiteX2638" fmla="*/ 2004461 w 5185727"/>
                <a:gd name="connsiteY2638" fmla="*/ 1038988 h 4476587"/>
                <a:gd name="connsiteX2639" fmla="*/ 1569136 w 5185727"/>
                <a:gd name="connsiteY2639" fmla="*/ 1031008 h 4476587"/>
                <a:gd name="connsiteX2640" fmla="*/ 1464731 w 5185727"/>
                <a:gd name="connsiteY2640" fmla="*/ 1028553 h 4476587"/>
                <a:gd name="connsiteX2641" fmla="*/ 1449667 w 5185727"/>
                <a:gd name="connsiteY2641" fmla="*/ 1043049 h 4476587"/>
                <a:gd name="connsiteX2642" fmla="*/ 1450187 w 5185727"/>
                <a:gd name="connsiteY2642" fmla="*/ 1357774 h 4476587"/>
                <a:gd name="connsiteX2643" fmla="*/ 1440884 w 5185727"/>
                <a:gd name="connsiteY2643" fmla="*/ 1378456 h 4476587"/>
                <a:gd name="connsiteX2644" fmla="*/ 1343941 w 5185727"/>
                <a:gd name="connsiteY2644" fmla="*/ 1461092 h 4476587"/>
                <a:gd name="connsiteX2645" fmla="*/ 1309045 w 5185727"/>
                <a:gd name="connsiteY2645" fmla="*/ 1470631 h 4476587"/>
                <a:gd name="connsiteX2646" fmla="*/ 1286473 w 5185727"/>
                <a:gd name="connsiteY2646" fmla="*/ 1480453 h 4476587"/>
                <a:gd name="connsiteX2647" fmla="*/ 1233964 w 5185727"/>
                <a:gd name="connsiteY2647" fmla="*/ 1492966 h 4476587"/>
                <a:gd name="connsiteX2648" fmla="*/ 1207568 w 5185727"/>
                <a:gd name="connsiteY2648" fmla="*/ 1445651 h 4476587"/>
                <a:gd name="connsiteX2649" fmla="*/ 1245250 w 5185727"/>
                <a:gd name="connsiteY2649" fmla="*/ 1406694 h 4476587"/>
                <a:gd name="connsiteX2650" fmla="*/ 1291998 w 5185727"/>
                <a:gd name="connsiteY2650" fmla="*/ 1429691 h 4476587"/>
                <a:gd name="connsiteX2651" fmla="*/ 1325242 w 5185727"/>
                <a:gd name="connsiteY2651" fmla="*/ 1435923 h 4476587"/>
                <a:gd name="connsiteX2652" fmla="*/ 1413449 w 5185727"/>
                <a:gd name="connsiteY2652" fmla="*/ 1361835 h 4476587"/>
                <a:gd name="connsiteX2653" fmla="*/ 1419541 w 5185727"/>
                <a:gd name="connsiteY2653" fmla="*/ 1343750 h 4476587"/>
                <a:gd name="connsiteX2654" fmla="*/ 1419210 w 5185727"/>
                <a:gd name="connsiteY2654" fmla="*/ 1012781 h 4476587"/>
                <a:gd name="connsiteX2655" fmla="*/ 1434840 w 5185727"/>
                <a:gd name="connsiteY2655" fmla="*/ 997812 h 4476587"/>
                <a:gd name="connsiteX2656" fmla="*/ 2004461 w 5185727"/>
                <a:gd name="connsiteY2656" fmla="*/ 1008059 h 4476587"/>
                <a:gd name="connsiteX2657" fmla="*/ 2296048 w 5185727"/>
                <a:gd name="connsiteY2657" fmla="*/ 1013348 h 4476587"/>
                <a:gd name="connsiteX2658" fmla="*/ 2466891 w 5185727"/>
                <a:gd name="connsiteY2658" fmla="*/ 1016842 h 4476587"/>
                <a:gd name="connsiteX2659" fmla="*/ 2486913 w 5185727"/>
                <a:gd name="connsiteY2659" fmla="*/ 1027089 h 4476587"/>
                <a:gd name="connsiteX2660" fmla="*/ 2524359 w 5185727"/>
                <a:gd name="connsiteY2660" fmla="*/ 1143251 h 4476587"/>
                <a:gd name="connsiteX2661" fmla="*/ 2523226 w 5185727"/>
                <a:gd name="connsiteY2661" fmla="*/ 1456559 h 4476587"/>
                <a:gd name="connsiteX2662" fmla="*/ 2532245 w 5185727"/>
                <a:gd name="connsiteY2662" fmla="*/ 1477478 h 4476587"/>
                <a:gd name="connsiteX2663" fmla="*/ 2582393 w 5185727"/>
                <a:gd name="connsiteY2663" fmla="*/ 1523045 h 4476587"/>
                <a:gd name="connsiteX2664" fmla="*/ 2596748 w 5185727"/>
                <a:gd name="connsiteY2664" fmla="*/ 1528806 h 4476587"/>
                <a:gd name="connsiteX2665" fmla="*/ 2698508 w 5185727"/>
                <a:gd name="connsiteY2665" fmla="*/ 1528854 h 4476587"/>
                <a:gd name="connsiteX2666" fmla="*/ 2708283 w 5185727"/>
                <a:gd name="connsiteY2666" fmla="*/ 1518843 h 4476587"/>
                <a:gd name="connsiteX2667" fmla="*/ 2708283 w 5185727"/>
                <a:gd name="connsiteY2667" fmla="*/ 1456465 h 4476587"/>
                <a:gd name="connsiteX2668" fmla="*/ 2698980 w 5185727"/>
                <a:gd name="connsiteY2668" fmla="*/ 1447257 h 4476587"/>
                <a:gd name="connsiteX2669" fmla="*/ 2629803 w 5185727"/>
                <a:gd name="connsiteY2669" fmla="*/ 1447540 h 4476587"/>
                <a:gd name="connsiteX2670" fmla="*/ 2611717 w 5185727"/>
                <a:gd name="connsiteY2670" fmla="*/ 1440457 h 4476587"/>
                <a:gd name="connsiteX2671" fmla="*/ 2558971 w 5185727"/>
                <a:gd name="connsiteY2671" fmla="*/ 1391631 h 4476587"/>
                <a:gd name="connsiteX2672" fmla="*/ 2547733 w 5185727"/>
                <a:gd name="connsiteY2672" fmla="*/ 1364763 h 4476587"/>
                <a:gd name="connsiteX2673" fmla="*/ 2548063 w 5185727"/>
                <a:gd name="connsiteY2673" fmla="*/ 1064959 h 4476587"/>
                <a:gd name="connsiteX2674" fmla="*/ 2541217 w 5185727"/>
                <a:gd name="connsiteY2674" fmla="*/ 1043946 h 4476587"/>
                <a:gd name="connsiteX2675" fmla="*/ 2510618 w 5185727"/>
                <a:gd name="connsiteY2675" fmla="*/ 1002628 h 4476587"/>
                <a:gd name="connsiteX2676" fmla="*/ 2490596 w 5185727"/>
                <a:gd name="connsiteY2676" fmla="*/ 992523 h 4476587"/>
                <a:gd name="connsiteX2677" fmla="*/ 2254588 w 5185727"/>
                <a:gd name="connsiteY2677" fmla="*/ 989642 h 4476587"/>
                <a:gd name="connsiteX2678" fmla="*/ 1824598 w 5185727"/>
                <a:gd name="connsiteY2678" fmla="*/ 984684 h 4476587"/>
                <a:gd name="connsiteX2679" fmla="*/ 1415007 w 5185727"/>
                <a:gd name="connsiteY2679" fmla="*/ 979773 h 4476587"/>
                <a:gd name="connsiteX2680" fmla="*/ 1399756 w 5185727"/>
                <a:gd name="connsiteY2680" fmla="*/ 995403 h 4476587"/>
                <a:gd name="connsiteX2681" fmla="*/ 1397725 w 5185727"/>
                <a:gd name="connsiteY2681" fmla="*/ 1319572 h 4476587"/>
                <a:gd name="connsiteX2682" fmla="*/ 1387431 w 5185727"/>
                <a:gd name="connsiteY2682" fmla="*/ 1337374 h 4476587"/>
                <a:gd name="connsiteX2683" fmla="*/ 1351827 w 5185727"/>
                <a:gd name="connsiteY2683" fmla="*/ 1356735 h 4476587"/>
                <a:gd name="connsiteX2684" fmla="*/ 1299648 w 5185727"/>
                <a:gd name="connsiteY2684" fmla="*/ 1370428 h 4476587"/>
                <a:gd name="connsiteX2685" fmla="*/ 1285009 w 5185727"/>
                <a:gd name="connsiteY2685" fmla="*/ 1377465 h 4476587"/>
                <a:gd name="connsiteX2686" fmla="*/ 1218807 w 5185727"/>
                <a:gd name="connsiteY2686" fmla="*/ 1376850 h 4476587"/>
                <a:gd name="connsiteX2687" fmla="*/ 1224426 w 5185727"/>
                <a:gd name="connsiteY2687" fmla="*/ 1310648 h 4476587"/>
                <a:gd name="connsiteX2688" fmla="*/ 1290724 w 5185727"/>
                <a:gd name="connsiteY2688" fmla="*/ 1322075 h 4476587"/>
                <a:gd name="connsiteX2689" fmla="*/ 1320756 w 5185727"/>
                <a:gd name="connsiteY2689" fmla="*/ 1331613 h 4476587"/>
                <a:gd name="connsiteX2690" fmla="*/ 1323023 w 5185727"/>
                <a:gd name="connsiteY2690" fmla="*/ 1330103 h 4476587"/>
                <a:gd name="connsiteX2691" fmla="*/ 1360657 w 5185727"/>
                <a:gd name="connsiteY2691" fmla="*/ 1271738 h 4476587"/>
                <a:gd name="connsiteX2692" fmla="*/ 1362923 w 5185727"/>
                <a:gd name="connsiteY2692" fmla="*/ 957061 h 4476587"/>
                <a:gd name="connsiteX2693" fmla="*/ 1381670 w 5185727"/>
                <a:gd name="connsiteY2693" fmla="*/ 940770 h 4476587"/>
                <a:gd name="connsiteX2694" fmla="*/ 1418029 w 5185727"/>
                <a:gd name="connsiteY2694" fmla="*/ 944028 h 4476587"/>
                <a:gd name="connsiteX2695" fmla="*/ 2124732 w 5185727"/>
                <a:gd name="connsiteY2695" fmla="*/ 951158 h 4476587"/>
                <a:gd name="connsiteX2696" fmla="*/ 2508587 w 5185727"/>
                <a:gd name="connsiteY2696" fmla="*/ 955266 h 4476587"/>
                <a:gd name="connsiteX2697" fmla="*/ 2529648 w 5185727"/>
                <a:gd name="connsiteY2697" fmla="*/ 966268 h 4476587"/>
                <a:gd name="connsiteX2698" fmla="*/ 2576396 w 5185727"/>
                <a:gd name="connsiteY2698" fmla="*/ 1029355 h 4476587"/>
                <a:gd name="connsiteX2699" fmla="*/ 2584282 w 5185727"/>
                <a:gd name="connsiteY2699" fmla="*/ 1052776 h 4476587"/>
                <a:gd name="connsiteX2700" fmla="*/ 2583904 w 5185727"/>
                <a:gd name="connsiteY2700" fmla="*/ 1352579 h 4476587"/>
                <a:gd name="connsiteX2701" fmla="*/ 2592546 w 5185727"/>
                <a:gd name="connsiteY2701" fmla="*/ 1372365 h 4476587"/>
                <a:gd name="connsiteX2702" fmla="*/ 2604539 w 5185727"/>
                <a:gd name="connsiteY2702" fmla="*/ 1383272 h 4476587"/>
                <a:gd name="connsiteX2703" fmla="*/ 2702427 w 5185727"/>
                <a:gd name="connsiteY2703" fmla="*/ 1411086 h 4476587"/>
                <a:gd name="connsiteX2704" fmla="*/ 2708236 w 5185727"/>
                <a:gd name="connsiteY2704" fmla="*/ 1402869 h 4476587"/>
                <a:gd name="connsiteX2705" fmla="*/ 2708378 w 5185727"/>
                <a:gd name="connsiteY2705" fmla="*/ 1351304 h 4476587"/>
                <a:gd name="connsiteX2706" fmla="*/ 2699547 w 5185727"/>
                <a:gd name="connsiteY2706" fmla="*/ 1343466 h 4476587"/>
                <a:gd name="connsiteX2707" fmla="*/ 2647652 w 5185727"/>
                <a:gd name="connsiteY2707" fmla="*/ 1317683 h 4476587"/>
                <a:gd name="connsiteX2708" fmla="*/ 2612755 w 5185727"/>
                <a:gd name="connsiteY2708" fmla="*/ 1217623 h 4476587"/>
                <a:gd name="connsiteX2709" fmla="*/ 2613700 w 5185727"/>
                <a:gd name="connsiteY2709" fmla="*/ 1033179 h 4476587"/>
                <a:gd name="connsiteX2710" fmla="*/ 2608317 w 5185727"/>
                <a:gd name="connsiteY2710" fmla="*/ 1014291 h 4476587"/>
                <a:gd name="connsiteX2711" fmla="*/ 2554297 w 5185727"/>
                <a:gd name="connsiteY2711" fmla="*/ 938125 h 4476587"/>
                <a:gd name="connsiteX2712" fmla="*/ 2536542 w 5185727"/>
                <a:gd name="connsiteY2712" fmla="*/ 929011 h 4476587"/>
                <a:gd name="connsiteX2713" fmla="*/ 2141825 w 5185727"/>
                <a:gd name="connsiteY2713" fmla="*/ 924762 h 4476587"/>
                <a:gd name="connsiteX2714" fmla="*/ 1705084 w 5185727"/>
                <a:gd name="connsiteY2714" fmla="*/ 919331 h 4476587"/>
                <a:gd name="connsiteX2715" fmla="*/ 1359240 w 5185727"/>
                <a:gd name="connsiteY2715" fmla="*/ 914467 h 4476587"/>
                <a:gd name="connsiteX2716" fmla="*/ 1344177 w 5185727"/>
                <a:gd name="connsiteY2716" fmla="*/ 929011 h 4476587"/>
                <a:gd name="connsiteX2717" fmla="*/ 1344744 w 5185727"/>
                <a:gd name="connsiteY2717" fmla="*/ 1242367 h 4476587"/>
                <a:gd name="connsiteX2718" fmla="*/ 1330908 w 5185727"/>
                <a:gd name="connsiteY2718" fmla="*/ 1256580 h 4476587"/>
                <a:gd name="connsiteX2719" fmla="*/ 1311925 w 5185727"/>
                <a:gd name="connsiteY2719" fmla="*/ 1256391 h 4476587"/>
                <a:gd name="connsiteX2720" fmla="*/ 1278777 w 5185727"/>
                <a:gd name="connsiteY2720" fmla="*/ 1268433 h 4476587"/>
                <a:gd name="connsiteX2721" fmla="*/ 1215124 w 5185727"/>
                <a:gd name="connsiteY2721" fmla="*/ 1263947 h 4476587"/>
                <a:gd name="connsiteX2722" fmla="*/ 1220837 w 5185727"/>
                <a:gd name="connsiteY2722" fmla="*/ 1199680 h 4476587"/>
                <a:gd name="connsiteX2723" fmla="*/ 1284915 w 5185727"/>
                <a:gd name="connsiteY2723" fmla="*/ 1206338 h 4476587"/>
                <a:gd name="connsiteX2724" fmla="*/ 1289401 w 5185727"/>
                <a:gd name="connsiteY2724" fmla="*/ 1213043 h 4476587"/>
                <a:gd name="connsiteX2725" fmla="*/ 1304134 w 5185727"/>
                <a:gd name="connsiteY2725" fmla="*/ 1218804 h 4476587"/>
                <a:gd name="connsiteX2726" fmla="*/ 1308054 w 5185727"/>
                <a:gd name="connsiteY2726" fmla="*/ 1207896 h 4476587"/>
                <a:gd name="connsiteX2727" fmla="*/ 1308006 w 5185727"/>
                <a:gd name="connsiteY2727" fmla="*/ 889110 h 4476587"/>
                <a:gd name="connsiteX2728" fmla="*/ 1319669 w 5185727"/>
                <a:gd name="connsiteY2728" fmla="*/ 876975 h 4476587"/>
                <a:gd name="connsiteX2729" fmla="*/ 4030174 w 5185727"/>
                <a:gd name="connsiteY2729" fmla="*/ 868994 h 4476587"/>
                <a:gd name="connsiteX2730" fmla="*/ 4010702 w 5185727"/>
                <a:gd name="connsiteY2730" fmla="*/ 873050 h 4476587"/>
                <a:gd name="connsiteX2731" fmla="*/ 4030199 w 5185727"/>
                <a:gd name="connsiteY2731" fmla="*/ 868999 h 4476587"/>
                <a:gd name="connsiteX2732" fmla="*/ 3164811 w 5185727"/>
                <a:gd name="connsiteY2732" fmla="*/ 867247 h 4476587"/>
                <a:gd name="connsiteX2733" fmla="*/ 3157916 w 5185727"/>
                <a:gd name="connsiteY2733" fmla="*/ 873763 h 4476587"/>
                <a:gd name="connsiteX2734" fmla="*/ 3165094 w 5185727"/>
                <a:gd name="connsiteY2734" fmla="*/ 881224 h 4476587"/>
                <a:gd name="connsiteX2735" fmla="*/ 3172036 w 5185727"/>
                <a:gd name="connsiteY2735" fmla="*/ 873621 h 4476587"/>
                <a:gd name="connsiteX2736" fmla="*/ 3164811 w 5185727"/>
                <a:gd name="connsiteY2736" fmla="*/ 867247 h 4476587"/>
                <a:gd name="connsiteX2737" fmla="*/ 829912 w 5185727"/>
                <a:gd name="connsiteY2737" fmla="*/ 857331 h 4476587"/>
                <a:gd name="connsiteX2738" fmla="*/ 823962 w 5185727"/>
                <a:gd name="connsiteY2738" fmla="*/ 864508 h 4476587"/>
                <a:gd name="connsiteX2739" fmla="*/ 831091 w 5185727"/>
                <a:gd name="connsiteY2739" fmla="*/ 871167 h 4476587"/>
                <a:gd name="connsiteX2740" fmla="*/ 837939 w 5185727"/>
                <a:gd name="connsiteY2740" fmla="*/ 863942 h 4476587"/>
                <a:gd name="connsiteX2741" fmla="*/ 829912 w 5185727"/>
                <a:gd name="connsiteY2741" fmla="*/ 857331 h 4476587"/>
                <a:gd name="connsiteX2742" fmla="*/ 3166038 w 5185727"/>
                <a:gd name="connsiteY2742" fmla="*/ 828715 h 4476587"/>
                <a:gd name="connsiteX2743" fmla="*/ 3208160 w 5185727"/>
                <a:gd name="connsiteY2743" fmla="*/ 862525 h 4476587"/>
                <a:gd name="connsiteX2744" fmla="*/ 3189743 w 5185727"/>
                <a:gd name="connsiteY2744" fmla="*/ 912060 h 4476587"/>
                <a:gd name="connsiteX2745" fmla="*/ 3180535 w 5185727"/>
                <a:gd name="connsiteY2745" fmla="*/ 917489 h 4476587"/>
                <a:gd name="connsiteX2746" fmla="*/ 3180323 w 5185727"/>
                <a:gd name="connsiteY2746" fmla="*/ 917739 h 4476587"/>
                <a:gd name="connsiteX2747" fmla="*/ 3177685 w 5185727"/>
                <a:gd name="connsiteY2747" fmla="*/ 924296 h 4476587"/>
                <a:gd name="connsiteX2748" fmla="*/ 3178081 w 5185727"/>
                <a:gd name="connsiteY2748" fmla="*/ 931609 h 4476587"/>
                <a:gd name="connsiteX2749" fmla="*/ 3178269 w 5185727"/>
                <a:gd name="connsiteY2749" fmla="*/ 1096880 h 4476587"/>
                <a:gd name="connsiteX2750" fmla="*/ 3164386 w 5185727"/>
                <a:gd name="connsiteY2750" fmla="*/ 1110575 h 4476587"/>
                <a:gd name="connsiteX2751" fmla="*/ 3150550 w 5185727"/>
                <a:gd name="connsiteY2751" fmla="*/ 1097070 h 4476587"/>
                <a:gd name="connsiteX2752" fmla="*/ 3150739 w 5185727"/>
                <a:gd name="connsiteY2752" fmla="*/ 931797 h 4476587"/>
                <a:gd name="connsiteX2753" fmla="*/ 3148756 w 5185727"/>
                <a:gd name="connsiteY2753" fmla="*/ 917443 h 4476587"/>
                <a:gd name="connsiteX2754" fmla="*/ 3154706 w 5185727"/>
                <a:gd name="connsiteY2754" fmla="*/ 936709 h 4476587"/>
                <a:gd name="connsiteX2755" fmla="*/ 3154848 w 5185727"/>
                <a:gd name="connsiteY2755" fmla="*/ 1083187 h 4476587"/>
                <a:gd name="connsiteX2756" fmla="*/ 3155272 w 5185727"/>
                <a:gd name="connsiteY2756" fmla="*/ 1096739 h 4476587"/>
                <a:gd name="connsiteX2757" fmla="*/ 3163914 w 5185727"/>
                <a:gd name="connsiteY2757" fmla="*/ 1105144 h 4476587"/>
                <a:gd name="connsiteX2758" fmla="*/ 3163938 w 5185727"/>
                <a:gd name="connsiteY2758" fmla="*/ 1105123 h 4476587"/>
                <a:gd name="connsiteX2759" fmla="*/ 3155367 w 5185727"/>
                <a:gd name="connsiteY2759" fmla="*/ 1096786 h 4476587"/>
                <a:gd name="connsiteX2760" fmla="*/ 3154942 w 5185727"/>
                <a:gd name="connsiteY2760" fmla="*/ 1083233 h 4476587"/>
                <a:gd name="connsiteX2761" fmla="*/ 3154800 w 5185727"/>
                <a:gd name="connsiteY2761" fmla="*/ 936755 h 4476587"/>
                <a:gd name="connsiteX2762" fmla="*/ 3148897 w 5185727"/>
                <a:gd name="connsiteY2762" fmla="*/ 917395 h 4476587"/>
                <a:gd name="connsiteX2763" fmla="*/ 3122832 w 5185727"/>
                <a:gd name="connsiteY2763" fmla="*/ 857331 h 4476587"/>
                <a:gd name="connsiteX2764" fmla="*/ 3166038 w 5185727"/>
                <a:gd name="connsiteY2764" fmla="*/ 828715 h 4476587"/>
                <a:gd name="connsiteX2765" fmla="*/ 842950 w 5185727"/>
                <a:gd name="connsiteY2765" fmla="*/ 820287 h 4476587"/>
                <a:gd name="connsiteX2766" fmla="*/ 865847 w 5185727"/>
                <a:gd name="connsiteY2766" fmla="*/ 835704 h 4476587"/>
                <a:gd name="connsiteX2767" fmla="*/ 884828 w 5185727"/>
                <a:gd name="connsiteY2767" fmla="*/ 844582 h 4476587"/>
                <a:gd name="connsiteX2768" fmla="*/ 1248366 w 5185727"/>
                <a:gd name="connsiteY2768" fmla="*/ 843637 h 4476587"/>
                <a:gd name="connsiteX2769" fmla="*/ 1262201 w 5185727"/>
                <a:gd name="connsiteY2769" fmla="*/ 857615 h 4476587"/>
                <a:gd name="connsiteX2770" fmla="*/ 1259746 w 5185727"/>
                <a:gd name="connsiteY2770" fmla="*/ 986384 h 4476587"/>
                <a:gd name="connsiteX2771" fmla="*/ 1244729 w 5185727"/>
                <a:gd name="connsiteY2771" fmla="*/ 1001023 h 4476587"/>
                <a:gd name="connsiteX2772" fmla="*/ 570574 w 5185727"/>
                <a:gd name="connsiteY2772" fmla="*/ 1000740 h 4476587"/>
                <a:gd name="connsiteX2773" fmla="*/ 547531 w 5185727"/>
                <a:gd name="connsiteY2773" fmla="*/ 1000834 h 4476587"/>
                <a:gd name="connsiteX2774" fmla="*/ 523542 w 5185727"/>
                <a:gd name="connsiteY2774" fmla="*/ 990776 h 4476587"/>
                <a:gd name="connsiteX2775" fmla="*/ 542950 w 5185727"/>
                <a:gd name="connsiteY2775" fmla="*/ 960555 h 4476587"/>
                <a:gd name="connsiteX2776" fmla="*/ 563303 w 5185727"/>
                <a:gd name="connsiteY2776" fmla="*/ 960980 h 4476587"/>
                <a:gd name="connsiteX2777" fmla="*/ 1206292 w 5185727"/>
                <a:gd name="connsiteY2777" fmla="*/ 961311 h 4476587"/>
                <a:gd name="connsiteX2778" fmla="*/ 1221119 w 5185727"/>
                <a:gd name="connsiteY2778" fmla="*/ 946436 h 4476587"/>
                <a:gd name="connsiteX2779" fmla="*/ 1221403 w 5185727"/>
                <a:gd name="connsiteY2779" fmla="*/ 893549 h 4476587"/>
                <a:gd name="connsiteX2780" fmla="*/ 1211156 w 5185727"/>
                <a:gd name="connsiteY2780" fmla="*/ 882641 h 4476587"/>
                <a:gd name="connsiteX2781" fmla="*/ 880201 w 5185727"/>
                <a:gd name="connsiteY2781" fmla="*/ 884435 h 4476587"/>
                <a:gd name="connsiteX2782" fmla="*/ 864098 w 5185727"/>
                <a:gd name="connsiteY2782" fmla="*/ 894258 h 4476587"/>
                <a:gd name="connsiteX2783" fmla="*/ 813478 w 5185727"/>
                <a:gd name="connsiteY2783" fmla="*/ 905874 h 4476587"/>
                <a:gd name="connsiteX2784" fmla="*/ 785241 w 5185727"/>
                <a:gd name="connsiteY2784" fmla="*/ 863281 h 4476587"/>
                <a:gd name="connsiteX2785" fmla="*/ 814706 w 5185727"/>
                <a:gd name="connsiteY2785" fmla="*/ 821727 h 4476587"/>
                <a:gd name="connsiteX2786" fmla="*/ 842950 w 5185727"/>
                <a:gd name="connsiteY2786" fmla="*/ 820287 h 4476587"/>
                <a:gd name="connsiteX2787" fmla="*/ 4187465 w 5185727"/>
                <a:gd name="connsiteY2787" fmla="*/ 805341 h 4476587"/>
                <a:gd name="connsiteX2788" fmla="*/ 4172543 w 5185727"/>
                <a:gd name="connsiteY2788" fmla="*/ 815304 h 4476587"/>
                <a:gd name="connsiteX2789" fmla="*/ 4111960 w 5185727"/>
                <a:gd name="connsiteY2789" fmla="*/ 848548 h 4476587"/>
                <a:gd name="connsiteX2790" fmla="*/ 3962837 w 5185727"/>
                <a:gd name="connsiteY2790" fmla="*/ 848548 h 4476587"/>
                <a:gd name="connsiteX2791" fmla="*/ 3962838 w 5185727"/>
                <a:gd name="connsiteY2791" fmla="*/ 848548 h 4476587"/>
                <a:gd name="connsiteX2792" fmla="*/ 4112007 w 5185727"/>
                <a:gd name="connsiteY2792" fmla="*/ 848548 h 4476587"/>
                <a:gd name="connsiteX2793" fmla="*/ 4172591 w 5185727"/>
                <a:gd name="connsiteY2793" fmla="*/ 815304 h 4476587"/>
                <a:gd name="connsiteX2794" fmla="*/ 4187510 w 5185727"/>
                <a:gd name="connsiteY2794" fmla="*/ 805343 h 4476587"/>
                <a:gd name="connsiteX2795" fmla="*/ 3888087 w 5185727"/>
                <a:gd name="connsiteY2795" fmla="*/ 805011 h 4476587"/>
                <a:gd name="connsiteX2796" fmla="*/ 3768714 w 5185727"/>
                <a:gd name="connsiteY2796" fmla="*/ 805152 h 4476587"/>
                <a:gd name="connsiteX2797" fmla="*/ 3764716 w 5185727"/>
                <a:gd name="connsiteY2797" fmla="*/ 805982 h 4476587"/>
                <a:gd name="connsiteX2798" fmla="*/ 3768761 w 5185727"/>
                <a:gd name="connsiteY2798" fmla="*/ 805152 h 4476587"/>
                <a:gd name="connsiteX2799" fmla="*/ 2938111 w 5185727"/>
                <a:gd name="connsiteY2799" fmla="*/ 767446 h 4476587"/>
                <a:gd name="connsiteX2800" fmla="*/ 2937727 w 5185727"/>
                <a:gd name="connsiteY2800" fmla="*/ 779228 h 4476587"/>
                <a:gd name="connsiteX2801" fmla="*/ 2937727 w 5185727"/>
                <a:gd name="connsiteY2801" fmla="*/ 779268 h 4476587"/>
                <a:gd name="connsiteX2802" fmla="*/ 2938134 w 5185727"/>
                <a:gd name="connsiteY2802" fmla="*/ 767483 h 4476587"/>
                <a:gd name="connsiteX2803" fmla="*/ 1024497 w 5185727"/>
                <a:gd name="connsiteY2803" fmla="*/ 717227 h 4476587"/>
                <a:gd name="connsiteX2804" fmla="*/ 1017981 w 5185727"/>
                <a:gd name="connsiteY2804" fmla="*/ 724452 h 4476587"/>
                <a:gd name="connsiteX2805" fmla="*/ 1025111 w 5185727"/>
                <a:gd name="connsiteY2805" fmla="*/ 730827 h 4476587"/>
                <a:gd name="connsiteX2806" fmla="*/ 1031391 w 5185727"/>
                <a:gd name="connsiteY2806" fmla="*/ 722091 h 4476587"/>
                <a:gd name="connsiteX2807" fmla="*/ 1024497 w 5185727"/>
                <a:gd name="connsiteY2807" fmla="*/ 717227 h 4476587"/>
                <a:gd name="connsiteX2808" fmla="*/ 1030954 w 5185727"/>
                <a:gd name="connsiteY2808" fmla="*/ 679351 h 4476587"/>
                <a:gd name="connsiteX2809" fmla="*/ 1061376 w 5185727"/>
                <a:gd name="connsiteY2809" fmla="*/ 698245 h 4476587"/>
                <a:gd name="connsiteX2810" fmla="*/ 1075825 w 5185727"/>
                <a:gd name="connsiteY2810" fmla="*/ 705422 h 4476587"/>
                <a:gd name="connsiteX2811" fmla="*/ 1131451 w 5185727"/>
                <a:gd name="connsiteY2811" fmla="*/ 705092 h 4476587"/>
                <a:gd name="connsiteX2812" fmla="*/ 2068917 w 5185727"/>
                <a:gd name="connsiteY2812" fmla="*/ 704903 h 4476587"/>
                <a:gd name="connsiteX2813" fmla="*/ 2096494 w 5185727"/>
                <a:gd name="connsiteY2813" fmla="*/ 713214 h 4476587"/>
                <a:gd name="connsiteX2814" fmla="*/ 2211712 w 5185727"/>
                <a:gd name="connsiteY2814" fmla="*/ 747259 h 4476587"/>
                <a:gd name="connsiteX2815" fmla="*/ 2796443 w 5185727"/>
                <a:gd name="connsiteY2815" fmla="*/ 746126 h 4476587"/>
                <a:gd name="connsiteX2816" fmla="*/ 2818732 w 5185727"/>
                <a:gd name="connsiteY2816" fmla="*/ 757176 h 4476587"/>
                <a:gd name="connsiteX2817" fmla="*/ 2880118 w 5185727"/>
                <a:gd name="connsiteY2817" fmla="*/ 837970 h 4476587"/>
                <a:gd name="connsiteX2818" fmla="*/ 2880071 w 5185727"/>
                <a:gd name="connsiteY2818" fmla="*/ 838064 h 4476587"/>
                <a:gd name="connsiteX2819" fmla="*/ 2879411 w 5185727"/>
                <a:gd name="connsiteY2819" fmla="*/ 1088805 h 4476587"/>
                <a:gd name="connsiteX2820" fmla="*/ 2876389 w 5185727"/>
                <a:gd name="connsiteY2820" fmla="*/ 1108779 h 4476587"/>
                <a:gd name="connsiteX2821" fmla="*/ 2848339 w 5185727"/>
                <a:gd name="connsiteY2821" fmla="*/ 1109630 h 4476587"/>
                <a:gd name="connsiteX2822" fmla="*/ 2843900 w 5185727"/>
                <a:gd name="connsiteY2822" fmla="*/ 1097258 h 4476587"/>
                <a:gd name="connsiteX2823" fmla="*/ 2843806 w 5185727"/>
                <a:gd name="connsiteY2823" fmla="*/ 931797 h 4476587"/>
                <a:gd name="connsiteX2824" fmla="*/ 2843759 w 5185727"/>
                <a:gd name="connsiteY2824" fmla="*/ 865358 h 4476587"/>
                <a:gd name="connsiteX2825" fmla="*/ 2841587 w 5185727"/>
                <a:gd name="connsiteY2825" fmla="*/ 852420 h 4476587"/>
                <a:gd name="connsiteX2826" fmla="*/ 2848151 w 5185727"/>
                <a:gd name="connsiteY2826" fmla="*/ 871024 h 4476587"/>
                <a:gd name="connsiteX2827" fmla="*/ 2848339 w 5185727"/>
                <a:gd name="connsiteY2827" fmla="*/ 1015991 h 4476587"/>
                <a:gd name="connsiteX2828" fmla="*/ 2848339 w 5185727"/>
                <a:gd name="connsiteY2828" fmla="*/ 1078322 h 4476587"/>
                <a:gd name="connsiteX2829" fmla="*/ 2861986 w 5185727"/>
                <a:gd name="connsiteY2829" fmla="*/ 1105663 h 4476587"/>
                <a:gd name="connsiteX2830" fmla="*/ 2862009 w 5185727"/>
                <a:gd name="connsiteY2830" fmla="*/ 1105654 h 4476587"/>
                <a:gd name="connsiteX2831" fmla="*/ 2850517 w 5185727"/>
                <a:gd name="connsiteY2831" fmla="*/ 1101555 h 4476587"/>
                <a:gd name="connsiteX2832" fmla="*/ 2848387 w 5185727"/>
                <a:gd name="connsiteY2832" fmla="*/ 1078322 h 4476587"/>
                <a:gd name="connsiteX2833" fmla="*/ 2848387 w 5185727"/>
                <a:gd name="connsiteY2833" fmla="*/ 1015991 h 4476587"/>
                <a:gd name="connsiteX2834" fmla="*/ 2848197 w 5185727"/>
                <a:gd name="connsiteY2834" fmla="*/ 871024 h 4476587"/>
                <a:gd name="connsiteX2835" fmla="*/ 2841681 w 5185727"/>
                <a:gd name="connsiteY2835" fmla="*/ 852467 h 4476587"/>
                <a:gd name="connsiteX2836" fmla="*/ 2798238 w 5185727"/>
                <a:gd name="connsiteY2836" fmla="*/ 795378 h 4476587"/>
                <a:gd name="connsiteX2837" fmla="*/ 2776800 w 5185727"/>
                <a:gd name="connsiteY2837" fmla="*/ 784989 h 4476587"/>
                <a:gd name="connsiteX2838" fmla="*/ 2150042 w 5185727"/>
                <a:gd name="connsiteY2838" fmla="*/ 785319 h 4476587"/>
                <a:gd name="connsiteX2839" fmla="*/ 2126101 w 5185727"/>
                <a:gd name="connsiteY2839" fmla="*/ 778425 h 4476587"/>
                <a:gd name="connsiteX2840" fmla="*/ 2007200 w 5185727"/>
                <a:gd name="connsiteY2840" fmla="*/ 743152 h 4476587"/>
                <a:gd name="connsiteX2841" fmla="*/ 1084656 w 5185727"/>
                <a:gd name="connsiteY2841" fmla="*/ 743954 h 4476587"/>
                <a:gd name="connsiteX2842" fmla="*/ 1056985 w 5185727"/>
                <a:gd name="connsiteY2842" fmla="*/ 755240 h 4476587"/>
                <a:gd name="connsiteX2843" fmla="*/ 991254 w 5185727"/>
                <a:gd name="connsiteY2843" fmla="*/ 754626 h 4476587"/>
                <a:gd name="connsiteX2844" fmla="*/ 995928 w 5185727"/>
                <a:gd name="connsiteY2844" fmla="*/ 689462 h 4476587"/>
                <a:gd name="connsiteX2845" fmla="*/ 1030954 w 5185727"/>
                <a:gd name="connsiteY2845" fmla="*/ 679351 h 4476587"/>
                <a:gd name="connsiteX2846" fmla="*/ 3039770 w 5185727"/>
                <a:gd name="connsiteY2846" fmla="*/ 676098 h 4476587"/>
                <a:gd name="connsiteX2847" fmla="*/ 3046003 w 5185727"/>
                <a:gd name="connsiteY2847" fmla="*/ 686675 h 4476587"/>
                <a:gd name="connsiteX2848" fmla="*/ 3046428 w 5185727"/>
                <a:gd name="connsiteY2848" fmla="*/ 704241 h 4476587"/>
                <a:gd name="connsiteX2849" fmla="*/ 3046428 w 5185727"/>
                <a:gd name="connsiteY2849" fmla="*/ 1076244 h 4476587"/>
                <a:gd name="connsiteX2850" fmla="*/ 3046428 w 5185727"/>
                <a:gd name="connsiteY2850" fmla="*/ 1089749 h 4476587"/>
                <a:gd name="connsiteX2851" fmla="*/ 3062011 w 5185727"/>
                <a:gd name="connsiteY2851" fmla="*/ 1105946 h 4476587"/>
                <a:gd name="connsiteX2852" fmla="*/ 3079955 w 5185727"/>
                <a:gd name="connsiteY2852" fmla="*/ 1110196 h 4476587"/>
                <a:gd name="connsiteX2853" fmla="*/ 3041942 w 5185727"/>
                <a:gd name="connsiteY2853" fmla="*/ 1072561 h 4476587"/>
                <a:gd name="connsiteX2854" fmla="*/ 3041848 w 5185727"/>
                <a:gd name="connsiteY2854" fmla="*/ 691728 h 4476587"/>
                <a:gd name="connsiteX2855" fmla="*/ 3039770 w 5185727"/>
                <a:gd name="connsiteY2855" fmla="*/ 676098 h 4476587"/>
                <a:gd name="connsiteX2856" fmla="*/ 1196283 w 5185727"/>
                <a:gd name="connsiteY2856" fmla="*/ 607629 h 4476587"/>
                <a:gd name="connsiteX2857" fmla="*/ 1188963 w 5185727"/>
                <a:gd name="connsiteY2857" fmla="*/ 613768 h 4476587"/>
                <a:gd name="connsiteX2858" fmla="*/ 1195290 w 5185727"/>
                <a:gd name="connsiteY2858" fmla="*/ 621087 h 4476587"/>
                <a:gd name="connsiteX2859" fmla="*/ 1202279 w 5185727"/>
                <a:gd name="connsiteY2859" fmla="*/ 616318 h 4476587"/>
                <a:gd name="connsiteX2860" fmla="*/ 1196283 w 5185727"/>
                <a:gd name="connsiteY2860" fmla="*/ 607629 h 4476587"/>
                <a:gd name="connsiteX2861" fmla="*/ 1194942 w 5185727"/>
                <a:gd name="connsiteY2861" fmla="*/ 568796 h 4476587"/>
                <a:gd name="connsiteX2862" fmla="*/ 1227259 w 5185727"/>
                <a:gd name="connsiteY2862" fmla="*/ 582272 h 4476587"/>
                <a:gd name="connsiteX2863" fmla="*/ 1252758 w 5185727"/>
                <a:gd name="connsiteY2863" fmla="*/ 592944 h 4476587"/>
                <a:gd name="connsiteX2864" fmla="*/ 2099186 w 5185727"/>
                <a:gd name="connsiteY2864" fmla="*/ 592614 h 4476587"/>
                <a:gd name="connsiteX2865" fmla="*/ 2124354 w 5185727"/>
                <a:gd name="connsiteY2865" fmla="*/ 600027 h 4476587"/>
                <a:gd name="connsiteX2866" fmla="*/ 2185882 w 5185727"/>
                <a:gd name="connsiteY2866" fmla="*/ 638558 h 4476587"/>
                <a:gd name="connsiteX2867" fmla="*/ 2258649 w 5185727"/>
                <a:gd name="connsiteY2867" fmla="*/ 640353 h 4476587"/>
                <a:gd name="connsiteX2868" fmla="*/ 2882621 w 5185727"/>
                <a:gd name="connsiteY2868" fmla="*/ 640117 h 4476587"/>
                <a:gd name="connsiteX2869" fmla="*/ 2903681 w 5185727"/>
                <a:gd name="connsiteY2869" fmla="*/ 650883 h 4476587"/>
                <a:gd name="connsiteX2870" fmla="*/ 2965115 w 5185727"/>
                <a:gd name="connsiteY2870" fmla="*/ 735078 h 4476587"/>
                <a:gd name="connsiteX2871" fmla="*/ 2971726 w 5185727"/>
                <a:gd name="connsiteY2871" fmla="*/ 754863 h 4476587"/>
                <a:gd name="connsiteX2872" fmla="*/ 2971537 w 5185727"/>
                <a:gd name="connsiteY2872" fmla="*/ 1110150 h 4476587"/>
                <a:gd name="connsiteX2873" fmla="*/ 2971538 w 5185727"/>
                <a:gd name="connsiteY2873" fmla="*/ 1110150 h 4476587"/>
                <a:gd name="connsiteX2874" fmla="*/ 2971537 w 5185727"/>
                <a:gd name="connsiteY2874" fmla="*/ 1110150 h 4476587"/>
                <a:gd name="connsiteX2875" fmla="*/ 2971537 w 5185727"/>
                <a:gd name="connsiteY2875" fmla="*/ 1110197 h 4476587"/>
                <a:gd name="connsiteX2876" fmla="*/ 2971446 w 5185727"/>
                <a:gd name="connsiteY2876" fmla="*/ 1110157 h 4476587"/>
                <a:gd name="connsiteX2877" fmla="*/ 2952325 w 5185727"/>
                <a:gd name="connsiteY2877" fmla="*/ 1111590 h 4476587"/>
                <a:gd name="connsiteX2878" fmla="*/ 2936263 w 5185727"/>
                <a:gd name="connsiteY2878" fmla="*/ 1107789 h 4476587"/>
                <a:gd name="connsiteX2879" fmla="*/ 2933714 w 5185727"/>
                <a:gd name="connsiteY2879" fmla="*/ 1072610 h 4476587"/>
                <a:gd name="connsiteX2880" fmla="*/ 2933525 w 5185727"/>
                <a:gd name="connsiteY2880" fmla="*/ 771767 h 4476587"/>
                <a:gd name="connsiteX2881" fmla="*/ 2931594 w 5185727"/>
                <a:gd name="connsiteY2881" fmla="*/ 757402 h 4476587"/>
                <a:gd name="connsiteX2882" fmla="*/ 2879409 w 5185727"/>
                <a:gd name="connsiteY2882" fmla="*/ 685024 h 4476587"/>
                <a:gd name="connsiteX2883" fmla="*/ 2862836 w 5185727"/>
                <a:gd name="connsiteY2883" fmla="*/ 679215 h 4476587"/>
                <a:gd name="connsiteX2884" fmla="*/ 2523745 w 5185727"/>
                <a:gd name="connsiteY2884" fmla="*/ 679215 h 4476587"/>
                <a:gd name="connsiteX2885" fmla="*/ 2185977 w 5185727"/>
                <a:gd name="connsiteY2885" fmla="*/ 679357 h 4476587"/>
                <a:gd name="connsiteX2886" fmla="*/ 2160808 w 5185727"/>
                <a:gd name="connsiteY2886" fmla="*/ 672132 h 4476587"/>
                <a:gd name="connsiteX2887" fmla="*/ 2101783 w 5185727"/>
                <a:gd name="connsiteY2887" fmla="*/ 634545 h 4476587"/>
                <a:gd name="connsiteX2888" fmla="*/ 2030338 w 5185727"/>
                <a:gd name="connsiteY2888" fmla="*/ 632703 h 4476587"/>
                <a:gd name="connsiteX2889" fmla="*/ 1251719 w 5185727"/>
                <a:gd name="connsiteY2889" fmla="*/ 632514 h 4476587"/>
                <a:gd name="connsiteX2890" fmla="*/ 1230564 w 5185727"/>
                <a:gd name="connsiteY2890" fmla="*/ 642572 h 4476587"/>
                <a:gd name="connsiteX2891" fmla="*/ 1165686 w 5185727"/>
                <a:gd name="connsiteY2891" fmla="*/ 648144 h 4476587"/>
                <a:gd name="connsiteX2892" fmla="*/ 1162239 w 5185727"/>
                <a:gd name="connsiteY2892" fmla="*/ 583830 h 4476587"/>
                <a:gd name="connsiteX2893" fmla="*/ 1194942 w 5185727"/>
                <a:gd name="connsiteY2893" fmla="*/ 568796 h 4476587"/>
                <a:gd name="connsiteX2894" fmla="*/ 3520712 w 5185727"/>
                <a:gd name="connsiteY2894" fmla="*/ 535102 h 4476587"/>
                <a:gd name="connsiteX2895" fmla="*/ 3514290 w 5185727"/>
                <a:gd name="connsiteY2895" fmla="*/ 541997 h 4476587"/>
                <a:gd name="connsiteX2896" fmla="*/ 3521231 w 5185727"/>
                <a:gd name="connsiteY2896" fmla="*/ 548418 h 4476587"/>
                <a:gd name="connsiteX2897" fmla="*/ 3527747 w 5185727"/>
                <a:gd name="connsiteY2897" fmla="*/ 541430 h 4476587"/>
                <a:gd name="connsiteX2898" fmla="*/ 3520712 w 5185727"/>
                <a:gd name="connsiteY2898" fmla="*/ 535102 h 4476587"/>
                <a:gd name="connsiteX2899" fmla="*/ 1309234 w 5185727"/>
                <a:gd name="connsiteY2899" fmla="*/ 497085 h 4476587"/>
                <a:gd name="connsiteX2900" fmla="*/ 1302812 w 5185727"/>
                <a:gd name="connsiteY2900" fmla="*/ 504027 h 4476587"/>
                <a:gd name="connsiteX2901" fmla="*/ 1309943 w 5185727"/>
                <a:gd name="connsiteY2901" fmla="*/ 510496 h 4476587"/>
                <a:gd name="connsiteX2902" fmla="*/ 1316223 w 5185727"/>
                <a:gd name="connsiteY2902" fmla="*/ 503460 h 4476587"/>
                <a:gd name="connsiteX2903" fmla="*/ 1309234 w 5185727"/>
                <a:gd name="connsiteY2903" fmla="*/ 497085 h 4476587"/>
                <a:gd name="connsiteX2904" fmla="*/ 1312622 w 5185727"/>
                <a:gd name="connsiteY2904" fmla="*/ 458465 h 4476587"/>
                <a:gd name="connsiteX2905" fmla="*/ 1344036 w 5185727"/>
                <a:gd name="connsiteY2905" fmla="*/ 474987 h 4476587"/>
                <a:gd name="connsiteX2906" fmla="*/ 1363066 w 5185727"/>
                <a:gd name="connsiteY2906" fmla="*/ 483769 h 4476587"/>
                <a:gd name="connsiteX2907" fmla="*/ 2121380 w 5185727"/>
                <a:gd name="connsiteY2907" fmla="*/ 483392 h 4476587"/>
                <a:gd name="connsiteX2908" fmla="*/ 2148390 w 5185727"/>
                <a:gd name="connsiteY2908" fmla="*/ 492694 h 4476587"/>
                <a:gd name="connsiteX2909" fmla="*/ 2159156 w 5185727"/>
                <a:gd name="connsiteY2909" fmla="*/ 500910 h 4476587"/>
                <a:gd name="connsiteX2910" fmla="*/ 2211570 w 5185727"/>
                <a:gd name="connsiteY2910" fmla="*/ 538451 h 4476587"/>
                <a:gd name="connsiteX2911" fmla="*/ 2278907 w 5185727"/>
                <a:gd name="connsiteY2911" fmla="*/ 540339 h 4476587"/>
                <a:gd name="connsiteX2912" fmla="*/ 2987026 w 5185727"/>
                <a:gd name="connsiteY2912" fmla="*/ 540103 h 4476587"/>
                <a:gd name="connsiteX2913" fmla="*/ 3007425 w 5185727"/>
                <a:gd name="connsiteY2913" fmla="*/ 551105 h 4476587"/>
                <a:gd name="connsiteX2914" fmla="*/ 3073865 w 5185727"/>
                <a:gd name="connsiteY2914" fmla="*/ 654708 h 4476587"/>
                <a:gd name="connsiteX2915" fmla="*/ 3080192 w 5185727"/>
                <a:gd name="connsiteY2915" fmla="*/ 676098 h 4476587"/>
                <a:gd name="connsiteX2916" fmla="*/ 3080003 w 5185727"/>
                <a:gd name="connsiteY2916" fmla="*/ 1110149 h 4476587"/>
                <a:gd name="connsiteX2917" fmla="*/ 3062060 w 5185727"/>
                <a:gd name="connsiteY2917" fmla="*/ 1105899 h 4476587"/>
                <a:gd name="connsiteX2918" fmla="*/ 3046477 w 5185727"/>
                <a:gd name="connsiteY2918" fmla="*/ 1089703 h 4476587"/>
                <a:gd name="connsiteX2919" fmla="*/ 3046477 w 5185727"/>
                <a:gd name="connsiteY2919" fmla="*/ 1076198 h 4476587"/>
                <a:gd name="connsiteX2920" fmla="*/ 3046477 w 5185727"/>
                <a:gd name="connsiteY2920" fmla="*/ 704195 h 4476587"/>
                <a:gd name="connsiteX2921" fmla="*/ 3046052 w 5185727"/>
                <a:gd name="connsiteY2921" fmla="*/ 686628 h 4476587"/>
                <a:gd name="connsiteX2922" fmla="*/ 3039771 w 5185727"/>
                <a:gd name="connsiteY2922" fmla="*/ 676051 h 4476587"/>
                <a:gd name="connsiteX2923" fmla="*/ 2983249 w 5185727"/>
                <a:gd name="connsiteY2923" fmla="*/ 587040 h 4476587"/>
                <a:gd name="connsiteX2924" fmla="*/ 2971160 w 5185727"/>
                <a:gd name="connsiteY2924" fmla="*/ 580525 h 4476587"/>
                <a:gd name="connsiteX2925" fmla="*/ 2961669 w 5185727"/>
                <a:gd name="connsiteY2925" fmla="*/ 580571 h 4476587"/>
                <a:gd name="connsiteX2926" fmla="*/ 2212846 w 5185727"/>
                <a:gd name="connsiteY2926" fmla="*/ 580761 h 4476587"/>
                <a:gd name="connsiteX2927" fmla="*/ 2186969 w 5185727"/>
                <a:gd name="connsiteY2927" fmla="*/ 571883 h 4476587"/>
                <a:gd name="connsiteX2928" fmla="*/ 2149429 w 5185727"/>
                <a:gd name="connsiteY2928" fmla="*/ 542983 h 4476587"/>
                <a:gd name="connsiteX2929" fmla="*/ 2090403 w 5185727"/>
                <a:gd name="connsiteY2929" fmla="*/ 523482 h 4476587"/>
                <a:gd name="connsiteX2930" fmla="*/ 1363254 w 5185727"/>
                <a:gd name="connsiteY2930" fmla="*/ 523765 h 4476587"/>
                <a:gd name="connsiteX2931" fmla="*/ 1344130 w 5185727"/>
                <a:gd name="connsiteY2931" fmla="*/ 532360 h 4476587"/>
                <a:gd name="connsiteX2932" fmla="*/ 1279296 w 5185727"/>
                <a:gd name="connsiteY2932" fmla="*/ 537364 h 4476587"/>
                <a:gd name="connsiteX2933" fmla="*/ 1279154 w 5185727"/>
                <a:gd name="connsiteY2933" fmla="*/ 470311 h 4476587"/>
                <a:gd name="connsiteX2934" fmla="*/ 1312622 w 5185727"/>
                <a:gd name="connsiteY2934" fmla="*/ 458465 h 4476587"/>
                <a:gd name="connsiteX2935" fmla="*/ 4455382 w 5185727"/>
                <a:gd name="connsiteY2935" fmla="*/ 450778 h 4476587"/>
                <a:gd name="connsiteX2936" fmla="*/ 4468427 w 5185727"/>
                <a:gd name="connsiteY2936" fmla="*/ 452607 h 4476587"/>
                <a:gd name="connsiteX2937" fmla="*/ 4478343 w 5185727"/>
                <a:gd name="connsiteY2937" fmla="*/ 475746 h 4476587"/>
                <a:gd name="connsiteX2938" fmla="*/ 4481507 w 5185727"/>
                <a:gd name="connsiteY2938" fmla="*/ 500678 h 4476587"/>
                <a:gd name="connsiteX2939" fmla="*/ 4479902 w 5185727"/>
                <a:gd name="connsiteY2939" fmla="*/ 542138 h 4476587"/>
                <a:gd name="connsiteX2940" fmla="*/ 4463611 w 5185727"/>
                <a:gd name="connsiteY2940" fmla="*/ 558618 h 4476587"/>
                <a:gd name="connsiteX2941" fmla="*/ 4204559 w 5185727"/>
                <a:gd name="connsiteY2941" fmla="*/ 559468 h 4476587"/>
                <a:gd name="connsiteX2942" fmla="*/ 4191006 w 5185727"/>
                <a:gd name="connsiteY2942" fmla="*/ 559420 h 4476587"/>
                <a:gd name="connsiteX2943" fmla="*/ 4173630 w 5185727"/>
                <a:gd name="connsiteY2943" fmla="*/ 570707 h 4476587"/>
                <a:gd name="connsiteX2944" fmla="*/ 4146902 w 5185727"/>
                <a:gd name="connsiteY2944" fmla="*/ 599087 h 4476587"/>
                <a:gd name="connsiteX2945" fmla="*/ 4176604 w 5185727"/>
                <a:gd name="connsiteY2945" fmla="*/ 634213 h 4476587"/>
                <a:gd name="connsiteX2946" fmla="*/ 4189165 w 5185727"/>
                <a:gd name="connsiteY2946" fmla="*/ 638416 h 4476587"/>
                <a:gd name="connsiteX2947" fmla="*/ 4425173 w 5185727"/>
                <a:gd name="connsiteY2947" fmla="*/ 637755 h 4476587"/>
                <a:gd name="connsiteX2948" fmla="*/ 4440142 w 5185727"/>
                <a:gd name="connsiteY2948" fmla="*/ 652158 h 4476587"/>
                <a:gd name="connsiteX2949" fmla="*/ 4448452 w 5185727"/>
                <a:gd name="connsiteY2949" fmla="*/ 1205346 h 4476587"/>
                <a:gd name="connsiteX2950" fmla="*/ 4451522 w 5185727"/>
                <a:gd name="connsiteY2950" fmla="*/ 1391064 h 4476587"/>
                <a:gd name="connsiteX2951" fmla="*/ 4463469 w 5185727"/>
                <a:gd name="connsiteY2951" fmla="*/ 1409150 h 4476587"/>
                <a:gd name="connsiteX2952" fmla="*/ 4649754 w 5185727"/>
                <a:gd name="connsiteY2952" fmla="*/ 1495138 h 4476587"/>
                <a:gd name="connsiteX2953" fmla="*/ 4670153 w 5185727"/>
                <a:gd name="connsiteY2953" fmla="*/ 1494194 h 4476587"/>
                <a:gd name="connsiteX2954" fmla="*/ 4733759 w 5185727"/>
                <a:gd name="connsiteY2954" fmla="*/ 1511523 h 4476587"/>
                <a:gd name="connsiteX2955" fmla="*/ 4711613 w 5185727"/>
                <a:gd name="connsiteY2955" fmla="*/ 1574091 h 4476587"/>
                <a:gd name="connsiteX2956" fmla="*/ 4651170 w 5185727"/>
                <a:gd name="connsiteY2956" fmla="*/ 1547175 h 4476587"/>
                <a:gd name="connsiteX2957" fmla="*/ 4637193 w 5185727"/>
                <a:gd name="connsiteY2957" fmla="*/ 1532632 h 4476587"/>
                <a:gd name="connsiteX2958" fmla="*/ 4423851 w 5185727"/>
                <a:gd name="connsiteY2958" fmla="*/ 1434365 h 4476587"/>
                <a:gd name="connsiteX2959" fmla="*/ 4412092 w 5185727"/>
                <a:gd name="connsiteY2959" fmla="*/ 1416469 h 4476587"/>
                <a:gd name="connsiteX2960" fmla="*/ 4403405 w 5185727"/>
                <a:gd name="connsiteY2960" fmla="*/ 803641 h 4476587"/>
                <a:gd name="connsiteX2961" fmla="*/ 4401563 w 5185727"/>
                <a:gd name="connsiteY2961" fmla="*/ 689745 h 4476587"/>
                <a:gd name="connsiteX2962" fmla="*/ 4389758 w 5185727"/>
                <a:gd name="connsiteY2962" fmla="*/ 677468 h 4476587"/>
                <a:gd name="connsiteX2963" fmla="*/ 4190393 w 5185727"/>
                <a:gd name="connsiteY2963" fmla="*/ 678601 h 4476587"/>
                <a:gd name="connsiteX2964" fmla="*/ 4174857 w 5185727"/>
                <a:gd name="connsiteY2964" fmla="*/ 688754 h 4476587"/>
                <a:gd name="connsiteX2965" fmla="*/ 4141614 w 5185727"/>
                <a:gd name="connsiteY2965" fmla="*/ 720580 h 4476587"/>
                <a:gd name="connsiteX2966" fmla="*/ 4171552 w 5185727"/>
                <a:gd name="connsiteY2966" fmla="*/ 754531 h 4476587"/>
                <a:gd name="connsiteX2967" fmla="*/ 4183687 w 5185727"/>
                <a:gd name="connsiteY2967" fmla="*/ 761993 h 4476587"/>
                <a:gd name="connsiteX2968" fmla="*/ 4296261 w 5185727"/>
                <a:gd name="connsiteY2968" fmla="*/ 763268 h 4476587"/>
                <a:gd name="connsiteX2969" fmla="*/ 4309388 w 5185727"/>
                <a:gd name="connsiteY2969" fmla="*/ 775970 h 4476587"/>
                <a:gd name="connsiteX2970" fmla="*/ 4312269 w 5185727"/>
                <a:gd name="connsiteY2970" fmla="*/ 1310270 h 4476587"/>
                <a:gd name="connsiteX2971" fmla="*/ 4296402 w 5185727"/>
                <a:gd name="connsiteY2971" fmla="*/ 1325570 h 4476587"/>
                <a:gd name="connsiteX2972" fmla="*/ 4255746 w 5185727"/>
                <a:gd name="connsiteY2972" fmla="*/ 1325144 h 4476587"/>
                <a:gd name="connsiteX2973" fmla="*/ 4250837 w 5185727"/>
                <a:gd name="connsiteY2973" fmla="*/ 1325118 h 4476587"/>
                <a:gd name="connsiteX2974" fmla="*/ 4090164 w 5185727"/>
                <a:gd name="connsiteY2974" fmla="*/ 1325757 h 4476587"/>
                <a:gd name="connsiteX2975" fmla="*/ 4089624 w 5185727"/>
                <a:gd name="connsiteY2975" fmla="*/ 1325805 h 4476587"/>
                <a:gd name="connsiteX2976" fmla="*/ 4078997 w 5185727"/>
                <a:gd name="connsiteY2976" fmla="*/ 1325852 h 4476587"/>
                <a:gd name="connsiteX2977" fmla="*/ 4079000 w 5185727"/>
                <a:gd name="connsiteY2977" fmla="*/ 1325853 h 4476587"/>
                <a:gd name="connsiteX2978" fmla="*/ 4074466 w 5185727"/>
                <a:gd name="connsiteY2978" fmla="*/ 1325900 h 4476587"/>
                <a:gd name="connsiteX2979" fmla="*/ 4064361 w 5185727"/>
                <a:gd name="connsiteY2979" fmla="*/ 1317495 h 4476587"/>
                <a:gd name="connsiteX2980" fmla="*/ 4066439 w 5185727"/>
                <a:gd name="connsiteY2980" fmla="*/ 1286896 h 4476587"/>
                <a:gd name="connsiteX2981" fmla="*/ 4068675 w 5185727"/>
                <a:gd name="connsiteY2981" fmla="*/ 1285152 h 4476587"/>
                <a:gd name="connsiteX2982" fmla="*/ 4068753 w 5185727"/>
                <a:gd name="connsiteY2982" fmla="*/ 1285054 h 4476587"/>
                <a:gd name="connsiteX2983" fmla="*/ 4068859 w 5185727"/>
                <a:gd name="connsiteY2983" fmla="*/ 1285040 h 4476587"/>
                <a:gd name="connsiteX2984" fmla="*/ 4071775 w 5185727"/>
                <a:gd name="connsiteY2984" fmla="*/ 1270935 h 4476587"/>
                <a:gd name="connsiteX2985" fmla="*/ 4071775 w 5185727"/>
                <a:gd name="connsiteY2985" fmla="*/ 1234292 h 4476587"/>
                <a:gd name="connsiteX2986" fmla="*/ 4053501 w 5185727"/>
                <a:gd name="connsiteY2986" fmla="*/ 1172574 h 4476587"/>
                <a:gd name="connsiteX2987" fmla="*/ 3930444 w 5185727"/>
                <a:gd name="connsiteY2987" fmla="*/ 1106277 h 4476587"/>
                <a:gd name="connsiteX2988" fmla="*/ 3764936 w 5185727"/>
                <a:gd name="connsiteY2988" fmla="*/ 1106230 h 4476587"/>
                <a:gd name="connsiteX2989" fmla="*/ 3748976 w 5185727"/>
                <a:gd name="connsiteY2989" fmla="*/ 1109441 h 4476587"/>
                <a:gd name="connsiteX2990" fmla="*/ 3751809 w 5185727"/>
                <a:gd name="connsiteY2990" fmla="*/ 1080306 h 4476587"/>
                <a:gd name="connsiteX2991" fmla="*/ 3751951 w 5185727"/>
                <a:gd name="connsiteY2991" fmla="*/ 823993 h 4476587"/>
                <a:gd name="connsiteX2992" fmla="*/ 3754526 w 5185727"/>
                <a:gd name="connsiteY2992" fmla="*/ 808100 h 4476587"/>
                <a:gd name="connsiteX2993" fmla="*/ 3754482 w 5185727"/>
                <a:gd name="connsiteY2993" fmla="*/ 808109 h 4476587"/>
                <a:gd name="connsiteX2994" fmla="*/ 3751903 w 5185727"/>
                <a:gd name="connsiteY2994" fmla="*/ 823993 h 4476587"/>
                <a:gd name="connsiteX2995" fmla="*/ 3751762 w 5185727"/>
                <a:gd name="connsiteY2995" fmla="*/ 1080306 h 4476587"/>
                <a:gd name="connsiteX2996" fmla="*/ 3748928 w 5185727"/>
                <a:gd name="connsiteY2996" fmla="*/ 1109441 h 4476587"/>
                <a:gd name="connsiteX2997" fmla="*/ 3747984 w 5185727"/>
                <a:gd name="connsiteY2997" fmla="*/ 1110007 h 4476587"/>
                <a:gd name="connsiteX2998" fmla="*/ 3709263 w 5185727"/>
                <a:gd name="connsiteY2998" fmla="*/ 1110102 h 4476587"/>
                <a:gd name="connsiteX2999" fmla="*/ 3706571 w 5185727"/>
                <a:gd name="connsiteY2999" fmla="*/ 776489 h 4476587"/>
                <a:gd name="connsiteX3000" fmla="*/ 3720454 w 5185727"/>
                <a:gd name="connsiteY3000" fmla="*/ 762417 h 4476587"/>
                <a:gd name="connsiteX3001" fmla="*/ 3892715 w 5185727"/>
                <a:gd name="connsiteY3001" fmla="*/ 762275 h 4476587"/>
                <a:gd name="connsiteX3002" fmla="*/ 3909289 w 5185727"/>
                <a:gd name="connsiteY3002" fmla="*/ 751462 h 4476587"/>
                <a:gd name="connsiteX3003" fmla="*/ 3943052 w 5185727"/>
                <a:gd name="connsiteY3003" fmla="*/ 719919 h 4476587"/>
                <a:gd name="connsiteX3004" fmla="*/ 3911320 w 5185727"/>
                <a:gd name="connsiteY3004" fmla="*/ 682898 h 4476587"/>
                <a:gd name="connsiteX3005" fmla="*/ 3902206 w 5185727"/>
                <a:gd name="connsiteY3005" fmla="*/ 679310 h 4476587"/>
                <a:gd name="connsiteX3006" fmla="*/ 3658076 w 5185727"/>
                <a:gd name="connsiteY3006" fmla="*/ 679404 h 4476587"/>
                <a:gd name="connsiteX3007" fmla="*/ 3648679 w 5185727"/>
                <a:gd name="connsiteY3007" fmla="*/ 689603 h 4476587"/>
                <a:gd name="connsiteX3008" fmla="*/ 3649623 w 5185727"/>
                <a:gd name="connsiteY3008" fmla="*/ 901151 h 4476587"/>
                <a:gd name="connsiteX3009" fmla="*/ 3658596 w 5185727"/>
                <a:gd name="connsiteY3009" fmla="*/ 917301 h 4476587"/>
                <a:gd name="connsiteX3010" fmla="*/ 3674367 w 5185727"/>
                <a:gd name="connsiteY3010" fmla="*/ 967779 h 4476587"/>
                <a:gd name="connsiteX3011" fmla="*/ 3631302 w 5185727"/>
                <a:gd name="connsiteY3011" fmla="*/ 998850 h 4476587"/>
                <a:gd name="connsiteX3012" fmla="*/ 3589040 w 5185727"/>
                <a:gd name="connsiteY3012" fmla="*/ 968488 h 4476587"/>
                <a:gd name="connsiteX3013" fmla="*/ 3602119 w 5185727"/>
                <a:gd name="connsiteY3013" fmla="*/ 919426 h 4476587"/>
                <a:gd name="connsiteX3014" fmla="*/ 3610195 w 5185727"/>
                <a:gd name="connsiteY3014" fmla="*/ 901057 h 4476587"/>
                <a:gd name="connsiteX3015" fmla="*/ 3608731 w 5185727"/>
                <a:gd name="connsiteY3015" fmla="*/ 654235 h 4476587"/>
                <a:gd name="connsiteX3016" fmla="*/ 3622755 w 5185727"/>
                <a:gd name="connsiteY3016" fmla="*/ 640353 h 4476587"/>
                <a:gd name="connsiteX3017" fmla="*/ 3898098 w 5185727"/>
                <a:gd name="connsiteY3017" fmla="*/ 640635 h 4476587"/>
                <a:gd name="connsiteX3018" fmla="*/ 3913633 w 5185727"/>
                <a:gd name="connsiteY3018" fmla="*/ 630483 h 4476587"/>
                <a:gd name="connsiteX3019" fmla="*/ 3941162 w 5185727"/>
                <a:gd name="connsiteY3019" fmla="*/ 600739 h 4476587"/>
                <a:gd name="connsiteX3020" fmla="*/ 3911555 w 5185727"/>
                <a:gd name="connsiteY3020" fmla="*/ 566551 h 4476587"/>
                <a:gd name="connsiteX3021" fmla="*/ 3899373 w 5185727"/>
                <a:gd name="connsiteY3021" fmla="*/ 561357 h 4476587"/>
                <a:gd name="connsiteX3022" fmla="*/ 3671487 w 5185727"/>
                <a:gd name="connsiteY3022" fmla="*/ 561782 h 4476587"/>
                <a:gd name="connsiteX3023" fmla="*/ 3571096 w 5185727"/>
                <a:gd name="connsiteY3023" fmla="*/ 561876 h 4476587"/>
                <a:gd name="connsiteX3024" fmla="*/ 3556741 w 5185727"/>
                <a:gd name="connsiteY3024" fmla="*/ 568912 h 4476587"/>
                <a:gd name="connsiteX3025" fmla="*/ 3490019 w 5185727"/>
                <a:gd name="connsiteY3025" fmla="*/ 574815 h 4476587"/>
                <a:gd name="connsiteX3026" fmla="*/ 3491010 w 5185727"/>
                <a:gd name="connsiteY3026" fmla="*/ 507762 h 4476587"/>
                <a:gd name="connsiteX3027" fmla="*/ 3556693 w 5185727"/>
                <a:gd name="connsiteY3027" fmla="*/ 514608 h 4476587"/>
                <a:gd name="connsiteX3028" fmla="*/ 3572323 w 5185727"/>
                <a:gd name="connsiteY3028" fmla="*/ 521880 h 4476587"/>
                <a:gd name="connsiteX3029" fmla="*/ 3899231 w 5185727"/>
                <a:gd name="connsiteY3029" fmla="*/ 521551 h 4476587"/>
                <a:gd name="connsiteX3030" fmla="*/ 3912878 w 5185727"/>
                <a:gd name="connsiteY3030" fmla="*/ 512626 h 4476587"/>
                <a:gd name="connsiteX3031" fmla="*/ 3963876 w 5185727"/>
                <a:gd name="connsiteY3031" fmla="*/ 477965 h 4476587"/>
                <a:gd name="connsiteX3032" fmla="*/ 4121214 w 5185727"/>
                <a:gd name="connsiteY3032" fmla="*/ 477492 h 4476587"/>
                <a:gd name="connsiteX3033" fmla="*/ 4175424 w 5185727"/>
                <a:gd name="connsiteY3033" fmla="*/ 513428 h 4476587"/>
                <a:gd name="connsiteX3034" fmla="*/ 4186001 w 5185727"/>
                <a:gd name="connsiteY3034" fmla="*/ 520558 h 4476587"/>
                <a:gd name="connsiteX3035" fmla="*/ 4430131 w 5185727"/>
                <a:gd name="connsiteY3035" fmla="*/ 518858 h 4476587"/>
                <a:gd name="connsiteX3036" fmla="*/ 4439622 w 5185727"/>
                <a:gd name="connsiteY3036" fmla="*/ 508658 h 4476587"/>
                <a:gd name="connsiteX3037" fmla="*/ 4443542 w 5185727"/>
                <a:gd name="connsiteY3037" fmla="*/ 456669 h 4476587"/>
                <a:gd name="connsiteX3038" fmla="*/ 4455382 w 5185727"/>
                <a:gd name="connsiteY3038" fmla="*/ 450778 h 4476587"/>
                <a:gd name="connsiteX3039" fmla="*/ 1405327 w 5185727"/>
                <a:gd name="connsiteY3039" fmla="*/ 386448 h 4476587"/>
                <a:gd name="connsiteX3040" fmla="*/ 1398197 w 5185727"/>
                <a:gd name="connsiteY3040" fmla="*/ 393153 h 4476587"/>
                <a:gd name="connsiteX3041" fmla="*/ 1404997 w 5185727"/>
                <a:gd name="connsiteY3041" fmla="*/ 399858 h 4476587"/>
                <a:gd name="connsiteX3042" fmla="*/ 1411749 w 5185727"/>
                <a:gd name="connsiteY3042" fmla="*/ 393484 h 4476587"/>
                <a:gd name="connsiteX3043" fmla="*/ 1405327 w 5185727"/>
                <a:gd name="connsiteY3043" fmla="*/ 386448 h 4476587"/>
                <a:gd name="connsiteX3044" fmla="*/ 1408096 w 5185727"/>
                <a:gd name="connsiteY3044" fmla="*/ 347975 h 4476587"/>
                <a:gd name="connsiteX3045" fmla="*/ 1439893 w 5185727"/>
                <a:gd name="connsiteY3045" fmla="*/ 364868 h 4476587"/>
                <a:gd name="connsiteX3046" fmla="*/ 1460150 w 5185727"/>
                <a:gd name="connsiteY3046" fmla="*/ 374171 h 4476587"/>
                <a:gd name="connsiteX3047" fmla="*/ 2168316 w 5185727"/>
                <a:gd name="connsiteY3047" fmla="*/ 373840 h 4476587"/>
                <a:gd name="connsiteX3048" fmla="*/ 2195327 w 5185727"/>
                <a:gd name="connsiteY3048" fmla="*/ 382859 h 4476587"/>
                <a:gd name="connsiteX3049" fmla="*/ 2258413 w 5185727"/>
                <a:gd name="connsiteY3049" fmla="*/ 434094 h 4476587"/>
                <a:gd name="connsiteX3050" fmla="*/ 2281740 w 5185727"/>
                <a:gd name="connsiteY3050" fmla="*/ 442215 h 4476587"/>
                <a:gd name="connsiteX3051" fmla="*/ 3239561 w 5185727"/>
                <a:gd name="connsiteY3051" fmla="*/ 441791 h 4476587"/>
                <a:gd name="connsiteX3052" fmla="*/ 3263030 w 5185727"/>
                <a:gd name="connsiteY3052" fmla="*/ 454729 h 4476587"/>
                <a:gd name="connsiteX3053" fmla="*/ 3343730 w 5185727"/>
                <a:gd name="connsiteY3053" fmla="*/ 585955 h 4476587"/>
                <a:gd name="connsiteX3054" fmla="*/ 3339008 w 5185727"/>
                <a:gd name="connsiteY3054" fmla="*/ 610368 h 4476587"/>
                <a:gd name="connsiteX3055" fmla="*/ 3338914 w 5185727"/>
                <a:gd name="connsiteY3055" fmla="*/ 1076151 h 4476587"/>
                <a:gd name="connsiteX3056" fmla="*/ 3338914 w 5185727"/>
                <a:gd name="connsiteY3056" fmla="*/ 1091024 h 4476587"/>
                <a:gd name="connsiteX3057" fmla="*/ 3335951 w 5185727"/>
                <a:gd name="connsiteY3057" fmla="*/ 1102332 h 4476587"/>
                <a:gd name="connsiteX3058" fmla="*/ 3335997 w 5185727"/>
                <a:gd name="connsiteY3058" fmla="*/ 1102317 h 4476587"/>
                <a:gd name="connsiteX3059" fmla="*/ 3338960 w 5185727"/>
                <a:gd name="connsiteY3059" fmla="*/ 1091026 h 4476587"/>
                <a:gd name="connsiteX3060" fmla="*/ 3338960 w 5185727"/>
                <a:gd name="connsiteY3060" fmla="*/ 1076151 h 4476587"/>
                <a:gd name="connsiteX3061" fmla="*/ 3339055 w 5185727"/>
                <a:gd name="connsiteY3061" fmla="*/ 610368 h 4476587"/>
                <a:gd name="connsiteX3062" fmla="*/ 3343777 w 5185727"/>
                <a:gd name="connsiteY3062" fmla="*/ 585955 h 4476587"/>
                <a:gd name="connsiteX3063" fmla="*/ 3343446 w 5185727"/>
                <a:gd name="connsiteY3063" fmla="*/ 867908 h 4476587"/>
                <a:gd name="connsiteX3064" fmla="*/ 3343730 w 5185727"/>
                <a:gd name="connsiteY3064" fmla="*/ 1095653 h 4476587"/>
                <a:gd name="connsiteX3065" fmla="*/ 3328431 w 5185727"/>
                <a:gd name="connsiteY3065" fmla="*/ 1110433 h 4476587"/>
                <a:gd name="connsiteX3066" fmla="*/ 3305545 w 5185727"/>
                <a:gd name="connsiteY3066" fmla="*/ 1110152 h 4476587"/>
                <a:gd name="connsiteX3067" fmla="*/ 3305339 w 5185727"/>
                <a:gd name="connsiteY3067" fmla="*/ 1110244 h 4476587"/>
                <a:gd name="connsiteX3068" fmla="*/ 3305481 w 5185727"/>
                <a:gd name="connsiteY3068" fmla="*/ 611028 h 4476587"/>
                <a:gd name="connsiteX3069" fmla="*/ 3298587 w 5185727"/>
                <a:gd name="connsiteY3069" fmla="*/ 587040 h 4476587"/>
                <a:gd name="connsiteX3070" fmla="*/ 3239372 w 5185727"/>
                <a:gd name="connsiteY3070" fmla="*/ 491702 h 4476587"/>
                <a:gd name="connsiteX3071" fmla="*/ 3218784 w 5185727"/>
                <a:gd name="connsiteY3071" fmla="*/ 480747 h 4476587"/>
                <a:gd name="connsiteX3072" fmla="*/ 2267763 w 5185727"/>
                <a:gd name="connsiteY3072" fmla="*/ 481172 h 4476587"/>
                <a:gd name="connsiteX3073" fmla="*/ 2242122 w 5185727"/>
                <a:gd name="connsiteY3073" fmla="*/ 472011 h 4476587"/>
                <a:gd name="connsiteX3074" fmla="*/ 2176863 w 5185727"/>
                <a:gd name="connsiteY3074" fmla="*/ 419124 h 4476587"/>
                <a:gd name="connsiteX3075" fmla="*/ 2159864 w 5185727"/>
                <a:gd name="connsiteY3075" fmla="*/ 412892 h 4476587"/>
                <a:gd name="connsiteX3076" fmla="*/ 1457128 w 5185727"/>
                <a:gd name="connsiteY3076" fmla="*/ 412892 h 4476587"/>
                <a:gd name="connsiteX3077" fmla="*/ 1440601 w 5185727"/>
                <a:gd name="connsiteY3077" fmla="*/ 421344 h 4476587"/>
                <a:gd name="connsiteX3078" fmla="*/ 1374682 w 5185727"/>
                <a:gd name="connsiteY3078" fmla="*/ 426774 h 4476587"/>
                <a:gd name="connsiteX3079" fmla="*/ 1374067 w 5185727"/>
                <a:gd name="connsiteY3079" fmla="*/ 360618 h 4476587"/>
                <a:gd name="connsiteX3080" fmla="*/ 1408096 w 5185727"/>
                <a:gd name="connsiteY3080" fmla="*/ 347975 h 4476587"/>
                <a:gd name="connsiteX3081" fmla="*/ 3116646 w 5185727"/>
                <a:gd name="connsiteY3081" fmla="*/ 345135 h 4476587"/>
                <a:gd name="connsiteX3082" fmla="*/ 3110224 w 5185727"/>
                <a:gd name="connsiteY3082" fmla="*/ 352029 h 4476587"/>
                <a:gd name="connsiteX3083" fmla="*/ 3117307 w 5185727"/>
                <a:gd name="connsiteY3083" fmla="*/ 358451 h 4476587"/>
                <a:gd name="connsiteX3084" fmla="*/ 3123729 w 5185727"/>
                <a:gd name="connsiteY3084" fmla="*/ 351509 h 4476587"/>
                <a:gd name="connsiteX3085" fmla="*/ 3116646 w 5185727"/>
                <a:gd name="connsiteY3085" fmla="*/ 345135 h 4476587"/>
                <a:gd name="connsiteX3086" fmla="*/ 3227709 w 5185727"/>
                <a:gd name="connsiteY3086" fmla="*/ 337060 h 4476587"/>
                <a:gd name="connsiteX3087" fmla="*/ 3221333 w 5185727"/>
                <a:gd name="connsiteY3087" fmla="*/ 344001 h 4476587"/>
                <a:gd name="connsiteX3088" fmla="*/ 3228228 w 5185727"/>
                <a:gd name="connsiteY3088" fmla="*/ 350422 h 4476587"/>
                <a:gd name="connsiteX3089" fmla="*/ 3234744 w 5185727"/>
                <a:gd name="connsiteY3089" fmla="*/ 343340 h 4476587"/>
                <a:gd name="connsiteX3090" fmla="*/ 3227709 w 5185727"/>
                <a:gd name="connsiteY3090" fmla="*/ 337060 h 4476587"/>
                <a:gd name="connsiteX3091" fmla="*/ 3218511 w 5185727"/>
                <a:gd name="connsiteY3091" fmla="*/ 299228 h 4476587"/>
                <a:gd name="connsiteX3092" fmla="*/ 3267231 w 5185727"/>
                <a:gd name="connsiteY3092" fmla="*/ 322137 h 4476587"/>
                <a:gd name="connsiteX3093" fmla="*/ 3283051 w 5185727"/>
                <a:gd name="connsiteY3093" fmla="*/ 328513 h 4476587"/>
                <a:gd name="connsiteX3094" fmla="*/ 3613972 w 5185727"/>
                <a:gd name="connsiteY3094" fmla="*/ 327852 h 4476587"/>
                <a:gd name="connsiteX3095" fmla="*/ 3628752 w 5185727"/>
                <a:gd name="connsiteY3095" fmla="*/ 342442 h 4476587"/>
                <a:gd name="connsiteX3096" fmla="*/ 3628327 w 5185727"/>
                <a:gd name="connsiteY3096" fmla="*/ 387161 h 4476587"/>
                <a:gd name="connsiteX3097" fmla="*/ 3639801 w 5185727"/>
                <a:gd name="connsiteY3097" fmla="*/ 398446 h 4476587"/>
                <a:gd name="connsiteX3098" fmla="*/ 3839167 w 5185727"/>
                <a:gd name="connsiteY3098" fmla="*/ 399485 h 4476587"/>
                <a:gd name="connsiteX3099" fmla="*/ 3963875 w 5185727"/>
                <a:gd name="connsiteY3099" fmla="*/ 401421 h 4476587"/>
                <a:gd name="connsiteX3100" fmla="*/ 3981017 w 5185727"/>
                <a:gd name="connsiteY3100" fmla="*/ 393677 h 4476587"/>
                <a:gd name="connsiteX3101" fmla="*/ 4038437 w 5185727"/>
                <a:gd name="connsiteY3101" fmla="*/ 323648 h 4476587"/>
                <a:gd name="connsiteX3102" fmla="*/ 4047551 w 5185727"/>
                <a:gd name="connsiteY3102" fmla="*/ 315621 h 4476587"/>
                <a:gd name="connsiteX3103" fmla="*/ 4080747 w 5185727"/>
                <a:gd name="connsiteY3103" fmla="*/ 328229 h 4476587"/>
                <a:gd name="connsiteX3104" fmla="*/ 4056947 w 5185727"/>
                <a:gd name="connsiteY3104" fmla="*/ 364919 h 4476587"/>
                <a:gd name="connsiteX3105" fmla="*/ 4001228 w 5185727"/>
                <a:gd name="connsiteY3105" fmla="*/ 431358 h 4476587"/>
                <a:gd name="connsiteX3106" fmla="*/ 3981867 w 5185727"/>
                <a:gd name="connsiteY3106" fmla="*/ 440472 h 4476587"/>
                <a:gd name="connsiteX3107" fmla="*/ 3600797 w 5185727"/>
                <a:gd name="connsiteY3107" fmla="*/ 437497 h 4476587"/>
                <a:gd name="connsiteX3108" fmla="*/ 3589606 w 5185727"/>
                <a:gd name="connsiteY3108" fmla="*/ 426306 h 4476587"/>
                <a:gd name="connsiteX3109" fmla="*/ 3589701 w 5185727"/>
                <a:gd name="connsiteY3109" fmla="*/ 376158 h 4476587"/>
                <a:gd name="connsiteX3110" fmla="*/ 3580492 w 5185727"/>
                <a:gd name="connsiteY3110" fmla="*/ 366855 h 4476587"/>
                <a:gd name="connsiteX3111" fmla="*/ 3273984 w 5185727"/>
                <a:gd name="connsiteY3111" fmla="*/ 367328 h 4476587"/>
                <a:gd name="connsiteX3112" fmla="*/ 3261518 w 5185727"/>
                <a:gd name="connsiteY3112" fmla="*/ 373938 h 4476587"/>
                <a:gd name="connsiteX3113" fmla="*/ 3193568 w 5185727"/>
                <a:gd name="connsiteY3113" fmla="*/ 373136 h 4476587"/>
                <a:gd name="connsiteX3114" fmla="*/ 3200981 w 5185727"/>
                <a:gd name="connsiteY3114" fmla="*/ 307216 h 4476587"/>
                <a:gd name="connsiteX3115" fmla="*/ 3218511 w 5185727"/>
                <a:gd name="connsiteY3115" fmla="*/ 299228 h 4476587"/>
                <a:gd name="connsiteX3116" fmla="*/ 1720949 w 5185727"/>
                <a:gd name="connsiteY3116" fmla="*/ 266744 h 4476587"/>
                <a:gd name="connsiteX3117" fmla="*/ 1716699 w 5185727"/>
                <a:gd name="connsiteY3117" fmla="*/ 272363 h 4476587"/>
                <a:gd name="connsiteX3118" fmla="*/ 1722460 w 5185727"/>
                <a:gd name="connsiteY3118" fmla="*/ 279635 h 4476587"/>
                <a:gd name="connsiteX3119" fmla="*/ 1726285 w 5185727"/>
                <a:gd name="connsiteY3119" fmla="*/ 275574 h 4476587"/>
                <a:gd name="connsiteX3120" fmla="*/ 1720949 w 5185727"/>
                <a:gd name="connsiteY3120" fmla="*/ 266744 h 4476587"/>
                <a:gd name="connsiteX3121" fmla="*/ 1960829 w 5185727"/>
                <a:gd name="connsiteY3121" fmla="*/ 266131 h 4476587"/>
                <a:gd name="connsiteX3122" fmla="*/ 1954218 w 5185727"/>
                <a:gd name="connsiteY3122" fmla="*/ 272930 h 4476587"/>
                <a:gd name="connsiteX3123" fmla="*/ 1961255 w 5185727"/>
                <a:gd name="connsiteY3123" fmla="*/ 279730 h 4476587"/>
                <a:gd name="connsiteX3124" fmla="*/ 1967676 w 5185727"/>
                <a:gd name="connsiteY3124" fmla="*/ 272599 h 4476587"/>
                <a:gd name="connsiteX3125" fmla="*/ 1960829 w 5185727"/>
                <a:gd name="connsiteY3125" fmla="*/ 266131 h 4476587"/>
                <a:gd name="connsiteX3126" fmla="*/ 3156736 w 5185727"/>
                <a:gd name="connsiteY3126" fmla="*/ 250126 h 4476587"/>
                <a:gd name="connsiteX3127" fmla="*/ 3150219 w 5185727"/>
                <a:gd name="connsiteY3127" fmla="*/ 256926 h 4476587"/>
                <a:gd name="connsiteX3128" fmla="*/ 3157114 w 5185727"/>
                <a:gd name="connsiteY3128" fmla="*/ 263536 h 4476587"/>
                <a:gd name="connsiteX3129" fmla="*/ 3164007 w 5185727"/>
                <a:gd name="connsiteY3129" fmla="*/ 256594 h 4476587"/>
                <a:gd name="connsiteX3130" fmla="*/ 3156736 w 5185727"/>
                <a:gd name="connsiteY3130" fmla="*/ 250126 h 4476587"/>
                <a:gd name="connsiteX3131" fmla="*/ 1960546 w 5185727"/>
                <a:gd name="connsiteY3131" fmla="*/ 227740 h 4476587"/>
                <a:gd name="connsiteX3132" fmla="*/ 2005972 w 5185727"/>
                <a:gd name="connsiteY3132" fmla="*/ 272457 h 4476587"/>
                <a:gd name="connsiteX3133" fmla="*/ 1960876 w 5185727"/>
                <a:gd name="connsiteY3133" fmla="*/ 317931 h 4476587"/>
                <a:gd name="connsiteX3134" fmla="*/ 1915922 w 5185727"/>
                <a:gd name="connsiteY3134" fmla="*/ 272127 h 4476587"/>
                <a:gd name="connsiteX3135" fmla="*/ 1960546 w 5185727"/>
                <a:gd name="connsiteY3135" fmla="*/ 227740 h 4476587"/>
                <a:gd name="connsiteX3136" fmla="*/ 1724302 w 5185727"/>
                <a:gd name="connsiteY3136" fmla="*/ 227739 h 4476587"/>
                <a:gd name="connsiteX3137" fmla="*/ 1769209 w 5185727"/>
                <a:gd name="connsiteY3137" fmla="*/ 272221 h 4476587"/>
                <a:gd name="connsiteX3138" fmla="*/ 1723641 w 5185727"/>
                <a:gd name="connsiteY3138" fmla="*/ 317931 h 4476587"/>
                <a:gd name="connsiteX3139" fmla="*/ 1678120 w 5185727"/>
                <a:gd name="connsiteY3139" fmla="*/ 272269 h 4476587"/>
                <a:gd name="connsiteX3140" fmla="*/ 1724302 w 5185727"/>
                <a:gd name="connsiteY3140" fmla="*/ 227739 h 4476587"/>
                <a:gd name="connsiteX3141" fmla="*/ 3369323 w 5185727"/>
                <a:gd name="connsiteY3141" fmla="*/ 146997 h 4476587"/>
                <a:gd name="connsiteX3142" fmla="*/ 3362570 w 5185727"/>
                <a:gd name="connsiteY3142" fmla="*/ 153702 h 4476587"/>
                <a:gd name="connsiteX3143" fmla="*/ 3369275 w 5185727"/>
                <a:gd name="connsiteY3143" fmla="*/ 160408 h 4476587"/>
                <a:gd name="connsiteX3144" fmla="*/ 3375980 w 5185727"/>
                <a:gd name="connsiteY3144" fmla="*/ 153796 h 4476587"/>
                <a:gd name="connsiteX3145" fmla="*/ 3369323 w 5185727"/>
                <a:gd name="connsiteY3145" fmla="*/ 146997 h 4476587"/>
                <a:gd name="connsiteX3146" fmla="*/ 2170364 w 5185727"/>
                <a:gd name="connsiteY3146" fmla="*/ 43489 h 4476587"/>
                <a:gd name="connsiteX3147" fmla="*/ 2187771 w 5185727"/>
                <a:gd name="connsiteY3147" fmla="*/ 55247 h 4476587"/>
                <a:gd name="connsiteX3148" fmla="*/ 2187866 w 5185727"/>
                <a:gd name="connsiteY3148" fmla="*/ 269534 h 4476587"/>
                <a:gd name="connsiteX3149" fmla="*/ 2201371 w 5185727"/>
                <a:gd name="connsiteY3149" fmla="*/ 282755 h 4476587"/>
                <a:gd name="connsiteX3150" fmla="*/ 2813160 w 5185727"/>
                <a:gd name="connsiteY3150" fmla="*/ 282284 h 4476587"/>
                <a:gd name="connsiteX3151" fmla="*/ 2828128 w 5185727"/>
                <a:gd name="connsiteY3151" fmla="*/ 296781 h 4476587"/>
                <a:gd name="connsiteX3152" fmla="*/ 2829923 w 5185727"/>
                <a:gd name="connsiteY3152" fmla="*/ 332102 h 4476587"/>
                <a:gd name="connsiteX3153" fmla="*/ 2865007 w 5185727"/>
                <a:gd name="connsiteY3153" fmla="*/ 334463 h 4476587"/>
                <a:gd name="connsiteX3154" fmla="*/ 3063050 w 5185727"/>
                <a:gd name="connsiteY3154" fmla="*/ 334745 h 4476587"/>
                <a:gd name="connsiteX3155" fmla="*/ 3080428 w 5185727"/>
                <a:gd name="connsiteY3155" fmla="*/ 325632 h 4476587"/>
                <a:gd name="connsiteX3156" fmla="*/ 3144884 w 5185727"/>
                <a:gd name="connsiteY3156" fmla="*/ 315858 h 4476587"/>
                <a:gd name="connsiteX3157" fmla="*/ 3150692 w 5185727"/>
                <a:gd name="connsiteY3157" fmla="*/ 381873 h 4476587"/>
                <a:gd name="connsiteX3158" fmla="*/ 3084677 w 5185727"/>
                <a:gd name="connsiteY3158" fmla="*/ 382910 h 4476587"/>
                <a:gd name="connsiteX3159" fmla="*/ 3065128 w 5185727"/>
                <a:gd name="connsiteY3159" fmla="*/ 374647 h 4476587"/>
                <a:gd name="connsiteX3160" fmla="*/ 2800599 w 5185727"/>
                <a:gd name="connsiteY3160" fmla="*/ 375072 h 4476587"/>
                <a:gd name="connsiteX3161" fmla="*/ 2787425 w 5185727"/>
                <a:gd name="connsiteY3161" fmla="*/ 361425 h 4476587"/>
                <a:gd name="connsiteX3162" fmla="*/ 2787708 w 5185727"/>
                <a:gd name="connsiteY3162" fmla="*/ 330259 h 4476587"/>
                <a:gd name="connsiteX3163" fmla="*/ 2779964 w 5185727"/>
                <a:gd name="connsiteY3163" fmla="*/ 322327 h 4476587"/>
                <a:gd name="connsiteX3164" fmla="*/ 2769102 w 5185727"/>
                <a:gd name="connsiteY3164" fmla="*/ 322374 h 4476587"/>
                <a:gd name="connsiteX3165" fmla="*/ 2164066 w 5185727"/>
                <a:gd name="connsiteY3165" fmla="*/ 322704 h 4476587"/>
                <a:gd name="connsiteX3166" fmla="*/ 2149003 w 5185727"/>
                <a:gd name="connsiteY3166" fmla="*/ 306980 h 4476587"/>
                <a:gd name="connsiteX3167" fmla="*/ 2149287 w 5185727"/>
                <a:gd name="connsiteY3167" fmla="*/ 70972 h 4476587"/>
                <a:gd name="connsiteX3168" fmla="*/ 2151789 w 5185727"/>
                <a:gd name="connsiteY3168" fmla="*/ 52413 h 4476587"/>
                <a:gd name="connsiteX3169" fmla="*/ 2170364 w 5185727"/>
                <a:gd name="connsiteY3169" fmla="*/ 43489 h 4476587"/>
                <a:gd name="connsiteX3170" fmla="*/ 2876582 w 5185727"/>
                <a:gd name="connsiteY3170" fmla="*/ 855 h 4476587"/>
                <a:gd name="connsiteX3171" fmla="*/ 2891356 w 5185727"/>
                <a:gd name="connsiteY3171" fmla="*/ 20209 h 4476587"/>
                <a:gd name="connsiteX3172" fmla="*/ 2890129 w 5185727"/>
                <a:gd name="connsiteY3172" fmla="*/ 123151 h 4476587"/>
                <a:gd name="connsiteX3173" fmla="*/ 2901226 w 5185727"/>
                <a:gd name="connsiteY3173" fmla="*/ 130140 h 4476587"/>
                <a:gd name="connsiteX3174" fmla="*/ 3019230 w 5185727"/>
                <a:gd name="connsiteY3174" fmla="*/ 130186 h 4476587"/>
                <a:gd name="connsiteX3175" fmla="*/ 3317616 w 5185727"/>
                <a:gd name="connsiteY3175" fmla="*/ 130328 h 4476587"/>
                <a:gd name="connsiteX3176" fmla="*/ 3337449 w 5185727"/>
                <a:gd name="connsiteY3176" fmla="*/ 122159 h 4476587"/>
                <a:gd name="connsiteX3177" fmla="*/ 3395813 w 5185727"/>
                <a:gd name="connsiteY3177" fmla="*/ 116115 h 4476587"/>
                <a:gd name="connsiteX3178" fmla="*/ 3407477 w 5185727"/>
                <a:gd name="connsiteY3178" fmla="*/ 127589 h 4476587"/>
                <a:gd name="connsiteX3179" fmla="*/ 3383913 w 5185727"/>
                <a:gd name="connsiteY3179" fmla="*/ 196484 h 4476587"/>
                <a:gd name="connsiteX3180" fmla="*/ 3332018 w 5185727"/>
                <a:gd name="connsiteY3180" fmla="*/ 178493 h 4476587"/>
                <a:gd name="connsiteX3181" fmla="*/ 3313839 w 5185727"/>
                <a:gd name="connsiteY3181" fmla="*/ 168813 h 4476587"/>
                <a:gd name="connsiteX3182" fmla="*/ 2864961 w 5185727"/>
                <a:gd name="connsiteY3182" fmla="*/ 169332 h 4476587"/>
                <a:gd name="connsiteX3183" fmla="*/ 2849850 w 5185727"/>
                <a:gd name="connsiteY3183" fmla="*/ 153607 h 4476587"/>
                <a:gd name="connsiteX3184" fmla="*/ 2850086 w 5185727"/>
                <a:gd name="connsiteY3184" fmla="*/ 28851 h 4476587"/>
                <a:gd name="connsiteX3185" fmla="*/ 2854477 w 5185727"/>
                <a:gd name="connsiteY3185" fmla="*/ 6609 h 4476587"/>
                <a:gd name="connsiteX3186" fmla="*/ 2876582 w 5185727"/>
                <a:gd name="connsiteY3186" fmla="*/ 855 h 4476587"/>
                <a:gd name="connsiteX3187" fmla="*/ 2554391 w 5185727"/>
                <a:gd name="connsiteY3187" fmla="*/ 802 h 4476587"/>
                <a:gd name="connsiteX3188" fmla="*/ 2565157 w 5185727"/>
                <a:gd name="connsiteY3188" fmla="*/ 23987 h 4476587"/>
                <a:gd name="connsiteX3189" fmla="*/ 2564732 w 5185727"/>
                <a:gd name="connsiteY3189" fmla="*/ 177265 h 4476587"/>
                <a:gd name="connsiteX3190" fmla="*/ 2577670 w 5185727"/>
                <a:gd name="connsiteY3190" fmla="*/ 189872 h 4476587"/>
                <a:gd name="connsiteX3191" fmla="*/ 2885595 w 5185727"/>
                <a:gd name="connsiteY3191" fmla="*/ 189353 h 4476587"/>
                <a:gd name="connsiteX3192" fmla="*/ 2898675 w 5185727"/>
                <a:gd name="connsiteY3192" fmla="*/ 202859 h 4476587"/>
                <a:gd name="connsiteX3193" fmla="*/ 2928566 w 5185727"/>
                <a:gd name="connsiteY3193" fmla="*/ 232985 h 4476587"/>
                <a:gd name="connsiteX3194" fmla="*/ 3104934 w 5185727"/>
                <a:gd name="connsiteY3194" fmla="*/ 233079 h 4476587"/>
                <a:gd name="connsiteX3195" fmla="*/ 3124909 w 5185727"/>
                <a:gd name="connsiteY3195" fmla="*/ 225052 h 4476587"/>
                <a:gd name="connsiteX3196" fmla="*/ 3191017 w 5185727"/>
                <a:gd name="connsiteY3196" fmla="*/ 226798 h 4476587"/>
                <a:gd name="connsiteX3197" fmla="*/ 3185210 w 5185727"/>
                <a:gd name="connsiteY3197" fmla="*/ 292010 h 4476587"/>
                <a:gd name="connsiteX3198" fmla="*/ 3119054 w 5185727"/>
                <a:gd name="connsiteY3198" fmla="*/ 281197 h 4476587"/>
                <a:gd name="connsiteX3199" fmla="*/ 3100873 w 5185727"/>
                <a:gd name="connsiteY3199" fmla="*/ 271800 h 4476587"/>
                <a:gd name="connsiteX3200" fmla="*/ 2871618 w 5185727"/>
                <a:gd name="connsiteY3200" fmla="*/ 272177 h 4476587"/>
                <a:gd name="connsiteX3201" fmla="*/ 2859199 w 5185727"/>
                <a:gd name="connsiteY3201" fmla="*/ 259428 h 4476587"/>
                <a:gd name="connsiteX3202" fmla="*/ 2828694 w 5185727"/>
                <a:gd name="connsiteY3202" fmla="*/ 228546 h 4476587"/>
                <a:gd name="connsiteX3203" fmla="*/ 2538383 w 5185727"/>
                <a:gd name="connsiteY3203" fmla="*/ 228593 h 4476587"/>
                <a:gd name="connsiteX3204" fmla="*/ 2525917 w 5185727"/>
                <a:gd name="connsiteY3204" fmla="*/ 218818 h 4476587"/>
                <a:gd name="connsiteX3205" fmla="*/ 2526530 w 5185727"/>
                <a:gd name="connsiteY3205" fmla="*/ 11284 h 4476587"/>
                <a:gd name="connsiteX3206" fmla="*/ 2554391 w 5185727"/>
                <a:gd name="connsiteY3206" fmla="*/ 802 h 4476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  <a:cxn ang="0">
                  <a:pos x="connsiteX2796" y="connsiteY2796"/>
                </a:cxn>
                <a:cxn ang="0">
                  <a:pos x="connsiteX2797" y="connsiteY2797"/>
                </a:cxn>
                <a:cxn ang="0">
                  <a:pos x="connsiteX2798" y="connsiteY2798"/>
                </a:cxn>
                <a:cxn ang="0">
                  <a:pos x="connsiteX2799" y="connsiteY2799"/>
                </a:cxn>
                <a:cxn ang="0">
                  <a:pos x="connsiteX2800" y="connsiteY2800"/>
                </a:cxn>
                <a:cxn ang="0">
                  <a:pos x="connsiteX2801" y="connsiteY2801"/>
                </a:cxn>
                <a:cxn ang="0">
                  <a:pos x="connsiteX2802" y="connsiteY2802"/>
                </a:cxn>
                <a:cxn ang="0">
                  <a:pos x="connsiteX2803" y="connsiteY2803"/>
                </a:cxn>
                <a:cxn ang="0">
                  <a:pos x="connsiteX2804" y="connsiteY2804"/>
                </a:cxn>
                <a:cxn ang="0">
                  <a:pos x="connsiteX2805" y="connsiteY2805"/>
                </a:cxn>
                <a:cxn ang="0">
                  <a:pos x="connsiteX2806" y="connsiteY2806"/>
                </a:cxn>
                <a:cxn ang="0">
                  <a:pos x="connsiteX2807" y="connsiteY2807"/>
                </a:cxn>
                <a:cxn ang="0">
                  <a:pos x="connsiteX2808" y="connsiteY2808"/>
                </a:cxn>
                <a:cxn ang="0">
                  <a:pos x="connsiteX2809" y="connsiteY2809"/>
                </a:cxn>
                <a:cxn ang="0">
                  <a:pos x="connsiteX2810" y="connsiteY2810"/>
                </a:cxn>
                <a:cxn ang="0">
                  <a:pos x="connsiteX2811" y="connsiteY2811"/>
                </a:cxn>
                <a:cxn ang="0">
                  <a:pos x="connsiteX2812" y="connsiteY2812"/>
                </a:cxn>
                <a:cxn ang="0">
                  <a:pos x="connsiteX2813" y="connsiteY2813"/>
                </a:cxn>
                <a:cxn ang="0">
                  <a:pos x="connsiteX2814" y="connsiteY2814"/>
                </a:cxn>
                <a:cxn ang="0">
                  <a:pos x="connsiteX2815" y="connsiteY2815"/>
                </a:cxn>
                <a:cxn ang="0">
                  <a:pos x="connsiteX2816" y="connsiteY2816"/>
                </a:cxn>
                <a:cxn ang="0">
                  <a:pos x="connsiteX2817" y="connsiteY2817"/>
                </a:cxn>
                <a:cxn ang="0">
                  <a:pos x="connsiteX2818" y="connsiteY2818"/>
                </a:cxn>
                <a:cxn ang="0">
                  <a:pos x="connsiteX2819" y="connsiteY2819"/>
                </a:cxn>
                <a:cxn ang="0">
                  <a:pos x="connsiteX2820" y="connsiteY2820"/>
                </a:cxn>
                <a:cxn ang="0">
                  <a:pos x="connsiteX2821" y="connsiteY2821"/>
                </a:cxn>
                <a:cxn ang="0">
                  <a:pos x="connsiteX2822" y="connsiteY2822"/>
                </a:cxn>
                <a:cxn ang="0">
                  <a:pos x="connsiteX2823" y="connsiteY2823"/>
                </a:cxn>
                <a:cxn ang="0">
                  <a:pos x="connsiteX2824" y="connsiteY2824"/>
                </a:cxn>
                <a:cxn ang="0">
                  <a:pos x="connsiteX2825" y="connsiteY2825"/>
                </a:cxn>
                <a:cxn ang="0">
                  <a:pos x="connsiteX2826" y="connsiteY2826"/>
                </a:cxn>
                <a:cxn ang="0">
                  <a:pos x="connsiteX2827" y="connsiteY2827"/>
                </a:cxn>
                <a:cxn ang="0">
                  <a:pos x="connsiteX2828" y="connsiteY2828"/>
                </a:cxn>
                <a:cxn ang="0">
                  <a:pos x="connsiteX2829" y="connsiteY2829"/>
                </a:cxn>
                <a:cxn ang="0">
                  <a:pos x="connsiteX2830" y="connsiteY2830"/>
                </a:cxn>
                <a:cxn ang="0">
                  <a:pos x="connsiteX2831" y="connsiteY2831"/>
                </a:cxn>
                <a:cxn ang="0">
                  <a:pos x="connsiteX2832" y="connsiteY2832"/>
                </a:cxn>
                <a:cxn ang="0">
                  <a:pos x="connsiteX2833" y="connsiteY2833"/>
                </a:cxn>
                <a:cxn ang="0">
                  <a:pos x="connsiteX2834" y="connsiteY2834"/>
                </a:cxn>
                <a:cxn ang="0">
                  <a:pos x="connsiteX2835" y="connsiteY2835"/>
                </a:cxn>
                <a:cxn ang="0">
                  <a:pos x="connsiteX2836" y="connsiteY2836"/>
                </a:cxn>
                <a:cxn ang="0">
                  <a:pos x="connsiteX2837" y="connsiteY2837"/>
                </a:cxn>
                <a:cxn ang="0">
                  <a:pos x="connsiteX2838" y="connsiteY2838"/>
                </a:cxn>
                <a:cxn ang="0">
                  <a:pos x="connsiteX2839" y="connsiteY2839"/>
                </a:cxn>
                <a:cxn ang="0">
                  <a:pos x="connsiteX2840" y="connsiteY2840"/>
                </a:cxn>
                <a:cxn ang="0">
                  <a:pos x="connsiteX2841" y="connsiteY2841"/>
                </a:cxn>
                <a:cxn ang="0">
                  <a:pos x="connsiteX2842" y="connsiteY2842"/>
                </a:cxn>
                <a:cxn ang="0">
                  <a:pos x="connsiteX2843" y="connsiteY2843"/>
                </a:cxn>
                <a:cxn ang="0">
                  <a:pos x="connsiteX2844" y="connsiteY2844"/>
                </a:cxn>
                <a:cxn ang="0">
                  <a:pos x="connsiteX2845" y="connsiteY2845"/>
                </a:cxn>
                <a:cxn ang="0">
                  <a:pos x="connsiteX2846" y="connsiteY2846"/>
                </a:cxn>
                <a:cxn ang="0">
                  <a:pos x="connsiteX2847" y="connsiteY2847"/>
                </a:cxn>
                <a:cxn ang="0">
                  <a:pos x="connsiteX2848" y="connsiteY2848"/>
                </a:cxn>
                <a:cxn ang="0">
                  <a:pos x="connsiteX2849" y="connsiteY2849"/>
                </a:cxn>
                <a:cxn ang="0">
                  <a:pos x="connsiteX2850" y="connsiteY2850"/>
                </a:cxn>
                <a:cxn ang="0">
                  <a:pos x="connsiteX2851" y="connsiteY2851"/>
                </a:cxn>
                <a:cxn ang="0">
                  <a:pos x="connsiteX2852" y="connsiteY2852"/>
                </a:cxn>
                <a:cxn ang="0">
                  <a:pos x="connsiteX2853" y="connsiteY2853"/>
                </a:cxn>
                <a:cxn ang="0">
                  <a:pos x="connsiteX2854" y="connsiteY2854"/>
                </a:cxn>
                <a:cxn ang="0">
                  <a:pos x="connsiteX2855" y="connsiteY2855"/>
                </a:cxn>
                <a:cxn ang="0">
                  <a:pos x="connsiteX2856" y="connsiteY2856"/>
                </a:cxn>
                <a:cxn ang="0">
                  <a:pos x="connsiteX2857" y="connsiteY2857"/>
                </a:cxn>
                <a:cxn ang="0">
                  <a:pos x="connsiteX2858" y="connsiteY2858"/>
                </a:cxn>
                <a:cxn ang="0">
                  <a:pos x="connsiteX2859" y="connsiteY2859"/>
                </a:cxn>
                <a:cxn ang="0">
                  <a:pos x="connsiteX2860" y="connsiteY2860"/>
                </a:cxn>
                <a:cxn ang="0">
                  <a:pos x="connsiteX2861" y="connsiteY2861"/>
                </a:cxn>
                <a:cxn ang="0">
                  <a:pos x="connsiteX2862" y="connsiteY2862"/>
                </a:cxn>
                <a:cxn ang="0">
                  <a:pos x="connsiteX2863" y="connsiteY2863"/>
                </a:cxn>
                <a:cxn ang="0">
                  <a:pos x="connsiteX2864" y="connsiteY2864"/>
                </a:cxn>
                <a:cxn ang="0">
                  <a:pos x="connsiteX2865" y="connsiteY2865"/>
                </a:cxn>
                <a:cxn ang="0">
                  <a:pos x="connsiteX2866" y="connsiteY2866"/>
                </a:cxn>
                <a:cxn ang="0">
                  <a:pos x="connsiteX2867" y="connsiteY2867"/>
                </a:cxn>
                <a:cxn ang="0">
                  <a:pos x="connsiteX2868" y="connsiteY2868"/>
                </a:cxn>
                <a:cxn ang="0">
                  <a:pos x="connsiteX2869" y="connsiteY2869"/>
                </a:cxn>
                <a:cxn ang="0">
                  <a:pos x="connsiteX2870" y="connsiteY2870"/>
                </a:cxn>
                <a:cxn ang="0">
                  <a:pos x="connsiteX2871" y="connsiteY2871"/>
                </a:cxn>
                <a:cxn ang="0">
                  <a:pos x="connsiteX2872" y="connsiteY2872"/>
                </a:cxn>
                <a:cxn ang="0">
                  <a:pos x="connsiteX2873" y="connsiteY2873"/>
                </a:cxn>
                <a:cxn ang="0">
                  <a:pos x="connsiteX2874" y="connsiteY2874"/>
                </a:cxn>
                <a:cxn ang="0">
                  <a:pos x="connsiteX2875" y="connsiteY2875"/>
                </a:cxn>
                <a:cxn ang="0">
                  <a:pos x="connsiteX2876" y="connsiteY2876"/>
                </a:cxn>
                <a:cxn ang="0">
                  <a:pos x="connsiteX2877" y="connsiteY2877"/>
                </a:cxn>
                <a:cxn ang="0">
                  <a:pos x="connsiteX2878" y="connsiteY2878"/>
                </a:cxn>
                <a:cxn ang="0">
                  <a:pos x="connsiteX2879" y="connsiteY2879"/>
                </a:cxn>
                <a:cxn ang="0">
                  <a:pos x="connsiteX2880" y="connsiteY2880"/>
                </a:cxn>
                <a:cxn ang="0">
                  <a:pos x="connsiteX2881" y="connsiteY2881"/>
                </a:cxn>
                <a:cxn ang="0">
                  <a:pos x="connsiteX2882" y="connsiteY2882"/>
                </a:cxn>
                <a:cxn ang="0">
                  <a:pos x="connsiteX2883" y="connsiteY2883"/>
                </a:cxn>
                <a:cxn ang="0">
                  <a:pos x="connsiteX2884" y="connsiteY2884"/>
                </a:cxn>
                <a:cxn ang="0">
                  <a:pos x="connsiteX2885" y="connsiteY2885"/>
                </a:cxn>
                <a:cxn ang="0">
                  <a:pos x="connsiteX2886" y="connsiteY2886"/>
                </a:cxn>
                <a:cxn ang="0">
                  <a:pos x="connsiteX2887" y="connsiteY2887"/>
                </a:cxn>
                <a:cxn ang="0">
                  <a:pos x="connsiteX2888" y="connsiteY2888"/>
                </a:cxn>
                <a:cxn ang="0">
                  <a:pos x="connsiteX2889" y="connsiteY2889"/>
                </a:cxn>
                <a:cxn ang="0">
                  <a:pos x="connsiteX2890" y="connsiteY2890"/>
                </a:cxn>
                <a:cxn ang="0">
                  <a:pos x="connsiteX2891" y="connsiteY2891"/>
                </a:cxn>
                <a:cxn ang="0">
                  <a:pos x="connsiteX2892" y="connsiteY2892"/>
                </a:cxn>
                <a:cxn ang="0">
                  <a:pos x="connsiteX2893" y="connsiteY2893"/>
                </a:cxn>
                <a:cxn ang="0">
                  <a:pos x="connsiteX2894" y="connsiteY2894"/>
                </a:cxn>
                <a:cxn ang="0">
                  <a:pos x="connsiteX2895" y="connsiteY2895"/>
                </a:cxn>
                <a:cxn ang="0">
                  <a:pos x="connsiteX2896" y="connsiteY2896"/>
                </a:cxn>
                <a:cxn ang="0">
                  <a:pos x="connsiteX2897" y="connsiteY2897"/>
                </a:cxn>
                <a:cxn ang="0">
                  <a:pos x="connsiteX2898" y="connsiteY2898"/>
                </a:cxn>
                <a:cxn ang="0">
                  <a:pos x="connsiteX2899" y="connsiteY2899"/>
                </a:cxn>
                <a:cxn ang="0">
                  <a:pos x="connsiteX2900" y="connsiteY2900"/>
                </a:cxn>
                <a:cxn ang="0">
                  <a:pos x="connsiteX2901" y="connsiteY2901"/>
                </a:cxn>
                <a:cxn ang="0">
                  <a:pos x="connsiteX2902" y="connsiteY2902"/>
                </a:cxn>
                <a:cxn ang="0">
                  <a:pos x="connsiteX2903" y="connsiteY2903"/>
                </a:cxn>
                <a:cxn ang="0">
                  <a:pos x="connsiteX2904" y="connsiteY2904"/>
                </a:cxn>
                <a:cxn ang="0">
                  <a:pos x="connsiteX2905" y="connsiteY2905"/>
                </a:cxn>
                <a:cxn ang="0">
                  <a:pos x="connsiteX2906" y="connsiteY2906"/>
                </a:cxn>
                <a:cxn ang="0">
                  <a:pos x="connsiteX2907" y="connsiteY2907"/>
                </a:cxn>
                <a:cxn ang="0">
                  <a:pos x="connsiteX2908" y="connsiteY2908"/>
                </a:cxn>
                <a:cxn ang="0">
                  <a:pos x="connsiteX2909" y="connsiteY2909"/>
                </a:cxn>
                <a:cxn ang="0">
                  <a:pos x="connsiteX2910" y="connsiteY2910"/>
                </a:cxn>
                <a:cxn ang="0">
                  <a:pos x="connsiteX2911" y="connsiteY2911"/>
                </a:cxn>
                <a:cxn ang="0">
                  <a:pos x="connsiteX2912" y="connsiteY2912"/>
                </a:cxn>
                <a:cxn ang="0">
                  <a:pos x="connsiteX2913" y="connsiteY2913"/>
                </a:cxn>
                <a:cxn ang="0">
                  <a:pos x="connsiteX2914" y="connsiteY2914"/>
                </a:cxn>
                <a:cxn ang="0">
                  <a:pos x="connsiteX2915" y="connsiteY2915"/>
                </a:cxn>
                <a:cxn ang="0">
                  <a:pos x="connsiteX2916" y="connsiteY2916"/>
                </a:cxn>
                <a:cxn ang="0">
                  <a:pos x="connsiteX2917" y="connsiteY2917"/>
                </a:cxn>
                <a:cxn ang="0">
                  <a:pos x="connsiteX2918" y="connsiteY2918"/>
                </a:cxn>
                <a:cxn ang="0">
                  <a:pos x="connsiteX2919" y="connsiteY2919"/>
                </a:cxn>
                <a:cxn ang="0">
                  <a:pos x="connsiteX2920" y="connsiteY2920"/>
                </a:cxn>
                <a:cxn ang="0">
                  <a:pos x="connsiteX2921" y="connsiteY2921"/>
                </a:cxn>
                <a:cxn ang="0">
                  <a:pos x="connsiteX2922" y="connsiteY2922"/>
                </a:cxn>
                <a:cxn ang="0">
                  <a:pos x="connsiteX2923" y="connsiteY2923"/>
                </a:cxn>
                <a:cxn ang="0">
                  <a:pos x="connsiteX2924" y="connsiteY2924"/>
                </a:cxn>
                <a:cxn ang="0">
                  <a:pos x="connsiteX2925" y="connsiteY2925"/>
                </a:cxn>
                <a:cxn ang="0">
                  <a:pos x="connsiteX2926" y="connsiteY2926"/>
                </a:cxn>
                <a:cxn ang="0">
                  <a:pos x="connsiteX2927" y="connsiteY2927"/>
                </a:cxn>
                <a:cxn ang="0">
                  <a:pos x="connsiteX2928" y="connsiteY2928"/>
                </a:cxn>
                <a:cxn ang="0">
                  <a:pos x="connsiteX2929" y="connsiteY2929"/>
                </a:cxn>
                <a:cxn ang="0">
                  <a:pos x="connsiteX2930" y="connsiteY2930"/>
                </a:cxn>
                <a:cxn ang="0">
                  <a:pos x="connsiteX2931" y="connsiteY2931"/>
                </a:cxn>
                <a:cxn ang="0">
                  <a:pos x="connsiteX2932" y="connsiteY2932"/>
                </a:cxn>
                <a:cxn ang="0">
                  <a:pos x="connsiteX2933" y="connsiteY2933"/>
                </a:cxn>
                <a:cxn ang="0">
                  <a:pos x="connsiteX2934" y="connsiteY2934"/>
                </a:cxn>
                <a:cxn ang="0">
                  <a:pos x="connsiteX2935" y="connsiteY2935"/>
                </a:cxn>
                <a:cxn ang="0">
                  <a:pos x="connsiteX2936" y="connsiteY2936"/>
                </a:cxn>
                <a:cxn ang="0">
                  <a:pos x="connsiteX2937" y="connsiteY2937"/>
                </a:cxn>
                <a:cxn ang="0">
                  <a:pos x="connsiteX2938" y="connsiteY2938"/>
                </a:cxn>
                <a:cxn ang="0">
                  <a:pos x="connsiteX2939" y="connsiteY2939"/>
                </a:cxn>
                <a:cxn ang="0">
                  <a:pos x="connsiteX2940" y="connsiteY2940"/>
                </a:cxn>
                <a:cxn ang="0">
                  <a:pos x="connsiteX2941" y="connsiteY2941"/>
                </a:cxn>
                <a:cxn ang="0">
                  <a:pos x="connsiteX2942" y="connsiteY2942"/>
                </a:cxn>
                <a:cxn ang="0">
                  <a:pos x="connsiteX2943" y="connsiteY2943"/>
                </a:cxn>
                <a:cxn ang="0">
                  <a:pos x="connsiteX2944" y="connsiteY2944"/>
                </a:cxn>
                <a:cxn ang="0">
                  <a:pos x="connsiteX2945" y="connsiteY2945"/>
                </a:cxn>
                <a:cxn ang="0">
                  <a:pos x="connsiteX2946" y="connsiteY2946"/>
                </a:cxn>
                <a:cxn ang="0">
                  <a:pos x="connsiteX2947" y="connsiteY2947"/>
                </a:cxn>
                <a:cxn ang="0">
                  <a:pos x="connsiteX2948" y="connsiteY2948"/>
                </a:cxn>
                <a:cxn ang="0">
                  <a:pos x="connsiteX2949" y="connsiteY2949"/>
                </a:cxn>
                <a:cxn ang="0">
                  <a:pos x="connsiteX2950" y="connsiteY2950"/>
                </a:cxn>
                <a:cxn ang="0">
                  <a:pos x="connsiteX2951" y="connsiteY2951"/>
                </a:cxn>
                <a:cxn ang="0">
                  <a:pos x="connsiteX2952" y="connsiteY2952"/>
                </a:cxn>
                <a:cxn ang="0">
                  <a:pos x="connsiteX2953" y="connsiteY2953"/>
                </a:cxn>
                <a:cxn ang="0">
                  <a:pos x="connsiteX2954" y="connsiteY2954"/>
                </a:cxn>
                <a:cxn ang="0">
                  <a:pos x="connsiteX2955" y="connsiteY2955"/>
                </a:cxn>
                <a:cxn ang="0">
                  <a:pos x="connsiteX2956" y="connsiteY2956"/>
                </a:cxn>
                <a:cxn ang="0">
                  <a:pos x="connsiteX2957" y="connsiteY2957"/>
                </a:cxn>
                <a:cxn ang="0">
                  <a:pos x="connsiteX2958" y="connsiteY2958"/>
                </a:cxn>
                <a:cxn ang="0">
                  <a:pos x="connsiteX2959" y="connsiteY2959"/>
                </a:cxn>
                <a:cxn ang="0">
                  <a:pos x="connsiteX2960" y="connsiteY2960"/>
                </a:cxn>
                <a:cxn ang="0">
                  <a:pos x="connsiteX2961" y="connsiteY2961"/>
                </a:cxn>
                <a:cxn ang="0">
                  <a:pos x="connsiteX2962" y="connsiteY2962"/>
                </a:cxn>
                <a:cxn ang="0">
                  <a:pos x="connsiteX2963" y="connsiteY2963"/>
                </a:cxn>
                <a:cxn ang="0">
                  <a:pos x="connsiteX2964" y="connsiteY2964"/>
                </a:cxn>
                <a:cxn ang="0">
                  <a:pos x="connsiteX2965" y="connsiteY2965"/>
                </a:cxn>
                <a:cxn ang="0">
                  <a:pos x="connsiteX2966" y="connsiteY2966"/>
                </a:cxn>
                <a:cxn ang="0">
                  <a:pos x="connsiteX2967" y="connsiteY2967"/>
                </a:cxn>
                <a:cxn ang="0">
                  <a:pos x="connsiteX2968" y="connsiteY2968"/>
                </a:cxn>
                <a:cxn ang="0">
                  <a:pos x="connsiteX2969" y="connsiteY2969"/>
                </a:cxn>
                <a:cxn ang="0">
                  <a:pos x="connsiteX2970" y="connsiteY2970"/>
                </a:cxn>
                <a:cxn ang="0">
                  <a:pos x="connsiteX2971" y="connsiteY2971"/>
                </a:cxn>
                <a:cxn ang="0">
                  <a:pos x="connsiteX2972" y="connsiteY2972"/>
                </a:cxn>
                <a:cxn ang="0">
                  <a:pos x="connsiteX2973" y="connsiteY2973"/>
                </a:cxn>
                <a:cxn ang="0">
                  <a:pos x="connsiteX2974" y="connsiteY2974"/>
                </a:cxn>
                <a:cxn ang="0">
                  <a:pos x="connsiteX2975" y="connsiteY2975"/>
                </a:cxn>
                <a:cxn ang="0">
                  <a:pos x="connsiteX2976" y="connsiteY2976"/>
                </a:cxn>
                <a:cxn ang="0">
                  <a:pos x="connsiteX2977" y="connsiteY2977"/>
                </a:cxn>
                <a:cxn ang="0">
                  <a:pos x="connsiteX2978" y="connsiteY2978"/>
                </a:cxn>
                <a:cxn ang="0">
                  <a:pos x="connsiteX2979" y="connsiteY2979"/>
                </a:cxn>
                <a:cxn ang="0">
                  <a:pos x="connsiteX2980" y="connsiteY2980"/>
                </a:cxn>
                <a:cxn ang="0">
                  <a:pos x="connsiteX2981" y="connsiteY2981"/>
                </a:cxn>
                <a:cxn ang="0">
                  <a:pos x="connsiteX2982" y="connsiteY2982"/>
                </a:cxn>
                <a:cxn ang="0">
                  <a:pos x="connsiteX2983" y="connsiteY2983"/>
                </a:cxn>
                <a:cxn ang="0">
                  <a:pos x="connsiteX2984" y="connsiteY2984"/>
                </a:cxn>
                <a:cxn ang="0">
                  <a:pos x="connsiteX2985" y="connsiteY2985"/>
                </a:cxn>
                <a:cxn ang="0">
                  <a:pos x="connsiteX2986" y="connsiteY2986"/>
                </a:cxn>
                <a:cxn ang="0">
                  <a:pos x="connsiteX2987" y="connsiteY2987"/>
                </a:cxn>
                <a:cxn ang="0">
                  <a:pos x="connsiteX2988" y="connsiteY2988"/>
                </a:cxn>
                <a:cxn ang="0">
                  <a:pos x="connsiteX2989" y="connsiteY2989"/>
                </a:cxn>
                <a:cxn ang="0">
                  <a:pos x="connsiteX2990" y="connsiteY2990"/>
                </a:cxn>
                <a:cxn ang="0">
                  <a:pos x="connsiteX2991" y="connsiteY2991"/>
                </a:cxn>
                <a:cxn ang="0">
                  <a:pos x="connsiteX2992" y="connsiteY2992"/>
                </a:cxn>
                <a:cxn ang="0">
                  <a:pos x="connsiteX2993" y="connsiteY2993"/>
                </a:cxn>
                <a:cxn ang="0">
                  <a:pos x="connsiteX2994" y="connsiteY2994"/>
                </a:cxn>
                <a:cxn ang="0">
                  <a:pos x="connsiteX2995" y="connsiteY2995"/>
                </a:cxn>
                <a:cxn ang="0">
                  <a:pos x="connsiteX2996" y="connsiteY2996"/>
                </a:cxn>
                <a:cxn ang="0">
                  <a:pos x="connsiteX2997" y="connsiteY2997"/>
                </a:cxn>
                <a:cxn ang="0">
                  <a:pos x="connsiteX2998" y="connsiteY2998"/>
                </a:cxn>
                <a:cxn ang="0">
                  <a:pos x="connsiteX2999" y="connsiteY2999"/>
                </a:cxn>
                <a:cxn ang="0">
                  <a:pos x="connsiteX3000" y="connsiteY3000"/>
                </a:cxn>
                <a:cxn ang="0">
                  <a:pos x="connsiteX3001" y="connsiteY3001"/>
                </a:cxn>
                <a:cxn ang="0">
                  <a:pos x="connsiteX3002" y="connsiteY3002"/>
                </a:cxn>
                <a:cxn ang="0">
                  <a:pos x="connsiteX3003" y="connsiteY3003"/>
                </a:cxn>
                <a:cxn ang="0">
                  <a:pos x="connsiteX3004" y="connsiteY3004"/>
                </a:cxn>
                <a:cxn ang="0">
                  <a:pos x="connsiteX3005" y="connsiteY3005"/>
                </a:cxn>
                <a:cxn ang="0">
                  <a:pos x="connsiteX3006" y="connsiteY3006"/>
                </a:cxn>
                <a:cxn ang="0">
                  <a:pos x="connsiteX3007" y="connsiteY3007"/>
                </a:cxn>
                <a:cxn ang="0">
                  <a:pos x="connsiteX3008" y="connsiteY3008"/>
                </a:cxn>
                <a:cxn ang="0">
                  <a:pos x="connsiteX3009" y="connsiteY3009"/>
                </a:cxn>
                <a:cxn ang="0">
                  <a:pos x="connsiteX3010" y="connsiteY3010"/>
                </a:cxn>
                <a:cxn ang="0">
                  <a:pos x="connsiteX3011" y="connsiteY3011"/>
                </a:cxn>
                <a:cxn ang="0">
                  <a:pos x="connsiteX3012" y="connsiteY3012"/>
                </a:cxn>
                <a:cxn ang="0">
                  <a:pos x="connsiteX3013" y="connsiteY3013"/>
                </a:cxn>
                <a:cxn ang="0">
                  <a:pos x="connsiteX3014" y="connsiteY3014"/>
                </a:cxn>
                <a:cxn ang="0">
                  <a:pos x="connsiteX3015" y="connsiteY3015"/>
                </a:cxn>
                <a:cxn ang="0">
                  <a:pos x="connsiteX3016" y="connsiteY3016"/>
                </a:cxn>
                <a:cxn ang="0">
                  <a:pos x="connsiteX3017" y="connsiteY3017"/>
                </a:cxn>
                <a:cxn ang="0">
                  <a:pos x="connsiteX3018" y="connsiteY3018"/>
                </a:cxn>
                <a:cxn ang="0">
                  <a:pos x="connsiteX3019" y="connsiteY3019"/>
                </a:cxn>
                <a:cxn ang="0">
                  <a:pos x="connsiteX3020" y="connsiteY3020"/>
                </a:cxn>
                <a:cxn ang="0">
                  <a:pos x="connsiteX3021" y="connsiteY3021"/>
                </a:cxn>
                <a:cxn ang="0">
                  <a:pos x="connsiteX3022" y="connsiteY3022"/>
                </a:cxn>
                <a:cxn ang="0">
                  <a:pos x="connsiteX3023" y="connsiteY3023"/>
                </a:cxn>
                <a:cxn ang="0">
                  <a:pos x="connsiteX3024" y="connsiteY3024"/>
                </a:cxn>
                <a:cxn ang="0">
                  <a:pos x="connsiteX3025" y="connsiteY3025"/>
                </a:cxn>
                <a:cxn ang="0">
                  <a:pos x="connsiteX3026" y="connsiteY3026"/>
                </a:cxn>
                <a:cxn ang="0">
                  <a:pos x="connsiteX3027" y="connsiteY3027"/>
                </a:cxn>
                <a:cxn ang="0">
                  <a:pos x="connsiteX3028" y="connsiteY3028"/>
                </a:cxn>
                <a:cxn ang="0">
                  <a:pos x="connsiteX3029" y="connsiteY3029"/>
                </a:cxn>
                <a:cxn ang="0">
                  <a:pos x="connsiteX3030" y="connsiteY3030"/>
                </a:cxn>
                <a:cxn ang="0">
                  <a:pos x="connsiteX3031" y="connsiteY3031"/>
                </a:cxn>
                <a:cxn ang="0">
                  <a:pos x="connsiteX3032" y="connsiteY3032"/>
                </a:cxn>
                <a:cxn ang="0">
                  <a:pos x="connsiteX3033" y="connsiteY3033"/>
                </a:cxn>
                <a:cxn ang="0">
                  <a:pos x="connsiteX3034" y="connsiteY3034"/>
                </a:cxn>
                <a:cxn ang="0">
                  <a:pos x="connsiteX3035" y="connsiteY3035"/>
                </a:cxn>
                <a:cxn ang="0">
                  <a:pos x="connsiteX3036" y="connsiteY3036"/>
                </a:cxn>
                <a:cxn ang="0">
                  <a:pos x="connsiteX3037" y="connsiteY3037"/>
                </a:cxn>
                <a:cxn ang="0">
                  <a:pos x="connsiteX3038" y="connsiteY3038"/>
                </a:cxn>
                <a:cxn ang="0">
                  <a:pos x="connsiteX3039" y="connsiteY3039"/>
                </a:cxn>
                <a:cxn ang="0">
                  <a:pos x="connsiteX3040" y="connsiteY3040"/>
                </a:cxn>
                <a:cxn ang="0">
                  <a:pos x="connsiteX3041" y="connsiteY3041"/>
                </a:cxn>
                <a:cxn ang="0">
                  <a:pos x="connsiteX3042" y="connsiteY3042"/>
                </a:cxn>
                <a:cxn ang="0">
                  <a:pos x="connsiteX3043" y="connsiteY3043"/>
                </a:cxn>
                <a:cxn ang="0">
                  <a:pos x="connsiteX3044" y="connsiteY3044"/>
                </a:cxn>
                <a:cxn ang="0">
                  <a:pos x="connsiteX3045" y="connsiteY3045"/>
                </a:cxn>
                <a:cxn ang="0">
                  <a:pos x="connsiteX3046" y="connsiteY3046"/>
                </a:cxn>
                <a:cxn ang="0">
                  <a:pos x="connsiteX3047" y="connsiteY3047"/>
                </a:cxn>
                <a:cxn ang="0">
                  <a:pos x="connsiteX3048" y="connsiteY3048"/>
                </a:cxn>
                <a:cxn ang="0">
                  <a:pos x="connsiteX3049" y="connsiteY3049"/>
                </a:cxn>
                <a:cxn ang="0">
                  <a:pos x="connsiteX3050" y="connsiteY3050"/>
                </a:cxn>
                <a:cxn ang="0">
                  <a:pos x="connsiteX3051" y="connsiteY3051"/>
                </a:cxn>
                <a:cxn ang="0">
                  <a:pos x="connsiteX3052" y="connsiteY3052"/>
                </a:cxn>
                <a:cxn ang="0">
                  <a:pos x="connsiteX3053" y="connsiteY3053"/>
                </a:cxn>
                <a:cxn ang="0">
                  <a:pos x="connsiteX3054" y="connsiteY3054"/>
                </a:cxn>
                <a:cxn ang="0">
                  <a:pos x="connsiteX3055" y="connsiteY3055"/>
                </a:cxn>
                <a:cxn ang="0">
                  <a:pos x="connsiteX3056" y="connsiteY3056"/>
                </a:cxn>
                <a:cxn ang="0">
                  <a:pos x="connsiteX3057" y="connsiteY3057"/>
                </a:cxn>
                <a:cxn ang="0">
                  <a:pos x="connsiteX3058" y="connsiteY3058"/>
                </a:cxn>
                <a:cxn ang="0">
                  <a:pos x="connsiteX3059" y="connsiteY3059"/>
                </a:cxn>
                <a:cxn ang="0">
                  <a:pos x="connsiteX3060" y="connsiteY3060"/>
                </a:cxn>
                <a:cxn ang="0">
                  <a:pos x="connsiteX3061" y="connsiteY3061"/>
                </a:cxn>
                <a:cxn ang="0">
                  <a:pos x="connsiteX3062" y="connsiteY3062"/>
                </a:cxn>
                <a:cxn ang="0">
                  <a:pos x="connsiteX3063" y="connsiteY3063"/>
                </a:cxn>
                <a:cxn ang="0">
                  <a:pos x="connsiteX3064" y="connsiteY3064"/>
                </a:cxn>
                <a:cxn ang="0">
                  <a:pos x="connsiteX3065" y="connsiteY3065"/>
                </a:cxn>
                <a:cxn ang="0">
                  <a:pos x="connsiteX3066" y="connsiteY3066"/>
                </a:cxn>
                <a:cxn ang="0">
                  <a:pos x="connsiteX3067" y="connsiteY3067"/>
                </a:cxn>
                <a:cxn ang="0">
                  <a:pos x="connsiteX3068" y="connsiteY3068"/>
                </a:cxn>
                <a:cxn ang="0">
                  <a:pos x="connsiteX3069" y="connsiteY3069"/>
                </a:cxn>
                <a:cxn ang="0">
                  <a:pos x="connsiteX3070" y="connsiteY3070"/>
                </a:cxn>
                <a:cxn ang="0">
                  <a:pos x="connsiteX3071" y="connsiteY3071"/>
                </a:cxn>
                <a:cxn ang="0">
                  <a:pos x="connsiteX3072" y="connsiteY3072"/>
                </a:cxn>
                <a:cxn ang="0">
                  <a:pos x="connsiteX3073" y="connsiteY3073"/>
                </a:cxn>
                <a:cxn ang="0">
                  <a:pos x="connsiteX3074" y="connsiteY3074"/>
                </a:cxn>
                <a:cxn ang="0">
                  <a:pos x="connsiteX3075" y="connsiteY3075"/>
                </a:cxn>
                <a:cxn ang="0">
                  <a:pos x="connsiteX3076" y="connsiteY3076"/>
                </a:cxn>
                <a:cxn ang="0">
                  <a:pos x="connsiteX3077" y="connsiteY3077"/>
                </a:cxn>
                <a:cxn ang="0">
                  <a:pos x="connsiteX3078" y="connsiteY3078"/>
                </a:cxn>
                <a:cxn ang="0">
                  <a:pos x="connsiteX3079" y="connsiteY3079"/>
                </a:cxn>
                <a:cxn ang="0">
                  <a:pos x="connsiteX3080" y="connsiteY3080"/>
                </a:cxn>
                <a:cxn ang="0">
                  <a:pos x="connsiteX3081" y="connsiteY3081"/>
                </a:cxn>
                <a:cxn ang="0">
                  <a:pos x="connsiteX3082" y="connsiteY3082"/>
                </a:cxn>
                <a:cxn ang="0">
                  <a:pos x="connsiteX3083" y="connsiteY3083"/>
                </a:cxn>
                <a:cxn ang="0">
                  <a:pos x="connsiteX3084" y="connsiteY3084"/>
                </a:cxn>
                <a:cxn ang="0">
                  <a:pos x="connsiteX3085" y="connsiteY3085"/>
                </a:cxn>
                <a:cxn ang="0">
                  <a:pos x="connsiteX3086" y="connsiteY3086"/>
                </a:cxn>
                <a:cxn ang="0">
                  <a:pos x="connsiteX3087" y="connsiteY3087"/>
                </a:cxn>
                <a:cxn ang="0">
                  <a:pos x="connsiteX3088" y="connsiteY3088"/>
                </a:cxn>
                <a:cxn ang="0">
                  <a:pos x="connsiteX3089" y="connsiteY3089"/>
                </a:cxn>
                <a:cxn ang="0">
                  <a:pos x="connsiteX3090" y="connsiteY3090"/>
                </a:cxn>
                <a:cxn ang="0">
                  <a:pos x="connsiteX3091" y="connsiteY3091"/>
                </a:cxn>
                <a:cxn ang="0">
                  <a:pos x="connsiteX3092" y="connsiteY3092"/>
                </a:cxn>
                <a:cxn ang="0">
                  <a:pos x="connsiteX3093" y="connsiteY3093"/>
                </a:cxn>
                <a:cxn ang="0">
                  <a:pos x="connsiteX3094" y="connsiteY3094"/>
                </a:cxn>
                <a:cxn ang="0">
                  <a:pos x="connsiteX3095" y="connsiteY3095"/>
                </a:cxn>
                <a:cxn ang="0">
                  <a:pos x="connsiteX3096" y="connsiteY3096"/>
                </a:cxn>
                <a:cxn ang="0">
                  <a:pos x="connsiteX3097" y="connsiteY3097"/>
                </a:cxn>
                <a:cxn ang="0">
                  <a:pos x="connsiteX3098" y="connsiteY3098"/>
                </a:cxn>
                <a:cxn ang="0">
                  <a:pos x="connsiteX3099" y="connsiteY3099"/>
                </a:cxn>
                <a:cxn ang="0">
                  <a:pos x="connsiteX3100" y="connsiteY3100"/>
                </a:cxn>
                <a:cxn ang="0">
                  <a:pos x="connsiteX3101" y="connsiteY3101"/>
                </a:cxn>
                <a:cxn ang="0">
                  <a:pos x="connsiteX3102" y="connsiteY3102"/>
                </a:cxn>
                <a:cxn ang="0">
                  <a:pos x="connsiteX3103" y="connsiteY3103"/>
                </a:cxn>
                <a:cxn ang="0">
                  <a:pos x="connsiteX3104" y="connsiteY3104"/>
                </a:cxn>
                <a:cxn ang="0">
                  <a:pos x="connsiteX3105" y="connsiteY3105"/>
                </a:cxn>
                <a:cxn ang="0">
                  <a:pos x="connsiteX3106" y="connsiteY3106"/>
                </a:cxn>
                <a:cxn ang="0">
                  <a:pos x="connsiteX3107" y="connsiteY3107"/>
                </a:cxn>
                <a:cxn ang="0">
                  <a:pos x="connsiteX3108" y="connsiteY3108"/>
                </a:cxn>
                <a:cxn ang="0">
                  <a:pos x="connsiteX3109" y="connsiteY3109"/>
                </a:cxn>
                <a:cxn ang="0">
                  <a:pos x="connsiteX3110" y="connsiteY3110"/>
                </a:cxn>
                <a:cxn ang="0">
                  <a:pos x="connsiteX3111" y="connsiteY3111"/>
                </a:cxn>
                <a:cxn ang="0">
                  <a:pos x="connsiteX3112" y="connsiteY3112"/>
                </a:cxn>
                <a:cxn ang="0">
                  <a:pos x="connsiteX3113" y="connsiteY3113"/>
                </a:cxn>
                <a:cxn ang="0">
                  <a:pos x="connsiteX3114" y="connsiteY3114"/>
                </a:cxn>
                <a:cxn ang="0">
                  <a:pos x="connsiteX3115" y="connsiteY3115"/>
                </a:cxn>
                <a:cxn ang="0">
                  <a:pos x="connsiteX3116" y="connsiteY3116"/>
                </a:cxn>
                <a:cxn ang="0">
                  <a:pos x="connsiteX3117" y="connsiteY3117"/>
                </a:cxn>
                <a:cxn ang="0">
                  <a:pos x="connsiteX3118" y="connsiteY3118"/>
                </a:cxn>
                <a:cxn ang="0">
                  <a:pos x="connsiteX3119" y="connsiteY3119"/>
                </a:cxn>
                <a:cxn ang="0">
                  <a:pos x="connsiteX3120" y="connsiteY3120"/>
                </a:cxn>
                <a:cxn ang="0">
                  <a:pos x="connsiteX3121" y="connsiteY3121"/>
                </a:cxn>
                <a:cxn ang="0">
                  <a:pos x="connsiteX3122" y="connsiteY3122"/>
                </a:cxn>
                <a:cxn ang="0">
                  <a:pos x="connsiteX3123" y="connsiteY3123"/>
                </a:cxn>
                <a:cxn ang="0">
                  <a:pos x="connsiteX3124" y="connsiteY3124"/>
                </a:cxn>
                <a:cxn ang="0">
                  <a:pos x="connsiteX3125" y="connsiteY3125"/>
                </a:cxn>
                <a:cxn ang="0">
                  <a:pos x="connsiteX3126" y="connsiteY3126"/>
                </a:cxn>
                <a:cxn ang="0">
                  <a:pos x="connsiteX3127" y="connsiteY3127"/>
                </a:cxn>
                <a:cxn ang="0">
                  <a:pos x="connsiteX3128" y="connsiteY3128"/>
                </a:cxn>
                <a:cxn ang="0">
                  <a:pos x="connsiteX3129" y="connsiteY3129"/>
                </a:cxn>
                <a:cxn ang="0">
                  <a:pos x="connsiteX3130" y="connsiteY3130"/>
                </a:cxn>
                <a:cxn ang="0">
                  <a:pos x="connsiteX3131" y="connsiteY3131"/>
                </a:cxn>
                <a:cxn ang="0">
                  <a:pos x="connsiteX3132" y="connsiteY3132"/>
                </a:cxn>
                <a:cxn ang="0">
                  <a:pos x="connsiteX3133" y="connsiteY3133"/>
                </a:cxn>
                <a:cxn ang="0">
                  <a:pos x="connsiteX3134" y="connsiteY3134"/>
                </a:cxn>
                <a:cxn ang="0">
                  <a:pos x="connsiteX3135" y="connsiteY3135"/>
                </a:cxn>
                <a:cxn ang="0">
                  <a:pos x="connsiteX3136" y="connsiteY3136"/>
                </a:cxn>
                <a:cxn ang="0">
                  <a:pos x="connsiteX3137" y="connsiteY3137"/>
                </a:cxn>
                <a:cxn ang="0">
                  <a:pos x="connsiteX3138" y="connsiteY3138"/>
                </a:cxn>
                <a:cxn ang="0">
                  <a:pos x="connsiteX3139" y="connsiteY3139"/>
                </a:cxn>
                <a:cxn ang="0">
                  <a:pos x="connsiteX3140" y="connsiteY3140"/>
                </a:cxn>
                <a:cxn ang="0">
                  <a:pos x="connsiteX3141" y="connsiteY3141"/>
                </a:cxn>
                <a:cxn ang="0">
                  <a:pos x="connsiteX3142" y="connsiteY3142"/>
                </a:cxn>
                <a:cxn ang="0">
                  <a:pos x="connsiteX3143" y="connsiteY3143"/>
                </a:cxn>
                <a:cxn ang="0">
                  <a:pos x="connsiteX3144" y="connsiteY3144"/>
                </a:cxn>
                <a:cxn ang="0">
                  <a:pos x="connsiteX3145" y="connsiteY3145"/>
                </a:cxn>
                <a:cxn ang="0">
                  <a:pos x="connsiteX3146" y="connsiteY3146"/>
                </a:cxn>
                <a:cxn ang="0">
                  <a:pos x="connsiteX3147" y="connsiteY3147"/>
                </a:cxn>
                <a:cxn ang="0">
                  <a:pos x="connsiteX3148" y="connsiteY3148"/>
                </a:cxn>
                <a:cxn ang="0">
                  <a:pos x="connsiteX3149" y="connsiteY3149"/>
                </a:cxn>
                <a:cxn ang="0">
                  <a:pos x="connsiteX3150" y="connsiteY3150"/>
                </a:cxn>
                <a:cxn ang="0">
                  <a:pos x="connsiteX3151" y="connsiteY3151"/>
                </a:cxn>
                <a:cxn ang="0">
                  <a:pos x="connsiteX3152" y="connsiteY3152"/>
                </a:cxn>
                <a:cxn ang="0">
                  <a:pos x="connsiteX3153" y="connsiteY3153"/>
                </a:cxn>
                <a:cxn ang="0">
                  <a:pos x="connsiteX3154" y="connsiteY3154"/>
                </a:cxn>
                <a:cxn ang="0">
                  <a:pos x="connsiteX3155" y="connsiteY3155"/>
                </a:cxn>
                <a:cxn ang="0">
                  <a:pos x="connsiteX3156" y="connsiteY3156"/>
                </a:cxn>
                <a:cxn ang="0">
                  <a:pos x="connsiteX3157" y="connsiteY3157"/>
                </a:cxn>
                <a:cxn ang="0">
                  <a:pos x="connsiteX3158" y="connsiteY3158"/>
                </a:cxn>
                <a:cxn ang="0">
                  <a:pos x="connsiteX3159" y="connsiteY3159"/>
                </a:cxn>
                <a:cxn ang="0">
                  <a:pos x="connsiteX3160" y="connsiteY3160"/>
                </a:cxn>
                <a:cxn ang="0">
                  <a:pos x="connsiteX3161" y="connsiteY3161"/>
                </a:cxn>
                <a:cxn ang="0">
                  <a:pos x="connsiteX3162" y="connsiteY3162"/>
                </a:cxn>
                <a:cxn ang="0">
                  <a:pos x="connsiteX3163" y="connsiteY3163"/>
                </a:cxn>
                <a:cxn ang="0">
                  <a:pos x="connsiteX3164" y="connsiteY3164"/>
                </a:cxn>
                <a:cxn ang="0">
                  <a:pos x="connsiteX3165" y="connsiteY3165"/>
                </a:cxn>
                <a:cxn ang="0">
                  <a:pos x="connsiteX3166" y="connsiteY3166"/>
                </a:cxn>
                <a:cxn ang="0">
                  <a:pos x="connsiteX3167" y="connsiteY3167"/>
                </a:cxn>
                <a:cxn ang="0">
                  <a:pos x="connsiteX3168" y="connsiteY3168"/>
                </a:cxn>
                <a:cxn ang="0">
                  <a:pos x="connsiteX3169" y="connsiteY3169"/>
                </a:cxn>
                <a:cxn ang="0">
                  <a:pos x="connsiteX3170" y="connsiteY3170"/>
                </a:cxn>
                <a:cxn ang="0">
                  <a:pos x="connsiteX3171" y="connsiteY3171"/>
                </a:cxn>
                <a:cxn ang="0">
                  <a:pos x="connsiteX3172" y="connsiteY3172"/>
                </a:cxn>
                <a:cxn ang="0">
                  <a:pos x="connsiteX3173" y="connsiteY3173"/>
                </a:cxn>
                <a:cxn ang="0">
                  <a:pos x="connsiteX3174" y="connsiteY3174"/>
                </a:cxn>
                <a:cxn ang="0">
                  <a:pos x="connsiteX3175" y="connsiteY3175"/>
                </a:cxn>
                <a:cxn ang="0">
                  <a:pos x="connsiteX3176" y="connsiteY3176"/>
                </a:cxn>
                <a:cxn ang="0">
                  <a:pos x="connsiteX3177" y="connsiteY3177"/>
                </a:cxn>
                <a:cxn ang="0">
                  <a:pos x="connsiteX3178" y="connsiteY3178"/>
                </a:cxn>
                <a:cxn ang="0">
                  <a:pos x="connsiteX3179" y="connsiteY3179"/>
                </a:cxn>
                <a:cxn ang="0">
                  <a:pos x="connsiteX3180" y="connsiteY3180"/>
                </a:cxn>
                <a:cxn ang="0">
                  <a:pos x="connsiteX3181" y="connsiteY3181"/>
                </a:cxn>
                <a:cxn ang="0">
                  <a:pos x="connsiteX3182" y="connsiteY3182"/>
                </a:cxn>
                <a:cxn ang="0">
                  <a:pos x="connsiteX3183" y="connsiteY3183"/>
                </a:cxn>
                <a:cxn ang="0">
                  <a:pos x="connsiteX3184" y="connsiteY3184"/>
                </a:cxn>
                <a:cxn ang="0">
                  <a:pos x="connsiteX3185" y="connsiteY3185"/>
                </a:cxn>
                <a:cxn ang="0">
                  <a:pos x="connsiteX3186" y="connsiteY3186"/>
                </a:cxn>
                <a:cxn ang="0">
                  <a:pos x="connsiteX3187" y="connsiteY3187"/>
                </a:cxn>
                <a:cxn ang="0">
                  <a:pos x="connsiteX3188" y="connsiteY3188"/>
                </a:cxn>
                <a:cxn ang="0">
                  <a:pos x="connsiteX3189" y="connsiteY3189"/>
                </a:cxn>
                <a:cxn ang="0">
                  <a:pos x="connsiteX3190" y="connsiteY3190"/>
                </a:cxn>
                <a:cxn ang="0">
                  <a:pos x="connsiteX3191" y="connsiteY3191"/>
                </a:cxn>
                <a:cxn ang="0">
                  <a:pos x="connsiteX3192" y="connsiteY3192"/>
                </a:cxn>
                <a:cxn ang="0">
                  <a:pos x="connsiteX3193" y="connsiteY3193"/>
                </a:cxn>
                <a:cxn ang="0">
                  <a:pos x="connsiteX3194" y="connsiteY3194"/>
                </a:cxn>
                <a:cxn ang="0">
                  <a:pos x="connsiteX3195" y="connsiteY3195"/>
                </a:cxn>
                <a:cxn ang="0">
                  <a:pos x="connsiteX3196" y="connsiteY3196"/>
                </a:cxn>
                <a:cxn ang="0">
                  <a:pos x="connsiteX3197" y="connsiteY3197"/>
                </a:cxn>
                <a:cxn ang="0">
                  <a:pos x="connsiteX3198" y="connsiteY3198"/>
                </a:cxn>
                <a:cxn ang="0">
                  <a:pos x="connsiteX3199" y="connsiteY3199"/>
                </a:cxn>
                <a:cxn ang="0">
                  <a:pos x="connsiteX3200" y="connsiteY3200"/>
                </a:cxn>
                <a:cxn ang="0">
                  <a:pos x="connsiteX3201" y="connsiteY3201"/>
                </a:cxn>
                <a:cxn ang="0">
                  <a:pos x="connsiteX3202" y="connsiteY3202"/>
                </a:cxn>
                <a:cxn ang="0">
                  <a:pos x="connsiteX3203" y="connsiteY3203"/>
                </a:cxn>
                <a:cxn ang="0">
                  <a:pos x="connsiteX3204" y="connsiteY3204"/>
                </a:cxn>
                <a:cxn ang="0">
                  <a:pos x="connsiteX3205" y="connsiteY3205"/>
                </a:cxn>
                <a:cxn ang="0">
                  <a:pos x="connsiteX3206" y="connsiteY3206"/>
                </a:cxn>
              </a:cxnLst>
              <a:rect l="l" t="t" r="r" b="b"/>
              <a:pathLst>
                <a:path w="5185727" h="4476587">
                  <a:moveTo>
                    <a:pt x="2519022" y="4424226"/>
                  </a:moveTo>
                  <a:cubicBezTo>
                    <a:pt x="2515245" y="4423944"/>
                    <a:pt x="2512554" y="4426493"/>
                    <a:pt x="2512459" y="4430885"/>
                  </a:cubicBezTo>
                  <a:cubicBezTo>
                    <a:pt x="2512364" y="4435134"/>
                    <a:pt x="2514537" y="4437401"/>
                    <a:pt x="2518550" y="4438346"/>
                  </a:cubicBezTo>
                  <a:cubicBezTo>
                    <a:pt x="2522470" y="4437968"/>
                    <a:pt x="2525492" y="4435701"/>
                    <a:pt x="2526106" y="4432112"/>
                  </a:cubicBezTo>
                  <a:cubicBezTo>
                    <a:pt x="2526908" y="4427296"/>
                    <a:pt x="2523178" y="4424557"/>
                    <a:pt x="2519022" y="4424226"/>
                  </a:cubicBezTo>
                  <a:close/>
                  <a:moveTo>
                    <a:pt x="2515086" y="4385978"/>
                  </a:moveTo>
                  <a:cubicBezTo>
                    <a:pt x="2527216" y="4385010"/>
                    <a:pt x="2539824" y="4388882"/>
                    <a:pt x="2549386" y="4397689"/>
                  </a:cubicBezTo>
                  <a:cubicBezTo>
                    <a:pt x="2569218" y="4415916"/>
                    <a:pt x="2569596" y="4445098"/>
                    <a:pt x="2550188" y="4463844"/>
                  </a:cubicBezTo>
                  <a:cubicBezTo>
                    <a:pt x="2531394" y="4482025"/>
                    <a:pt x="2499946" y="4480796"/>
                    <a:pt x="2484410" y="4459878"/>
                  </a:cubicBezTo>
                  <a:cubicBezTo>
                    <a:pt x="2478555" y="4452039"/>
                    <a:pt x="2472747" y="4450576"/>
                    <a:pt x="2464153" y="4450576"/>
                  </a:cubicBezTo>
                  <a:cubicBezTo>
                    <a:pt x="2380478" y="4450764"/>
                    <a:pt x="2296851" y="4450718"/>
                    <a:pt x="2213175" y="4450670"/>
                  </a:cubicBezTo>
                  <a:cubicBezTo>
                    <a:pt x="2206470" y="4450670"/>
                    <a:pt x="2199576" y="4451520"/>
                    <a:pt x="2193248" y="4448120"/>
                  </a:cubicBezTo>
                  <a:cubicBezTo>
                    <a:pt x="2177430" y="4428241"/>
                    <a:pt x="2183379" y="4415822"/>
                    <a:pt x="2211239" y="4410439"/>
                  </a:cubicBezTo>
                  <a:cubicBezTo>
                    <a:pt x="2215348" y="4413130"/>
                    <a:pt x="2220022" y="4411808"/>
                    <a:pt x="2224414" y="4411808"/>
                  </a:cubicBezTo>
                  <a:cubicBezTo>
                    <a:pt x="2304925" y="4411902"/>
                    <a:pt x="2385389" y="4411808"/>
                    <a:pt x="2465899" y="4412043"/>
                  </a:cubicBezTo>
                  <a:cubicBezTo>
                    <a:pt x="2473785" y="4412043"/>
                    <a:pt x="2478649" y="4410249"/>
                    <a:pt x="2483655" y="4403308"/>
                  </a:cubicBezTo>
                  <a:cubicBezTo>
                    <a:pt x="2491305" y="4392755"/>
                    <a:pt x="2502957" y="4386947"/>
                    <a:pt x="2515086" y="4385978"/>
                  </a:cubicBezTo>
                  <a:close/>
                  <a:moveTo>
                    <a:pt x="2455794" y="4305894"/>
                  </a:moveTo>
                  <a:cubicBezTo>
                    <a:pt x="2451498" y="4305988"/>
                    <a:pt x="2448665" y="4308301"/>
                    <a:pt x="2448665" y="4312316"/>
                  </a:cubicBezTo>
                  <a:cubicBezTo>
                    <a:pt x="2448665" y="4316141"/>
                    <a:pt x="2451545" y="4318643"/>
                    <a:pt x="2455464" y="4319587"/>
                  </a:cubicBezTo>
                  <a:cubicBezTo>
                    <a:pt x="2459808" y="4319257"/>
                    <a:pt x="2462264" y="4316329"/>
                    <a:pt x="2462453" y="4312646"/>
                  </a:cubicBezTo>
                  <a:cubicBezTo>
                    <a:pt x="2462641" y="4308821"/>
                    <a:pt x="2460422" y="4305798"/>
                    <a:pt x="2455794" y="4305894"/>
                  </a:cubicBezTo>
                  <a:close/>
                  <a:moveTo>
                    <a:pt x="2467181" y="4268689"/>
                  </a:moveTo>
                  <a:cubicBezTo>
                    <a:pt x="2476147" y="4271056"/>
                    <a:pt x="2484458" y="4276239"/>
                    <a:pt x="2490879" y="4283983"/>
                  </a:cubicBezTo>
                  <a:cubicBezTo>
                    <a:pt x="2493902" y="4287619"/>
                    <a:pt x="2496263" y="4290358"/>
                    <a:pt x="2501598" y="4290310"/>
                  </a:cubicBezTo>
                  <a:cubicBezTo>
                    <a:pt x="2570305" y="4289980"/>
                    <a:pt x="2639010" y="4289838"/>
                    <a:pt x="2707716" y="4289697"/>
                  </a:cubicBezTo>
                  <a:cubicBezTo>
                    <a:pt x="2719380" y="4293332"/>
                    <a:pt x="2728352" y="4299424"/>
                    <a:pt x="2726511" y="4313401"/>
                  </a:cubicBezTo>
                  <a:cubicBezTo>
                    <a:pt x="2725093" y="4324734"/>
                    <a:pt x="2716452" y="4329882"/>
                    <a:pt x="2699925" y="4330259"/>
                  </a:cubicBezTo>
                  <a:cubicBezTo>
                    <a:pt x="2696383" y="4330307"/>
                    <a:pt x="2692795" y="4330731"/>
                    <a:pt x="2689254" y="4330968"/>
                  </a:cubicBezTo>
                  <a:cubicBezTo>
                    <a:pt x="2627772" y="4330779"/>
                    <a:pt x="2566338" y="4330779"/>
                    <a:pt x="2504857" y="4330165"/>
                  </a:cubicBezTo>
                  <a:cubicBezTo>
                    <a:pt x="2497065" y="4330070"/>
                    <a:pt x="2495271" y="4335217"/>
                    <a:pt x="2491824" y="4339609"/>
                  </a:cubicBezTo>
                  <a:cubicBezTo>
                    <a:pt x="2479122" y="4355853"/>
                    <a:pt x="2460139" y="4361661"/>
                    <a:pt x="2441109" y="4355239"/>
                  </a:cubicBezTo>
                  <a:cubicBezTo>
                    <a:pt x="2423307" y="4349241"/>
                    <a:pt x="2410557" y="4331959"/>
                    <a:pt x="2410085" y="4313213"/>
                  </a:cubicBezTo>
                  <a:cubicBezTo>
                    <a:pt x="2409613" y="4294796"/>
                    <a:pt x="2421701" y="4277183"/>
                    <a:pt x="2439551" y="4270289"/>
                  </a:cubicBezTo>
                  <a:cubicBezTo>
                    <a:pt x="2448594" y="4266771"/>
                    <a:pt x="2458215" y="4266322"/>
                    <a:pt x="2467181" y="4268689"/>
                  </a:cubicBezTo>
                  <a:close/>
                  <a:moveTo>
                    <a:pt x="2495082" y="4195066"/>
                  </a:moveTo>
                  <a:cubicBezTo>
                    <a:pt x="2490833" y="4195160"/>
                    <a:pt x="2488519" y="4197663"/>
                    <a:pt x="2488708" y="4202007"/>
                  </a:cubicBezTo>
                  <a:cubicBezTo>
                    <a:pt x="2488850" y="4206304"/>
                    <a:pt x="2491494" y="4208287"/>
                    <a:pt x="2495649" y="4208618"/>
                  </a:cubicBezTo>
                  <a:cubicBezTo>
                    <a:pt x="2499616" y="4207910"/>
                    <a:pt x="2502166" y="4205784"/>
                    <a:pt x="2502024" y="4201488"/>
                  </a:cubicBezTo>
                  <a:cubicBezTo>
                    <a:pt x="2501883" y="4197143"/>
                    <a:pt x="2499285" y="4194972"/>
                    <a:pt x="2495082" y="4195066"/>
                  </a:cubicBezTo>
                  <a:close/>
                  <a:moveTo>
                    <a:pt x="2498193" y="4156357"/>
                  </a:moveTo>
                  <a:cubicBezTo>
                    <a:pt x="2510406" y="4157006"/>
                    <a:pt x="2522235" y="4162814"/>
                    <a:pt x="2530923" y="4173581"/>
                  </a:cubicBezTo>
                  <a:cubicBezTo>
                    <a:pt x="2546648" y="4193035"/>
                    <a:pt x="2542350" y="4223682"/>
                    <a:pt x="2521904" y="4238319"/>
                  </a:cubicBezTo>
                  <a:cubicBezTo>
                    <a:pt x="2499522" y="4254327"/>
                    <a:pt x="2470103" y="4247623"/>
                    <a:pt x="2455701" y="4223020"/>
                  </a:cubicBezTo>
                  <a:cubicBezTo>
                    <a:pt x="2452821" y="4218156"/>
                    <a:pt x="2450554" y="4214567"/>
                    <a:pt x="2443707" y="4214615"/>
                  </a:cubicBezTo>
                  <a:cubicBezTo>
                    <a:pt x="2382792" y="4214945"/>
                    <a:pt x="2321831" y="4214804"/>
                    <a:pt x="2260916" y="4214898"/>
                  </a:cubicBezTo>
                  <a:cubicBezTo>
                    <a:pt x="2258319" y="4214898"/>
                    <a:pt x="2255722" y="4216031"/>
                    <a:pt x="2253125" y="4216599"/>
                  </a:cubicBezTo>
                  <a:cubicBezTo>
                    <a:pt x="2244483" y="4213576"/>
                    <a:pt x="2234237" y="4213057"/>
                    <a:pt x="2230932" y="4201818"/>
                  </a:cubicBezTo>
                  <a:cubicBezTo>
                    <a:pt x="2226540" y="4186755"/>
                    <a:pt x="2235795" y="4176839"/>
                    <a:pt x="2255533" y="4175517"/>
                  </a:cubicBezTo>
                  <a:cubicBezTo>
                    <a:pt x="2320556" y="4175611"/>
                    <a:pt x="2385531" y="4175705"/>
                    <a:pt x="2450506" y="4176036"/>
                  </a:cubicBezTo>
                  <a:cubicBezTo>
                    <a:pt x="2456125" y="4176084"/>
                    <a:pt x="2459431" y="4173675"/>
                    <a:pt x="2463162" y="4170086"/>
                  </a:cubicBezTo>
                  <a:cubicBezTo>
                    <a:pt x="2473385" y="4160217"/>
                    <a:pt x="2485981" y="4155707"/>
                    <a:pt x="2498193" y="4156357"/>
                  </a:cubicBezTo>
                  <a:close/>
                  <a:moveTo>
                    <a:pt x="1981228" y="4147043"/>
                  </a:moveTo>
                  <a:cubicBezTo>
                    <a:pt x="1977121" y="4146665"/>
                    <a:pt x="1974287" y="4149687"/>
                    <a:pt x="1973673" y="4153371"/>
                  </a:cubicBezTo>
                  <a:cubicBezTo>
                    <a:pt x="1972964" y="4157620"/>
                    <a:pt x="1976176" y="4160123"/>
                    <a:pt x="1980001" y="4160642"/>
                  </a:cubicBezTo>
                  <a:cubicBezTo>
                    <a:pt x="1984062" y="4161161"/>
                    <a:pt x="1986895" y="4159131"/>
                    <a:pt x="1987272" y="4153937"/>
                  </a:cubicBezTo>
                  <a:cubicBezTo>
                    <a:pt x="1987272" y="4150490"/>
                    <a:pt x="1985289" y="4147420"/>
                    <a:pt x="1981228" y="4147043"/>
                  </a:cubicBezTo>
                  <a:close/>
                  <a:moveTo>
                    <a:pt x="1870827" y="4044102"/>
                  </a:moveTo>
                  <a:cubicBezTo>
                    <a:pt x="1866247" y="4043394"/>
                    <a:pt x="1863035" y="4046746"/>
                    <a:pt x="1862705" y="4051091"/>
                  </a:cubicBezTo>
                  <a:cubicBezTo>
                    <a:pt x="1862468" y="4055010"/>
                    <a:pt x="1865680" y="4057749"/>
                    <a:pt x="1869457" y="4058127"/>
                  </a:cubicBezTo>
                  <a:cubicBezTo>
                    <a:pt x="1873518" y="4058505"/>
                    <a:pt x="1875737" y="4055483"/>
                    <a:pt x="1877060" y="4051752"/>
                  </a:cubicBezTo>
                  <a:cubicBezTo>
                    <a:pt x="1876871" y="4047739"/>
                    <a:pt x="1874369" y="4044669"/>
                    <a:pt x="1870827" y="4044102"/>
                  </a:cubicBezTo>
                  <a:close/>
                  <a:moveTo>
                    <a:pt x="824906" y="4002501"/>
                  </a:moveTo>
                  <a:cubicBezTo>
                    <a:pt x="820608" y="4002360"/>
                    <a:pt x="817917" y="4004957"/>
                    <a:pt x="817587" y="4008829"/>
                  </a:cubicBezTo>
                  <a:cubicBezTo>
                    <a:pt x="817256" y="4012843"/>
                    <a:pt x="819759" y="4015534"/>
                    <a:pt x="824008" y="4015912"/>
                  </a:cubicBezTo>
                  <a:cubicBezTo>
                    <a:pt x="828448" y="4016290"/>
                    <a:pt x="830525" y="4013692"/>
                    <a:pt x="831327" y="4009585"/>
                  </a:cubicBezTo>
                  <a:cubicBezTo>
                    <a:pt x="830856" y="4005760"/>
                    <a:pt x="829392" y="4002690"/>
                    <a:pt x="824906" y="4002501"/>
                  </a:cubicBezTo>
                  <a:close/>
                  <a:moveTo>
                    <a:pt x="1157845" y="3949141"/>
                  </a:moveTo>
                  <a:cubicBezTo>
                    <a:pt x="1153123" y="3948622"/>
                    <a:pt x="1150573" y="3951550"/>
                    <a:pt x="1150573" y="3956413"/>
                  </a:cubicBezTo>
                  <a:cubicBezTo>
                    <a:pt x="1150573" y="3960946"/>
                    <a:pt x="1153595" y="3963119"/>
                    <a:pt x="1157278" y="3963025"/>
                  </a:cubicBezTo>
                  <a:cubicBezTo>
                    <a:pt x="1160867" y="3962930"/>
                    <a:pt x="1163937" y="3960664"/>
                    <a:pt x="1164361" y="3956130"/>
                  </a:cubicBezTo>
                  <a:cubicBezTo>
                    <a:pt x="1164220" y="3952117"/>
                    <a:pt x="1161529" y="3949566"/>
                    <a:pt x="1157845" y="3949141"/>
                  </a:cubicBezTo>
                  <a:close/>
                  <a:moveTo>
                    <a:pt x="1153879" y="3910657"/>
                  </a:moveTo>
                  <a:cubicBezTo>
                    <a:pt x="1171304" y="3908768"/>
                    <a:pt x="1190994" y="3920620"/>
                    <a:pt x="1198644" y="3937620"/>
                  </a:cubicBezTo>
                  <a:cubicBezTo>
                    <a:pt x="1206955" y="3956083"/>
                    <a:pt x="1202893" y="3976624"/>
                    <a:pt x="1186650" y="3990271"/>
                  </a:cubicBezTo>
                  <a:cubicBezTo>
                    <a:pt x="1180133" y="3995701"/>
                    <a:pt x="1178811" y="4001179"/>
                    <a:pt x="1178859" y="4008829"/>
                  </a:cubicBezTo>
                  <a:cubicBezTo>
                    <a:pt x="1179094" y="4057607"/>
                    <a:pt x="1179047" y="4106386"/>
                    <a:pt x="1178906" y="4155164"/>
                  </a:cubicBezTo>
                  <a:cubicBezTo>
                    <a:pt x="1178859" y="4170133"/>
                    <a:pt x="1171965" y="4177500"/>
                    <a:pt x="1159215" y="4176461"/>
                  </a:cubicBezTo>
                  <a:cubicBezTo>
                    <a:pt x="1147788" y="4175517"/>
                    <a:pt x="1142593" y="4168575"/>
                    <a:pt x="1142546" y="4157525"/>
                  </a:cubicBezTo>
                  <a:cubicBezTo>
                    <a:pt x="1142451" y="4132215"/>
                    <a:pt x="1142499" y="4106953"/>
                    <a:pt x="1142499" y="4081643"/>
                  </a:cubicBezTo>
                  <a:cubicBezTo>
                    <a:pt x="1142499" y="4081643"/>
                    <a:pt x="1142451" y="4081643"/>
                    <a:pt x="1142451" y="4081643"/>
                  </a:cubicBezTo>
                  <a:cubicBezTo>
                    <a:pt x="1142451" y="4057701"/>
                    <a:pt x="1142215" y="4033761"/>
                    <a:pt x="1142593" y="4009820"/>
                  </a:cubicBezTo>
                  <a:cubicBezTo>
                    <a:pt x="1142688" y="4002831"/>
                    <a:pt x="1141224" y="3998724"/>
                    <a:pt x="1134471" y="3994899"/>
                  </a:cubicBezTo>
                  <a:cubicBezTo>
                    <a:pt x="1116338" y="3984604"/>
                    <a:pt x="1108594" y="3965055"/>
                    <a:pt x="1113174" y="3945080"/>
                  </a:cubicBezTo>
                  <a:cubicBezTo>
                    <a:pt x="1117330" y="3926853"/>
                    <a:pt x="1133952" y="3912829"/>
                    <a:pt x="1153879" y="3910657"/>
                  </a:cubicBezTo>
                  <a:close/>
                  <a:moveTo>
                    <a:pt x="2305350" y="3902062"/>
                  </a:moveTo>
                  <a:cubicBezTo>
                    <a:pt x="2301148" y="3902016"/>
                    <a:pt x="2298646" y="3904471"/>
                    <a:pt x="2298646" y="3908720"/>
                  </a:cubicBezTo>
                  <a:cubicBezTo>
                    <a:pt x="2298646" y="3912876"/>
                    <a:pt x="2301054" y="3915521"/>
                    <a:pt x="2305304" y="3915473"/>
                  </a:cubicBezTo>
                  <a:cubicBezTo>
                    <a:pt x="2309507" y="3915473"/>
                    <a:pt x="2311678" y="3912876"/>
                    <a:pt x="2312151" y="3908815"/>
                  </a:cubicBezTo>
                  <a:cubicBezTo>
                    <a:pt x="2311820" y="3904519"/>
                    <a:pt x="2309553" y="3902062"/>
                    <a:pt x="2305350" y="3902062"/>
                  </a:cubicBezTo>
                  <a:close/>
                  <a:moveTo>
                    <a:pt x="1736249" y="3902015"/>
                  </a:moveTo>
                  <a:cubicBezTo>
                    <a:pt x="1731668" y="3901921"/>
                    <a:pt x="1729024" y="3903952"/>
                    <a:pt x="1728741" y="3908201"/>
                  </a:cubicBezTo>
                  <a:cubicBezTo>
                    <a:pt x="1728457" y="3912356"/>
                    <a:pt x="1730535" y="3915190"/>
                    <a:pt x="1734832" y="3915426"/>
                  </a:cubicBezTo>
                  <a:cubicBezTo>
                    <a:pt x="1738988" y="3915662"/>
                    <a:pt x="1741679" y="3913301"/>
                    <a:pt x="1742104" y="3909193"/>
                  </a:cubicBezTo>
                  <a:cubicBezTo>
                    <a:pt x="1742576" y="3904849"/>
                    <a:pt x="1739932" y="3902724"/>
                    <a:pt x="1736249" y="3902015"/>
                  </a:cubicBezTo>
                  <a:close/>
                  <a:moveTo>
                    <a:pt x="1489096" y="3901969"/>
                  </a:moveTo>
                  <a:cubicBezTo>
                    <a:pt x="1484752" y="3902346"/>
                    <a:pt x="1482344" y="3905133"/>
                    <a:pt x="1482675" y="3909004"/>
                  </a:cubicBezTo>
                  <a:cubicBezTo>
                    <a:pt x="1482958" y="3912735"/>
                    <a:pt x="1485555" y="3915615"/>
                    <a:pt x="1489899" y="3915520"/>
                  </a:cubicBezTo>
                  <a:cubicBezTo>
                    <a:pt x="1494432" y="3915378"/>
                    <a:pt x="1495991" y="3912452"/>
                    <a:pt x="1496038" y="3908910"/>
                  </a:cubicBezTo>
                  <a:cubicBezTo>
                    <a:pt x="1495518" y="3904282"/>
                    <a:pt x="1493771" y="3901591"/>
                    <a:pt x="1489096" y="3901969"/>
                  </a:cubicBezTo>
                  <a:close/>
                  <a:moveTo>
                    <a:pt x="1738114" y="3863537"/>
                  </a:moveTo>
                  <a:cubicBezTo>
                    <a:pt x="1750368" y="3864227"/>
                    <a:pt x="1762315" y="3869905"/>
                    <a:pt x="1770626" y="3880247"/>
                  </a:cubicBezTo>
                  <a:cubicBezTo>
                    <a:pt x="1786538" y="3900032"/>
                    <a:pt x="1782619" y="3930537"/>
                    <a:pt x="1762267" y="3945175"/>
                  </a:cubicBezTo>
                  <a:cubicBezTo>
                    <a:pt x="1740404" y="3960852"/>
                    <a:pt x="1709994" y="3955138"/>
                    <a:pt x="1696584" y="3931623"/>
                  </a:cubicBezTo>
                  <a:cubicBezTo>
                    <a:pt x="1692475" y="3924445"/>
                    <a:pt x="1688226" y="3922793"/>
                    <a:pt x="1680859" y="3922840"/>
                  </a:cubicBezTo>
                  <a:cubicBezTo>
                    <a:pt x="1635197" y="3923076"/>
                    <a:pt x="1589581" y="3923123"/>
                    <a:pt x="1543919" y="3922793"/>
                  </a:cubicBezTo>
                  <a:cubicBezTo>
                    <a:pt x="1536317" y="3922745"/>
                    <a:pt x="1532256" y="3924918"/>
                    <a:pt x="1528243" y="3931906"/>
                  </a:cubicBezTo>
                  <a:cubicBezTo>
                    <a:pt x="1517003" y="3951503"/>
                    <a:pt x="1493677" y="3958916"/>
                    <a:pt x="1473183" y="3950936"/>
                  </a:cubicBezTo>
                  <a:cubicBezTo>
                    <a:pt x="1453870" y="3943381"/>
                    <a:pt x="1441167" y="3921423"/>
                    <a:pt x="1444898" y="3902110"/>
                  </a:cubicBezTo>
                  <a:cubicBezTo>
                    <a:pt x="1449431" y="3878453"/>
                    <a:pt x="1466856" y="3863720"/>
                    <a:pt x="1490986" y="3863815"/>
                  </a:cubicBezTo>
                  <a:cubicBezTo>
                    <a:pt x="1502696" y="3863200"/>
                    <a:pt x="1513510" y="3867780"/>
                    <a:pt x="1521631" y="3876800"/>
                  </a:cubicBezTo>
                  <a:cubicBezTo>
                    <a:pt x="1526543" y="3882230"/>
                    <a:pt x="1531595" y="3883175"/>
                    <a:pt x="1538112" y="3883175"/>
                  </a:cubicBezTo>
                  <a:cubicBezTo>
                    <a:pt x="1587787" y="3883033"/>
                    <a:pt x="1637510" y="3883033"/>
                    <a:pt x="1687234" y="3883175"/>
                  </a:cubicBezTo>
                  <a:cubicBezTo>
                    <a:pt x="1693845" y="3883175"/>
                    <a:pt x="1698709" y="3881853"/>
                    <a:pt x="1703761" y="3876753"/>
                  </a:cubicBezTo>
                  <a:cubicBezTo>
                    <a:pt x="1713300" y="3867144"/>
                    <a:pt x="1725860" y="3862846"/>
                    <a:pt x="1738114" y="3863537"/>
                  </a:cubicBezTo>
                  <a:close/>
                  <a:moveTo>
                    <a:pt x="1138070" y="3863389"/>
                  </a:moveTo>
                  <a:lnTo>
                    <a:pt x="1138037" y="3863437"/>
                  </a:lnTo>
                  <a:lnTo>
                    <a:pt x="1229903" y="3869905"/>
                  </a:lnTo>
                  <a:cubicBezTo>
                    <a:pt x="1239253" y="3870567"/>
                    <a:pt x="1246147" y="3874250"/>
                    <a:pt x="1252758" y="3881711"/>
                  </a:cubicBezTo>
                  <a:cubicBezTo>
                    <a:pt x="1329113" y="3967416"/>
                    <a:pt x="1406036" y="4052649"/>
                    <a:pt x="1482533" y="4138260"/>
                  </a:cubicBezTo>
                  <a:cubicBezTo>
                    <a:pt x="1487774" y="4144068"/>
                    <a:pt x="1493205" y="4145343"/>
                    <a:pt x="1500335" y="4145295"/>
                  </a:cubicBezTo>
                  <a:cubicBezTo>
                    <a:pt x="1642327" y="4144398"/>
                    <a:pt x="1784271" y="4143595"/>
                    <a:pt x="1926264" y="4143124"/>
                  </a:cubicBezTo>
                  <a:cubicBezTo>
                    <a:pt x="1933819" y="4143076"/>
                    <a:pt x="1937172" y="4140621"/>
                    <a:pt x="1940430" y="4134105"/>
                  </a:cubicBezTo>
                  <a:cubicBezTo>
                    <a:pt x="1950299" y="4114414"/>
                    <a:pt x="1970037" y="4105158"/>
                    <a:pt x="1989775" y="4109880"/>
                  </a:cubicBezTo>
                  <a:cubicBezTo>
                    <a:pt x="2011261" y="4115027"/>
                    <a:pt x="2024624" y="4130657"/>
                    <a:pt x="2025474" y="4151765"/>
                  </a:cubicBezTo>
                  <a:cubicBezTo>
                    <a:pt x="2026418" y="4172872"/>
                    <a:pt x="2013622" y="4191714"/>
                    <a:pt x="1994403" y="4197475"/>
                  </a:cubicBezTo>
                  <a:cubicBezTo>
                    <a:pt x="1974051" y="4203566"/>
                    <a:pt x="1953085" y="4195679"/>
                    <a:pt x="1941752" y="4177075"/>
                  </a:cubicBezTo>
                  <a:cubicBezTo>
                    <a:pt x="1938777" y="4172117"/>
                    <a:pt x="1936464" y="4168717"/>
                    <a:pt x="1929663" y="4168764"/>
                  </a:cubicBezTo>
                  <a:cubicBezTo>
                    <a:pt x="1784980" y="4169898"/>
                    <a:pt x="1640297" y="4170747"/>
                    <a:pt x="1495612" y="4171692"/>
                  </a:cubicBezTo>
                  <a:cubicBezTo>
                    <a:pt x="1488058" y="4170275"/>
                    <a:pt x="1480124" y="4172495"/>
                    <a:pt x="1472711" y="4169567"/>
                  </a:cubicBezTo>
                  <a:cubicBezTo>
                    <a:pt x="1455853" y="4145437"/>
                    <a:pt x="1434557" y="4125132"/>
                    <a:pt x="1415102" y="4103222"/>
                  </a:cubicBezTo>
                  <a:cubicBezTo>
                    <a:pt x="1355982" y="4036641"/>
                    <a:pt x="1296201" y="3970722"/>
                    <a:pt x="1236844" y="3904330"/>
                  </a:cubicBezTo>
                  <a:cubicBezTo>
                    <a:pt x="1232311" y="3899277"/>
                    <a:pt x="1227919" y="3896821"/>
                    <a:pt x="1220931" y="3896349"/>
                  </a:cubicBezTo>
                  <a:cubicBezTo>
                    <a:pt x="1187608" y="3894035"/>
                    <a:pt x="1154364" y="3890965"/>
                    <a:pt x="1121073" y="3888133"/>
                  </a:cubicBezTo>
                  <a:lnTo>
                    <a:pt x="1121127" y="3888056"/>
                  </a:lnTo>
                  <a:lnTo>
                    <a:pt x="1125627" y="3873011"/>
                  </a:lnTo>
                  <a:cubicBezTo>
                    <a:pt x="1128673" y="3869044"/>
                    <a:pt x="1133041" y="3865986"/>
                    <a:pt x="1138070" y="3863389"/>
                  </a:cubicBezTo>
                  <a:close/>
                  <a:moveTo>
                    <a:pt x="1147340" y="3817962"/>
                  </a:moveTo>
                  <a:lnTo>
                    <a:pt x="1151792" y="3825093"/>
                  </a:lnTo>
                  <a:lnTo>
                    <a:pt x="1169212" y="3827047"/>
                  </a:lnTo>
                  <a:lnTo>
                    <a:pt x="1151798" y="3825088"/>
                  </a:lnTo>
                  <a:close/>
                  <a:moveTo>
                    <a:pt x="1140147" y="3806440"/>
                  </a:moveTo>
                  <a:lnTo>
                    <a:pt x="1140206" y="3806536"/>
                  </a:lnTo>
                  <a:lnTo>
                    <a:pt x="1259510" y="3806631"/>
                  </a:lnTo>
                  <a:cubicBezTo>
                    <a:pt x="1266924" y="3806584"/>
                    <a:pt x="1271835" y="3808755"/>
                    <a:pt x="1276840" y="3814375"/>
                  </a:cubicBezTo>
                  <a:cubicBezTo>
                    <a:pt x="1349701" y="3896538"/>
                    <a:pt x="1423034" y="3978230"/>
                    <a:pt x="1495612" y="4060582"/>
                  </a:cubicBezTo>
                  <a:cubicBezTo>
                    <a:pt x="1506521" y="4072954"/>
                    <a:pt x="1517098" y="4078998"/>
                    <a:pt x="1534428" y="4078715"/>
                  </a:cubicBezTo>
                  <a:cubicBezTo>
                    <a:pt x="1604456" y="4077535"/>
                    <a:pt x="1674532" y="4078007"/>
                    <a:pt x="1744607" y="4078432"/>
                  </a:cubicBezTo>
                  <a:cubicBezTo>
                    <a:pt x="1754051" y="4078479"/>
                    <a:pt x="1761039" y="4076354"/>
                    <a:pt x="1766564" y="4068704"/>
                  </a:cubicBezTo>
                  <a:cubicBezTo>
                    <a:pt x="1769728" y="4064360"/>
                    <a:pt x="1774072" y="4060866"/>
                    <a:pt x="1777283" y="4056522"/>
                  </a:cubicBezTo>
                  <a:cubicBezTo>
                    <a:pt x="1786161" y="4044575"/>
                    <a:pt x="1796785" y="4037398"/>
                    <a:pt x="1812651" y="4039899"/>
                  </a:cubicBezTo>
                  <a:cubicBezTo>
                    <a:pt x="1820725" y="4041175"/>
                    <a:pt x="1826250" y="4038341"/>
                    <a:pt x="1830453" y="4029653"/>
                  </a:cubicBezTo>
                  <a:cubicBezTo>
                    <a:pt x="1839614" y="4010765"/>
                    <a:pt x="1860485" y="4002454"/>
                    <a:pt x="1880649" y="4007506"/>
                  </a:cubicBezTo>
                  <a:cubicBezTo>
                    <a:pt x="1900812" y="4012559"/>
                    <a:pt x="1914931" y="4029983"/>
                    <a:pt x="1915403" y="4050524"/>
                  </a:cubicBezTo>
                  <a:cubicBezTo>
                    <a:pt x="1915828" y="4069743"/>
                    <a:pt x="1901709" y="4089245"/>
                    <a:pt x="1883435" y="4094581"/>
                  </a:cubicBezTo>
                  <a:cubicBezTo>
                    <a:pt x="1862705" y="4100626"/>
                    <a:pt x="1842258" y="4092692"/>
                    <a:pt x="1830878" y="4074135"/>
                  </a:cubicBezTo>
                  <a:cubicBezTo>
                    <a:pt x="1824976" y="4064502"/>
                    <a:pt x="1810574" y="4062518"/>
                    <a:pt x="1801413" y="4070121"/>
                  </a:cubicBezTo>
                  <a:cubicBezTo>
                    <a:pt x="1800374" y="4070971"/>
                    <a:pt x="1799288" y="4071915"/>
                    <a:pt x="1798627" y="4073049"/>
                  </a:cubicBezTo>
                  <a:cubicBezTo>
                    <a:pt x="1781249" y="4102608"/>
                    <a:pt x="1754570" y="4106481"/>
                    <a:pt x="1722649" y="4105536"/>
                  </a:cubicBezTo>
                  <a:cubicBezTo>
                    <a:pt x="1652621" y="4103411"/>
                    <a:pt x="1582546" y="4104733"/>
                    <a:pt x="1512471" y="4105064"/>
                  </a:cubicBezTo>
                  <a:cubicBezTo>
                    <a:pt x="1503546" y="4105111"/>
                    <a:pt x="1497596" y="4102514"/>
                    <a:pt x="1491599" y="4095762"/>
                  </a:cubicBezTo>
                  <a:cubicBezTo>
                    <a:pt x="1414299" y="4008545"/>
                    <a:pt x="1336716" y="3921612"/>
                    <a:pt x="1259180" y="3834585"/>
                  </a:cubicBezTo>
                  <a:lnTo>
                    <a:pt x="1259178" y="3834583"/>
                  </a:lnTo>
                  <a:lnTo>
                    <a:pt x="1252723" y="3831196"/>
                  </a:lnTo>
                  <a:cubicBezTo>
                    <a:pt x="1250339" y="3831078"/>
                    <a:pt x="1247824" y="3831585"/>
                    <a:pt x="1245487" y="3831562"/>
                  </a:cubicBezTo>
                  <a:cubicBezTo>
                    <a:pt x="1215832" y="3831374"/>
                    <a:pt x="1186139" y="3830617"/>
                    <a:pt x="1156532" y="3831845"/>
                  </a:cubicBezTo>
                  <a:cubicBezTo>
                    <a:pt x="1142271" y="3832412"/>
                    <a:pt x="1137833" y="3827690"/>
                    <a:pt x="1139958" y="3814515"/>
                  </a:cubicBezTo>
                  <a:cubicBezTo>
                    <a:pt x="1140383" y="3811871"/>
                    <a:pt x="1140099" y="3809132"/>
                    <a:pt x="1140147" y="3806440"/>
                  </a:cubicBezTo>
                  <a:close/>
                  <a:moveTo>
                    <a:pt x="1245307" y="3765124"/>
                  </a:moveTo>
                  <a:lnTo>
                    <a:pt x="1248366" y="3765194"/>
                  </a:lnTo>
                  <a:lnTo>
                    <a:pt x="1256172" y="3768922"/>
                  </a:lnTo>
                  <a:lnTo>
                    <a:pt x="1248384" y="3765194"/>
                  </a:lnTo>
                  <a:close/>
                  <a:moveTo>
                    <a:pt x="1149740" y="3759315"/>
                  </a:moveTo>
                  <a:lnTo>
                    <a:pt x="1152039" y="3762844"/>
                  </a:lnTo>
                  <a:lnTo>
                    <a:pt x="1173743" y="3765108"/>
                  </a:lnTo>
                  <a:lnTo>
                    <a:pt x="1152040" y="3762827"/>
                  </a:lnTo>
                  <a:close/>
                  <a:moveTo>
                    <a:pt x="1205065" y="3674413"/>
                  </a:moveTo>
                  <a:cubicBezTo>
                    <a:pt x="1203129" y="3681544"/>
                    <a:pt x="1196943" y="3680316"/>
                    <a:pt x="1192031" y="3680505"/>
                  </a:cubicBezTo>
                  <a:cubicBezTo>
                    <a:pt x="1179149" y="3681071"/>
                    <a:pt x="1166211" y="3680976"/>
                    <a:pt x="1153320" y="3680599"/>
                  </a:cubicBezTo>
                  <a:cubicBezTo>
                    <a:pt x="1145293" y="3680363"/>
                    <a:pt x="1140052" y="3681544"/>
                    <a:pt x="1142838" y="3691554"/>
                  </a:cubicBezTo>
                  <a:cubicBezTo>
                    <a:pt x="1143829" y="3695095"/>
                    <a:pt x="1142459" y="3698590"/>
                    <a:pt x="1140052" y="3701517"/>
                  </a:cubicBezTo>
                  <a:cubicBezTo>
                    <a:pt x="1141374" y="3693254"/>
                    <a:pt x="1137028" y="3685793"/>
                    <a:pt x="1136509" y="3677483"/>
                  </a:cubicBezTo>
                  <a:cubicBezTo>
                    <a:pt x="1159459" y="3674130"/>
                    <a:pt x="1182550" y="3679844"/>
                    <a:pt x="1205065" y="3674413"/>
                  </a:cubicBezTo>
                  <a:close/>
                  <a:moveTo>
                    <a:pt x="405868" y="3577090"/>
                  </a:moveTo>
                  <a:cubicBezTo>
                    <a:pt x="401382" y="3576335"/>
                    <a:pt x="399635" y="3579263"/>
                    <a:pt x="399163" y="3583370"/>
                  </a:cubicBezTo>
                  <a:cubicBezTo>
                    <a:pt x="398643" y="3587668"/>
                    <a:pt x="400012" y="3590407"/>
                    <a:pt x="404688" y="3590549"/>
                  </a:cubicBezTo>
                  <a:cubicBezTo>
                    <a:pt x="408795" y="3590643"/>
                    <a:pt x="411204" y="3588424"/>
                    <a:pt x="412526" y="3584127"/>
                  </a:cubicBezTo>
                  <a:cubicBezTo>
                    <a:pt x="411677" y="3580774"/>
                    <a:pt x="409740" y="3577751"/>
                    <a:pt x="405868" y="3577090"/>
                  </a:cubicBezTo>
                  <a:close/>
                  <a:moveTo>
                    <a:pt x="2962472" y="3566844"/>
                  </a:moveTo>
                  <a:cubicBezTo>
                    <a:pt x="2959025" y="3566986"/>
                    <a:pt x="2955530" y="3569347"/>
                    <a:pt x="2955625" y="3573596"/>
                  </a:cubicBezTo>
                  <a:cubicBezTo>
                    <a:pt x="2955671" y="3578272"/>
                    <a:pt x="2958930" y="3580963"/>
                    <a:pt x="2963321" y="3580727"/>
                  </a:cubicBezTo>
                  <a:cubicBezTo>
                    <a:pt x="2967240" y="3580538"/>
                    <a:pt x="2969507" y="3577657"/>
                    <a:pt x="2969176" y="3573408"/>
                  </a:cubicBezTo>
                  <a:cubicBezTo>
                    <a:pt x="2969224" y="3568922"/>
                    <a:pt x="2966013" y="3566703"/>
                    <a:pt x="2962472" y="3566844"/>
                  </a:cubicBezTo>
                  <a:close/>
                  <a:moveTo>
                    <a:pt x="785850" y="3545784"/>
                  </a:moveTo>
                  <a:cubicBezTo>
                    <a:pt x="781883" y="3545265"/>
                    <a:pt x="778908" y="3547248"/>
                    <a:pt x="778625" y="3551781"/>
                  </a:cubicBezTo>
                  <a:cubicBezTo>
                    <a:pt x="778341" y="3556031"/>
                    <a:pt x="780655" y="3558344"/>
                    <a:pt x="784481" y="3559525"/>
                  </a:cubicBezTo>
                  <a:cubicBezTo>
                    <a:pt x="788636" y="3559195"/>
                    <a:pt x="791469" y="3556740"/>
                    <a:pt x="792131" y="3553056"/>
                  </a:cubicBezTo>
                  <a:cubicBezTo>
                    <a:pt x="792885" y="3548806"/>
                    <a:pt x="789579" y="3546303"/>
                    <a:pt x="785850" y="3545784"/>
                  </a:cubicBezTo>
                  <a:close/>
                  <a:moveTo>
                    <a:pt x="409439" y="3538329"/>
                  </a:moveTo>
                  <a:cubicBezTo>
                    <a:pt x="421085" y="3539798"/>
                    <a:pt x="432571" y="3546067"/>
                    <a:pt x="440576" y="3556172"/>
                  </a:cubicBezTo>
                  <a:cubicBezTo>
                    <a:pt x="456158" y="3575863"/>
                    <a:pt x="452617" y="3604667"/>
                    <a:pt x="432690" y="3619966"/>
                  </a:cubicBezTo>
                  <a:cubicBezTo>
                    <a:pt x="413093" y="3635077"/>
                    <a:pt x="382872" y="3631300"/>
                    <a:pt x="369130" y="3610853"/>
                  </a:cubicBezTo>
                  <a:cubicBezTo>
                    <a:pt x="363888" y="3603061"/>
                    <a:pt x="358600" y="3600039"/>
                    <a:pt x="349676" y="3601362"/>
                  </a:cubicBezTo>
                  <a:cubicBezTo>
                    <a:pt x="329653" y="3604337"/>
                    <a:pt x="309206" y="3601457"/>
                    <a:pt x="289279" y="3605612"/>
                  </a:cubicBezTo>
                  <a:cubicBezTo>
                    <a:pt x="287108" y="3605093"/>
                    <a:pt x="284935" y="3604054"/>
                    <a:pt x="282857" y="3604196"/>
                  </a:cubicBezTo>
                  <a:cubicBezTo>
                    <a:pt x="273697" y="3604762"/>
                    <a:pt x="265905" y="3602448"/>
                    <a:pt x="261466" y="3593854"/>
                  </a:cubicBezTo>
                  <a:cubicBezTo>
                    <a:pt x="256508" y="3584221"/>
                    <a:pt x="260286" y="3575863"/>
                    <a:pt x="266520" y="3568213"/>
                  </a:cubicBezTo>
                  <a:cubicBezTo>
                    <a:pt x="289988" y="3562972"/>
                    <a:pt x="313928" y="3563397"/>
                    <a:pt x="337729" y="3562972"/>
                  </a:cubicBezTo>
                  <a:cubicBezTo>
                    <a:pt x="352603" y="3562688"/>
                    <a:pt x="365258" y="3562027"/>
                    <a:pt x="377347" y="3549278"/>
                  </a:cubicBezTo>
                  <a:cubicBezTo>
                    <a:pt x="385988" y="3540188"/>
                    <a:pt x="397793" y="3536859"/>
                    <a:pt x="409439" y="3538329"/>
                  </a:cubicBezTo>
                  <a:close/>
                  <a:moveTo>
                    <a:pt x="886867" y="3499337"/>
                  </a:moveTo>
                  <a:cubicBezTo>
                    <a:pt x="892061" y="3499520"/>
                    <a:pt x="897692" y="3500311"/>
                    <a:pt x="902626" y="3500311"/>
                  </a:cubicBezTo>
                  <a:cubicBezTo>
                    <a:pt x="1011989" y="3500264"/>
                    <a:pt x="1121352" y="3500358"/>
                    <a:pt x="1230705" y="3500122"/>
                  </a:cubicBezTo>
                  <a:cubicBezTo>
                    <a:pt x="1239488" y="3500122"/>
                    <a:pt x="1244967" y="3502908"/>
                    <a:pt x="1251341" y="3509282"/>
                  </a:cubicBezTo>
                  <a:cubicBezTo>
                    <a:pt x="1275282" y="3533365"/>
                    <a:pt x="1287323" y="3560470"/>
                    <a:pt x="1282459" y="3595271"/>
                  </a:cubicBezTo>
                  <a:cubicBezTo>
                    <a:pt x="1280004" y="3613027"/>
                    <a:pt x="1281468" y="3631395"/>
                    <a:pt x="1282270" y="3649433"/>
                  </a:cubicBezTo>
                  <a:cubicBezTo>
                    <a:pt x="1282649" y="3658499"/>
                    <a:pt x="1278351" y="3662135"/>
                    <a:pt x="1271835" y="3667424"/>
                  </a:cubicBezTo>
                  <a:cubicBezTo>
                    <a:pt x="1232926" y="3699062"/>
                    <a:pt x="1188113" y="3706145"/>
                    <a:pt x="1140099" y="3701565"/>
                  </a:cubicBezTo>
                  <a:cubicBezTo>
                    <a:pt x="1142507" y="3698637"/>
                    <a:pt x="1143876" y="3695143"/>
                    <a:pt x="1142885" y="3691601"/>
                  </a:cubicBezTo>
                  <a:cubicBezTo>
                    <a:pt x="1140051" y="3681590"/>
                    <a:pt x="1145293" y="3680410"/>
                    <a:pt x="1153368" y="3680646"/>
                  </a:cubicBezTo>
                  <a:cubicBezTo>
                    <a:pt x="1166259" y="3681023"/>
                    <a:pt x="1179197" y="3681118"/>
                    <a:pt x="1192080" y="3680551"/>
                  </a:cubicBezTo>
                  <a:cubicBezTo>
                    <a:pt x="1196990" y="3680362"/>
                    <a:pt x="1203176" y="3681638"/>
                    <a:pt x="1205207" y="3674460"/>
                  </a:cubicBezTo>
                  <a:cubicBezTo>
                    <a:pt x="1220034" y="3666008"/>
                    <a:pt x="1234861" y="3657461"/>
                    <a:pt x="1249783" y="3649103"/>
                  </a:cubicBezTo>
                  <a:cubicBezTo>
                    <a:pt x="1254694" y="3646364"/>
                    <a:pt x="1256299" y="3642586"/>
                    <a:pt x="1256205" y="3636967"/>
                  </a:cubicBezTo>
                  <a:cubicBezTo>
                    <a:pt x="1255875" y="3613451"/>
                    <a:pt x="1256205" y="3589982"/>
                    <a:pt x="1256016" y="3566466"/>
                  </a:cubicBezTo>
                  <a:cubicBezTo>
                    <a:pt x="1255875" y="3550317"/>
                    <a:pt x="1232027" y="3526990"/>
                    <a:pt x="1216115" y="3526990"/>
                  </a:cubicBezTo>
                  <a:cubicBezTo>
                    <a:pt x="1115308" y="3526990"/>
                    <a:pt x="1014539" y="3527179"/>
                    <a:pt x="913771" y="3526754"/>
                  </a:cubicBezTo>
                  <a:cubicBezTo>
                    <a:pt x="902012" y="3526706"/>
                    <a:pt x="897384" y="3528879"/>
                    <a:pt x="897998" y="3541912"/>
                  </a:cubicBezTo>
                  <a:cubicBezTo>
                    <a:pt x="899131" y="3567081"/>
                    <a:pt x="898281" y="3567127"/>
                    <a:pt x="872783" y="3567127"/>
                  </a:cubicBezTo>
                  <a:cubicBezTo>
                    <a:pt x="867352" y="3567127"/>
                    <a:pt x="861923" y="3567269"/>
                    <a:pt x="856492" y="3567081"/>
                  </a:cubicBezTo>
                  <a:cubicBezTo>
                    <a:pt x="840862" y="3566466"/>
                    <a:pt x="828113" y="3566372"/>
                    <a:pt x="816780" y="3583135"/>
                  </a:cubicBezTo>
                  <a:cubicBezTo>
                    <a:pt x="802187" y="3604668"/>
                    <a:pt x="769227" y="3602307"/>
                    <a:pt x="751473" y="3582711"/>
                  </a:cubicBezTo>
                  <a:cubicBezTo>
                    <a:pt x="734710" y="3564200"/>
                    <a:pt x="736977" y="3532751"/>
                    <a:pt x="756195" y="3517310"/>
                  </a:cubicBezTo>
                  <a:cubicBezTo>
                    <a:pt x="777067" y="3500594"/>
                    <a:pt x="809555" y="3504324"/>
                    <a:pt x="822257" y="3527463"/>
                  </a:cubicBezTo>
                  <a:cubicBezTo>
                    <a:pt x="829151" y="3539976"/>
                    <a:pt x="837178" y="3541817"/>
                    <a:pt x="848842" y="3540732"/>
                  </a:cubicBezTo>
                  <a:cubicBezTo>
                    <a:pt x="852856" y="3540353"/>
                    <a:pt x="857011" y="3540211"/>
                    <a:pt x="861025" y="3540778"/>
                  </a:cubicBezTo>
                  <a:cubicBezTo>
                    <a:pt x="869525" y="3541959"/>
                    <a:pt x="871743" y="3538512"/>
                    <a:pt x="871602" y="3530248"/>
                  </a:cubicBezTo>
                  <a:cubicBezTo>
                    <a:pt x="871413" y="3520568"/>
                    <a:pt x="866927" y="3507252"/>
                    <a:pt x="873727" y="3502011"/>
                  </a:cubicBezTo>
                  <a:cubicBezTo>
                    <a:pt x="876914" y="3499579"/>
                    <a:pt x="881672" y="3499154"/>
                    <a:pt x="886867" y="3499337"/>
                  </a:cubicBezTo>
                  <a:close/>
                  <a:moveTo>
                    <a:pt x="2000496" y="3494974"/>
                  </a:moveTo>
                  <a:lnTo>
                    <a:pt x="2000496" y="3494995"/>
                  </a:lnTo>
                  <a:lnTo>
                    <a:pt x="2003322" y="3531990"/>
                  </a:lnTo>
                  <a:lnTo>
                    <a:pt x="2002290" y="3569091"/>
                  </a:lnTo>
                  <a:lnTo>
                    <a:pt x="2002290" y="3569110"/>
                  </a:lnTo>
                  <a:cubicBezTo>
                    <a:pt x="2002573" y="3544367"/>
                    <a:pt x="2005406" y="3519576"/>
                    <a:pt x="2000496" y="3494974"/>
                  </a:cubicBezTo>
                  <a:close/>
                  <a:moveTo>
                    <a:pt x="3001995" y="3456442"/>
                  </a:moveTo>
                  <a:cubicBezTo>
                    <a:pt x="2997698" y="3456395"/>
                    <a:pt x="2995384" y="3459039"/>
                    <a:pt x="2995620" y="3463384"/>
                  </a:cubicBezTo>
                  <a:cubicBezTo>
                    <a:pt x="2995856" y="3467634"/>
                    <a:pt x="2998453" y="3470278"/>
                    <a:pt x="3002514" y="3470041"/>
                  </a:cubicBezTo>
                  <a:cubicBezTo>
                    <a:pt x="3006434" y="3469806"/>
                    <a:pt x="3008795" y="3466879"/>
                    <a:pt x="3009409" y="3462723"/>
                  </a:cubicBezTo>
                  <a:cubicBezTo>
                    <a:pt x="3008747" y="3458567"/>
                    <a:pt x="3005914" y="3456490"/>
                    <a:pt x="3001995" y="3456442"/>
                  </a:cubicBezTo>
                  <a:close/>
                  <a:moveTo>
                    <a:pt x="674316" y="3450588"/>
                  </a:moveTo>
                  <a:cubicBezTo>
                    <a:pt x="669782" y="3451201"/>
                    <a:pt x="667563" y="3453326"/>
                    <a:pt x="667657" y="3457671"/>
                  </a:cubicBezTo>
                  <a:cubicBezTo>
                    <a:pt x="667752" y="3462015"/>
                    <a:pt x="670395" y="3464564"/>
                    <a:pt x="674126" y="3464423"/>
                  </a:cubicBezTo>
                  <a:cubicBezTo>
                    <a:pt x="678377" y="3464281"/>
                    <a:pt x="681681" y="3461496"/>
                    <a:pt x="681209" y="3456678"/>
                  </a:cubicBezTo>
                  <a:cubicBezTo>
                    <a:pt x="680784" y="3452665"/>
                    <a:pt x="677668" y="3450918"/>
                    <a:pt x="674316" y="3450588"/>
                  </a:cubicBezTo>
                  <a:close/>
                  <a:moveTo>
                    <a:pt x="563491" y="3437838"/>
                  </a:moveTo>
                  <a:cubicBezTo>
                    <a:pt x="573880" y="3437744"/>
                    <a:pt x="576100" y="3440625"/>
                    <a:pt x="576005" y="3450540"/>
                  </a:cubicBezTo>
                  <a:cubicBezTo>
                    <a:pt x="575486" y="3510180"/>
                    <a:pt x="575957" y="3569773"/>
                    <a:pt x="575533" y="3629412"/>
                  </a:cubicBezTo>
                  <a:cubicBezTo>
                    <a:pt x="575438" y="3638668"/>
                    <a:pt x="577563" y="3641690"/>
                    <a:pt x="587291" y="3641500"/>
                  </a:cubicBezTo>
                  <a:cubicBezTo>
                    <a:pt x="622943" y="3640887"/>
                    <a:pt x="658642" y="3641595"/>
                    <a:pt x="694340" y="3641029"/>
                  </a:cubicBezTo>
                  <a:cubicBezTo>
                    <a:pt x="703407" y="3640887"/>
                    <a:pt x="705768" y="3643626"/>
                    <a:pt x="705532" y="3652408"/>
                  </a:cubicBezTo>
                  <a:cubicBezTo>
                    <a:pt x="704918" y="3674508"/>
                    <a:pt x="705626" y="3696701"/>
                    <a:pt x="705154" y="3718800"/>
                  </a:cubicBezTo>
                  <a:cubicBezTo>
                    <a:pt x="704965" y="3726545"/>
                    <a:pt x="707515" y="3728480"/>
                    <a:pt x="715071" y="3728622"/>
                  </a:cubicBezTo>
                  <a:cubicBezTo>
                    <a:pt x="745528" y="3729142"/>
                    <a:pt x="745528" y="3729425"/>
                    <a:pt x="746426" y="3699865"/>
                  </a:cubicBezTo>
                  <a:cubicBezTo>
                    <a:pt x="747417" y="3666150"/>
                    <a:pt x="776316" y="3637204"/>
                    <a:pt x="811779" y="3636543"/>
                  </a:cubicBezTo>
                  <a:cubicBezTo>
                    <a:pt x="856024" y="3635740"/>
                    <a:pt x="900317" y="3636543"/>
                    <a:pt x="944563" y="3636684"/>
                  </a:cubicBezTo>
                  <a:lnTo>
                    <a:pt x="945680" y="3644559"/>
                  </a:lnTo>
                  <a:lnTo>
                    <a:pt x="945681" y="3644547"/>
                  </a:lnTo>
                  <a:cubicBezTo>
                    <a:pt x="946036" y="3641902"/>
                    <a:pt x="946024" y="3639258"/>
                    <a:pt x="944560" y="3636637"/>
                  </a:cubicBezTo>
                  <a:cubicBezTo>
                    <a:pt x="949754" y="3639140"/>
                    <a:pt x="949046" y="3644004"/>
                    <a:pt x="949046" y="3648395"/>
                  </a:cubicBezTo>
                  <a:cubicBezTo>
                    <a:pt x="948809" y="3730795"/>
                    <a:pt x="948809" y="3813241"/>
                    <a:pt x="949046" y="3895594"/>
                  </a:cubicBezTo>
                  <a:lnTo>
                    <a:pt x="947312" y="3904736"/>
                  </a:lnTo>
                  <a:lnTo>
                    <a:pt x="947349" y="3904944"/>
                  </a:lnTo>
                  <a:cubicBezTo>
                    <a:pt x="917553" y="3905227"/>
                    <a:pt x="887709" y="3905841"/>
                    <a:pt x="857913" y="3905558"/>
                  </a:cubicBezTo>
                  <a:cubicBezTo>
                    <a:pt x="848988" y="3905463"/>
                    <a:pt x="845872" y="3907919"/>
                    <a:pt x="846721" y="3916938"/>
                  </a:cubicBezTo>
                  <a:cubicBezTo>
                    <a:pt x="847524" y="3925437"/>
                    <a:pt x="847099" y="3934079"/>
                    <a:pt x="846911" y="3942673"/>
                  </a:cubicBezTo>
                  <a:cubicBezTo>
                    <a:pt x="846533" y="3957453"/>
                    <a:pt x="847242" y="3970155"/>
                    <a:pt x="859896" y="3982433"/>
                  </a:cubicBezTo>
                  <a:cubicBezTo>
                    <a:pt x="877651" y="3999668"/>
                    <a:pt x="871985" y="4030267"/>
                    <a:pt x="851774" y="4045613"/>
                  </a:cubicBezTo>
                  <a:cubicBezTo>
                    <a:pt x="832413" y="4060299"/>
                    <a:pt x="803373" y="4056427"/>
                    <a:pt x="788876" y="4037162"/>
                  </a:cubicBezTo>
                  <a:cubicBezTo>
                    <a:pt x="773576" y="4016856"/>
                    <a:pt x="776788" y="3987391"/>
                    <a:pt x="797423" y="3973650"/>
                  </a:cubicBezTo>
                  <a:cubicBezTo>
                    <a:pt x="805687" y="3968125"/>
                    <a:pt x="807860" y="3962364"/>
                    <a:pt x="807008" y="3953723"/>
                  </a:cubicBezTo>
                  <a:cubicBezTo>
                    <a:pt x="806678" y="3950134"/>
                    <a:pt x="806537" y="3946498"/>
                    <a:pt x="806820" y="3942909"/>
                  </a:cubicBezTo>
                  <a:cubicBezTo>
                    <a:pt x="808615" y="3921660"/>
                    <a:pt x="809749" y="3900978"/>
                    <a:pt x="780754" y="3897199"/>
                  </a:cubicBezTo>
                  <a:cubicBezTo>
                    <a:pt x="778346" y="3896869"/>
                    <a:pt x="775325" y="3895027"/>
                    <a:pt x="774002" y="3892950"/>
                  </a:cubicBezTo>
                  <a:cubicBezTo>
                    <a:pt x="762762" y="3875195"/>
                    <a:pt x="745150" y="3878028"/>
                    <a:pt x="728198" y="3878075"/>
                  </a:cubicBezTo>
                  <a:cubicBezTo>
                    <a:pt x="677577" y="3878169"/>
                    <a:pt x="626910" y="3877933"/>
                    <a:pt x="576288" y="3878311"/>
                  </a:cubicBezTo>
                  <a:cubicBezTo>
                    <a:pt x="567647" y="3878359"/>
                    <a:pt x="564342" y="3876469"/>
                    <a:pt x="564861" y="3867215"/>
                  </a:cubicBezTo>
                  <a:cubicBezTo>
                    <a:pt x="565664" y="3853237"/>
                    <a:pt x="564719" y="3839166"/>
                    <a:pt x="565239" y="3825188"/>
                  </a:cubicBezTo>
                  <a:cubicBezTo>
                    <a:pt x="565522" y="3817775"/>
                    <a:pt x="563585" y="3814989"/>
                    <a:pt x="555606" y="3815131"/>
                  </a:cubicBezTo>
                  <a:cubicBezTo>
                    <a:pt x="524439" y="3815696"/>
                    <a:pt x="493274" y="3815556"/>
                    <a:pt x="462062" y="3815696"/>
                  </a:cubicBezTo>
                  <a:cubicBezTo>
                    <a:pt x="435806" y="3814280"/>
                    <a:pt x="430848" y="3809416"/>
                    <a:pt x="432170" y="3786325"/>
                  </a:cubicBezTo>
                  <a:cubicBezTo>
                    <a:pt x="434154" y="3775087"/>
                    <a:pt x="443268" y="3773010"/>
                    <a:pt x="452192" y="3771262"/>
                  </a:cubicBezTo>
                  <a:cubicBezTo>
                    <a:pt x="461117" y="3769562"/>
                    <a:pt x="470231" y="3770318"/>
                    <a:pt x="479250" y="3770318"/>
                  </a:cubicBezTo>
                  <a:cubicBezTo>
                    <a:pt x="514949" y="3770271"/>
                    <a:pt x="550647" y="3770129"/>
                    <a:pt x="586346" y="3770365"/>
                  </a:cubicBezTo>
                  <a:cubicBezTo>
                    <a:pt x="606888" y="3770507"/>
                    <a:pt x="609437" y="3773340"/>
                    <a:pt x="609768" y="3794165"/>
                  </a:cubicBezTo>
                  <a:cubicBezTo>
                    <a:pt x="609910" y="3803656"/>
                    <a:pt x="609816" y="3813147"/>
                    <a:pt x="609910" y="3822639"/>
                  </a:cubicBezTo>
                  <a:cubicBezTo>
                    <a:pt x="610004" y="3830807"/>
                    <a:pt x="613309" y="3835246"/>
                    <a:pt x="621998" y="3835293"/>
                  </a:cubicBezTo>
                  <a:cubicBezTo>
                    <a:pt x="658169" y="3835435"/>
                    <a:pt x="694293" y="3835483"/>
                    <a:pt x="730464" y="3835246"/>
                  </a:cubicBezTo>
                  <a:cubicBezTo>
                    <a:pt x="738161" y="3835199"/>
                    <a:pt x="742128" y="3831799"/>
                    <a:pt x="742222" y="3823819"/>
                  </a:cubicBezTo>
                  <a:cubicBezTo>
                    <a:pt x="742365" y="3811164"/>
                    <a:pt x="742270" y="3798508"/>
                    <a:pt x="742270" y="3785854"/>
                  </a:cubicBezTo>
                  <a:cubicBezTo>
                    <a:pt x="742270" y="3777354"/>
                    <a:pt x="738209" y="3773624"/>
                    <a:pt x="729850" y="3773529"/>
                  </a:cubicBezTo>
                  <a:cubicBezTo>
                    <a:pt x="713560" y="3773293"/>
                    <a:pt x="697268" y="3773765"/>
                    <a:pt x="681025" y="3773293"/>
                  </a:cubicBezTo>
                  <a:cubicBezTo>
                    <a:pt x="664638" y="3772820"/>
                    <a:pt x="661474" y="3769610"/>
                    <a:pt x="661050" y="3752988"/>
                  </a:cubicBezTo>
                  <a:cubicBezTo>
                    <a:pt x="660625" y="3737641"/>
                    <a:pt x="660955" y="3722248"/>
                    <a:pt x="660907" y="3706901"/>
                  </a:cubicBezTo>
                  <a:cubicBezTo>
                    <a:pt x="660813" y="3684188"/>
                    <a:pt x="660625" y="3683952"/>
                    <a:pt x="638525" y="3683905"/>
                  </a:cubicBezTo>
                  <a:cubicBezTo>
                    <a:pt x="610523" y="3683811"/>
                    <a:pt x="582474" y="3684046"/>
                    <a:pt x="554472" y="3683811"/>
                  </a:cubicBezTo>
                  <a:cubicBezTo>
                    <a:pt x="534498" y="3683669"/>
                    <a:pt x="533271" y="3682205"/>
                    <a:pt x="533317" y="3661947"/>
                  </a:cubicBezTo>
                  <a:cubicBezTo>
                    <a:pt x="533413" y="3611374"/>
                    <a:pt x="533365" y="3560753"/>
                    <a:pt x="533365" y="3510133"/>
                  </a:cubicBezTo>
                  <a:cubicBezTo>
                    <a:pt x="533365" y="3483123"/>
                    <a:pt x="533317" y="3483123"/>
                    <a:pt x="506969" y="3483123"/>
                  </a:cubicBezTo>
                  <a:cubicBezTo>
                    <a:pt x="419751" y="3483123"/>
                    <a:pt x="332535" y="3483171"/>
                    <a:pt x="245318" y="3483075"/>
                  </a:cubicBezTo>
                  <a:cubicBezTo>
                    <a:pt x="237715" y="3483075"/>
                    <a:pt x="229876" y="3484209"/>
                    <a:pt x="222888" y="3479771"/>
                  </a:cubicBezTo>
                  <a:cubicBezTo>
                    <a:pt x="204282" y="3473490"/>
                    <a:pt x="200788" y="3464376"/>
                    <a:pt x="209901" y="3446008"/>
                  </a:cubicBezTo>
                  <a:cubicBezTo>
                    <a:pt x="215049" y="3441853"/>
                    <a:pt x="220809" y="3440530"/>
                    <a:pt x="227468" y="3440483"/>
                  </a:cubicBezTo>
                  <a:cubicBezTo>
                    <a:pt x="339476" y="3439774"/>
                    <a:pt x="451484" y="3439066"/>
                    <a:pt x="563491" y="3437838"/>
                  </a:cubicBezTo>
                  <a:close/>
                  <a:moveTo>
                    <a:pt x="662935" y="3413567"/>
                  </a:moveTo>
                  <a:cubicBezTo>
                    <a:pt x="683145" y="3408467"/>
                    <a:pt x="703970" y="3416494"/>
                    <a:pt x="713461" y="3435477"/>
                  </a:cubicBezTo>
                  <a:cubicBezTo>
                    <a:pt x="718041" y="3444590"/>
                    <a:pt x="724038" y="3444496"/>
                    <a:pt x="731783" y="3444496"/>
                  </a:cubicBezTo>
                  <a:cubicBezTo>
                    <a:pt x="903524" y="3444448"/>
                    <a:pt x="1075312" y="3444543"/>
                    <a:pt x="1247091" y="3444260"/>
                  </a:cubicBezTo>
                  <a:cubicBezTo>
                    <a:pt x="1257433" y="3444260"/>
                    <a:pt x="1264374" y="3446904"/>
                    <a:pt x="1271126" y="3455262"/>
                  </a:cubicBezTo>
                  <a:cubicBezTo>
                    <a:pt x="1291526" y="3480525"/>
                    <a:pt x="1313058" y="3504985"/>
                    <a:pt x="1334354" y="3529540"/>
                  </a:cubicBezTo>
                  <a:cubicBezTo>
                    <a:pt x="1339030" y="3534923"/>
                    <a:pt x="1341295" y="3540306"/>
                    <a:pt x="1341249" y="3547625"/>
                  </a:cubicBezTo>
                  <a:cubicBezTo>
                    <a:pt x="1340965" y="3598718"/>
                    <a:pt x="1340965" y="3649764"/>
                    <a:pt x="1341249" y="3700856"/>
                  </a:cubicBezTo>
                  <a:cubicBezTo>
                    <a:pt x="1341295" y="3708364"/>
                    <a:pt x="1339313" y="3713133"/>
                    <a:pt x="1332796" y="3717430"/>
                  </a:cubicBezTo>
                  <a:cubicBezTo>
                    <a:pt x="1307250" y="3734335"/>
                    <a:pt x="1282128" y="3751901"/>
                    <a:pt x="1256818" y="3769231"/>
                  </a:cubicBezTo>
                  <a:lnTo>
                    <a:pt x="1256817" y="3769231"/>
                  </a:lnTo>
                  <a:lnTo>
                    <a:pt x="1158184" y="3769325"/>
                  </a:lnTo>
                  <a:cubicBezTo>
                    <a:pt x="1140004" y="3769325"/>
                    <a:pt x="1140004" y="3769325"/>
                    <a:pt x="1140004" y="3751193"/>
                  </a:cubicBezTo>
                  <a:lnTo>
                    <a:pt x="1140051" y="3744515"/>
                  </a:lnTo>
                  <a:lnTo>
                    <a:pt x="1139910" y="3744299"/>
                  </a:lnTo>
                  <a:cubicBezTo>
                    <a:pt x="1172493" y="3744346"/>
                    <a:pt x="1205017" y="3744394"/>
                    <a:pt x="1237552" y="3744534"/>
                  </a:cubicBezTo>
                  <a:cubicBezTo>
                    <a:pt x="1242652" y="3744582"/>
                    <a:pt x="1247044" y="3743827"/>
                    <a:pt x="1251435" y="3740663"/>
                  </a:cubicBezTo>
                  <a:cubicBezTo>
                    <a:pt x="1269804" y="3727583"/>
                    <a:pt x="1288362" y="3714786"/>
                    <a:pt x="1307156" y="3702320"/>
                  </a:cubicBezTo>
                  <a:cubicBezTo>
                    <a:pt x="1312727" y="3698636"/>
                    <a:pt x="1314758" y="3694481"/>
                    <a:pt x="1314711" y="3687870"/>
                  </a:cubicBezTo>
                  <a:cubicBezTo>
                    <a:pt x="1314475" y="3644003"/>
                    <a:pt x="1314522" y="3600182"/>
                    <a:pt x="1314663" y="3556314"/>
                  </a:cubicBezTo>
                  <a:cubicBezTo>
                    <a:pt x="1314663" y="3550647"/>
                    <a:pt x="1313578" y="3545878"/>
                    <a:pt x="1309705" y="3541439"/>
                  </a:cubicBezTo>
                  <a:cubicBezTo>
                    <a:pt x="1291290" y="3520380"/>
                    <a:pt x="1272826" y="3499319"/>
                    <a:pt x="1254977" y="3477739"/>
                  </a:cubicBezTo>
                  <a:cubicBezTo>
                    <a:pt x="1250350" y="3472120"/>
                    <a:pt x="1245486" y="3470798"/>
                    <a:pt x="1238733" y="3470798"/>
                  </a:cubicBezTo>
                  <a:cubicBezTo>
                    <a:pt x="1068749" y="3470940"/>
                    <a:pt x="898802" y="3470940"/>
                    <a:pt x="728807" y="3470750"/>
                  </a:cubicBezTo>
                  <a:cubicBezTo>
                    <a:pt x="721347" y="3470703"/>
                    <a:pt x="717192" y="3472545"/>
                    <a:pt x="713272" y="3479628"/>
                  </a:cubicBezTo>
                  <a:cubicBezTo>
                    <a:pt x="702506" y="3499177"/>
                    <a:pt x="681587" y="3506685"/>
                    <a:pt x="659865" y="3500452"/>
                  </a:cubicBezTo>
                  <a:cubicBezTo>
                    <a:pt x="641072" y="3495069"/>
                    <a:pt x="629219" y="3479062"/>
                    <a:pt x="629314" y="3459181"/>
                  </a:cubicBezTo>
                  <a:cubicBezTo>
                    <a:pt x="629408" y="3438026"/>
                    <a:pt x="643857" y="3418383"/>
                    <a:pt x="662935" y="3413567"/>
                  </a:cubicBezTo>
                  <a:close/>
                  <a:moveTo>
                    <a:pt x="1022571" y="3355534"/>
                  </a:moveTo>
                  <a:cubicBezTo>
                    <a:pt x="1018936" y="3355628"/>
                    <a:pt x="1015488" y="3357989"/>
                    <a:pt x="1015582" y="3362097"/>
                  </a:cubicBezTo>
                  <a:cubicBezTo>
                    <a:pt x="1015630" y="3366583"/>
                    <a:pt x="1018794" y="3369558"/>
                    <a:pt x="1023279" y="3369369"/>
                  </a:cubicBezTo>
                  <a:cubicBezTo>
                    <a:pt x="1027246" y="3369180"/>
                    <a:pt x="1029324" y="3366253"/>
                    <a:pt x="1029229" y="3362097"/>
                  </a:cubicBezTo>
                  <a:cubicBezTo>
                    <a:pt x="1029276" y="3357611"/>
                    <a:pt x="1026350" y="3355392"/>
                    <a:pt x="1022571" y="3355534"/>
                  </a:cubicBezTo>
                  <a:close/>
                  <a:moveTo>
                    <a:pt x="769940" y="3324178"/>
                  </a:moveTo>
                  <a:cubicBezTo>
                    <a:pt x="765690" y="3323801"/>
                    <a:pt x="763093" y="3325972"/>
                    <a:pt x="762762" y="3330270"/>
                  </a:cubicBezTo>
                  <a:cubicBezTo>
                    <a:pt x="762480" y="3334425"/>
                    <a:pt x="764651" y="3336880"/>
                    <a:pt x="768666" y="3337589"/>
                  </a:cubicBezTo>
                  <a:cubicBezTo>
                    <a:pt x="773010" y="3337447"/>
                    <a:pt x="775701" y="3335370"/>
                    <a:pt x="776125" y="3331261"/>
                  </a:cubicBezTo>
                  <a:cubicBezTo>
                    <a:pt x="776598" y="3326965"/>
                    <a:pt x="774095" y="3324556"/>
                    <a:pt x="769940" y="3324178"/>
                  </a:cubicBezTo>
                  <a:close/>
                  <a:moveTo>
                    <a:pt x="2781710" y="3321674"/>
                  </a:moveTo>
                  <a:cubicBezTo>
                    <a:pt x="2777555" y="3320919"/>
                    <a:pt x="2774627" y="3323044"/>
                    <a:pt x="2773777" y="3327058"/>
                  </a:cubicBezTo>
                  <a:cubicBezTo>
                    <a:pt x="2772880" y="3331214"/>
                    <a:pt x="2774911" y="3334094"/>
                    <a:pt x="2779066" y="3334849"/>
                  </a:cubicBezTo>
                  <a:cubicBezTo>
                    <a:pt x="2783174" y="3335605"/>
                    <a:pt x="2786007" y="3333763"/>
                    <a:pt x="2787046" y="3329560"/>
                  </a:cubicBezTo>
                  <a:cubicBezTo>
                    <a:pt x="2787423" y="3325453"/>
                    <a:pt x="2785865" y="3322430"/>
                    <a:pt x="2781710" y="3321674"/>
                  </a:cubicBezTo>
                  <a:close/>
                  <a:moveTo>
                    <a:pt x="2590940" y="3321580"/>
                  </a:moveTo>
                  <a:cubicBezTo>
                    <a:pt x="2586689" y="3321297"/>
                    <a:pt x="2584092" y="3323611"/>
                    <a:pt x="2583715" y="3327766"/>
                  </a:cubicBezTo>
                  <a:cubicBezTo>
                    <a:pt x="2583290" y="3332016"/>
                    <a:pt x="2585603" y="3334566"/>
                    <a:pt x="2589853" y="3334897"/>
                  </a:cubicBezTo>
                  <a:cubicBezTo>
                    <a:pt x="2594103" y="3335274"/>
                    <a:pt x="2596511" y="3333007"/>
                    <a:pt x="2597220" y="3328333"/>
                  </a:cubicBezTo>
                  <a:cubicBezTo>
                    <a:pt x="2596889" y="3324791"/>
                    <a:pt x="2595330" y="3321864"/>
                    <a:pt x="2590940" y="3321580"/>
                  </a:cubicBezTo>
                  <a:close/>
                  <a:moveTo>
                    <a:pt x="2592084" y="3282895"/>
                  </a:moveTo>
                  <a:cubicBezTo>
                    <a:pt x="2603795" y="3283226"/>
                    <a:pt x="2615235" y="3288172"/>
                    <a:pt x="2623239" y="3297970"/>
                  </a:cubicBezTo>
                  <a:cubicBezTo>
                    <a:pt x="2630652" y="3307084"/>
                    <a:pt x="2638160" y="3308594"/>
                    <a:pt x="2648359" y="3308453"/>
                  </a:cubicBezTo>
                  <a:cubicBezTo>
                    <a:pt x="2675464" y="3308027"/>
                    <a:pt x="2702616" y="3308169"/>
                    <a:pt x="2729720" y="3308406"/>
                  </a:cubicBezTo>
                  <a:cubicBezTo>
                    <a:pt x="2735954" y="3308453"/>
                    <a:pt x="2740061" y="3307130"/>
                    <a:pt x="2744264" y="3301511"/>
                  </a:cubicBezTo>
                  <a:cubicBezTo>
                    <a:pt x="2760839" y="3279365"/>
                    <a:pt x="2791390" y="3276768"/>
                    <a:pt x="2810987" y="3294901"/>
                  </a:cubicBezTo>
                  <a:cubicBezTo>
                    <a:pt x="2830489" y="3313081"/>
                    <a:pt x="2830772" y="3342688"/>
                    <a:pt x="2811601" y="3361104"/>
                  </a:cubicBezTo>
                  <a:cubicBezTo>
                    <a:pt x="2792383" y="3379567"/>
                    <a:pt x="2761452" y="3377583"/>
                    <a:pt x="2744783" y="3355815"/>
                  </a:cubicBezTo>
                  <a:cubicBezTo>
                    <a:pt x="2740203" y="3349912"/>
                    <a:pt x="2736048" y="3348212"/>
                    <a:pt x="2729295" y="3348354"/>
                  </a:cubicBezTo>
                  <a:cubicBezTo>
                    <a:pt x="2714374" y="3348684"/>
                    <a:pt x="2699452" y="3348448"/>
                    <a:pt x="2684530" y="3348448"/>
                  </a:cubicBezTo>
                  <a:cubicBezTo>
                    <a:pt x="2675039" y="3348448"/>
                    <a:pt x="2665547" y="3348732"/>
                    <a:pt x="2656056" y="3348402"/>
                  </a:cubicBezTo>
                  <a:cubicBezTo>
                    <a:pt x="2642079" y="3347929"/>
                    <a:pt x="2630652" y="3348826"/>
                    <a:pt x="2619791" y="3361717"/>
                  </a:cubicBezTo>
                  <a:cubicBezTo>
                    <a:pt x="2604209" y="3380180"/>
                    <a:pt x="2574129" y="3377112"/>
                    <a:pt x="2557129" y="3358885"/>
                  </a:cubicBezTo>
                  <a:cubicBezTo>
                    <a:pt x="2540460" y="3341035"/>
                    <a:pt x="2541452" y="3312514"/>
                    <a:pt x="2559302" y="3295515"/>
                  </a:cubicBezTo>
                  <a:cubicBezTo>
                    <a:pt x="2568391" y="3286850"/>
                    <a:pt x="2580374" y="3282565"/>
                    <a:pt x="2592084" y="3282895"/>
                  </a:cubicBezTo>
                  <a:close/>
                  <a:moveTo>
                    <a:pt x="3144222" y="3277666"/>
                  </a:moveTo>
                  <a:cubicBezTo>
                    <a:pt x="3140162" y="3277949"/>
                    <a:pt x="3137281" y="3280358"/>
                    <a:pt x="3137659" y="3284465"/>
                  </a:cubicBezTo>
                  <a:cubicBezTo>
                    <a:pt x="3138036" y="3288244"/>
                    <a:pt x="3140870" y="3291171"/>
                    <a:pt x="3144884" y="3291077"/>
                  </a:cubicBezTo>
                  <a:cubicBezTo>
                    <a:pt x="3149040" y="3290982"/>
                    <a:pt x="3150881" y="3287865"/>
                    <a:pt x="3151259" y="3283899"/>
                  </a:cubicBezTo>
                  <a:cubicBezTo>
                    <a:pt x="3150881" y="3279555"/>
                    <a:pt x="3148520" y="3277336"/>
                    <a:pt x="3144222" y="3277666"/>
                  </a:cubicBezTo>
                  <a:close/>
                  <a:moveTo>
                    <a:pt x="3683246" y="3276627"/>
                  </a:moveTo>
                  <a:cubicBezTo>
                    <a:pt x="3679421" y="3277288"/>
                    <a:pt x="3676587" y="3278894"/>
                    <a:pt x="3676493" y="3283332"/>
                  </a:cubicBezTo>
                  <a:cubicBezTo>
                    <a:pt x="3676445" y="3287441"/>
                    <a:pt x="3678476" y="3290463"/>
                    <a:pt x="3682443" y="3290651"/>
                  </a:cubicBezTo>
                  <a:cubicBezTo>
                    <a:pt x="3686881" y="3290887"/>
                    <a:pt x="3690045" y="3287913"/>
                    <a:pt x="3690187" y="3283426"/>
                  </a:cubicBezTo>
                  <a:cubicBezTo>
                    <a:pt x="3690281" y="3279319"/>
                    <a:pt x="3686739" y="3277713"/>
                    <a:pt x="3683246" y="3276627"/>
                  </a:cubicBezTo>
                  <a:close/>
                  <a:moveTo>
                    <a:pt x="3687165" y="3238803"/>
                  </a:moveTo>
                  <a:cubicBezTo>
                    <a:pt x="3707564" y="3240739"/>
                    <a:pt x="3721022" y="3252262"/>
                    <a:pt x="3726689" y="3272330"/>
                  </a:cubicBezTo>
                  <a:cubicBezTo>
                    <a:pt x="3727066" y="3273605"/>
                    <a:pt x="3728057" y="3274691"/>
                    <a:pt x="3728766" y="3275824"/>
                  </a:cubicBezTo>
                  <a:cubicBezTo>
                    <a:pt x="3727113" y="3306707"/>
                    <a:pt x="3712805" y="3323234"/>
                    <a:pt x="3682017" y="3329892"/>
                  </a:cubicBezTo>
                  <a:cubicBezTo>
                    <a:pt x="3667380" y="3327342"/>
                    <a:pt x="3653874" y="3322525"/>
                    <a:pt x="3645657" y="3309115"/>
                  </a:cubicBezTo>
                  <a:cubicBezTo>
                    <a:pt x="3643061" y="3304913"/>
                    <a:pt x="3639991" y="3305856"/>
                    <a:pt x="3636497" y="3305856"/>
                  </a:cubicBezTo>
                  <a:cubicBezTo>
                    <a:pt x="3487752" y="3305998"/>
                    <a:pt x="3339008" y="3306281"/>
                    <a:pt x="3190262" y="3305951"/>
                  </a:cubicBezTo>
                  <a:cubicBezTo>
                    <a:pt x="3182660" y="3305904"/>
                    <a:pt x="3181621" y="3311051"/>
                    <a:pt x="3178316" y="3314451"/>
                  </a:cubicBezTo>
                  <a:cubicBezTo>
                    <a:pt x="3164717" y="3328523"/>
                    <a:pt x="3146584" y="3333575"/>
                    <a:pt x="3128876" y="3326586"/>
                  </a:cubicBezTo>
                  <a:cubicBezTo>
                    <a:pt x="3110838" y="3319503"/>
                    <a:pt x="3100969" y="3305620"/>
                    <a:pt x="3099269" y="3286449"/>
                  </a:cubicBezTo>
                  <a:cubicBezTo>
                    <a:pt x="3097758" y="3269166"/>
                    <a:pt x="3108713" y="3251175"/>
                    <a:pt x="3124532" y="3243383"/>
                  </a:cubicBezTo>
                  <a:cubicBezTo>
                    <a:pt x="3144129" y="3233703"/>
                    <a:pt x="3169155" y="3239418"/>
                    <a:pt x="3181008" y="3257928"/>
                  </a:cubicBezTo>
                  <a:cubicBezTo>
                    <a:pt x="3185966" y="3265625"/>
                    <a:pt x="3191207" y="3267230"/>
                    <a:pt x="3199471" y="3267230"/>
                  </a:cubicBezTo>
                  <a:cubicBezTo>
                    <a:pt x="3342785" y="3266994"/>
                    <a:pt x="3486147" y="3266994"/>
                    <a:pt x="3629461" y="3266947"/>
                  </a:cubicBezTo>
                  <a:cubicBezTo>
                    <a:pt x="3635081" y="3266947"/>
                    <a:pt x="3640464" y="3268080"/>
                    <a:pt x="3644241" y="3261044"/>
                  </a:cubicBezTo>
                  <a:cubicBezTo>
                    <a:pt x="3653307" y="3244234"/>
                    <a:pt x="3668607" y="3237009"/>
                    <a:pt x="3687165" y="3238803"/>
                  </a:cubicBezTo>
                  <a:close/>
                  <a:moveTo>
                    <a:pt x="620299" y="3221380"/>
                  </a:moveTo>
                  <a:cubicBezTo>
                    <a:pt x="615341" y="3220152"/>
                    <a:pt x="612507" y="3223504"/>
                    <a:pt x="611799" y="3227660"/>
                  </a:cubicBezTo>
                  <a:cubicBezTo>
                    <a:pt x="611091" y="3231579"/>
                    <a:pt x="613641" y="3234318"/>
                    <a:pt x="617844" y="3234790"/>
                  </a:cubicBezTo>
                  <a:cubicBezTo>
                    <a:pt x="621999" y="3235263"/>
                    <a:pt x="624643" y="3233421"/>
                    <a:pt x="625871" y="3228510"/>
                  </a:cubicBezTo>
                  <a:cubicBezTo>
                    <a:pt x="625871" y="3225346"/>
                    <a:pt x="624124" y="3222324"/>
                    <a:pt x="620299" y="3221380"/>
                  </a:cubicBezTo>
                  <a:close/>
                  <a:moveTo>
                    <a:pt x="1173673" y="3218169"/>
                  </a:moveTo>
                  <a:cubicBezTo>
                    <a:pt x="1169281" y="3217932"/>
                    <a:pt x="1166590" y="3220199"/>
                    <a:pt x="1166590" y="3224401"/>
                  </a:cubicBezTo>
                  <a:cubicBezTo>
                    <a:pt x="1166542" y="3228274"/>
                    <a:pt x="1168432" y="3231532"/>
                    <a:pt x="1172918" y="3231626"/>
                  </a:cubicBezTo>
                  <a:cubicBezTo>
                    <a:pt x="1177167" y="3231768"/>
                    <a:pt x="1179198" y="3228840"/>
                    <a:pt x="1180425" y="3225110"/>
                  </a:cubicBezTo>
                  <a:cubicBezTo>
                    <a:pt x="1179811" y="3221191"/>
                    <a:pt x="1178064" y="3218405"/>
                    <a:pt x="1173673" y="3218169"/>
                  </a:cubicBezTo>
                  <a:close/>
                  <a:moveTo>
                    <a:pt x="890024" y="3189080"/>
                  </a:moveTo>
                  <a:cubicBezTo>
                    <a:pt x="886151" y="3189175"/>
                    <a:pt x="883460" y="3192386"/>
                    <a:pt x="883365" y="3196116"/>
                  </a:cubicBezTo>
                  <a:cubicBezTo>
                    <a:pt x="883272" y="3199988"/>
                    <a:pt x="885869" y="3202491"/>
                    <a:pt x="890118" y="3202680"/>
                  </a:cubicBezTo>
                  <a:cubicBezTo>
                    <a:pt x="894226" y="3202728"/>
                    <a:pt x="897248" y="3200697"/>
                    <a:pt x="897390" y="3196683"/>
                  </a:cubicBezTo>
                  <a:cubicBezTo>
                    <a:pt x="897532" y="3192244"/>
                    <a:pt x="894556" y="3188986"/>
                    <a:pt x="890024" y="3189080"/>
                  </a:cubicBezTo>
                  <a:close/>
                  <a:moveTo>
                    <a:pt x="3755115" y="3157772"/>
                  </a:moveTo>
                  <a:cubicBezTo>
                    <a:pt x="3751102" y="3158056"/>
                    <a:pt x="3748457" y="3160842"/>
                    <a:pt x="3748977" y="3164855"/>
                  </a:cubicBezTo>
                  <a:cubicBezTo>
                    <a:pt x="3749448" y="3168491"/>
                    <a:pt x="3752045" y="3171089"/>
                    <a:pt x="3756012" y="3171655"/>
                  </a:cubicBezTo>
                  <a:cubicBezTo>
                    <a:pt x="3759885" y="3170711"/>
                    <a:pt x="3762907" y="3168255"/>
                    <a:pt x="3763001" y="3164572"/>
                  </a:cubicBezTo>
                  <a:cubicBezTo>
                    <a:pt x="3763143" y="3159945"/>
                    <a:pt x="3759648" y="3157442"/>
                    <a:pt x="3755115" y="3157772"/>
                  </a:cubicBezTo>
                  <a:close/>
                  <a:moveTo>
                    <a:pt x="286306" y="3062765"/>
                  </a:moveTo>
                  <a:cubicBezTo>
                    <a:pt x="282481" y="3062624"/>
                    <a:pt x="279789" y="3064891"/>
                    <a:pt x="279694" y="3069329"/>
                  </a:cubicBezTo>
                  <a:cubicBezTo>
                    <a:pt x="279600" y="3073626"/>
                    <a:pt x="282056" y="3075609"/>
                    <a:pt x="286352" y="3076837"/>
                  </a:cubicBezTo>
                  <a:cubicBezTo>
                    <a:pt x="289422" y="3076034"/>
                    <a:pt x="292680" y="3074476"/>
                    <a:pt x="293199" y="3070510"/>
                  </a:cubicBezTo>
                  <a:cubicBezTo>
                    <a:pt x="293861" y="3065598"/>
                    <a:pt x="290603" y="3062954"/>
                    <a:pt x="286306" y="3062765"/>
                  </a:cubicBezTo>
                  <a:close/>
                  <a:moveTo>
                    <a:pt x="295678" y="3025172"/>
                  </a:moveTo>
                  <a:cubicBezTo>
                    <a:pt x="304320" y="3026901"/>
                    <a:pt x="312347" y="3031127"/>
                    <a:pt x="318085" y="3037833"/>
                  </a:cubicBezTo>
                  <a:cubicBezTo>
                    <a:pt x="324837" y="3045719"/>
                    <a:pt x="331826" y="3047513"/>
                    <a:pt x="341364" y="3047419"/>
                  </a:cubicBezTo>
                  <a:cubicBezTo>
                    <a:pt x="389295" y="3047041"/>
                    <a:pt x="437224" y="3047513"/>
                    <a:pt x="485153" y="3046994"/>
                  </a:cubicBezTo>
                  <a:cubicBezTo>
                    <a:pt x="494880" y="3046899"/>
                    <a:pt x="496958" y="3049827"/>
                    <a:pt x="496910" y="3059130"/>
                  </a:cubicBezTo>
                  <a:cubicBezTo>
                    <a:pt x="496486" y="3129205"/>
                    <a:pt x="496486" y="3199280"/>
                    <a:pt x="496910" y="3269355"/>
                  </a:cubicBezTo>
                  <a:cubicBezTo>
                    <a:pt x="496958" y="3279224"/>
                    <a:pt x="493794" y="3281113"/>
                    <a:pt x="484681" y="3281065"/>
                  </a:cubicBezTo>
                  <a:cubicBezTo>
                    <a:pt x="394678" y="3280736"/>
                    <a:pt x="304675" y="3280736"/>
                    <a:pt x="214766" y="3281065"/>
                  </a:cubicBezTo>
                  <a:cubicBezTo>
                    <a:pt x="205983" y="3281113"/>
                    <a:pt x="198899" y="3278941"/>
                    <a:pt x="192808" y="3272897"/>
                  </a:cubicBezTo>
                  <a:cubicBezTo>
                    <a:pt x="186858" y="3260525"/>
                    <a:pt x="191345" y="3250703"/>
                    <a:pt x="200128" y="3241825"/>
                  </a:cubicBezTo>
                  <a:cubicBezTo>
                    <a:pt x="282387" y="3241873"/>
                    <a:pt x="364645" y="3241825"/>
                    <a:pt x="446904" y="3242156"/>
                  </a:cubicBezTo>
                  <a:cubicBezTo>
                    <a:pt x="454978" y="3242203"/>
                    <a:pt x="456679" y="3239370"/>
                    <a:pt x="456631" y="3232004"/>
                  </a:cubicBezTo>
                  <a:cubicBezTo>
                    <a:pt x="456348" y="3186814"/>
                    <a:pt x="456254" y="3141576"/>
                    <a:pt x="456679" y="3096387"/>
                  </a:cubicBezTo>
                  <a:cubicBezTo>
                    <a:pt x="456773" y="3087604"/>
                    <a:pt x="453703" y="3085951"/>
                    <a:pt x="445723" y="3086044"/>
                  </a:cubicBezTo>
                  <a:cubicBezTo>
                    <a:pt x="410024" y="3086423"/>
                    <a:pt x="374278" y="3086328"/>
                    <a:pt x="338579" y="3086092"/>
                  </a:cubicBezTo>
                  <a:cubicBezTo>
                    <a:pt x="332110" y="3086044"/>
                    <a:pt x="327765" y="3087225"/>
                    <a:pt x="324507" y="3093601"/>
                  </a:cubicBezTo>
                  <a:cubicBezTo>
                    <a:pt x="319124" y="3104177"/>
                    <a:pt x="308688" y="3109183"/>
                    <a:pt x="298583" y="3114330"/>
                  </a:cubicBezTo>
                  <a:cubicBezTo>
                    <a:pt x="284275" y="3116550"/>
                    <a:pt x="270912" y="3112347"/>
                    <a:pt x="257595" y="3108097"/>
                  </a:cubicBezTo>
                  <a:cubicBezTo>
                    <a:pt x="250748" y="3095442"/>
                    <a:pt x="240077" y="3084770"/>
                    <a:pt x="241256" y="3068337"/>
                  </a:cubicBezTo>
                  <a:cubicBezTo>
                    <a:pt x="242579" y="3049780"/>
                    <a:pt x="252259" y="3034433"/>
                    <a:pt x="269589" y="3027492"/>
                  </a:cubicBezTo>
                  <a:cubicBezTo>
                    <a:pt x="277782" y="3024210"/>
                    <a:pt x="287038" y="3023442"/>
                    <a:pt x="295678" y="3025172"/>
                  </a:cubicBezTo>
                  <a:close/>
                  <a:moveTo>
                    <a:pt x="2404798" y="2988487"/>
                  </a:moveTo>
                  <a:cubicBezTo>
                    <a:pt x="2400783" y="2988676"/>
                    <a:pt x="2398516" y="2991509"/>
                    <a:pt x="2398564" y="2995664"/>
                  </a:cubicBezTo>
                  <a:cubicBezTo>
                    <a:pt x="2398658" y="3000150"/>
                    <a:pt x="2401303" y="3001945"/>
                    <a:pt x="2405505" y="3001992"/>
                  </a:cubicBezTo>
                  <a:cubicBezTo>
                    <a:pt x="2409236" y="3001095"/>
                    <a:pt x="2412588" y="2999301"/>
                    <a:pt x="2412069" y="2995004"/>
                  </a:cubicBezTo>
                  <a:cubicBezTo>
                    <a:pt x="2411597" y="2991273"/>
                    <a:pt x="2408811" y="2988298"/>
                    <a:pt x="2404798" y="2988487"/>
                  </a:cubicBezTo>
                  <a:close/>
                  <a:moveTo>
                    <a:pt x="2668948" y="2982349"/>
                  </a:moveTo>
                  <a:cubicBezTo>
                    <a:pt x="2665075" y="2982963"/>
                    <a:pt x="2662337" y="2985136"/>
                    <a:pt x="2662526" y="2989338"/>
                  </a:cubicBezTo>
                  <a:cubicBezTo>
                    <a:pt x="2662714" y="2993399"/>
                    <a:pt x="2665264" y="2995854"/>
                    <a:pt x="2669515" y="2995807"/>
                  </a:cubicBezTo>
                  <a:cubicBezTo>
                    <a:pt x="2673906" y="2995760"/>
                    <a:pt x="2676031" y="2992974"/>
                    <a:pt x="2675937" y="2988913"/>
                  </a:cubicBezTo>
                  <a:cubicBezTo>
                    <a:pt x="2675841" y="2984804"/>
                    <a:pt x="2673434" y="2982397"/>
                    <a:pt x="2668948" y="2982349"/>
                  </a:cubicBezTo>
                  <a:close/>
                  <a:moveTo>
                    <a:pt x="520002" y="2954867"/>
                  </a:moveTo>
                  <a:cubicBezTo>
                    <a:pt x="529067" y="2954820"/>
                    <a:pt x="534876" y="2957747"/>
                    <a:pt x="540778" y="2964264"/>
                  </a:cubicBezTo>
                  <a:cubicBezTo>
                    <a:pt x="572606" y="2999443"/>
                    <a:pt x="604716" y="3034386"/>
                    <a:pt x="637062" y="3069141"/>
                  </a:cubicBezTo>
                  <a:cubicBezTo>
                    <a:pt x="641831" y="3074241"/>
                    <a:pt x="643342" y="3079340"/>
                    <a:pt x="643295" y="3086046"/>
                  </a:cubicBezTo>
                  <a:cubicBezTo>
                    <a:pt x="643012" y="3116787"/>
                    <a:pt x="643295" y="3147526"/>
                    <a:pt x="643059" y="3178267"/>
                  </a:cubicBezTo>
                  <a:cubicBezTo>
                    <a:pt x="643012" y="3185350"/>
                    <a:pt x="644334" y="3190545"/>
                    <a:pt x="650001" y="3195928"/>
                  </a:cubicBezTo>
                  <a:cubicBezTo>
                    <a:pt x="669456" y="3214297"/>
                    <a:pt x="668653" y="3244755"/>
                    <a:pt x="649150" y="3261943"/>
                  </a:cubicBezTo>
                  <a:cubicBezTo>
                    <a:pt x="630168" y="3278706"/>
                    <a:pt x="599190" y="3276345"/>
                    <a:pt x="583750" y="3256937"/>
                  </a:cubicBezTo>
                  <a:cubicBezTo>
                    <a:pt x="566751" y="3235640"/>
                    <a:pt x="570953" y="3205986"/>
                    <a:pt x="594092" y="3190781"/>
                  </a:cubicBezTo>
                  <a:cubicBezTo>
                    <a:pt x="601174" y="3186153"/>
                    <a:pt x="603299" y="3181479"/>
                    <a:pt x="603111" y="3173451"/>
                  </a:cubicBezTo>
                  <a:cubicBezTo>
                    <a:pt x="602591" y="3149038"/>
                    <a:pt x="602685" y="3124625"/>
                    <a:pt x="603063" y="3100212"/>
                  </a:cubicBezTo>
                  <a:cubicBezTo>
                    <a:pt x="603205" y="3093412"/>
                    <a:pt x="601221" y="3088407"/>
                    <a:pt x="596547" y="3083401"/>
                  </a:cubicBezTo>
                  <a:cubicBezTo>
                    <a:pt x="570906" y="3056014"/>
                    <a:pt x="545548" y="3028389"/>
                    <a:pt x="520238" y="3000671"/>
                  </a:cubicBezTo>
                  <a:cubicBezTo>
                    <a:pt x="516365" y="2996421"/>
                    <a:pt x="512540" y="2993918"/>
                    <a:pt x="506449" y="2994060"/>
                  </a:cubicBezTo>
                  <a:cubicBezTo>
                    <a:pt x="364031" y="2994202"/>
                    <a:pt x="221565" y="2994154"/>
                    <a:pt x="79149" y="2994248"/>
                  </a:cubicBezTo>
                  <a:cubicBezTo>
                    <a:pt x="77024" y="2994248"/>
                    <a:pt x="74852" y="2995241"/>
                    <a:pt x="72727" y="2995760"/>
                  </a:cubicBezTo>
                  <a:cubicBezTo>
                    <a:pt x="70129" y="2995145"/>
                    <a:pt x="67579" y="2993918"/>
                    <a:pt x="65029" y="2994013"/>
                  </a:cubicBezTo>
                  <a:cubicBezTo>
                    <a:pt x="55491" y="2994248"/>
                    <a:pt x="47417" y="2992171"/>
                    <a:pt x="42931" y="2982633"/>
                  </a:cubicBezTo>
                  <a:cubicBezTo>
                    <a:pt x="38067" y="2972338"/>
                    <a:pt x="43072" y="2964783"/>
                    <a:pt x="49730" y="2957605"/>
                  </a:cubicBezTo>
                  <a:cubicBezTo>
                    <a:pt x="55161" y="2954772"/>
                    <a:pt x="61062" y="2955056"/>
                    <a:pt x="66918" y="2955056"/>
                  </a:cubicBezTo>
                  <a:cubicBezTo>
                    <a:pt x="217929" y="2955102"/>
                    <a:pt x="368989" y="2955150"/>
                    <a:pt x="520002" y="2954867"/>
                  </a:cubicBezTo>
                  <a:close/>
                  <a:moveTo>
                    <a:pt x="2401486" y="2950020"/>
                  </a:moveTo>
                  <a:cubicBezTo>
                    <a:pt x="2413710" y="2949105"/>
                    <a:pt x="2426377" y="2953261"/>
                    <a:pt x="2436152" y="2962516"/>
                  </a:cubicBezTo>
                  <a:cubicBezTo>
                    <a:pt x="2455937" y="2981168"/>
                    <a:pt x="2455276" y="3011342"/>
                    <a:pt x="2434735" y="3029616"/>
                  </a:cubicBezTo>
                  <a:cubicBezTo>
                    <a:pt x="2415611" y="3046615"/>
                    <a:pt x="2384634" y="3043499"/>
                    <a:pt x="2369051" y="3022250"/>
                  </a:cubicBezTo>
                  <a:cubicBezTo>
                    <a:pt x="2364613" y="3016253"/>
                    <a:pt x="2360174" y="3014789"/>
                    <a:pt x="2353327" y="3014789"/>
                  </a:cubicBezTo>
                  <a:cubicBezTo>
                    <a:pt x="2251566" y="3014977"/>
                    <a:pt x="2149853" y="3015025"/>
                    <a:pt x="2048094" y="3014694"/>
                  </a:cubicBezTo>
                  <a:cubicBezTo>
                    <a:pt x="2039782" y="3014647"/>
                    <a:pt x="2035250" y="3017103"/>
                    <a:pt x="2031095" y="3024233"/>
                  </a:cubicBezTo>
                  <a:cubicBezTo>
                    <a:pt x="2007106" y="3065551"/>
                    <a:pt x="1982410" y="3106397"/>
                    <a:pt x="1958469" y="3147715"/>
                  </a:cubicBezTo>
                  <a:cubicBezTo>
                    <a:pt x="1954077" y="3155270"/>
                    <a:pt x="1949403" y="3158245"/>
                    <a:pt x="1940430" y="3158198"/>
                  </a:cubicBezTo>
                  <a:cubicBezTo>
                    <a:pt x="1880272" y="3157772"/>
                    <a:pt x="1820160" y="3158245"/>
                    <a:pt x="1760002" y="3157772"/>
                  </a:cubicBezTo>
                  <a:cubicBezTo>
                    <a:pt x="1748243" y="3157678"/>
                    <a:pt x="1745788" y="3159992"/>
                    <a:pt x="1751549" y="3170852"/>
                  </a:cubicBezTo>
                  <a:cubicBezTo>
                    <a:pt x="1756696" y="3180580"/>
                    <a:pt x="1757215" y="3195785"/>
                    <a:pt x="1764770" y="3200460"/>
                  </a:cubicBezTo>
                  <a:cubicBezTo>
                    <a:pt x="1773365" y="3205749"/>
                    <a:pt x="1787531" y="3202208"/>
                    <a:pt x="1799241" y="3202208"/>
                  </a:cubicBezTo>
                  <a:cubicBezTo>
                    <a:pt x="1853073" y="3202302"/>
                    <a:pt x="1906904" y="3201971"/>
                    <a:pt x="1960688" y="3202490"/>
                  </a:cubicBezTo>
                  <a:cubicBezTo>
                    <a:pt x="1969849" y="3202585"/>
                    <a:pt x="1974524" y="3200083"/>
                    <a:pt x="1977499" y="3191394"/>
                  </a:cubicBezTo>
                  <a:cubicBezTo>
                    <a:pt x="1981560" y="3179495"/>
                    <a:pt x="1987652" y="3168303"/>
                    <a:pt x="1991429" y="3156308"/>
                  </a:cubicBezTo>
                  <a:cubicBezTo>
                    <a:pt x="1994357" y="3146912"/>
                    <a:pt x="1999409" y="3144645"/>
                    <a:pt x="2008853" y="3144645"/>
                  </a:cubicBezTo>
                  <a:cubicBezTo>
                    <a:pt x="2157597" y="3144976"/>
                    <a:pt x="2306390" y="3144881"/>
                    <a:pt x="2455134" y="3144881"/>
                  </a:cubicBezTo>
                  <a:cubicBezTo>
                    <a:pt x="2870249" y="3144881"/>
                    <a:pt x="3285318" y="3144881"/>
                    <a:pt x="3700434" y="3145023"/>
                  </a:cubicBezTo>
                  <a:cubicBezTo>
                    <a:pt x="3709500" y="3145023"/>
                    <a:pt x="3715545" y="3143418"/>
                    <a:pt x="3721683" y="3135201"/>
                  </a:cubicBezTo>
                  <a:cubicBezTo>
                    <a:pt x="3736699" y="3115085"/>
                    <a:pt x="3763568" y="3114329"/>
                    <a:pt x="3787980" y="3131471"/>
                  </a:cubicBezTo>
                  <a:cubicBezTo>
                    <a:pt x="3810835" y="3164148"/>
                    <a:pt x="3803752" y="3192574"/>
                    <a:pt x="3768809" y="3208110"/>
                  </a:cubicBezTo>
                  <a:cubicBezTo>
                    <a:pt x="3754737" y="3216610"/>
                    <a:pt x="3738116" y="3215004"/>
                    <a:pt x="3723571" y="3200366"/>
                  </a:cubicBezTo>
                  <a:cubicBezTo>
                    <a:pt x="3712853" y="3189552"/>
                    <a:pt x="3701331" y="3187144"/>
                    <a:pt x="3687117" y="3187144"/>
                  </a:cubicBezTo>
                  <a:cubicBezTo>
                    <a:pt x="3142193" y="3187380"/>
                    <a:pt x="2597221" y="3187333"/>
                    <a:pt x="2052296" y="3187333"/>
                  </a:cubicBezTo>
                  <a:cubicBezTo>
                    <a:pt x="2047763" y="3187333"/>
                    <a:pt x="2043277" y="3187475"/>
                    <a:pt x="2038744" y="3187427"/>
                  </a:cubicBezTo>
                  <a:cubicBezTo>
                    <a:pt x="2030008" y="3187333"/>
                    <a:pt x="2024342" y="3191300"/>
                    <a:pt x="2020989" y="3199374"/>
                  </a:cubicBezTo>
                  <a:cubicBezTo>
                    <a:pt x="2017164" y="3208582"/>
                    <a:pt x="2012867" y="3217648"/>
                    <a:pt x="2009940" y="3227092"/>
                  </a:cubicBezTo>
                  <a:cubicBezTo>
                    <a:pt x="2005312" y="3241872"/>
                    <a:pt x="1996151" y="3247397"/>
                    <a:pt x="1980663" y="3247255"/>
                  </a:cubicBezTo>
                  <a:cubicBezTo>
                    <a:pt x="1921401" y="3246689"/>
                    <a:pt x="1862187" y="3247019"/>
                    <a:pt x="1802924" y="3247019"/>
                  </a:cubicBezTo>
                  <a:cubicBezTo>
                    <a:pt x="1798391" y="3247019"/>
                    <a:pt x="1793905" y="3247209"/>
                    <a:pt x="1789373" y="3247019"/>
                  </a:cubicBezTo>
                  <a:cubicBezTo>
                    <a:pt x="1780636" y="3246689"/>
                    <a:pt x="1775868" y="3249616"/>
                    <a:pt x="1776150" y="3259438"/>
                  </a:cubicBezTo>
                  <a:cubicBezTo>
                    <a:pt x="1776434" y="3268694"/>
                    <a:pt x="1779267" y="3273983"/>
                    <a:pt x="1789467" y="3273793"/>
                  </a:cubicBezTo>
                  <a:cubicBezTo>
                    <a:pt x="1841457" y="3272755"/>
                    <a:pt x="1893447" y="3276107"/>
                    <a:pt x="1945389" y="3271810"/>
                  </a:cubicBezTo>
                  <a:cubicBezTo>
                    <a:pt x="1965269" y="3270158"/>
                    <a:pt x="1985195" y="3271197"/>
                    <a:pt x="2005076" y="3271149"/>
                  </a:cubicBezTo>
                  <a:cubicBezTo>
                    <a:pt x="2050313" y="3271007"/>
                    <a:pt x="2095503" y="3271338"/>
                    <a:pt x="2140740" y="3271055"/>
                  </a:cubicBezTo>
                  <a:cubicBezTo>
                    <a:pt x="2184089" y="3270771"/>
                    <a:pt x="2227390" y="3267277"/>
                    <a:pt x="2270833" y="3268127"/>
                  </a:cubicBezTo>
                  <a:cubicBezTo>
                    <a:pt x="2285377" y="3268410"/>
                    <a:pt x="2296143" y="3272377"/>
                    <a:pt x="2306437" y="3283332"/>
                  </a:cubicBezTo>
                  <a:cubicBezTo>
                    <a:pt x="2350447" y="3330080"/>
                    <a:pt x="2393464" y="3377726"/>
                    <a:pt x="2437615" y="3424285"/>
                  </a:cubicBezTo>
                  <a:cubicBezTo>
                    <a:pt x="2443707" y="3430707"/>
                    <a:pt x="2450176" y="3434248"/>
                    <a:pt x="2458912" y="3433871"/>
                  </a:cubicBezTo>
                  <a:cubicBezTo>
                    <a:pt x="2460234" y="3433823"/>
                    <a:pt x="2461604" y="3433919"/>
                    <a:pt x="2462973" y="3433919"/>
                  </a:cubicBezTo>
                  <a:cubicBezTo>
                    <a:pt x="2590469" y="3433304"/>
                    <a:pt x="2717916" y="3438263"/>
                    <a:pt x="2845412" y="3436941"/>
                  </a:cubicBezTo>
                  <a:cubicBezTo>
                    <a:pt x="2876105" y="3436609"/>
                    <a:pt x="2906751" y="3439963"/>
                    <a:pt x="2937540" y="3439538"/>
                  </a:cubicBezTo>
                  <a:cubicBezTo>
                    <a:pt x="2949439" y="3439348"/>
                    <a:pt x="2958789" y="3436751"/>
                    <a:pt x="2967855" y="3428016"/>
                  </a:cubicBezTo>
                  <a:cubicBezTo>
                    <a:pt x="2989151" y="3407570"/>
                    <a:pt x="3023811" y="3410638"/>
                    <a:pt x="3037693" y="3432832"/>
                  </a:cubicBezTo>
                  <a:cubicBezTo>
                    <a:pt x="3054316" y="3467540"/>
                    <a:pt x="3050537" y="3483075"/>
                    <a:pt x="3019939" y="3505930"/>
                  </a:cubicBezTo>
                  <a:cubicBezTo>
                    <a:pt x="3005112" y="3515893"/>
                    <a:pt x="2984807" y="3514429"/>
                    <a:pt x="2969555" y="3498799"/>
                  </a:cubicBezTo>
                  <a:cubicBezTo>
                    <a:pt x="2958411" y="3487371"/>
                    <a:pt x="2946417" y="3485152"/>
                    <a:pt x="2931873" y="3485389"/>
                  </a:cubicBezTo>
                  <a:cubicBezTo>
                    <a:pt x="2898441" y="3485955"/>
                    <a:pt x="2864961" y="3486333"/>
                    <a:pt x="2831529" y="3485436"/>
                  </a:cubicBezTo>
                  <a:cubicBezTo>
                    <a:pt x="2702286" y="3481988"/>
                    <a:pt x="2573044" y="3483075"/>
                    <a:pt x="2443801" y="3482980"/>
                  </a:cubicBezTo>
                  <a:cubicBezTo>
                    <a:pt x="2432138" y="3482980"/>
                    <a:pt x="2423544" y="3479155"/>
                    <a:pt x="2415375" y="3470514"/>
                  </a:cubicBezTo>
                  <a:cubicBezTo>
                    <a:pt x="2370279" y="3423011"/>
                    <a:pt x="2326505" y="3374232"/>
                    <a:pt x="2281410" y="3326728"/>
                  </a:cubicBezTo>
                  <a:cubicBezTo>
                    <a:pt x="2275272" y="3320259"/>
                    <a:pt x="2268660" y="3317378"/>
                    <a:pt x="2259972" y="3317378"/>
                  </a:cubicBezTo>
                  <a:cubicBezTo>
                    <a:pt x="2198018" y="3317425"/>
                    <a:pt x="2136018" y="3315206"/>
                    <a:pt x="2074206" y="3318039"/>
                  </a:cubicBezTo>
                  <a:cubicBezTo>
                    <a:pt x="2006398" y="3321156"/>
                    <a:pt x="1938684" y="3319408"/>
                    <a:pt x="1870922" y="3319786"/>
                  </a:cubicBezTo>
                  <a:cubicBezTo>
                    <a:pt x="1841503" y="3319975"/>
                    <a:pt x="1812274" y="3323753"/>
                    <a:pt x="1782903" y="3322903"/>
                  </a:cubicBezTo>
                  <a:cubicBezTo>
                    <a:pt x="1774592" y="3322667"/>
                    <a:pt x="1769067" y="3326019"/>
                    <a:pt x="1766990" y="3334425"/>
                  </a:cubicBezTo>
                  <a:cubicBezTo>
                    <a:pt x="1766328" y="3337022"/>
                    <a:pt x="1765385" y="3339572"/>
                    <a:pt x="1764534" y="3342169"/>
                  </a:cubicBezTo>
                  <a:cubicBezTo>
                    <a:pt x="1756648" y="3366015"/>
                    <a:pt x="1752682" y="3366346"/>
                    <a:pt x="1782714" y="3366346"/>
                  </a:cubicBezTo>
                  <a:cubicBezTo>
                    <a:pt x="1923337" y="3366251"/>
                    <a:pt x="2063912" y="3366534"/>
                    <a:pt x="2204488" y="3366015"/>
                  </a:cubicBezTo>
                  <a:cubicBezTo>
                    <a:pt x="2222431" y="3365968"/>
                    <a:pt x="2234615" y="3372059"/>
                    <a:pt x="2246467" y="3385423"/>
                  </a:cubicBezTo>
                  <a:cubicBezTo>
                    <a:pt x="2276169" y="3418856"/>
                    <a:pt x="2307051" y="3451201"/>
                    <a:pt x="2337885" y="3483594"/>
                  </a:cubicBezTo>
                  <a:cubicBezTo>
                    <a:pt x="2354082" y="3500594"/>
                    <a:pt x="2369241" y="3518538"/>
                    <a:pt x="2385956" y="3535112"/>
                  </a:cubicBezTo>
                  <a:cubicBezTo>
                    <a:pt x="2395354" y="3544461"/>
                    <a:pt x="2405364" y="3548286"/>
                    <a:pt x="2418491" y="3548286"/>
                  </a:cubicBezTo>
                  <a:cubicBezTo>
                    <a:pt x="2578946" y="3548003"/>
                    <a:pt x="2739449" y="3548003"/>
                    <a:pt x="2899904" y="3548240"/>
                  </a:cubicBezTo>
                  <a:cubicBezTo>
                    <a:pt x="2912323" y="3548240"/>
                    <a:pt x="2922240" y="3545170"/>
                    <a:pt x="2931778" y="3536670"/>
                  </a:cubicBezTo>
                  <a:cubicBezTo>
                    <a:pt x="2949439" y="3520899"/>
                    <a:pt x="2974229" y="3521134"/>
                    <a:pt x="2992882" y="3535584"/>
                  </a:cubicBezTo>
                  <a:cubicBezTo>
                    <a:pt x="2998407" y="3539881"/>
                    <a:pt x="3002751" y="3544839"/>
                    <a:pt x="3003365" y="3552205"/>
                  </a:cubicBezTo>
                  <a:cubicBezTo>
                    <a:pt x="3012809" y="3588471"/>
                    <a:pt x="3005631" y="3603015"/>
                    <a:pt x="2971065" y="3618267"/>
                  </a:cubicBezTo>
                  <a:cubicBezTo>
                    <a:pt x="2969555" y="3618929"/>
                    <a:pt x="2968563" y="3620676"/>
                    <a:pt x="2967288" y="3621903"/>
                  </a:cubicBezTo>
                  <a:cubicBezTo>
                    <a:pt x="2951469" y="3625303"/>
                    <a:pt x="2938247" y="3619589"/>
                    <a:pt x="2928519" y="3607926"/>
                  </a:cubicBezTo>
                  <a:cubicBezTo>
                    <a:pt x="2919029" y="3596593"/>
                    <a:pt x="2907932" y="3593948"/>
                    <a:pt x="2893955" y="3593996"/>
                  </a:cubicBezTo>
                  <a:cubicBezTo>
                    <a:pt x="2730241" y="3594326"/>
                    <a:pt x="2566575" y="3593996"/>
                    <a:pt x="2402861" y="3594515"/>
                  </a:cubicBezTo>
                  <a:cubicBezTo>
                    <a:pt x="2384728" y="3594563"/>
                    <a:pt x="2370893" y="3589793"/>
                    <a:pt x="2358616" y="3576241"/>
                  </a:cubicBezTo>
                  <a:cubicBezTo>
                    <a:pt x="2314370" y="3527321"/>
                    <a:pt x="2268189" y="3480147"/>
                    <a:pt x="2224179" y="3430990"/>
                  </a:cubicBezTo>
                  <a:cubicBezTo>
                    <a:pt x="2214405" y="3420082"/>
                    <a:pt x="2203921" y="3414841"/>
                    <a:pt x="2188953" y="3414889"/>
                  </a:cubicBezTo>
                  <a:cubicBezTo>
                    <a:pt x="2042002" y="3415266"/>
                    <a:pt x="1895005" y="3415219"/>
                    <a:pt x="1748055" y="3414889"/>
                  </a:cubicBezTo>
                  <a:cubicBezTo>
                    <a:pt x="1735022" y="3414841"/>
                    <a:pt x="1725294" y="3418383"/>
                    <a:pt x="1718163" y="3429338"/>
                  </a:cubicBezTo>
                  <a:cubicBezTo>
                    <a:pt x="1713064" y="3437129"/>
                    <a:pt x="1705745" y="3443315"/>
                    <a:pt x="1699606" y="3450682"/>
                  </a:cubicBezTo>
                  <a:cubicBezTo>
                    <a:pt x="1704612" y="3454459"/>
                    <a:pt x="1709239" y="3452948"/>
                    <a:pt x="1713489" y="3452948"/>
                  </a:cubicBezTo>
                  <a:cubicBezTo>
                    <a:pt x="1768218" y="3453090"/>
                    <a:pt x="1822993" y="3454601"/>
                    <a:pt x="1877627" y="3452571"/>
                  </a:cubicBezTo>
                  <a:cubicBezTo>
                    <a:pt x="1925084" y="3450823"/>
                    <a:pt x="1972493" y="3450492"/>
                    <a:pt x="2019950" y="3450398"/>
                  </a:cubicBezTo>
                  <a:cubicBezTo>
                    <a:pt x="2042663" y="3450352"/>
                    <a:pt x="2044788" y="3452571"/>
                    <a:pt x="2044835" y="3475142"/>
                  </a:cubicBezTo>
                  <a:cubicBezTo>
                    <a:pt x="2044930" y="3507252"/>
                    <a:pt x="2044930" y="3539361"/>
                    <a:pt x="2044788" y="3571472"/>
                  </a:cubicBezTo>
                  <a:lnTo>
                    <a:pt x="2041836" y="3589793"/>
                  </a:lnTo>
                  <a:lnTo>
                    <a:pt x="2041953" y="3589793"/>
                  </a:lnTo>
                  <a:cubicBezTo>
                    <a:pt x="2041670" y="3590172"/>
                    <a:pt x="2041481" y="3590550"/>
                    <a:pt x="2041198" y="3590927"/>
                  </a:cubicBezTo>
                  <a:cubicBezTo>
                    <a:pt x="2027598" y="3595224"/>
                    <a:pt x="2014140" y="3597727"/>
                    <a:pt x="2001297" y="3588708"/>
                  </a:cubicBezTo>
                  <a:lnTo>
                    <a:pt x="2000938" y="3587856"/>
                  </a:lnTo>
                  <a:lnTo>
                    <a:pt x="2000826" y="3587952"/>
                  </a:lnTo>
                  <a:lnTo>
                    <a:pt x="2000812" y="3587824"/>
                  </a:lnTo>
                  <a:lnTo>
                    <a:pt x="1988170" y="3589416"/>
                  </a:lnTo>
                  <a:cubicBezTo>
                    <a:pt x="1942130" y="3589510"/>
                    <a:pt x="1896090" y="3589180"/>
                    <a:pt x="1850050" y="3589605"/>
                  </a:cubicBezTo>
                  <a:cubicBezTo>
                    <a:pt x="1804293" y="3590029"/>
                    <a:pt x="1766989" y="3619873"/>
                    <a:pt x="1755750" y="3664165"/>
                  </a:cubicBezTo>
                  <a:cubicBezTo>
                    <a:pt x="1750225" y="3685982"/>
                    <a:pt x="1753531" y="3708128"/>
                    <a:pt x="1753012" y="3730086"/>
                  </a:cubicBezTo>
                  <a:cubicBezTo>
                    <a:pt x="1753012" y="3730132"/>
                    <a:pt x="1753012" y="3730180"/>
                    <a:pt x="1753012" y="3730228"/>
                  </a:cubicBezTo>
                  <a:cubicBezTo>
                    <a:pt x="1733557" y="3723427"/>
                    <a:pt x="1713488" y="3726874"/>
                    <a:pt x="1693798" y="3727583"/>
                  </a:cubicBezTo>
                  <a:cubicBezTo>
                    <a:pt x="1636944" y="3729660"/>
                    <a:pt x="1580138" y="3731927"/>
                    <a:pt x="1523236" y="3732116"/>
                  </a:cubicBezTo>
                  <a:cubicBezTo>
                    <a:pt x="1509590" y="3732163"/>
                    <a:pt x="1507985" y="3730274"/>
                    <a:pt x="1507937" y="3716014"/>
                  </a:cubicBezTo>
                  <a:cubicBezTo>
                    <a:pt x="1507749" y="3655950"/>
                    <a:pt x="1508032" y="3595838"/>
                    <a:pt x="1507701" y="3535773"/>
                  </a:cubicBezTo>
                  <a:lnTo>
                    <a:pt x="1510515" y="3526251"/>
                  </a:lnTo>
                  <a:lnTo>
                    <a:pt x="1510447" y="3526270"/>
                  </a:lnTo>
                  <a:cubicBezTo>
                    <a:pt x="1508434" y="3528147"/>
                    <a:pt x="1507584" y="3531169"/>
                    <a:pt x="1507608" y="3535914"/>
                  </a:cubicBezTo>
                  <a:cubicBezTo>
                    <a:pt x="1507938" y="3595979"/>
                    <a:pt x="1507655" y="3656091"/>
                    <a:pt x="1507843" y="3716155"/>
                  </a:cubicBezTo>
                  <a:cubicBezTo>
                    <a:pt x="1507843" y="3730416"/>
                    <a:pt x="1509449" y="3732305"/>
                    <a:pt x="1523143" y="3732257"/>
                  </a:cubicBezTo>
                  <a:cubicBezTo>
                    <a:pt x="1580044" y="3732069"/>
                    <a:pt x="1636850" y="3729802"/>
                    <a:pt x="1693704" y="3727725"/>
                  </a:cubicBezTo>
                  <a:cubicBezTo>
                    <a:pt x="1713395" y="3726969"/>
                    <a:pt x="1733463" y="3723569"/>
                    <a:pt x="1752919" y="3730369"/>
                  </a:cubicBezTo>
                  <a:cubicBezTo>
                    <a:pt x="1753438" y="3750201"/>
                    <a:pt x="1753485" y="3750201"/>
                    <a:pt x="1773553" y="3750201"/>
                  </a:cubicBezTo>
                  <a:cubicBezTo>
                    <a:pt x="1940478" y="3750201"/>
                    <a:pt x="2107450" y="3750013"/>
                    <a:pt x="2274421" y="3750484"/>
                  </a:cubicBezTo>
                  <a:cubicBezTo>
                    <a:pt x="2281056" y="3750508"/>
                    <a:pt x="2285601" y="3749564"/>
                    <a:pt x="2288216" y="3747008"/>
                  </a:cubicBezTo>
                  <a:lnTo>
                    <a:pt x="2288231" y="3746916"/>
                  </a:lnTo>
                  <a:lnTo>
                    <a:pt x="2274469" y="3750389"/>
                  </a:lnTo>
                  <a:cubicBezTo>
                    <a:pt x="2107544" y="3749964"/>
                    <a:pt x="1940572" y="3750106"/>
                    <a:pt x="1773601" y="3750106"/>
                  </a:cubicBezTo>
                  <a:cubicBezTo>
                    <a:pt x="1753579" y="3750106"/>
                    <a:pt x="1753532" y="3750106"/>
                    <a:pt x="1752965" y="3730274"/>
                  </a:cubicBezTo>
                  <a:cubicBezTo>
                    <a:pt x="1753343" y="3730416"/>
                    <a:pt x="1753673" y="3730462"/>
                    <a:pt x="1754004" y="3730604"/>
                  </a:cubicBezTo>
                  <a:cubicBezTo>
                    <a:pt x="1757262" y="3744629"/>
                    <a:pt x="1767319" y="3745951"/>
                    <a:pt x="1779692" y="3745951"/>
                  </a:cubicBezTo>
                  <a:cubicBezTo>
                    <a:pt x="1940194" y="3745667"/>
                    <a:pt x="2100697" y="3745621"/>
                    <a:pt x="2261200" y="3746045"/>
                  </a:cubicBezTo>
                  <a:cubicBezTo>
                    <a:pt x="2275791" y="3746093"/>
                    <a:pt x="2287076" y="3744676"/>
                    <a:pt x="2289768" y="3727819"/>
                  </a:cubicBezTo>
                  <a:cubicBezTo>
                    <a:pt x="2290004" y="3727629"/>
                    <a:pt x="2290239" y="3727488"/>
                    <a:pt x="2290476" y="3727346"/>
                  </a:cubicBezTo>
                  <a:lnTo>
                    <a:pt x="2290476" y="3727433"/>
                  </a:lnTo>
                  <a:lnTo>
                    <a:pt x="2307901" y="3724183"/>
                  </a:lnTo>
                  <a:cubicBezTo>
                    <a:pt x="2436010" y="3724088"/>
                    <a:pt x="2564072" y="3724042"/>
                    <a:pt x="2692181" y="3724183"/>
                  </a:cubicBezTo>
                  <a:cubicBezTo>
                    <a:pt x="2711589" y="3724183"/>
                    <a:pt x="2713194" y="3725930"/>
                    <a:pt x="2720041" y="3749493"/>
                  </a:cubicBezTo>
                  <a:cubicBezTo>
                    <a:pt x="2717161" y="3750909"/>
                    <a:pt x="2709748" y="3747462"/>
                    <a:pt x="2713336" y="3755821"/>
                  </a:cubicBezTo>
                  <a:cubicBezTo>
                    <a:pt x="2715744" y="3762337"/>
                    <a:pt x="2715367" y="3769184"/>
                    <a:pt x="2715367" y="3775936"/>
                  </a:cubicBezTo>
                  <a:cubicBezTo>
                    <a:pt x="2715367" y="3866364"/>
                    <a:pt x="2715319" y="3956744"/>
                    <a:pt x="2715367" y="4047124"/>
                  </a:cubicBezTo>
                  <a:cubicBezTo>
                    <a:pt x="2715367" y="4068704"/>
                    <a:pt x="2715461" y="4068704"/>
                    <a:pt x="2737419" y="4068751"/>
                  </a:cubicBezTo>
                  <a:cubicBezTo>
                    <a:pt x="2760510" y="4068751"/>
                    <a:pt x="2783553" y="4068657"/>
                    <a:pt x="2806596" y="4068799"/>
                  </a:cubicBezTo>
                  <a:cubicBezTo>
                    <a:pt x="2812830" y="4068845"/>
                    <a:pt x="2819346" y="4068090"/>
                    <a:pt x="2824729" y="4072576"/>
                  </a:cubicBezTo>
                  <a:cubicBezTo>
                    <a:pt x="2840217" y="4075362"/>
                    <a:pt x="2847867" y="4083153"/>
                    <a:pt x="2846545" y="4094816"/>
                  </a:cubicBezTo>
                  <a:cubicBezTo>
                    <a:pt x="2845270" y="4106102"/>
                    <a:pt x="2837573" y="4111202"/>
                    <a:pt x="2821565" y="4111769"/>
                  </a:cubicBezTo>
                  <a:cubicBezTo>
                    <a:pt x="2817599" y="4111911"/>
                    <a:pt x="2813680" y="4112902"/>
                    <a:pt x="2809713" y="4113469"/>
                  </a:cubicBezTo>
                  <a:cubicBezTo>
                    <a:pt x="2805227" y="4110211"/>
                    <a:pt x="2800080" y="4111721"/>
                    <a:pt x="2795264" y="4111675"/>
                  </a:cubicBezTo>
                  <a:cubicBezTo>
                    <a:pt x="2757771" y="4111297"/>
                    <a:pt x="2720231" y="4110824"/>
                    <a:pt x="2682690" y="4111250"/>
                  </a:cubicBezTo>
                  <a:cubicBezTo>
                    <a:pt x="2673010" y="4111344"/>
                    <a:pt x="2670885" y="4108463"/>
                    <a:pt x="2670979" y="4099114"/>
                  </a:cubicBezTo>
                  <a:cubicBezTo>
                    <a:pt x="2671924" y="3993293"/>
                    <a:pt x="2672207" y="3887471"/>
                    <a:pt x="2673198" y="3781697"/>
                  </a:cubicBezTo>
                  <a:cubicBezTo>
                    <a:pt x="2673293" y="3770978"/>
                    <a:pt x="2670508" y="3768287"/>
                    <a:pt x="2659929" y="3768334"/>
                  </a:cubicBezTo>
                  <a:cubicBezTo>
                    <a:pt x="2540556" y="3768711"/>
                    <a:pt x="2421136" y="3768665"/>
                    <a:pt x="2301762" y="3768334"/>
                  </a:cubicBezTo>
                  <a:cubicBezTo>
                    <a:pt x="2291893" y="3768287"/>
                    <a:pt x="2288351" y="3770365"/>
                    <a:pt x="2288823" y="3780895"/>
                  </a:cubicBezTo>
                  <a:cubicBezTo>
                    <a:pt x="2289532" y="3797517"/>
                    <a:pt x="2290571" y="3814374"/>
                    <a:pt x="2286462" y="3830807"/>
                  </a:cubicBezTo>
                  <a:cubicBezTo>
                    <a:pt x="2275224" y="3875478"/>
                    <a:pt x="2238297" y="3905038"/>
                    <a:pt x="2192163" y="3905462"/>
                  </a:cubicBezTo>
                  <a:cubicBezTo>
                    <a:pt x="2141495" y="3905935"/>
                    <a:pt x="2090828" y="3905887"/>
                    <a:pt x="2040208" y="3905368"/>
                  </a:cubicBezTo>
                  <a:cubicBezTo>
                    <a:pt x="2029819" y="3905274"/>
                    <a:pt x="2026231" y="3907540"/>
                    <a:pt x="2026467" y="3918637"/>
                  </a:cubicBezTo>
                  <a:cubicBezTo>
                    <a:pt x="2027222" y="3952494"/>
                    <a:pt x="2027033" y="3986445"/>
                    <a:pt x="2026513" y="4020350"/>
                  </a:cubicBezTo>
                  <a:cubicBezTo>
                    <a:pt x="2026373" y="4029417"/>
                    <a:pt x="2029016" y="4031683"/>
                    <a:pt x="2037941" y="4031588"/>
                  </a:cubicBezTo>
                  <a:cubicBezTo>
                    <a:pt x="2202977" y="4029794"/>
                    <a:pt x="2368013" y="4028236"/>
                    <a:pt x="2533048" y="4026960"/>
                  </a:cubicBezTo>
                  <a:cubicBezTo>
                    <a:pt x="2541501" y="4026866"/>
                    <a:pt x="2543720" y="4024553"/>
                    <a:pt x="2543579" y="4016289"/>
                  </a:cubicBezTo>
                  <a:cubicBezTo>
                    <a:pt x="2543107" y="3988712"/>
                    <a:pt x="2543153" y="3961135"/>
                    <a:pt x="2543579" y="3933559"/>
                  </a:cubicBezTo>
                  <a:cubicBezTo>
                    <a:pt x="2543720" y="3925579"/>
                    <a:pt x="2541973" y="3922604"/>
                    <a:pt x="2533237" y="3922651"/>
                  </a:cubicBezTo>
                  <a:cubicBezTo>
                    <a:pt x="2474919" y="3923028"/>
                    <a:pt x="2416555" y="3922934"/>
                    <a:pt x="2358237" y="3922698"/>
                  </a:cubicBezTo>
                  <a:cubicBezTo>
                    <a:pt x="2351532" y="3922698"/>
                    <a:pt x="2348086" y="3924823"/>
                    <a:pt x="2344591" y="3930678"/>
                  </a:cubicBezTo>
                  <a:cubicBezTo>
                    <a:pt x="2330378" y="3954714"/>
                    <a:pt x="2301054" y="3961088"/>
                    <a:pt x="2279143" y="3945647"/>
                  </a:cubicBezTo>
                  <a:cubicBezTo>
                    <a:pt x="2257942" y="3930726"/>
                    <a:pt x="2253833" y="3899418"/>
                    <a:pt x="2270408" y="3879822"/>
                  </a:cubicBezTo>
                  <a:cubicBezTo>
                    <a:pt x="2288068" y="3858950"/>
                    <a:pt x="2317297" y="3857392"/>
                    <a:pt x="2337272" y="3877083"/>
                  </a:cubicBezTo>
                  <a:cubicBezTo>
                    <a:pt x="2342513" y="3882230"/>
                    <a:pt x="2347708" y="3882986"/>
                    <a:pt x="2354130" y="3882986"/>
                  </a:cubicBezTo>
                  <a:cubicBezTo>
                    <a:pt x="2426471" y="3882938"/>
                    <a:pt x="2498861" y="3883174"/>
                    <a:pt x="2571202" y="3882702"/>
                  </a:cubicBezTo>
                  <a:cubicBezTo>
                    <a:pt x="2581355" y="3882607"/>
                    <a:pt x="2583952" y="3885110"/>
                    <a:pt x="2583857" y="3895310"/>
                  </a:cubicBezTo>
                  <a:cubicBezTo>
                    <a:pt x="2583290" y="3947725"/>
                    <a:pt x="2583196" y="4000186"/>
                    <a:pt x="2583905" y="4052649"/>
                  </a:cubicBezTo>
                  <a:cubicBezTo>
                    <a:pt x="2584047" y="4063982"/>
                    <a:pt x="2580080" y="4065635"/>
                    <a:pt x="2570211" y="4065681"/>
                  </a:cubicBezTo>
                  <a:cubicBezTo>
                    <a:pt x="2469395" y="4066248"/>
                    <a:pt x="2368532" y="4067240"/>
                    <a:pt x="2267716" y="4068138"/>
                  </a:cubicBezTo>
                  <a:cubicBezTo>
                    <a:pt x="2261908" y="4068184"/>
                    <a:pt x="2254353" y="4065777"/>
                    <a:pt x="2254353" y="4075928"/>
                  </a:cubicBezTo>
                  <a:cubicBezTo>
                    <a:pt x="2250528" y="4063274"/>
                    <a:pt x="2241509" y="4068609"/>
                    <a:pt x="2233670" y="4069932"/>
                  </a:cubicBezTo>
                  <a:cubicBezTo>
                    <a:pt x="2211618" y="4067901"/>
                    <a:pt x="2189613" y="4069790"/>
                    <a:pt x="2167562" y="4069838"/>
                  </a:cubicBezTo>
                  <a:cubicBezTo>
                    <a:pt x="2111038" y="4069932"/>
                    <a:pt x="2054516" y="4069979"/>
                    <a:pt x="1997993" y="4070781"/>
                  </a:cubicBezTo>
                  <a:cubicBezTo>
                    <a:pt x="1987840" y="4070923"/>
                    <a:pt x="1986376" y="4067381"/>
                    <a:pt x="1986471" y="4058456"/>
                  </a:cubicBezTo>
                  <a:cubicBezTo>
                    <a:pt x="1986895" y="4011472"/>
                    <a:pt x="1986424" y="3964441"/>
                    <a:pt x="1986895" y="3917409"/>
                  </a:cubicBezTo>
                  <a:cubicBezTo>
                    <a:pt x="1986991" y="3908060"/>
                    <a:pt x="1984629" y="3905132"/>
                    <a:pt x="1974996" y="3905274"/>
                  </a:cubicBezTo>
                  <a:cubicBezTo>
                    <a:pt x="1934339" y="3905840"/>
                    <a:pt x="1893635" y="3905699"/>
                    <a:pt x="1852931" y="3905462"/>
                  </a:cubicBezTo>
                  <a:cubicBezTo>
                    <a:pt x="1794519" y="3905085"/>
                    <a:pt x="1753343" y="3863909"/>
                    <a:pt x="1752965" y="3805780"/>
                  </a:cubicBezTo>
                  <a:cubicBezTo>
                    <a:pt x="1752919" y="3797233"/>
                    <a:pt x="1752352" y="3788592"/>
                    <a:pt x="1753107" y="3780045"/>
                  </a:cubicBezTo>
                  <a:cubicBezTo>
                    <a:pt x="1753910" y="3771120"/>
                    <a:pt x="1750274" y="3769845"/>
                    <a:pt x="1742199" y="3770081"/>
                  </a:cubicBezTo>
                  <a:cubicBezTo>
                    <a:pt x="1653613" y="3772726"/>
                    <a:pt x="1565027" y="3774756"/>
                    <a:pt x="1476489" y="3777636"/>
                  </a:cubicBezTo>
                  <a:cubicBezTo>
                    <a:pt x="1464684" y="3778061"/>
                    <a:pt x="1462701" y="3774567"/>
                    <a:pt x="1462748" y="3763659"/>
                  </a:cubicBezTo>
                  <a:cubicBezTo>
                    <a:pt x="1463220" y="3683668"/>
                    <a:pt x="1462890" y="3603629"/>
                    <a:pt x="1463173" y="3523590"/>
                  </a:cubicBezTo>
                  <a:cubicBezTo>
                    <a:pt x="1463173" y="3515326"/>
                    <a:pt x="1461804" y="3511029"/>
                    <a:pt x="1452785" y="3508432"/>
                  </a:cubicBezTo>
                  <a:cubicBezTo>
                    <a:pt x="1342997" y="3476794"/>
                    <a:pt x="1270324" y="3378056"/>
                    <a:pt x="1272261" y="3263972"/>
                  </a:cubicBezTo>
                  <a:cubicBezTo>
                    <a:pt x="1274339" y="3140112"/>
                    <a:pt x="1366560" y="3035235"/>
                    <a:pt x="1489286" y="3020786"/>
                  </a:cubicBezTo>
                  <a:cubicBezTo>
                    <a:pt x="1579383" y="3010161"/>
                    <a:pt x="1655408" y="3040099"/>
                    <a:pt x="1714622" y="3109749"/>
                  </a:cubicBezTo>
                  <a:cubicBezTo>
                    <a:pt x="1719392" y="3115368"/>
                    <a:pt x="1723972" y="3118060"/>
                    <a:pt x="1731574" y="3118013"/>
                  </a:cubicBezTo>
                  <a:cubicBezTo>
                    <a:pt x="1793953" y="3117683"/>
                    <a:pt x="1856378" y="3117683"/>
                    <a:pt x="1918757" y="3118013"/>
                  </a:cubicBezTo>
                  <a:cubicBezTo>
                    <a:pt x="1926973" y="3118060"/>
                    <a:pt x="1931506" y="3115652"/>
                    <a:pt x="1935756" y="3108333"/>
                  </a:cubicBezTo>
                  <a:cubicBezTo>
                    <a:pt x="1959460" y="3067440"/>
                    <a:pt x="1984110" y="3027066"/>
                    <a:pt x="2007814" y="2986126"/>
                  </a:cubicBezTo>
                  <a:cubicBezTo>
                    <a:pt x="2012301" y="2978429"/>
                    <a:pt x="2017023" y="2975737"/>
                    <a:pt x="2025852" y="2975785"/>
                  </a:cubicBezTo>
                  <a:cubicBezTo>
                    <a:pt x="2134412" y="2976115"/>
                    <a:pt x="2242925" y="2975974"/>
                    <a:pt x="2351438" y="2976068"/>
                  </a:cubicBezTo>
                  <a:cubicBezTo>
                    <a:pt x="2358899" y="2976068"/>
                    <a:pt x="2364188" y="2975171"/>
                    <a:pt x="2369477" y="2967946"/>
                  </a:cubicBezTo>
                  <a:cubicBezTo>
                    <a:pt x="2377480" y="2956920"/>
                    <a:pt x="2389262" y="2950935"/>
                    <a:pt x="2401486" y="2950020"/>
                  </a:cubicBezTo>
                  <a:close/>
                  <a:moveTo>
                    <a:pt x="2669042" y="2944148"/>
                  </a:moveTo>
                  <a:cubicBezTo>
                    <a:pt x="2694919" y="2944006"/>
                    <a:pt x="2714279" y="2963178"/>
                    <a:pt x="2714327" y="2989055"/>
                  </a:cubicBezTo>
                  <a:cubicBezTo>
                    <a:pt x="2714374" y="3014978"/>
                    <a:pt x="2695203" y="3034102"/>
                    <a:pt x="2669231" y="3034102"/>
                  </a:cubicBezTo>
                  <a:cubicBezTo>
                    <a:pt x="2643685" y="3034056"/>
                    <a:pt x="2623994" y="3014129"/>
                    <a:pt x="2624230" y="2988582"/>
                  </a:cubicBezTo>
                  <a:cubicBezTo>
                    <a:pt x="2624466" y="2963745"/>
                    <a:pt x="2644110" y="2944290"/>
                    <a:pt x="2669042" y="2944148"/>
                  </a:cubicBezTo>
                  <a:close/>
                  <a:moveTo>
                    <a:pt x="1789891" y="2941173"/>
                  </a:moveTo>
                  <a:cubicBezTo>
                    <a:pt x="1785877" y="2941645"/>
                    <a:pt x="1782949" y="2944101"/>
                    <a:pt x="1783610" y="2948303"/>
                  </a:cubicBezTo>
                  <a:cubicBezTo>
                    <a:pt x="1784224" y="2952081"/>
                    <a:pt x="1786963" y="2954961"/>
                    <a:pt x="1791119" y="2954630"/>
                  </a:cubicBezTo>
                  <a:cubicBezTo>
                    <a:pt x="1795274" y="2954300"/>
                    <a:pt x="1797068" y="2951184"/>
                    <a:pt x="1797210" y="2947311"/>
                  </a:cubicBezTo>
                  <a:cubicBezTo>
                    <a:pt x="1796784" y="2942683"/>
                    <a:pt x="1794093" y="2940653"/>
                    <a:pt x="1789891" y="2941173"/>
                  </a:cubicBezTo>
                  <a:close/>
                  <a:moveTo>
                    <a:pt x="1473608" y="2941031"/>
                  </a:moveTo>
                  <a:cubicBezTo>
                    <a:pt x="1469169" y="2941173"/>
                    <a:pt x="1466761" y="2944006"/>
                    <a:pt x="1467091" y="2947784"/>
                  </a:cubicBezTo>
                  <a:cubicBezTo>
                    <a:pt x="1467422" y="2951891"/>
                    <a:pt x="1470209" y="2955622"/>
                    <a:pt x="1475025" y="2954630"/>
                  </a:cubicBezTo>
                  <a:cubicBezTo>
                    <a:pt x="1478519" y="2953922"/>
                    <a:pt x="1480975" y="2951042"/>
                    <a:pt x="1481257" y="2946414"/>
                  </a:cubicBezTo>
                  <a:cubicBezTo>
                    <a:pt x="1479841" y="2943392"/>
                    <a:pt x="1477905" y="2940842"/>
                    <a:pt x="1473608" y="2941031"/>
                  </a:cubicBezTo>
                  <a:close/>
                  <a:moveTo>
                    <a:pt x="3862399" y="2923040"/>
                  </a:moveTo>
                  <a:cubicBezTo>
                    <a:pt x="3857630" y="2922331"/>
                    <a:pt x="3854749" y="2925921"/>
                    <a:pt x="3854466" y="2930076"/>
                  </a:cubicBezTo>
                  <a:cubicBezTo>
                    <a:pt x="3854183" y="2933806"/>
                    <a:pt x="3856827" y="2936451"/>
                    <a:pt x="3861171" y="2936592"/>
                  </a:cubicBezTo>
                  <a:cubicBezTo>
                    <a:pt x="3865422" y="2936733"/>
                    <a:pt x="3867688" y="2934562"/>
                    <a:pt x="3868632" y="2930501"/>
                  </a:cubicBezTo>
                  <a:cubicBezTo>
                    <a:pt x="3868160" y="2926723"/>
                    <a:pt x="3866130" y="2923560"/>
                    <a:pt x="3862399" y="2923040"/>
                  </a:cubicBezTo>
                  <a:close/>
                  <a:moveTo>
                    <a:pt x="3528503" y="2923040"/>
                  </a:moveTo>
                  <a:cubicBezTo>
                    <a:pt x="3523781" y="2922473"/>
                    <a:pt x="3520901" y="2925967"/>
                    <a:pt x="3520618" y="2930123"/>
                  </a:cubicBezTo>
                  <a:cubicBezTo>
                    <a:pt x="3520428" y="2933901"/>
                    <a:pt x="3523121" y="2936498"/>
                    <a:pt x="3527417" y="2936545"/>
                  </a:cubicBezTo>
                  <a:cubicBezTo>
                    <a:pt x="3531762" y="2936829"/>
                    <a:pt x="3534311" y="2934468"/>
                    <a:pt x="3534548" y="2930501"/>
                  </a:cubicBezTo>
                  <a:cubicBezTo>
                    <a:pt x="3534784" y="2926628"/>
                    <a:pt x="3532281" y="2923512"/>
                    <a:pt x="3528503" y="2923040"/>
                  </a:cubicBezTo>
                  <a:close/>
                  <a:moveTo>
                    <a:pt x="3214911" y="2923040"/>
                  </a:moveTo>
                  <a:cubicBezTo>
                    <a:pt x="3211087" y="2923560"/>
                    <a:pt x="3208159" y="2926346"/>
                    <a:pt x="3208395" y="2930407"/>
                  </a:cubicBezTo>
                  <a:cubicBezTo>
                    <a:pt x="3208584" y="2934420"/>
                    <a:pt x="3211465" y="2936639"/>
                    <a:pt x="3217556" y="2936498"/>
                  </a:cubicBezTo>
                  <a:cubicBezTo>
                    <a:pt x="3220578" y="2936639"/>
                    <a:pt x="3222373" y="2933429"/>
                    <a:pt x="3222042" y="2929556"/>
                  </a:cubicBezTo>
                  <a:cubicBezTo>
                    <a:pt x="3221712" y="2925825"/>
                    <a:pt x="3219256" y="2922473"/>
                    <a:pt x="3214911" y="2923040"/>
                  </a:cubicBezTo>
                  <a:close/>
                  <a:moveTo>
                    <a:pt x="2874546" y="2923040"/>
                  </a:moveTo>
                  <a:cubicBezTo>
                    <a:pt x="2869777" y="2922426"/>
                    <a:pt x="2866944" y="2926015"/>
                    <a:pt x="2866708" y="2930123"/>
                  </a:cubicBezTo>
                  <a:cubicBezTo>
                    <a:pt x="2866472" y="2933901"/>
                    <a:pt x="2869258" y="2936498"/>
                    <a:pt x="2873507" y="2936545"/>
                  </a:cubicBezTo>
                  <a:cubicBezTo>
                    <a:pt x="2877852" y="2936829"/>
                    <a:pt x="2880402" y="2934468"/>
                    <a:pt x="2880638" y="2930501"/>
                  </a:cubicBezTo>
                  <a:cubicBezTo>
                    <a:pt x="2880874" y="2926628"/>
                    <a:pt x="2878324" y="2923512"/>
                    <a:pt x="2874546" y="2923040"/>
                  </a:cubicBezTo>
                  <a:close/>
                  <a:moveTo>
                    <a:pt x="3641030" y="2922993"/>
                  </a:moveTo>
                  <a:cubicBezTo>
                    <a:pt x="3636921" y="2922757"/>
                    <a:pt x="3634372" y="2925590"/>
                    <a:pt x="3633947" y="2929556"/>
                  </a:cubicBezTo>
                  <a:cubicBezTo>
                    <a:pt x="3633475" y="2933995"/>
                    <a:pt x="3636402" y="2936120"/>
                    <a:pt x="3640416" y="2936403"/>
                  </a:cubicBezTo>
                  <a:cubicBezTo>
                    <a:pt x="3644665" y="2936733"/>
                    <a:pt x="3647168" y="2934514"/>
                    <a:pt x="3647404" y="2930123"/>
                  </a:cubicBezTo>
                  <a:cubicBezTo>
                    <a:pt x="3647404" y="2925825"/>
                    <a:pt x="3644996" y="2923229"/>
                    <a:pt x="3641030" y="2922993"/>
                  </a:cubicBezTo>
                  <a:close/>
                  <a:moveTo>
                    <a:pt x="3428207" y="2922993"/>
                  </a:moveTo>
                  <a:cubicBezTo>
                    <a:pt x="3424194" y="2923229"/>
                    <a:pt x="3421691" y="2925825"/>
                    <a:pt x="3421833" y="2930170"/>
                  </a:cubicBezTo>
                  <a:cubicBezTo>
                    <a:pt x="3421973" y="2934609"/>
                    <a:pt x="3424524" y="2936733"/>
                    <a:pt x="3428774" y="2936451"/>
                  </a:cubicBezTo>
                  <a:cubicBezTo>
                    <a:pt x="3432835" y="2936167"/>
                    <a:pt x="3435384" y="2933995"/>
                    <a:pt x="3435432" y="2929509"/>
                  </a:cubicBezTo>
                  <a:cubicBezTo>
                    <a:pt x="3434535" y="2925685"/>
                    <a:pt x="3432362" y="2922757"/>
                    <a:pt x="3428207" y="2922993"/>
                  </a:cubicBezTo>
                  <a:close/>
                  <a:moveTo>
                    <a:pt x="3320024" y="2922993"/>
                  </a:moveTo>
                  <a:cubicBezTo>
                    <a:pt x="3315822" y="2922709"/>
                    <a:pt x="3313366" y="2925495"/>
                    <a:pt x="3313130" y="2929604"/>
                  </a:cubicBezTo>
                  <a:cubicBezTo>
                    <a:pt x="3312895" y="2933853"/>
                    <a:pt x="3314972" y="2936498"/>
                    <a:pt x="3319458" y="2936498"/>
                  </a:cubicBezTo>
                  <a:cubicBezTo>
                    <a:pt x="3323566" y="2936498"/>
                    <a:pt x="3326068" y="2934326"/>
                    <a:pt x="3326919" y="2929746"/>
                  </a:cubicBezTo>
                  <a:cubicBezTo>
                    <a:pt x="3325974" y="2926392"/>
                    <a:pt x="3324085" y="2923229"/>
                    <a:pt x="3320024" y="2922993"/>
                  </a:cubicBezTo>
                  <a:close/>
                  <a:moveTo>
                    <a:pt x="3105030" y="2922993"/>
                  </a:moveTo>
                  <a:cubicBezTo>
                    <a:pt x="3100308" y="2922945"/>
                    <a:pt x="3097757" y="2926251"/>
                    <a:pt x="3097947" y="2930689"/>
                  </a:cubicBezTo>
                  <a:cubicBezTo>
                    <a:pt x="3098089" y="2934704"/>
                    <a:pt x="3100921" y="2936781"/>
                    <a:pt x="3105172" y="2936592"/>
                  </a:cubicBezTo>
                  <a:cubicBezTo>
                    <a:pt x="3109468" y="2936356"/>
                    <a:pt x="3111262" y="2933711"/>
                    <a:pt x="3112160" y="2929509"/>
                  </a:cubicBezTo>
                  <a:cubicBezTo>
                    <a:pt x="3110555" y="2926770"/>
                    <a:pt x="3109185" y="2923040"/>
                    <a:pt x="3105030" y="2922993"/>
                  </a:cubicBezTo>
                  <a:close/>
                  <a:moveTo>
                    <a:pt x="2994156" y="2922898"/>
                  </a:moveTo>
                  <a:cubicBezTo>
                    <a:pt x="2989859" y="2923182"/>
                    <a:pt x="2987545" y="2925825"/>
                    <a:pt x="2987261" y="2929792"/>
                  </a:cubicBezTo>
                  <a:cubicBezTo>
                    <a:pt x="2986979" y="2933901"/>
                    <a:pt x="2989103" y="2936592"/>
                    <a:pt x="2993637" y="2936545"/>
                  </a:cubicBezTo>
                  <a:cubicBezTo>
                    <a:pt x="2997839" y="2936498"/>
                    <a:pt x="3000672" y="2934231"/>
                    <a:pt x="3000814" y="2930217"/>
                  </a:cubicBezTo>
                  <a:cubicBezTo>
                    <a:pt x="3000908" y="2926204"/>
                    <a:pt x="2997744" y="2924079"/>
                    <a:pt x="2994156" y="2922898"/>
                  </a:cubicBezTo>
                  <a:close/>
                  <a:moveTo>
                    <a:pt x="3750629" y="2922851"/>
                  </a:moveTo>
                  <a:cubicBezTo>
                    <a:pt x="3746804" y="2923890"/>
                    <a:pt x="3744395" y="2926156"/>
                    <a:pt x="3744631" y="2930407"/>
                  </a:cubicBezTo>
                  <a:cubicBezTo>
                    <a:pt x="3744868" y="2934892"/>
                    <a:pt x="3747607" y="2936875"/>
                    <a:pt x="3751809" y="2936403"/>
                  </a:cubicBezTo>
                  <a:cubicBezTo>
                    <a:pt x="3755776" y="2935978"/>
                    <a:pt x="3758798" y="2933853"/>
                    <a:pt x="3758089" y="2929367"/>
                  </a:cubicBezTo>
                  <a:cubicBezTo>
                    <a:pt x="3757476" y="2925448"/>
                    <a:pt x="3754878" y="2923087"/>
                    <a:pt x="3750629" y="2922851"/>
                  </a:cubicBezTo>
                  <a:close/>
                  <a:moveTo>
                    <a:pt x="1477085" y="2902422"/>
                  </a:moveTo>
                  <a:cubicBezTo>
                    <a:pt x="1488978" y="2903243"/>
                    <a:pt x="1500547" y="2908685"/>
                    <a:pt x="1508693" y="2918695"/>
                  </a:cubicBezTo>
                  <a:cubicBezTo>
                    <a:pt x="1513368" y="2924504"/>
                    <a:pt x="1517853" y="2925778"/>
                    <a:pt x="1524559" y="2925684"/>
                  </a:cubicBezTo>
                  <a:cubicBezTo>
                    <a:pt x="1596429" y="2924693"/>
                    <a:pt x="1668251" y="2923890"/>
                    <a:pt x="1740120" y="2923276"/>
                  </a:cubicBezTo>
                  <a:cubicBezTo>
                    <a:pt x="1747770" y="2923182"/>
                    <a:pt x="1753483" y="2921434"/>
                    <a:pt x="1759056" y="2915627"/>
                  </a:cubicBezTo>
                  <a:cubicBezTo>
                    <a:pt x="1771994" y="2902168"/>
                    <a:pt x="1792252" y="2898816"/>
                    <a:pt x="1808921" y="2906135"/>
                  </a:cubicBezTo>
                  <a:cubicBezTo>
                    <a:pt x="1825825" y="2913549"/>
                    <a:pt x="1835695" y="2929036"/>
                    <a:pt x="1835553" y="2948020"/>
                  </a:cubicBezTo>
                  <a:cubicBezTo>
                    <a:pt x="1835364" y="2967050"/>
                    <a:pt x="1824126" y="2983577"/>
                    <a:pt x="1806890" y="2989999"/>
                  </a:cubicBezTo>
                  <a:cubicBezTo>
                    <a:pt x="1788758" y="2996798"/>
                    <a:pt x="1768783" y="2992312"/>
                    <a:pt x="1756647" y="2977060"/>
                  </a:cubicBezTo>
                  <a:cubicBezTo>
                    <a:pt x="1751453" y="2970544"/>
                    <a:pt x="1746400" y="2968608"/>
                    <a:pt x="1738515" y="2968750"/>
                  </a:cubicBezTo>
                  <a:cubicBezTo>
                    <a:pt x="1666221" y="2969883"/>
                    <a:pt x="1593926" y="2970780"/>
                    <a:pt x="1521632" y="2971394"/>
                  </a:cubicBezTo>
                  <a:cubicBezTo>
                    <a:pt x="1515068" y="2971488"/>
                    <a:pt x="1511101" y="2973802"/>
                    <a:pt x="1506757" y="2978382"/>
                  </a:cubicBezTo>
                  <a:cubicBezTo>
                    <a:pt x="1487727" y="2998309"/>
                    <a:pt x="1459347" y="2998026"/>
                    <a:pt x="1440932" y="2978240"/>
                  </a:cubicBezTo>
                  <a:cubicBezTo>
                    <a:pt x="1423838" y="2960061"/>
                    <a:pt x="1425018" y="2930454"/>
                    <a:pt x="1443529" y="2913879"/>
                  </a:cubicBezTo>
                  <a:cubicBezTo>
                    <a:pt x="1452973" y="2905403"/>
                    <a:pt x="1465191" y="2901602"/>
                    <a:pt x="1477085" y="2902422"/>
                  </a:cubicBezTo>
                  <a:close/>
                  <a:moveTo>
                    <a:pt x="1172964" y="2882855"/>
                  </a:moveTo>
                  <a:cubicBezTo>
                    <a:pt x="1169045" y="2882667"/>
                    <a:pt x="1166636" y="2885594"/>
                    <a:pt x="1166448" y="2889703"/>
                  </a:cubicBezTo>
                  <a:cubicBezTo>
                    <a:pt x="1166259" y="2893999"/>
                    <a:pt x="1168667" y="2896125"/>
                    <a:pt x="1173342" y="2896975"/>
                  </a:cubicBezTo>
                  <a:cubicBezTo>
                    <a:pt x="1176364" y="2896172"/>
                    <a:pt x="1179811" y="2894472"/>
                    <a:pt x="1180189" y="2890647"/>
                  </a:cubicBezTo>
                  <a:cubicBezTo>
                    <a:pt x="1180614" y="2886019"/>
                    <a:pt x="1177214" y="2883045"/>
                    <a:pt x="1172964" y="2882855"/>
                  </a:cubicBezTo>
                  <a:close/>
                  <a:moveTo>
                    <a:pt x="1985242" y="2854476"/>
                  </a:moveTo>
                  <a:cubicBezTo>
                    <a:pt x="1981039" y="2854287"/>
                    <a:pt x="1978442" y="2856412"/>
                    <a:pt x="1978254" y="2860803"/>
                  </a:cubicBezTo>
                  <a:cubicBezTo>
                    <a:pt x="1978159" y="2865100"/>
                    <a:pt x="1980615" y="2867697"/>
                    <a:pt x="1984628" y="2867933"/>
                  </a:cubicBezTo>
                  <a:cubicBezTo>
                    <a:pt x="1988783" y="2868169"/>
                    <a:pt x="1991003" y="2865289"/>
                    <a:pt x="1991947" y="2860898"/>
                  </a:cubicBezTo>
                  <a:cubicBezTo>
                    <a:pt x="1991570" y="2857262"/>
                    <a:pt x="1989398" y="2854664"/>
                    <a:pt x="1985242" y="2854476"/>
                  </a:cubicBezTo>
                  <a:close/>
                  <a:moveTo>
                    <a:pt x="576429" y="2852492"/>
                  </a:moveTo>
                  <a:cubicBezTo>
                    <a:pt x="584316" y="2852492"/>
                    <a:pt x="589841" y="2854665"/>
                    <a:pt x="595318" y="2860378"/>
                  </a:cubicBezTo>
                  <a:cubicBezTo>
                    <a:pt x="657791" y="2925731"/>
                    <a:pt x="720453" y="2990896"/>
                    <a:pt x="783351" y="3055871"/>
                  </a:cubicBezTo>
                  <a:cubicBezTo>
                    <a:pt x="790057" y="3062860"/>
                    <a:pt x="793173" y="3069659"/>
                    <a:pt x="793079" y="3079576"/>
                  </a:cubicBezTo>
                  <a:cubicBezTo>
                    <a:pt x="792606" y="3146487"/>
                    <a:pt x="792889" y="3213399"/>
                    <a:pt x="792701" y="3280310"/>
                  </a:cubicBezTo>
                  <a:cubicBezTo>
                    <a:pt x="792654" y="3287535"/>
                    <a:pt x="794400" y="3292588"/>
                    <a:pt x="799973" y="3297830"/>
                  </a:cubicBezTo>
                  <a:cubicBezTo>
                    <a:pt x="819995" y="3316670"/>
                    <a:pt x="819239" y="3347694"/>
                    <a:pt x="799122" y="3364929"/>
                  </a:cubicBezTo>
                  <a:cubicBezTo>
                    <a:pt x="779149" y="3382071"/>
                    <a:pt x="749163" y="3378907"/>
                    <a:pt x="733014" y="3357988"/>
                  </a:cubicBezTo>
                  <a:cubicBezTo>
                    <a:pt x="716912" y="3337070"/>
                    <a:pt x="722437" y="3306612"/>
                    <a:pt x="745953" y="3292115"/>
                  </a:cubicBezTo>
                  <a:cubicBezTo>
                    <a:pt x="752515" y="3288102"/>
                    <a:pt x="754027" y="3284041"/>
                    <a:pt x="754027" y="3277146"/>
                  </a:cubicBezTo>
                  <a:cubicBezTo>
                    <a:pt x="753839" y="3215666"/>
                    <a:pt x="753791" y="3154184"/>
                    <a:pt x="754074" y="3092703"/>
                  </a:cubicBezTo>
                  <a:cubicBezTo>
                    <a:pt x="754121" y="3085762"/>
                    <a:pt x="751902" y="3080945"/>
                    <a:pt x="747181" y="3076081"/>
                  </a:cubicBezTo>
                  <a:cubicBezTo>
                    <a:pt x="690704" y="3017481"/>
                    <a:pt x="634369" y="2958785"/>
                    <a:pt x="578318" y="2899807"/>
                  </a:cubicBezTo>
                  <a:cubicBezTo>
                    <a:pt x="572699" y="2893857"/>
                    <a:pt x="566843" y="2892629"/>
                    <a:pt x="559289" y="2892629"/>
                  </a:cubicBezTo>
                  <a:cubicBezTo>
                    <a:pt x="389718" y="2892771"/>
                    <a:pt x="220196" y="2892724"/>
                    <a:pt x="50628" y="2892771"/>
                  </a:cubicBezTo>
                  <a:cubicBezTo>
                    <a:pt x="43875" y="2892771"/>
                    <a:pt x="37075" y="2893102"/>
                    <a:pt x="30605" y="2890316"/>
                  </a:cubicBezTo>
                  <a:cubicBezTo>
                    <a:pt x="18942" y="2876717"/>
                    <a:pt x="18517" y="2871380"/>
                    <a:pt x="27914" y="2857120"/>
                  </a:cubicBezTo>
                  <a:cubicBezTo>
                    <a:pt x="34808" y="2853107"/>
                    <a:pt x="42316" y="2852587"/>
                    <a:pt x="50107" y="2852587"/>
                  </a:cubicBezTo>
                  <a:cubicBezTo>
                    <a:pt x="225579" y="2852681"/>
                    <a:pt x="401004" y="2852681"/>
                    <a:pt x="576429" y="2852492"/>
                  </a:cubicBezTo>
                  <a:close/>
                  <a:moveTo>
                    <a:pt x="1172173" y="2844412"/>
                  </a:moveTo>
                  <a:cubicBezTo>
                    <a:pt x="1183765" y="2844194"/>
                    <a:pt x="1195433" y="2848503"/>
                    <a:pt x="1204547" y="2857404"/>
                  </a:cubicBezTo>
                  <a:cubicBezTo>
                    <a:pt x="1223435" y="2875866"/>
                    <a:pt x="1223576" y="2903821"/>
                    <a:pt x="1204074" y="2922379"/>
                  </a:cubicBezTo>
                  <a:cubicBezTo>
                    <a:pt x="1198266" y="2927856"/>
                    <a:pt x="1196046" y="2933145"/>
                    <a:pt x="1196094" y="2941032"/>
                  </a:cubicBezTo>
                  <a:cubicBezTo>
                    <a:pt x="1196377" y="3017859"/>
                    <a:pt x="1196377" y="3094734"/>
                    <a:pt x="1196141" y="3171562"/>
                  </a:cubicBezTo>
                  <a:cubicBezTo>
                    <a:pt x="1196094" y="3180061"/>
                    <a:pt x="1197416" y="3186341"/>
                    <a:pt x="1204641" y="3192575"/>
                  </a:cubicBezTo>
                  <a:cubicBezTo>
                    <a:pt x="1218759" y="3204710"/>
                    <a:pt x="1222112" y="3225157"/>
                    <a:pt x="1214982" y="3242203"/>
                  </a:cubicBezTo>
                  <a:cubicBezTo>
                    <a:pt x="1207521" y="3260053"/>
                    <a:pt x="1190285" y="3270535"/>
                    <a:pt x="1169611" y="3269874"/>
                  </a:cubicBezTo>
                  <a:cubicBezTo>
                    <a:pt x="1150912" y="3269260"/>
                    <a:pt x="1137029" y="3259722"/>
                    <a:pt x="1130985" y="3243337"/>
                  </a:cubicBezTo>
                  <a:cubicBezTo>
                    <a:pt x="1123901" y="3224118"/>
                    <a:pt x="1128435" y="3203388"/>
                    <a:pt x="1144018" y="3190450"/>
                  </a:cubicBezTo>
                  <a:cubicBezTo>
                    <a:pt x="1149779" y="3185680"/>
                    <a:pt x="1150723" y="3180770"/>
                    <a:pt x="1150675" y="3174206"/>
                  </a:cubicBezTo>
                  <a:cubicBezTo>
                    <a:pt x="1150487" y="3134919"/>
                    <a:pt x="1150581" y="3095584"/>
                    <a:pt x="1150581" y="3056249"/>
                  </a:cubicBezTo>
                  <a:cubicBezTo>
                    <a:pt x="1150581" y="3017812"/>
                    <a:pt x="1150487" y="2979421"/>
                    <a:pt x="1150675" y="2940984"/>
                  </a:cubicBezTo>
                  <a:cubicBezTo>
                    <a:pt x="1150723" y="2933948"/>
                    <a:pt x="1149590" y="2928990"/>
                    <a:pt x="1143404" y="2923796"/>
                  </a:cubicBezTo>
                  <a:cubicBezTo>
                    <a:pt x="1123855" y="2907410"/>
                    <a:pt x="1122958" y="2876811"/>
                    <a:pt x="1140288" y="2858584"/>
                  </a:cubicBezTo>
                  <a:cubicBezTo>
                    <a:pt x="1149070" y="2849376"/>
                    <a:pt x="1160580" y="2844631"/>
                    <a:pt x="1172173" y="2844412"/>
                  </a:cubicBezTo>
                  <a:close/>
                  <a:moveTo>
                    <a:pt x="1615932" y="2800975"/>
                  </a:moveTo>
                  <a:cubicBezTo>
                    <a:pt x="1612201" y="2802155"/>
                    <a:pt x="1609273" y="2804138"/>
                    <a:pt x="1609557" y="2808483"/>
                  </a:cubicBezTo>
                  <a:cubicBezTo>
                    <a:pt x="1609888" y="2812875"/>
                    <a:pt x="1612956" y="2814763"/>
                    <a:pt x="1616923" y="2814621"/>
                  </a:cubicBezTo>
                  <a:cubicBezTo>
                    <a:pt x="1621220" y="2814480"/>
                    <a:pt x="1623393" y="2811835"/>
                    <a:pt x="1623061" y="2807492"/>
                  </a:cubicBezTo>
                  <a:cubicBezTo>
                    <a:pt x="1622732" y="2803100"/>
                    <a:pt x="1619898" y="2801400"/>
                    <a:pt x="1615932" y="2800975"/>
                  </a:cubicBezTo>
                  <a:close/>
                  <a:moveTo>
                    <a:pt x="1372698" y="2798330"/>
                  </a:moveTo>
                  <a:cubicBezTo>
                    <a:pt x="1367693" y="2796772"/>
                    <a:pt x="1365096" y="2800361"/>
                    <a:pt x="1364387" y="2804422"/>
                  </a:cubicBezTo>
                  <a:cubicBezTo>
                    <a:pt x="1363774" y="2808105"/>
                    <a:pt x="1365709" y="2811222"/>
                    <a:pt x="1370148" y="2811647"/>
                  </a:cubicBezTo>
                  <a:cubicBezTo>
                    <a:pt x="1374256" y="2812072"/>
                    <a:pt x="1376712" y="2810041"/>
                    <a:pt x="1378223" y="2806074"/>
                  </a:cubicBezTo>
                  <a:cubicBezTo>
                    <a:pt x="1378412" y="2802250"/>
                    <a:pt x="1376192" y="2799416"/>
                    <a:pt x="1372698" y="2798330"/>
                  </a:cubicBezTo>
                  <a:close/>
                  <a:moveTo>
                    <a:pt x="612980" y="2763387"/>
                  </a:moveTo>
                  <a:cubicBezTo>
                    <a:pt x="620299" y="2763387"/>
                    <a:pt x="625635" y="2765465"/>
                    <a:pt x="630829" y="2770754"/>
                  </a:cubicBezTo>
                  <a:cubicBezTo>
                    <a:pt x="722390" y="2863354"/>
                    <a:pt x="814140" y="2955811"/>
                    <a:pt x="905984" y="3048128"/>
                  </a:cubicBezTo>
                  <a:cubicBezTo>
                    <a:pt x="910518" y="3052708"/>
                    <a:pt x="912312" y="3057241"/>
                    <a:pt x="912217" y="3063568"/>
                  </a:cubicBezTo>
                  <a:cubicBezTo>
                    <a:pt x="911840" y="3090248"/>
                    <a:pt x="912217" y="3116927"/>
                    <a:pt x="911792" y="3143607"/>
                  </a:cubicBezTo>
                  <a:cubicBezTo>
                    <a:pt x="911698" y="3151257"/>
                    <a:pt x="913210" y="3156687"/>
                    <a:pt x="919678" y="3162070"/>
                  </a:cubicBezTo>
                  <a:cubicBezTo>
                    <a:pt x="936206" y="3175858"/>
                    <a:pt x="940030" y="3195597"/>
                    <a:pt x="931578" y="3214627"/>
                  </a:cubicBezTo>
                  <a:cubicBezTo>
                    <a:pt x="922985" y="3233893"/>
                    <a:pt x="905229" y="3243289"/>
                    <a:pt x="882893" y="3240456"/>
                  </a:cubicBezTo>
                  <a:cubicBezTo>
                    <a:pt x="863722" y="3238001"/>
                    <a:pt x="849461" y="3223835"/>
                    <a:pt x="845872" y="3202868"/>
                  </a:cubicBezTo>
                  <a:cubicBezTo>
                    <a:pt x="842756" y="3184595"/>
                    <a:pt x="849697" y="3169768"/>
                    <a:pt x="864383" y="3159426"/>
                  </a:cubicBezTo>
                  <a:cubicBezTo>
                    <a:pt x="870664" y="3154987"/>
                    <a:pt x="871891" y="3150596"/>
                    <a:pt x="871844" y="3143890"/>
                  </a:cubicBezTo>
                  <a:cubicBezTo>
                    <a:pt x="871654" y="3122641"/>
                    <a:pt x="871703" y="3101392"/>
                    <a:pt x="872174" y="3080143"/>
                  </a:cubicBezTo>
                  <a:cubicBezTo>
                    <a:pt x="872315" y="3073815"/>
                    <a:pt x="870569" y="3069235"/>
                    <a:pt x="866036" y="3064655"/>
                  </a:cubicBezTo>
                  <a:cubicBezTo>
                    <a:pt x="781559" y="2979657"/>
                    <a:pt x="697221" y="2894566"/>
                    <a:pt x="613121" y="2809191"/>
                  </a:cubicBezTo>
                  <a:cubicBezTo>
                    <a:pt x="607502" y="2803478"/>
                    <a:pt x="601742" y="2803194"/>
                    <a:pt x="594941" y="2803194"/>
                  </a:cubicBezTo>
                  <a:cubicBezTo>
                    <a:pt x="416776" y="2803242"/>
                    <a:pt x="238565" y="2803147"/>
                    <a:pt x="60403" y="2803478"/>
                  </a:cubicBezTo>
                  <a:cubicBezTo>
                    <a:pt x="47700" y="2803478"/>
                    <a:pt x="38775" y="2799653"/>
                    <a:pt x="32637" y="2788792"/>
                  </a:cubicBezTo>
                  <a:cubicBezTo>
                    <a:pt x="32401" y="2782794"/>
                    <a:pt x="33817" y="2777034"/>
                    <a:pt x="35801" y="2771414"/>
                  </a:cubicBezTo>
                  <a:cubicBezTo>
                    <a:pt x="42553" y="2765465"/>
                    <a:pt x="50439" y="2763434"/>
                    <a:pt x="59458" y="2763434"/>
                  </a:cubicBezTo>
                  <a:cubicBezTo>
                    <a:pt x="243948" y="2763529"/>
                    <a:pt x="428487" y="2763529"/>
                    <a:pt x="612980" y="2763387"/>
                  </a:cubicBezTo>
                  <a:close/>
                  <a:moveTo>
                    <a:pt x="1377603" y="2760064"/>
                  </a:moveTo>
                  <a:cubicBezTo>
                    <a:pt x="1389603" y="2761959"/>
                    <a:pt x="1400960" y="2768889"/>
                    <a:pt x="1408681" y="2780482"/>
                  </a:cubicBezTo>
                  <a:cubicBezTo>
                    <a:pt x="1412411" y="2786101"/>
                    <a:pt x="1415716" y="2788084"/>
                    <a:pt x="1422422" y="2787942"/>
                  </a:cubicBezTo>
                  <a:cubicBezTo>
                    <a:pt x="1469831" y="2787044"/>
                    <a:pt x="1517287" y="2786525"/>
                    <a:pt x="1564697" y="2786195"/>
                  </a:cubicBezTo>
                  <a:cubicBezTo>
                    <a:pt x="1572347" y="2786147"/>
                    <a:pt x="1577683" y="2784589"/>
                    <a:pt x="1583018" y="2777979"/>
                  </a:cubicBezTo>
                  <a:cubicBezTo>
                    <a:pt x="1595013" y="2763104"/>
                    <a:pt x="1615601" y="2759043"/>
                    <a:pt x="1633450" y="2766032"/>
                  </a:cubicBezTo>
                  <a:cubicBezTo>
                    <a:pt x="1650592" y="2772738"/>
                    <a:pt x="1661357" y="2789170"/>
                    <a:pt x="1661311" y="2808435"/>
                  </a:cubicBezTo>
                  <a:cubicBezTo>
                    <a:pt x="1661263" y="2828126"/>
                    <a:pt x="1648467" y="2845882"/>
                    <a:pt x="1630382" y="2851453"/>
                  </a:cubicBezTo>
                  <a:cubicBezTo>
                    <a:pt x="1611115" y="2857356"/>
                    <a:pt x="1590574" y="2850746"/>
                    <a:pt x="1579241" y="2833368"/>
                  </a:cubicBezTo>
                  <a:cubicBezTo>
                    <a:pt x="1574850" y="2826710"/>
                    <a:pt x="1570458" y="2824774"/>
                    <a:pt x="1562950" y="2824916"/>
                  </a:cubicBezTo>
                  <a:cubicBezTo>
                    <a:pt x="1514643" y="2826001"/>
                    <a:pt x="1466336" y="2826852"/>
                    <a:pt x="1418031" y="2827465"/>
                  </a:cubicBezTo>
                  <a:cubicBezTo>
                    <a:pt x="1412364" y="2827560"/>
                    <a:pt x="1409436" y="2829780"/>
                    <a:pt x="1405894" y="2833841"/>
                  </a:cubicBezTo>
                  <a:cubicBezTo>
                    <a:pt x="1388093" y="2854381"/>
                    <a:pt x="1357021" y="2855656"/>
                    <a:pt x="1338699" y="2837051"/>
                  </a:cubicBezTo>
                  <a:cubicBezTo>
                    <a:pt x="1320283" y="2818352"/>
                    <a:pt x="1322125" y="2786856"/>
                    <a:pt x="1342666" y="2769857"/>
                  </a:cubicBezTo>
                  <a:cubicBezTo>
                    <a:pt x="1352960" y="2761310"/>
                    <a:pt x="1365603" y="2758170"/>
                    <a:pt x="1377603" y="2760064"/>
                  </a:cubicBezTo>
                  <a:close/>
                  <a:moveTo>
                    <a:pt x="2578096" y="2759987"/>
                  </a:moveTo>
                  <a:cubicBezTo>
                    <a:pt x="2584471" y="2772548"/>
                    <a:pt x="2584376" y="2785155"/>
                    <a:pt x="2578096" y="2797763"/>
                  </a:cubicBezTo>
                  <a:cubicBezTo>
                    <a:pt x="2578096" y="2785155"/>
                    <a:pt x="2578096" y="2772595"/>
                    <a:pt x="2578096" y="2759987"/>
                  </a:cubicBezTo>
                  <a:close/>
                  <a:moveTo>
                    <a:pt x="2582157" y="2759940"/>
                  </a:moveTo>
                  <a:cubicBezTo>
                    <a:pt x="2611810" y="2759609"/>
                    <a:pt x="2611528" y="2759563"/>
                    <a:pt x="2610536" y="2788933"/>
                  </a:cubicBezTo>
                  <a:cubicBezTo>
                    <a:pt x="2610252" y="2796206"/>
                    <a:pt x="2607939" y="2798330"/>
                    <a:pt x="2601092" y="2797906"/>
                  </a:cubicBezTo>
                  <a:cubicBezTo>
                    <a:pt x="2593443" y="2797433"/>
                    <a:pt x="2585745" y="2797764"/>
                    <a:pt x="2578096" y="2797764"/>
                  </a:cubicBezTo>
                  <a:cubicBezTo>
                    <a:pt x="2584424" y="2785156"/>
                    <a:pt x="2584518" y="2772548"/>
                    <a:pt x="2578096" y="2759987"/>
                  </a:cubicBezTo>
                  <a:cubicBezTo>
                    <a:pt x="2579465" y="2759987"/>
                    <a:pt x="2580787" y="2759940"/>
                    <a:pt x="2582157" y="2759940"/>
                  </a:cubicBezTo>
                  <a:close/>
                  <a:moveTo>
                    <a:pt x="2167183" y="2759374"/>
                  </a:moveTo>
                  <a:cubicBezTo>
                    <a:pt x="2163169" y="2759798"/>
                    <a:pt x="2160336" y="2761451"/>
                    <a:pt x="2160289" y="2765937"/>
                  </a:cubicBezTo>
                  <a:cubicBezTo>
                    <a:pt x="2160241" y="2770282"/>
                    <a:pt x="2162838" y="2772784"/>
                    <a:pt x="2166759" y="2772925"/>
                  </a:cubicBezTo>
                  <a:cubicBezTo>
                    <a:pt x="2170772" y="2773067"/>
                    <a:pt x="2173463" y="2770518"/>
                    <a:pt x="2173700" y="2766315"/>
                  </a:cubicBezTo>
                  <a:cubicBezTo>
                    <a:pt x="2173983" y="2761923"/>
                    <a:pt x="2171149" y="2759987"/>
                    <a:pt x="2167183" y="2759374"/>
                  </a:cubicBezTo>
                  <a:close/>
                  <a:moveTo>
                    <a:pt x="2575546" y="2696145"/>
                  </a:moveTo>
                  <a:lnTo>
                    <a:pt x="2575562" y="2696197"/>
                  </a:lnTo>
                  <a:lnTo>
                    <a:pt x="2607893" y="2697750"/>
                  </a:lnTo>
                  <a:cubicBezTo>
                    <a:pt x="2602887" y="2703417"/>
                    <a:pt x="2604209" y="2710452"/>
                    <a:pt x="2604115" y="2717064"/>
                  </a:cubicBezTo>
                  <a:lnTo>
                    <a:pt x="2593135" y="2728797"/>
                  </a:lnTo>
                  <a:lnTo>
                    <a:pt x="2593159" y="2728822"/>
                  </a:lnTo>
                  <a:cubicBezTo>
                    <a:pt x="2601470" y="2728774"/>
                    <a:pt x="2604067" y="2724619"/>
                    <a:pt x="2604161" y="2717064"/>
                  </a:cubicBezTo>
                  <a:cubicBezTo>
                    <a:pt x="2604208" y="2710501"/>
                    <a:pt x="2602886" y="2703464"/>
                    <a:pt x="2607939" y="2697751"/>
                  </a:cubicBezTo>
                  <a:cubicBezTo>
                    <a:pt x="2607986" y="2703134"/>
                    <a:pt x="2608033" y="2708565"/>
                    <a:pt x="2608033" y="2713947"/>
                  </a:cubicBezTo>
                  <a:cubicBezTo>
                    <a:pt x="2608033" y="2732977"/>
                    <a:pt x="2603122" y="2736613"/>
                    <a:pt x="2583998" y="2732835"/>
                  </a:cubicBezTo>
                  <a:cubicBezTo>
                    <a:pt x="2578379" y="2731702"/>
                    <a:pt x="2578190" y="2728444"/>
                    <a:pt x="2578001" y="2724194"/>
                  </a:cubicBezTo>
                  <a:lnTo>
                    <a:pt x="2575588" y="2696628"/>
                  </a:lnTo>
                  <a:lnTo>
                    <a:pt x="2575452" y="2696192"/>
                  </a:lnTo>
                  <a:lnTo>
                    <a:pt x="2575550" y="2696197"/>
                  </a:lnTo>
                  <a:close/>
                  <a:moveTo>
                    <a:pt x="67956" y="2666916"/>
                  </a:moveTo>
                  <a:cubicBezTo>
                    <a:pt x="73387" y="2667058"/>
                    <a:pt x="78770" y="2667294"/>
                    <a:pt x="84200" y="2667294"/>
                  </a:cubicBezTo>
                  <a:cubicBezTo>
                    <a:pt x="278136" y="2667294"/>
                    <a:pt x="472071" y="2667341"/>
                    <a:pt x="666008" y="2667106"/>
                  </a:cubicBezTo>
                  <a:cubicBezTo>
                    <a:pt x="675310" y="2667106"/>
                    <a:pt x="681874" y="2669513"/>
                    <a:pt x="688532" y="2676266"/>
                  </a:cubicBezTo>
                  <a:cubicBezTo>
                    <a:pt x="804930" y="2794459"/>
                    <a:pt x="921519" y="2912463"/>
                    <a:pt x="1038295" y="3030278"/>
                  </a:cubicBezTo>
                  <a:cubicBezTo>
                    <a:pt x="1044198" y="3036228"/>
                    <a:pt x="1046559" y="3041989"/>
                    <a:pt x="1046512" y="3050394"/>
                  </a:cubicBezTo>
                  <a:cubicBezTo>
                    <a:pt x="1046181" y="3136713"/>
                    <a:pt x="1046370" y="3223080"/>
                    <a:pt x="1046181" y="3309399"/>
                  </a:cubicBezTo>
                  <a:cubicBezTo>
                    <a:pt x="1046181" y="3317898"/>
                    <a:pt x="1047598" y="3324084"/>
                    <a:pt x="1054540" y="3330506"/>
                  </a:cubicBezTo>
                  <a:cubicBezTo>
                    <a:pt x="1073427" y="3348072"/>
                    <a:pt x="1071728" y="3380088"/>
                    <a:pt x="1052414" y="3396756"/>
                  </a:cubicBezTo>
                  <a:cubicBezTo>
                    <a:pt x="1032818" y="3413614"/>
                    <a:pt x="1003730" y="3410876"/>
                    <a:pt x="987345" y="3390571"/>
                  </a:cubicBezTo>
                  <a:cubicBezTo>
                    <a:pt x="970771" y="3370030"/>
                    <a:pt x="974548" y="3339714"/>
                    <a:pt x="997214" y="3325454"/>
                  </a:cubicBezTo>
                  <a:cubicBezTo>
                    <a:pt x="1005665" y="3320117"/>
                    <a:pt x="1007225" y="3314829"/>
                    <a:pt x="1007177" y="3306141"/>
                  </a:cubicBezTo>
                  <a:cubicBezTo>
                    <a:pt x="1006940" y="3226150"/>
                    <a:pt x="1006988" y="3146110"/>
                    <a:pt x="1007130" y="3066119"/>
                  </a:cubicBezTo>
                  <a:cubicBezTo>
                    <a:pt x="1007130" y="3059083"/>
                    <a:pt x="1005902" y="3053558"/>
                    <a:pt x="1000519" y="3048128"/>
                  </a:cubicBezTo>
                  <a:cubicBezTo>
                    <a:pt x="890967" y="2937773"/>
                    <a:pt x="781509" y="2827277"/>
                    <a:pt x="672382" y="2716545"/>
                  </a:cubicBezTo>
                  <a:cubicBezTo>
                    <a:pt x="664780" y="2708801"/>
                    <a:pt x="657225" y="2705968"/>
                    <a:pt x="646459" y="2705968"/>
                  </a:cubicBezTo>
                  <a:cubicBezTo>
                    <a:pt x="457008" y="2706298"/>
                    <a:pt x="267605" y="2706204"/>
                    <a:pt x="78203" y="2706204"/>
                  </a:cubicBezTo>
                  <a:cubicBezTo>
                    <a:pt x="70034" y="2706204"/>
                    <a:pt x="61818" y="2706912"/>
                    <a:pt x="54971" y="2701151"/>
                  </a:cubicBezTo>
                  <a:cubicBezTo>
                    <a:pt x="45385" y="2682640"/>
                    <a:pt x="48974" y="2673196"/>
                    <a:pt x="67956" y="2666916"/>
                  </a:cubicBezTo>
                  <a:close/>
                  <a:moveTo>
                    <a:pt x="821313" y="2640519"/>
                  </a:moveTo>
                  <a:cubicBezTo>
                    <a:pt x="817016" y="2640331"/>
                    <a:pt x="814514" y="2642692"/>
                    <a:pt x="814372" y="2646894"/>
                  </a:cubicBezTo>
                  <a:cubicBezTo>
                    <a:pt x="814230" y="2651097"/>
                    <a:pt x="816497" y="2653505"/>
                    <a:pt x="821503" y="2653977"/>
                  </a:cubicBezTo>
                  <a:cubicBezTo>
                    <a:pt x="824761" y="2653505"/>
                    <a:pt x="827689" y="2651758"/>
                    <a:pt x="827783" y="2647414"/>
                  </a:cubicBezTo>
                  <a:cubicBezTo>
                    <a:pt x="827925" y="2643211"/>
                    <a:pt x="825563" y="2640708"/>
                    <a:pt x="821313" y="2640519"/>
                  </a:cubicBezTo>
                  <a:close/>
                  <a:moveTo>
                    <a:pt x="2597835" y="2633353"/>
                  </a:moveTo>
                  <a:cubicBezTo>
                    <a:pt x="2602380" y="2632987"/>
                    <a:pt x="2606287" y="2633318"/>
                    <a:pt x="2607893" y="2636411"/>
                  </a:cubicBezTo>
                  <a:cubicBezTo>
                    <a:pt x="2612142" y="2644581"/>
                    <a:pt x="2609593" y="2656338"/>
                    <a:pt x="2609829" y="2666585"/>
                  </a:cubicBezTo>
                  <a:cubicBezTo>
                    <a:pt x="2609923" y="2671307"/>
                    <a:pt x="2606477" y="2670977"/>
                    <a:pt x="2603265" y="2670835"/>
                  </a:cubicBezTo>
                  <a:cubicBezTo>
                    <a:pt x="2602274" y="2669276"/>
                    <a:pt x="2600810" y="2668427"/>
                    <a:pt x="2599156" y="2667671"/>
                  </a:cubicBezTo>
                  <a:cubicBezTo>
                    <a:pt x="2596205" y="2666349"/>
                    <a:pt x="2592617" y="2666727"/>
                    <a:pt x="2589276" y="2666561"/>
                  </a:cubicBezTo>
                  <a:lnTo>
                    <a:pt x="2580885" y="2662195"/>
                  </a:lnTo>
                  <a:lnTo>
                    <a:pt x="2589258" y="2666579"/>
                  </a:lnTo>
                  <a:cubicBezTo>
                    <a:pt x="2592593" y="2666750"/>
                    <a:pt x="2596181" y="2666373"/>
                    <a:pt x="2599156" y="2667671"/>
                  </a:cubicBezTo>
                  <a:cubicBezTo>
                    <a:pt x="2600809" y="2668427"/>
                    <a:pt x="2602272" y="2669276"/>
                    <a:pt x="2603264" y="2670835"/>
                  </a:cubicBezTo>
                  <a:cubicBezTo>
                    <a:pt x="2601942" y="2670599"/>
                    <a:pt x="2600620" y="2670457"/>
                    <a:pt x="2599298" y="2670173"/>
                  </a:cubicBezTo>
                  <a:cubicBezTo>
                    <a:pt x="2591695" y="2668568"/>
                    <a:pt x="2579843" y="2674471"/>
                    <a:pt x="2577104" y="2666821"/>
                  </a:cubicBezTo>
                  <a:cubicBezTo>
                    <a:pt x="2573658" y="2657188"/>
                    <a:pt x="2572524" y="2645052"/>
                    <a:pt x="2578568" y="2634569"/>
                  </a:cubicBezTo>
                  <a:cubicBezTo>
                    <a:pt x="2578899" y="2637213"/>
                    <a:pt x="2579418" y="2639810"/>
                    <a:pt x="2579465" y="2642502"/>
                  </a:cubicBezTo>
                  <a:cubicBezTo>
                    <a:pt x="2579560" y="2649113"/>
                    <a:pt x="2577577" y="2656244"/>
                    <a:pt x="2580882" y="2662193"/>
                  </a:cubicBezTo>
                  <a:lnTo>
                    <a:pt x="2580883" y="2662193"/>
                  </a:lnTo>
                  <a:lnTo>
                    <a:pt x="2579513" y="2642550"/>
                  </a:lnTo>
                  <a:cubicBezTo>
                    <a:pt x="2579465" y="2639859"/>
                    <a:pt x="2578946" y="2637261"/>
                    <a:pt x="2578616" y="2634617"/>
                  </a:cubicBezTo>
                  <a:cubicBezTo>
                    <a:pt x="2580363" y="2634522"/>
                    <a:pt x="2582205" y="2634334"/>
                    <a:pt x="2583952" y="2634475"/>
                  </a:cubicBezTo>
                  <a:cubicBezTo>
                    <a:pt x="2588108" y="2634782"/>
                    <a:pt x="2593290" y="2633719"/>
                    <a:pt x="2597835" y="2633353"/>
                  </a:cubicBezTo>
                  <a:close/>
                  <a:moveTo>
                    <a:pt x="821721" y="2601698"/>
                  </a:moveTo>
                  <a:cubicBezTo>
                    <a:pt x="833886" y="2602011"/>
                    <a:pt x="846057" y="2607583"/>
                    <a:pt x="855642" y="2618467"/>
                  </a:cubicBezTo>
                  <a:cubicBezTo>
                    <a:pt x="859846" y="2623237"/>
                    <a:pt x="863764" y="2624511"/>
                    <a:pt x="869478" y="2624417"/>
                  </a:cubicBezTo>
                  <a:cubicBezTo>
                    <a:pt x="913818" y="2623614"/>
                    <a:pt x="958112" y="2623237"/>
                    <a:pt x="1002405" y="2622104"/>
                  </a:cubicBezTo>
                  <a:cubicBezTo>
                    <a:pt x="1010999" y="2621914"/>
                    <a:pt x="1015107" y="2624559"/>
                    <a:pt x="1018553" y="2632303"/>
                  </a:cubicBezTo>
                  <a:cubicBezTo>
                    <a:pt x="1026912" y="2651191"/>
                    <a:pt x="1036923" y="2669371"/>
                    <a:pt x="1045092" y="2688354"/>
                  </a:cubicBezTo>
                  <a:cubicBezTo>
                    <a:pt x="1049011" y="2697325"/>
                    <a:pt x="1054206" y="2699592"/>
                    <a:pt x="1063508" y="2699592"/>
                  </a:cubicBezTo>
                  <a:cubicBezTo>
                    <a:pt x="1319433" y="2699356"/>
                    <a:pt x="1575416" y="2699450"/>
                    <a:pt x="1831350" y="2699215"/>
                  </a:cubicBezTo>
                  <a:cubicBezTo>
                    <a:pt x="1841456" y="2699215"/>
                    <a:pt x="1848916" y="2701764"/>
                    <a:pt x="1856425" y="2708848"/>
                  </a:cubicBezTo>
                  <a:cubicBezTo>
                    <a:pt x="1892218" y="2742705"/>
                    <a:pt x="1928625" y="2775901"/>
                    <a:pt x="1964748" y="2809427"/>
                  </a:cubicBezTo>
                  <a:cubicBezTo>
                    <a:pt x="1969470" y="2813772"/>
                    <a:pt x="1973720" y="2816841"/>
                    <a:pt x="1981134" y="2816510"/>
                  </a:cubicBezTo>
                  <a:cubicBezTo>
                    <a:pt x="2010410" y="2815188"/>
                    <a:pt x="2031093" y="2835446"/>
                    <a:pt x="2030007" y="2863259"/>
                  </a:cubicBezTo>
                  <a:cubicBezTo>
                    <a:pt x="2029016" y="2888663"/>
                    <a:pt x="2006208" y="2908637"/>
                    <a:pt x="1980756" y="2906324"/>
                  </a:cubicBezTo>
                  <a:cubicBezTo>
                    <a:pt x="1954265" y="2903915"/>
                    <a:pt x="1935661" y="2880116"/>
                    <a:pt x="1940855" y="2852398"/>
                  </a:cubicBezTo>
                  <a:cubicBezTo>
                    <a:pt x="1942602" y="2843237"/>
                    <a:pt x="1939391" y="2839507"/>
                    <a:pt x="1933961" y="2834549"/>
                  </a:cubicBezTo>
                  <a:cubicBezTo>
                    <a:pt x="1902654" y="2805791"/>
                    <a:pt x="1871299" y="2777128"/>
                    <a:pt x="1840511" y="2747805"/>
                  </a:cubicBezTo>
                  <a:cubicBezTo>
                    <a:pt x="1833003" y="2740722"/>
                    <a:pt x="1825590" y="2738077"/>
                    <a:pt x="1815437" y="2738077"/>
                  </a:cubicBezTo>
                  <a:cubicBezTo>
                    <a:pt x="1686100" y="2738361"/>
                    <a:pt x="1556764" y="2738266"/>
                    <a:pt x="1427426" y="2738266"/>
                  </a:cubicBezTo>
                  <a:cubicBezTo>
                    <a:pt x="1297618" y="2738266"/>
                    <a:pt x="1167866" y="2738171"/>
                    <a:pt x="1038056" y="2738502"/>
                  </a:cubicBezTo>
                  <a:cubicBezTo>
                    <a:pt x="1028612" y="2738502"/>
                    <a:pt x="1023653" y="2736000"/>
                    <a:pt x="1019829" y="2727027"/>
                  </a:cubicBezTo>
                  <a:cubicBezTo>
                    <a:pt x="1011706" y="2707997"/>
                    <a:pt x="1001932" y="2689723"/>
                    <a:pt x="993196" y="2670977"/>
                  </a:cubicBezTo>
                  <a:cubicBezTo>
                    <a:pt x="990457" y="2665074"/>
                    <a:pt x="987577" y="2661816"/>
                    <a:pt x="980259" y="2662052"/>
                  </a:cubicBezTo>
                  <a:cubicBezTo>
                    <a:pt x="943662" y="2663232"/>
                    <a:pt x="907019" y="2663941"/>
                    <a:pt x="870423" y="2664413"/>
                  </a:cubicBezTo>
                  <a:cubicBezTo>
                    <a:pt x="864520" y="2664507"/>
                    <a:pt x="861876" y="2667199"/>
                    <a:pt x="858807" y="2671590"/>
                  </a:cubicBezTo>
                  <a:cubicBezTo>
                    <a:pt x="842846" y="2694587"/>
                    <a:pt x="812956" y="2699403"/>
                    <a:pt x="792651" y="2682593"/>
                  </a:cubicBezTo>
                  <a:cubicBezTo>
                    <a:pt x="772157" y="2665641"/>
                    <a:pt x="769984" y="2635467"/>
                    <a:pt x="787834" y="2616484"/>
                  </a:cubicBezTo>
                  <a:cubicBezTo>
                    <a:pt x="797396" y="2606332"/>
                    <a:pt x="809556" y="2601385"/>
                    <a:pt x="821721" y="2601698"/>
                  </a:cubicBezTo>
                  <a:close/>
                  <a:moveTo>
                    <a:pt x="2048659" y="2584940"/>
                  </a:moveTo>
                  <a:cubicBezTo>
                    <a:pt x="2044315" y="2584846"/>
                    <a:pt x="2040915" y="2587443"/>
                    <a:pt x="2041151" y="2592260"/>
                  </a:cubicBezTo>
                  <a:cubicBezTo>
                    <a:pt x="2041340" y="2596321"/>
                    <a:pt x="2044645" y="2598068"/>
                    <a:pt x="2048565" y="2599202"/>
                  </a:cubicBezTo>
                  <a:cubicBezTo>
                    <a:pt x="2051776" y="2597974"/>
                    <a:pt x="2054750" y="2596604"/>
                    <a:pt x="2054798" y="2592071"/>
                  </a:cubicBezTo>
                  <a:cubicBezTo>
                    <a:pt x="2054845" y="2587679"/>
                    <a:pt x="2052579" y="2585036"/>
                    <a:pt x="2048659" y="2584940"/>
                  </a:cubicBezTo>
                  <a:close/>
                  <a:moveTo>
                    <a:pt x="2583044" y="2579440"/>
                  </a:moveTo>
                  <a:lnTo>
                    <a:pt x="2582033" y="2579735"/>
                  </a:lnTo>
                  <a:lnTo>
                    <a:pt x="2581771" y="2580840"/>
                  </a:lnTo>
                  <a:lnTo>
                    <a:pt x="2582033" y="2579735"/>
                  </a:lnTo>
                  <a:close/>
                  <a:moveTo>
                    <a:pt x="306418" y="2577338"/>
                  </a:moveTo>
                  <a:cubicBezTo>
                    <a:pt x="302782" y="2577764"/>
                    <a:pt x="299429" y="2579228"/>
                    <a:pt x="299240" y="2583478"/>
                  </a:cubicBezTo>
                  <a:cubicBezTo>
                    <a:pt x="299098" y="2587538"/>
                    <a:pt x="302026" y="2590324"/>
                    <a:pt x="305757" y="2590797"/>
                  </a:cubicBezTo>
                  <a:cubicBezTo>
                    <a:pt x="309865" y="2591316"/>
                    <a:pt x="312367" y="2588577"/>
                    <a:pt x="312746" y="2584469"/>
                  </a:cubicBezTo>
                  <a:cubicBezTo>
                    <a:pt x="313123" y="2580172"/>
                    <a:pt x="311045" y="2577716"/>
                    <a:pt x="306418" y="2577338"/>
                  </a:cubicBezTo>
                  <a:close/>
                  <a:moveTo>
                    <a:pt x="2608270" y="2572428"/>
                  </a:moveTo>
                  <a:cubicBezTo>
                    <a:pt x="2608364" y="2583855"/>
                    <a:pt x="2612661" y="2598305"/>
                    <a:pt x="2607278" y="2605907"/>
                  </a:cubicBezTo>
                  <a:cubicBezTo>
                    <a:pt x="2602084" y="2613226"/>
                    <a:pt x="2586406" y="2606333"/>
                    <a:pt x="2575593" y="2608976"/>
                  </a:cubicBezTo>
                  <a:lnTo>
                    <a:pt x="2575594" y="2608973"/>
                  </a:lnTo>
                  <a:lnTo>
                    <a:pt x="2575546" y="2606332"/>
                  </a:lnTo>
                  <a:cubicBezTo>
                    <a:pt x="2575594" y="2573042"/>
                    <a:pt x="2575594" y="2573042"/>
                    <a:pt x="2608270" y="2572428"/>
                  </a:cubicBezTo>
                  <a:close/>
                  <a:moveTo>
                    <a:pt x="947582" y="2521382"/>
                  </a:moveTo>
                  <a:cubicBezTo>
                    <a:pt x="943237" y="2521335"/>
                    <a:pt x="940923" y="2524735"/>
                    <a:pt x="940830" y="2528418"/>
                  </a:cubicBezTo>
                  <a:cubicBezTo>
                    <a:pt x="940735" y="2532290"/>
                    <a:pt x="943097" y="2535124"/>
                    <a:pt x="947724" y="2534982"/>
                  </a:cubicBezTo>
                  <a:cubicBezTo>
                    <a:pt x="952162" y="2534840"/>
                    <a:pt x="954050" y="2532243"/>
                    <a:pt x="954901" y="2528276"/>
                  </a:cubicBezTo>
                  <a:cubicBezTo>
                    <a:pt x="953626" y="2524735"/>
                    <a:pt x="951832" y="2521429"/>
                    <a:pt x="947582" y="2521382"/>
                  </a:cubicBezTo>
                  <a:close/>
                  <a:moveTo>
                    <a:pt x="2575452" y="2507169"/>
                  </a:moveTo>
                  <a:cubicBezTo>
                    <a:pt x="2581874" y="2520107"/>
                    <a:pt x="2581686" y="2533046"/>
                    <a:pt x="2575499" y="2545984"/>
                  </a:cubicBezTo>
                  <a:cubicBezTo>
                    <a:pt x="2575499" y="2533046"/>
                    <a:pt x="2575499" y="2520107"/>
                    <a:pt x="2575452" y="2507169"/>
                  </a:cubicBezTo>
                  <a:close/>
                  <a:moveTo>
                    <a:pt x="2575452" y="2507169"/>
                  </a:moveTo>
                  <a:cubicBezTo>
                    <a:pt x="2577246" y="2507263"/>
                    <a:pt x="2579040" y="2507500"/>
                    <a:pt x="2580835" y="2507500"/>
                  </a:cubicBezTo>
                  <a:cubicBezTo>
                    <a:pt x="2611103" y="2507878"/>
                    <a:pt x="2610914" y="2507878"/>
                    <a:pt x="2608884" y="2537956"/>
                  </a:cubicBezTo>
                  <a:cubicBezTo>
                    <a:pt x="2608506" y="2543717"/>
                    <a:pt x="2606948" y="2545748"/>
                    <a:pt x="2601092" y="2545559"/>
                  </a:cubicBezTo>
                  <a:cubicBezTo>
                    <a:pt x="2592593" y="2545276"/>
                    <a:pt x="2584046" y="2545796"/>
                    <a:pt x="2575499" y="2545984"/>
                  </a:cubicBezTo>
                  <a:cubicBezTo>
                    <a:pt x="2581685" y="2533046"/>
                    <a:pt x="2581921" y="2520107"/>
                    <a:pt x="2575452" y="2507169"/>
                  </a:cubicBezTo>
                  <a:close/>
                  <a:moveTo>
                    <a:pt x="195731" y="2489792"/>
                  </a:moveTo>
                  <a:cubicBezTo>
                    <a:pt x="191766" y="2489745"/>
                    <a:pt x="188601" y="2492436"/>
                    <a:pt x="188365" y="2496213"/>
                  </a:cubicBezTo>
                  <a:cubicBezTo>
                    <a:pt x="188082" y="2500747"/>
                    <a:pt x="191435" y="2503863"/>
                    <a:pt x="195873" y="2503817"/>
                  </a:cubicBezTo>
                  <a:cubicBezTo>
                    <a:pt x="199746" y="2503769"/>
                    <a:pt x="201965" y="2500605"/>
                    <a:pt x="202626" y="2496403"/>
                  </a:cubicBezTo>
                  <a:cubicBezTo>
                    <a:pt x="201917" y="2492719"/>
                    <a:pt x="199840" y="2489839"/>
                    <a:pt x="195731" y="2489792"/>
                  </a:cubicBezTo>
                  <a:close/>
                  <a:moveTo>
                    <a:pt x="943509" y="2482944"/>
                  </a:moveTo>
                  <a:cubicBezTo>
                    <a:pt x="955255" y="2481717"/>
                    <a:pt x="967273" y="2485329"/>
                    <a:pt x="976622" y="2494372"/>
                  </a:cubicBezTo>
                  <a:cubicBezTo>
                    <a:pt x="985027" y="2502541"/>
                    <a:pt x="993102" y="2504666"/>
                    <a:pt x="1003963" y="2504477"/>
                  </a:cubicBezTo>
                  <a:cubicBezTo>
                    <a:pt x="1020585" y="2504241"/>
                    <a:pt x="1039567" y="2498905"/>
                    <a:pt x="1053309" y="2506508"/>
                  </a:cubicBezTo>
                  <a:cubicBezTo>
                    <a:pt x="1066436" y="2513779"/>
                    <a:pt x="1074227" y="2530685"/>
                    <a:pt x="1084286" y="2543434"/>
                  </a:cubicBezTo>
                  <a:cubicBezTo>
                    <a:pt x="1097130" y="2559725"/>
                    <a:pt x="1110493" y="2575686"/>
                    <a:pt x="1122486" y="2592637"/>
                  </a:cubicBezTo>
                  <a:cubicBezTo>
                    <a:pt x="1127965" y="2600429"/>
                    <a:pt x="1134009" y="2602129"/>
                    <a:pt x="1142792" y="2602129"/>
                  </a:cubicBezTo>
                  <a:cubicBezTo>
                    <a:pt x="1383370" y="2601940"/>
                    <a:pt x="1623912" y="2602035"/>
                    <a:pt x="1864499" y="2601751"/>
                  </a:cubicBezTo>
                  <a:cubicBezTo>
                    <a:pt x="1874321" y="2601704"/>
                    <a:pt x="1881310" y="2604442"/>
                    <a:pt x="1888393" y="2611148"/>
                  </a:cubicBezTo>
                  <a:cubicBezTo>
                    <a:pt x="1932072" y="2652466"/>
                    <a:pt x="1976224" y="2693264"/>
                    <a:pt x="2020044" y="2734441"/>
                  </a:cubicBezTo>
                  <a:cubicBezTo>
                    <a:pt x="2025002" y="2739068"/>
                    <a:pt x="2029913" y="2741241"/>
                    <a:pt x="2036807" y="2741147"/>
                  </a:cubicBezTo>
                  <a:cubicBezTo>
                    <a:pt x="2063959" y="2740768"/>
                    <a:pt x="2091111" y="2740768"/>
                    <a:pt x="2118216" y="2741147"/>
                  </a:cubicBezTo>
                  <a:cubicBezTo>
                    <a:pt x="2125487" y="2741241"/>
                    <a:pt x="2130493" y="2739116"/>
                    <a:pt x="2135687" y="2733780"/>
                  </a:cubicBezTo>
                  <a:cubicBezTo>
                    <a:pt x="2149428" y="2719566"/>
                    <a:pt x="2166569" y="2717677"/>
                    <a:pt x="2184371" y="2724336"/>
                  </a:cubicBezTo>
                  <a:cubicBezTo>
                    <a:pt x="2201890" y="2730900"/>
                    <a:pt x="2212184" y="2747615"/>
                    <a:pt x="2211995" y="2766834"/>
                  </a:cubicBezTo>
                  <a:cubicBezTo>
                    <a:pt x="2211806" y="2787422"/>
                    <a:pt x="2199388" y="2803383"/>
                    <a:pt x="2178941" y="2809380"/>
                  </a:cubicBezTo>
                  <a:cubicBezTo>
                    <a:pt x="2160006" y="2814904"/>
                    <a:pt x="2139701" y="2808105"/>
                    <a:pt x="2129690" y="2790822"/>
                  </a:cubicBezTo>
                  <a:cubicBezTo>
                    <a:pt x="2125015" y="2782842"/>
                    <a:pt x="2119916" y="2780953"/>
                    <a:pt x="2111510" y="2781095"/>
                  </a:cubicBezTo>
                  <a:cubicBezTo>
                    <a:pt x="2082138" y="2781520"/>
                    <a:pt x="2052721" y="2781001"/>
                    <a:pt x="2023349" y="2781426"/>
                  </a:cubicBezTo>
                  <a:cubicBezTo>
                    <a:pt x="2015558" y="2781520"/>
                    <a:pt x="2010081" y="2779159"/>
                    <a:pt x="2004367" y="2773776"/>
                  </a:cubicBezTo>
                  <a:cubicBezTo>
                    <a:pt x="1959932" y="2731985"/>
                    <a:pt x="1914978" y="2690667"/>
                    <a:pt x="1870496" y="2648878"/>
                  </a:cubicBezTo>
                  <a:cubicBezTo>
                    <a:pt x="1864074" y="2642880"/>
                    <a:pt x="1857606" y="2640614"/>
                    <a:pt x="1848869" y="2640614"/>
                  </a:cubicBezTo>
                  <a:cubicBezTo>
                    <a:pt x="1607384" y="2640802"/>
                    <a:pt x="1365945" y="2640708"/>
                    <a:pt x="1124470" y="2640992"/>
                  </a:cubicBezTo>
                  <a:cubicBezTo>
                    <a:pt x="1114554" y="2640992"/>
                    <a:pt x="1107801" y="2638677"/>
                    <a:pt x="1101663" y="2630509"/>
                  </a:cubicBezTo>
                  <a:cubicBezTo>
                    <a:pt x="1081876" y="2604160"/>
                    <a:pt x="1060958" y="2578613"/>
                    <a:pt x="1041126" y="2552312"/>
                  </a:cubicBezTo>
                  <a:cubicBezTo>
                    <a:pt x="1035932" y="2545417"/>
                    <a:pt x="1030831" y="2541781"/>
                    <a:pt x="1022096" y="2542868"/>
                  </a:cubicBezTo>
                  <a:cubicBezTo>
                    <a:pt x="1016288" y="2543623"/>
                    <a:pt x="1010337" y="2543434"/>
                    <a:pt x="1004482" y="2542914"/>
                  </a:cubicBezTo>
                  <a:cubicBezTo>
                    <a:pt x="995747" y="2542159"/>
                    <a:pt x="990174" y="2544284"/>
                    <a:pt x="985169" y="2552925"/>
                  </a:cubicBezTo>
                  <a:cubicBezTo>
                    <a:pt x="972325" y="2575025"/>
                    <a:pt x="942624" y="2580077"/>
                    <a:pt x="921280" y="2565156"/>
                  </a:cubicBezTo>
                  <a:cubicBezTo>
                    <a:pt x="900502" y="2550612"/>
                    <a:pt x="896158" y="2520343"/>
                    <a:pt x="912024" y="2500558"/>
                  </a:cubicBezTo>
                  <a:cubicBezTo>
                    <a:pt x="920288" y="2490240"/>
                    <a:pt x="931763" y="2484172"/>
                    <a:pt x="943509" y="2482944"/>
                  </a:cubicBezTo>
                  <a:close/>
                  <a:moveTo>
                    <a:pt x="543891" y="2482378"/>
                  </a:moveTo>
                  <a:cubicBezTo>
                    <a:pt x="539736" y="2482236"/>
                    <a:pt x="537186" y="2484503"/>
                    <a:pt x="537280" y="2488989"/>
                  </a:cubicBezTo>
                  <a:cubicBezTo>
                    <a:pt x="537375" y="2493286"/>
                    <a:pt x="539878" y="2495883"/>
                    <a:pt x="543845" y="2495836"/>
                  </a:cubicBezTo>
                  <a:cubicBezTo>
                    <a:pt x="547764" y="2495741"/>
                    <a:pt x="550125" y="2492861"/>
                    <a:pt x="551068" y="2488564"/>
                  </a:cubicBezTo>
                  <a:cubicBezTo>
                    <a:pt x="550361" y="2484880"/>
                    <a:pt x="547810" y="2482519"/>
                    <a:pt x="543891" y="2482378"/>
                  </a:cubicBezTo>
                  <a:close/>
                  <a:moveTo>
                    <a:pt x="661051" y="2476995"/>
                  </a:moveTo>
                  <a:cubicBezTo>
                    <a:pt x="656895" y="2477278"/>
                    <a:pt x="654252" y="2479120"/>
                    <a:pt x="654157" y="2483606"/>
                  </a:cubicBezTo>
                  <a:cubicBezTo>
                    <a:pt x="654061" y="2488091"/>
                    <a:pt x="656755" y="2490500"/>
                    <a:pt x="660626" y="2490642"/>
                  </a:cubicBezTo>
                  <a:cubicBezTo>
                    <a:pt x="664592" y="2490783"/>
                    <a:pt x="667425" y="2488139"/>
                    <a:pt x="667709" y="2483984"/>
                  </a:cubicBezTo>
                  <a:cubicBezTo>
                    <a:pt x="667993" y="2479544"/>
                    <a:pt x="664971" y="2477703"/>
                    <a:pt x="661051" y="2476995"/>
                  </a:cubicBezTo>
                  <a:close/>
                  <a:moveTo>
                    <a:pt x="4104215" y="2461600"/>
                  </a:moveTo>
                  <a:cubicBezTo>
                    <a:pt x="4099304" y="2460562"/>
                    <a:pt x="4096423" y="2463584"/>
                    <a:pt x="4095716" y="2467786"/>
                  </a:cubicBezTo>
                  <a:cubicBezTo>
                    <a:pt x="4095055" y="2471706"/>
                    <a:pt x="4097510" y="2474444"/>
                    <a:pt x="4101665" y="2474965"/>
                  </a:cubicBezTo>
                  <a:cubicBezTo>
                    <a:pt x="4105726" y="2475484"/>
                    <a:pt x="4108465" y="2473784"/>
                    <a:pt x="4109740" y="2468070"/>
                  </a:cubicBezTo>
                  <a:cubicBezTo>
                    <a:pt x="4109031" y="2466086"/>
                    <a:pt x="4108370" y="2462498"/>
                    <a:pt x="4104215" y="2461600"/>
                  </a:cubicBezTo>
                  <a:close/>
                  <a:moveTo>
                    <a:pt x="195212" y="2451354"/>
                  </a:moveTo>
                  <a:cubicBezTo>
                    <a:pt x="220240" y="2451118"/>
                    <a:pt x="240875" y="2471706"/>
                    <a:pt x="240780" y="2496875"/>
                  </a:cubicBezTo>
                  <a:cubicBezTo>
                    <a:pt x="240686" y="2521854"/>
                    <a:pt x="219625" y="2542774"/>
                    <a:pt x="194976" y="2542349"/>
                  </a:cubicBezTo>
                  <a:cubicBezTo>
                    <a:pt x="170280" y="2541923"/>
                    <a:pt x="149220" y="2520296"/>
                    <a:pt x="149833" y="2495978"/>
                  </a:cubicBezTo>
                  <a:cubicBezTo>
                    <a:pt x="150447" y="2471612"/>
                    <a:pt x="170799" y="2451590"/>
                    <a:pt x="195212" y="2451354"/>
                  </a:cubicBezTo>
                  <a:close/>
                  <a:moveTo>
                    <a:pt x="2607798" y="2442287"/>
                  </a:moveTo>
                  <a:cubicBezTo>
                    <a:pt x="2603784" y="2446018"/>
                    <a:pt x="2598778" y="2446537"/>
                    <a:pt x="2593820" y="2446159"/>
                  </a:cubicBezTo>
                  <a:cubicBezTo>
                    <a:pt x="2588083" y="2445734"/>
                    <a:pt x="2584270" y="2446926"/>
                    <a:pt x="2581985" y="2449559"/>
                  </a:cubicBezTo>
                  <a:lnTo>
                    <a:pt x="2581976" y="2449600"/>
                  </a:lnTo>
                  <a:lnTo>
                    <a:pt x="2593820" y="2446207"/>
                  </a:lnTo>
                  <a:cubicBezTo>
                    <a:pt x="2598778" y="2446585"/>
                    <a:pt x="2603784" y="2446065"/>
                    <a:pt x="2607797" y="2442382"/>
                  </a:cubicBezTo>
                  <a:cubicBezTo>
                    <a:pt x="2607939" y="2453526"/>
                    <a:pt x="2612283" y="2467504"/>
                    <a:pt x="2607136" y="2475059"/>
                  </a:cubicBezTo>
                  <a:cubicBezTo>
                    <a:pt x="2601469" y="2483417"/>
                    <a:pt x="2586359" y="2475956"/>
                    <a:pt x="2575593" y="2478458"/>
                  </a:cubicBezTo>
                  <a:cubicBezTo>
                    <a:pt x="2579465" y="2473454"/>
                    <a:pt x="2579748" y="2467504"/>
                    <a:pt x="2579323" y="2461648"/>
                  </a:cubicBezTo>
                  <a:lnTo>
                    <a:pt x="2580115" y="2458018"/>
                  </a:lnTo>
                  <a:lnTo>
                    <a:pt x="2579323" y="2461600"/>
                  </a:lnTo>
                  <a:cubicBezTo>
                    <a:pt x="2579748" y="2467456"/>
                    <a:pt x="2579465" y="2473405"/>
                    <a:pt x="2575593" y="2478411"/>
                  </a:cubicBezTo>
                  <a:cubicBezTo>
                    <a:pt x="2575545" y="2477514"/>
                    <a:pt x="2575499" y="2476617"/>
                    <a:pt x="2575499" y="2475720"/>
                  </a:cubicBezTo>
                  <a:cubicBezTo>
                    <a:pt x="2575215" y="2442476"/>
                    <a:pt x="2575215" y="2442476"/>
                    <a:pt x="2607798" y="2442287"/>
                  </a:cubicBezTo>
                  <a:close/>
                  <a:moveTo>
                    <a:pt x="4110873" y="2423540"/>
                  </a:moveTo>
                  <a:cubicBezTo>
                    <a:pt x="4134247" y="2427791"/>
                    <a:pt x="4153183" y="2451353"/>
                    <a:pt x="4146477" y="2474114"/>
                  </a:cubicBezTo>
                  <a:cubicBezTo>
                    <a:pt x="4140481" y="2494419"/>
                    <a:pt x="4154128" y="2502352"/>
                    <a:pt x="4163005" y="2514110"/>
                  </a:cubicBezTo>
                  <a:cubicBezTo>
                    <a:pt x="4167349" y="2519871"/>
                    <a:pt x="4173346" y="2515763"/>
                    <a:pt x="4178115" y="2514960"/>
                  </a:cubicBezTo>
                  <a:cubicBezTo>
                    <a:pt x="4195870" y="2511984"/>
                    <a:pt x="4213625" y="2508726"/>
                    <a:pt x="4231002" y="2504194"/>
                  </a:cubicBezTo>
                  <a:cubicBezTo>
                    <a:pt x="4238982" y="2502116"/>
                    <a:pt x="4243327" y="2504430"/>
                    <a:pt x="4248191" y="2510002"/>
                  </a:cubicBezTo>
                  <a:cubicBezTo>
                    <a:pt x="4290737" y="2558591"/>
                    <a:pt x="4333518" y="2607040"/>
                    <a:pt x="4376205" y="2655535"/>
                  </a:cubicBezTo>
                  <a:cubicBezTo>
                    <a:pt x="4404254" y="2687456"/>
                    <a:pt x="4432445" y="2719188"/>
                    <a:pt x="4460163" y="2751393"/>
                  </a:cubicBezTo>
                  <a:cubicBezTo>
                    <a:pt x="4464697" y="2756682"/>
                    <a:pt x="4469561" y="2757106"/>
                    <a:pt x="4475557" y="2757106"/>
                  </a:cubicBezTo>
                  <a:cubicBezTo>
                    <a:pt x="4532978" y="2757012"/>
                    <a:pt x="4590398" y="2757012"/>
                    <a:pt x="4647817" y="2757060"/>
                  </a:cubicBezTo>
                  <a:cubicBezTo>
                    <a:pt x="4654145" y="2757106"/>
                    <a:pt x="4660473" y="2757437"/>
                    <a:pt x="4666801" y="2757626"/>
                  </a:cubicBezTo>
                  <a:cubicBezTo>
                    <a:pt x="4675064" y="2764614"/>
                    <a:pt x="4681864" y="2772359"/>
                    <a:pt x="4677236" y="2784070"/>
                  </a:cubicBezTo>
                  <a:cubicBezTo>
                    <a:pt x="4672420" y="2796300"/>
                    <a:pt x="4661653" y="2797008"/>
                    <a:pt x="4650462" y="2797245"/>
                  </a:cubicBezTo>
                  <a:cubicBezTo>
                    <a:pt x="4641207" y="2797433"/>
                    <a:pt x="4631715" y="2795261"/>
                    <a:pt x="4622649" y="2798991"/>
                  </a:cubicBezTo>
                  <a:cubicBezTo>
                    <a:pt x="4617644" y="2796017"/>
                    <a:pt x="4612072" y="2797291"/>
                    <a:pt x="4606735" y="2797291"/>
                  </a:cubicBezTo>
                  <a:cubicBezTo>
                    <a:pt x="4557438" y="2797149"/>
                    <a:pt x="4508186" y="2797008"/>
                    <a:pt x="4458888" y="2797385"/>
                  </a:cubicBezTo>
                  <a:cubicBezTo>
                    <a:pt x="4450861" y="2797433"/>
                    <a:pt x="4445573" y="2794788"/>
                    <a:pt x="4440425" y="2788886"/>
                  </a:cubicBezTo>
                  <a:cubicBezTo>
                    <a:pt x="4371341" y="2710028"/>
                    <a:pt x="4302022" y="2631405"/>
                    <a:pt x="4232938" y="2552547"/>
                  </a:cubicBezTo>
                  <a:cubicBezTo>
                    <a:pt x="4228216" y="2547164"/>
                    <a:pt x="4224344" y="2545559"/>
                    <a:pt x="4216883" y="2547447"/>
                  </a:cubicBezTo>
                  <a:cubicBezTo>
                    <a:pt x="4199033" y="2552028"/>
                    <a:pt x="4180712" y="2554766"/>
                    <a:pt x="4162674" y="2558639"/>
                  </a:cubicBezTo>
                  <a:cubicBezTo>
                    <a:pt x="4155024" y="2560291"/>
                    <a:pt x="4148838" y="2559725"/>
                    <a:pt x="4143833" y="2552689"/>
                  </a:cubicBezTo>
                  <a:cubicBezTo>
                    <a:pt x="4139394" y="2546456"/>
                    <a:pt x="4134059" y="2540837"/>
                    <a:pt x="4128958" y="2535123"/>
                  </a:cubicBezTo>
                  <a:cubicBezTo>
                    <a:pt x="4118806" y="2523696"/>
                    <a:pt x="4110448" y="2512551"/>
                    <a:pt x="4091418" y="2511465"/>
                  </a:cubicBezTo>
                  <a:cubicBezTo>
                    <a:pt x="4068894" y="2510190"/>
                    <a:pt x="4053217" y="2482472"/>
                    <a:pt x="4057986" y="2460703"/>
                  </a:cubicBezTo>
                  <a:cubicBezTo>
                    <a:pt x="4063558" y="2435110"/>
                    <a:pt x="4086366" y="2419055"/>
                    <a:pt x="4110873" y="2423540"/>
                  </a:cubicBezTo>
                  <a:close/>
                  <a:moveTo>
                    <a:pt x="44342" y="2394925"/>
                  </a:moveTo>
                  <a:cubicBezTo>
                    <a:pt x="40659" y="2395209"/>
                    <a:pt x="38109" y="2397806"/>
                    <a:pt x="38298" y="2402197"/>
                  </a:cubicBezTo>
                  <a:cubicBezTo>
                    <a:pt x="38534" y="2406636"/>
                    <a:pt x="41650" y="2407958"/>
                    <a:pt x="45097" y="2409091"/>
                  </a:cubicBezTo>
                  <a:cubicBezTo>
                    <a:pt x="48497" y="2407816"/>
                    <a:pt x="51850" y="2406447"/>
                    <a:pt x="51850" y="2402056"/>
                  </a:cubicBezTo>
                  <a:cubicBezTo>
                    <a:pt x="51850" y="2397144"/>
                    <a:pt x="48733" y="2394595"/>
                    <a:pt x="44342" y="2394925"/>
                  </a:cubicBezTo>
                  <a:close/>
                  <a:moveTo>
                    <a:pt x="4340601" y="2390676"/>
                  </a:moveTo>
                  <a:cubicBezTo>
                    <a:pt x="4336445" y="2390534"/>
                    <a:pt x="4333801" y="2392659"/>
                    <a:pt x="4333660" y="2397050"/>
                  </a:cubicBezTo>
                  <a:cubicBezTo>
                    <a:pt x="4333518" y="2401348"/>
                    <a:pt x="4336021" y="2403520"/>
                    <a:pt x="4339940" y="2404229"/>
                  </a:cubicBezTo>
                  <a:cubicBezTo>
                    <a:pt x="4344189" y="2403898"/>
                    <a:pt x="4346786" y="2401678"/>
                    <a:pt x="4347023" y="2397570"/>
                  </a:cubicBezTo>
                  <a:cubicBezTo>
                    <a:pt x="4347353" y="2393225"/>
                    <a:pt x="4344709" y="2390864"/>
                    <a:pt x="4340601" y="2390676"/>
                  </a:cubicBezTo>
                  <a:close/>
                  <a:moveTo>
                    <a:pt x="868862" y="2387181"/>
                  </a:moveTo>
                  <a:cubicBezTo>
                    <a:pt x="864848" y="2387133"/>
                    <a:pt x="861685" y="2389258"/>
                    <a:pt x="861449" y="2393131"/>
                  </a:cubicBezTo>
                  <a:cubicBezTo>
                    <a:pt x="861166" y="2397569"/>
                    <a:pt x="864282" y="2400780"/>
                    <a:pt x="868721" y="2400828"/>
                  </a:cubicBezTo>
                  <a:cubicBezTo>
                    <a:pt x="872640" y="2400875"/>
                    <a:pt x="874671" y="2397569"/>
                    <a:pt x="875662" y="2393603"/>
                  </a:cubicBezTo>
                  <a:cubicBezTo>
                    <a:pt x="874953" y="2390061"/>
                    <a:pt x="873112" y="2387228"/>
                    <a:pt x="868862" y="2387181"/>
                  </a:cubicBezTo>
                  <a:close/>
                  <a:moveTo>
                    <a:pt x="1195243" y="2377642"/>
                  </a:moveTo>
                  <a:lnTo>
                    <a:pt x="1195243" y="2377643"/>
                  </a:lnTo>
                  <a:cubicBezTo>
                    <a:pt x="1195148" y="2380877"/>
                    <a:pt x="1195916" y="2384572"/>
                    <a:pt x="1195568" y="2387937"/>
                  </a:cubicBezTo>
                  <a:lnTo>
                    <a:pt x="1189272" y="2396152"/>
                  </a:lnTo>
                  <a:lnTo>
                    <a:pt x="1195586" y="2387936"/>
                  </a:lnTo>
                  <a:close/>
                  <a:moveTo>
                    <a:pt x="1580564" y="2377639"/>
                  </a:moveTo>
                  <a:lnTo>
                    <a:pt x="1580563" y="2377643"/>
                  </a:lnTo>
                  <a:lnTo>
                    <a:pt x="1580898" y="2387897"/>
                  </a:lnTo>
                  <a:lnTo>
                    <a:pt x="1580899" y="2387896"/>
                  </a:lnTo>
                  <a:close/>
                  <a:moveTo>
                    <a:pt x="2450553" y="2374810"/>
                  </a:moveTo>
                  <a:cubicBezTo>
                    <a:pt x="2456030" y="2380807"/>
                    <a:pt x="2454945" y="2388315"/>
                    <a:pt x="2454945" y="2395446"/>
                  </a:cubicBezTo>
                  <a:cubicBezTo>
                    <a:pt x="2455039" y="2562181"/>
                    <a:pt x="2455039" y="2728916"/>
                    <a:pt x="2454992" y="2895652"/>
                  </a:cubicBezTo>
                  <a:cubicBezTo>
                    <a:pt x="2454992" y="2906961"/>
                    <a:pt x="2454957" y="2912604"/>
                    <a:pt x="2452165" y="2915455"/>
                  </a:cubicBezTo>
                  <a:lnTo>
                    <a:pt x="2448841" y="2915979"/>
                  </a:lnTo>
                  <a:lnTo>
                    <a:pt x="2450503" y="2910707"/>
                  </a:lnTo>
                  <a:cubicBezTo>
                    <a:pt x="2450683" y="2908036"/>
                    <a:pt x="2450601" y="2904341"/>
                    <a:pt x="2450601" y="2899241"/>
                  </a:cubicBezTo>
                  <a:cubicBezTo>
                    <a:pt x="2450601" y="2724384"/>
                    <a:pt x="2450553" y="2549573"/>
                    <a:pt x="2450553" y="2374810"/>
                  </a:cubicBezTo>
                  <a:close/>
                  <a:moveTo>
                    <a:pt x="2377267" y="2374668"/>
                  </a:moveTo>
                  <a:cubicBezTo>
                    <a:pt x="2401680" y="2373866"/>
                    <a:pt x="2426093" y="2374715"/>
                    <a:pt x="2450506" y="2374809"/>
                  </a:cubicBezTo>
                  <a:cubicBezTo>
                    <a:pt x="2450506" y="2549667"/>
                    <a:pt x="2450554" y="2724478"/>
                    <a:pt x="2450554" y="2899288"/>
                  </a:cubicBezTo>
                  <a:cubicBezTo>
                    <a:pt x="2450554" y="2904388"/>
                    <a:pt x="2450640" y="2908083"/>
                    <a:pt x="2450463" y="2910754"/>
                  </a:cubicBezTo>
                  <a:lnTo>
                    <a:pt x="2448826" y="2915982"/>
                  </a:lnTo>
                  <a:lnTo>
                    <a:pt x="2448841" y="2915979"/>
                  </a:lnTo>
                  <a:lnTo>
                    <a:pt x="2448824" y="2916034"/>
                  </a:lnTo>
                  <a:lnTo>
                    <a:pt x="2448809" y="2916035"/>
                  </a:lnTo>
                  <a:lnTo>
                    <a:pt x="2448795" y="2916081"/>
                  </a:lnTo>
                  <a:lnTo>
                    <a:pt x="2447502" y="2916190"/>
                  </a:lnTo>
                  <a:lnTo>
                    <a:pt x="2432799" y="2918507"/>
                  </a:lnTo>
                  <a:lnTo>
                    <a:pt x="2423743" y="2919422"/>
                  </a:lnTo>
                  <a:lnTo>
                    <a:pt x="2423402" y="2919499"/>
                  </a:lnTo>
                  <a:cubicBezTo>
                    <a:pt x="2405836" y="2919216"/>
                    <a:pt x="2388175" y="2921671"/>
                    <a:pt x="2370751" y="2917420"/>
                  </a:cubicBezTo>
                  <a:cubicBezTo>
                    <a:pt x="2342938" y="2910621"/>
                    <a:pt x="2323908" y="2887719"/>
                    <a:pt x="2323153" y="2859056"/>
                  </a:cubicBezTo>
                  <a:cubicBezTo>
                    <a:pt x="2322728" y="2842765"/>
                    <a:pt x="2322492" y="2826475"/>
                    <a:pt x="2323199" y="2810230"/>
                  </a:cubicBezTo>
                  <a:cubicBezTo>
                    <a:pt x="2323578" y="2801069"/>
                    <a:pt x="2321358" y="2796395"/>
                    <a:pt x="2311489" y="2798331"/>
                  </a:cubicBezTo>
                  <a:cubicBezTo>
                    <a:pt x="2300298" y="2800503"/>
                    <a:pt x="2297182" y="2795120"/>
                    <a:pt x="2298645" y="2785015"/>
                  </a:cubicBezTo>
                  <a:cubicBezTo>
                    <a:pt x="2299023" y="2782370"/>
                    <a:pt x="2299023" y="2779537"/>
                    <a:pt x="2298645" y="2776892"/>
                  </a:cubicBezTo>
                  <a:cubicBezTo>
                    <a:pt x="2297087" y="2765466"/>
                    <a:pt x="2300014" y="2758619"/>
                    <a:pt x="2313425" y="2760884"/>
                  </a:cubicBezTo>
                  <a:cubicBezTo>
                    <a:pt x="2325986" y="2762963"/>
                    <a:pt x="2322398" y="2753519"/>
                    <a:pt x="2323058" y="2747002"/>
                  </a:cubicBezTo>
                  <a:cubicBezTo>
                    <a:pt x="2323860" y="2739069"/>
                    <a:pt x="2322444" y="2733403"/>
                    <a:pt x="2312575" y="2735480"/>
                  </a:cubicBezTo>
                  <a:cubicBezTo>
                    <a:pt x="2299589" y="2738219"/>
                    <a:pt x="2297040" y="2731561"/>
                    <a:pt x="2298550" y="2720605"/>
                  </a:cubicBezTo>
                  <a:cubicBezTo>
                    <a:pt x="2298976" y="2717489"/>
                    <a:pt x="2298976" y="2714231"/>
                    <a:pt x="2298550" y="2711115"/>
                  </a:cubicBezTo>
                  <a:cubicBezTo>
                    <a:pt x="2297134" y="2701056"/>
                    <a:pt x="2300062" y="2695343"/>
                    <a:pt x="2311348" y="2697656"/>
                  </a:cubicBezTo>
                  <a:cubicBezTo>
                    <a:pt x="2323011" y="2700017"/>
                    <a:pt x="2322775" y="2693076"/>
                    <a:pt x="2323199" y="2684482"/>
                  </a:cubicBezTo>
                  <a:cubicBezTo>
                    <a:pt x="2323672" y="2674849"/>
                    <a:pt x="2320744" y="2671118"/>
                    <a:pt x="2311253" y="2672818"/>
                  </a:cubicBezTo>
                  <a:cubicBezTo>
                    <a:pt x="2301573" y="2674566"/>
                    <a:pt x="2296756" y="2671355"/>
                    <a:pt x="2298504" y="2660683"/>
                  </a:cubicBezTo>
                  <a:cubicBezTo>
                    <a:pt x="2299165" y="2656716"/>
                    <a:pt x="2299165" y="2652467"/>
                    <a:pt x="2298504" y="2648500"/>
                  </a:cubicBezTo>
                  <a:cubicBezTo>
                    <a:pt x="2296567" y="2636979"/>
                    <a:pt x="2301337" y="2632822"/>
                    <a:pt x="2312433" y="2634900"/>
                  </a:cubicBezTo>
                  <a:cubicBezTo>
                    <a:pt x="2323956" y="2637073"/>
                    <a:pt x="2322728" y="2629517"/>
                    <a:pt x="2323011" y="2621962"/>
                  </a:cubicBezTo>
                  <a:cubicBezTo>
                    <a:pt x="2323341" y="2613509"/>
                    <a:pt x="2322398" y="2607560"/>
                    <a:pt x="2311772" y="2609401"/>
                  </a:cubicBezTo>
                  <a:cubicBezTo>
                    <a:pt x="2301384" y="2611196"/>
                    <a:pt x="2296615" y="2607465"/>
                    <a:pt x="2298409" y="2596416"/>
                  </a:cubicBezTo>
                  <a:cubicBezTo>
                    <a:pt x="2299070" y="2592449"/>
                    <a:pt x="2299117" y="2588199"/>
                    <a:pt x="2298409" y="2584233"/>
                  </a:cubicBezTo>
                  <a:cubicBezTo>
                    <a:pt x="2296521" y="2573513"/>
                    <a:pt x="2301431" y="2570397"/>
                    <a:pt x="2311064" y="2572191"/>
                  </a:cubicBezTo>
                  <a:cubicBezTo>
                    <a:pt x="2322634" y="2574364"/>
                    <a:pt x="2322680" y="2567611"/>
                    <a:pt x="2322963" y="2558876"/>
                  </a:cubicBezTo>
                  <a:cubicBezTo>
                    <a:pt x="2323247" y="2549242"/>
                    <a:pt x="2321311" y="2543907"/>
                    <a:pt x="2310545" y="2546032"/>
                  </a:cubicBezTo>
                  <a:cubicBezTo>
                    <a:pt x="2299967" y="2548109"/>
                    <a:pt x="2296898" y="2543198"/>
                    <a:pt x="2298409" y="2533470"/>
                  </a:cubicBezTo>
                  <a:cubicBezTo>
                    <a:pt x="2298834" y="2530827"/>
                    <a:pt x="2298882" y="2527993"/>
                    <a:pt x="2298409" y="2525348"/>
                  </a:cubicBezTo>
                  <a:cubicBezTo>
                    <a:pt x="2296095" y="2512930"/>
                    <a:pt x="2300298" y="2507641"/>
                    <a:pt x="2313661" y="2508396"/>
                  </a:cubicBezTo>
                  <a:cubicBezTo>
                    <a:pt x="2329952" y="2509294"/>
                    <a:pt x="2320177" y="2496167"/>
                    <a:pt x="2322161" y="2489650"/>
                  </a:cubicBezTo>
                  <a:cubicBezTo>
                    <a:pt x="2324238" y="2482802"/>
                    <a:pt x="2321264" y="2477940"/>
                    <a:pt x="2313048" y="2479498"/>
                  </a:cubicBezTo>
                  <a:cubicBezTo>
                    <a:pt x="2299731" y="2482001"/>
                    <a:pt x="2296756" y="2475342"/>
                    <a:pt x="2298125" y="2463868"/>
                  </a:cubicBezTo>
                  <a:cubicBezTo>
                    <a:pt x="2298598" y="2459853"/>
                    <a:pt x="2298550" y="2455698"/>
                    <a:pt x="2298079" y="2451685"/>
                  </a:cubicBezTo>
                  <a:cubicBezTo>
                    <a:pt x="2297182" y="2444177"/>
                    <a:pt x="2299873" y="2440541"/>
                    <a:pt x="2307664" y="2442052"/>
                  </a:cubicBezTo>
                  <a:cubicBezTo>
                    <a:pt x="2319895" y="2444460"/>
                    <a:pt x="2322398" y="2438794"/>
                    <a:pt x="2323011" y="2427414"/>
                  </a:cubicBezTo>
                  <a:cubicBezTo>
                    <a:pt x="2324427" y="2399695"/>
                    <a:pt x="2349360" y="2375612"/>
                    <a:pt x="2377267" y="2374668"/>
                  </a:cubicBezTo>
                  <a:close/>
                  <a:moveTo>
                    <a:pt x="1208229" y="2364751"/>
                  </a:moveTo>
                  <a:cubicBezTo>
                    <a:pt x="1203601" y="2364681"/>
                    <a:pt x="1200414" y="2365625"/>
                    <a:pt x="1198354" y="2367727"/>
                  </a:cubicBezTo>
                  <a:lnTo>
                    <a:pt x="1195290" y="2377493"/>
                  </a:lnTo>
                  <a:lnTo>
                    <a:pt x="1198354" y="2367744"/>
                  </a:lnTo>
                  <a:cubicBezTo>
                    <a:pt x="1200414" y="2365648"/>
                    <a:pt x="1203601" y="2364704"/>
                    <a:pt x="1208229" y="2364751"/>
                  </a:cubicBezTo>
                  <a:close/>
                  <a:moveTo>
                    <a:pt x="1270182" y="2363712"/>
                  </a:moveTo>
                  <a:cubicBezTo>
                    <a:pt x="1285623" y="2365554"/>
                    <a:pt x="1301017" y="2365506"/>
                    <a:pt x="1316458" y="2363712"/>
                  </a:cubicBezTo>
                  <a:cubicBezTo>
                    <a:pt x="1315607" y="2375281"/>
                    <a:pt x="1321463" y="2390722"/>
                    <a:pt x="1314238" y="2397381"/>
                  </a:cubicBezTo>
                  <a:cubicBezTo>
                    <a:pt x="1306541" y="2404511"/>
                    <a:pt x="1291148" y="2398703"/>
                    <a:pt x="1279153" y="2399694"/>
                  </a:cubicBezTo>
                  <a:cubicBezTo>
                    <a:pt x="1272070" y="2400261"/>
                    <a:pt x="1269615" y="2397853"/>
                    <a:pt x="1270087" y="2390675"/>
                  </a:cubicBezTo>
                  <a:cubicBezTo>
                    <a:pt x="1270654" y="2381751"/>
                    <a:pt x="1270182" y="2372731"/>
                    <a:pt x="1270182" y="2363712"/>
                  </a:cubicBezTo>
                  <a:close/>
                  <a:moveTo>
                    <a:pt x="1422279" y="2363571"/>
                  </a:moveTo>
                  <a:cubicBezTo>
                    <a:pt x="1437626" y="2365696"/>
                    <a:pt x="1453020" y="2365413"/>
                    <a:pt x="1468508" y="2363807"/>
                  </a:cubicBezTo>
                  <a:cubicBezTo>
                    <a:pt x="1468461" y="2364704"/>
                    <a:pt x="1468461" y="2365602"/>
                    <a:pt x="1468461" y="2366499"/>
                  </a:cubicBezTo>
                  <a:cubicBezTo>
                    <a:pt x="1468366" y="2402623"/>
                    <a:pt x="1465580" y="2404795"/>
                    <a:pt x="1428465" y="2399789"/>
                  </a:cubicBezTo>
                  <a:cubicBezTo>
                    <a:pt x="1422657" y="2398986"/>
                    <a:pt x="1422279" y="2396343"/>
                    <a:pt x="1422327" y="2391903"/>
                  </a:cubicBezTo>
                  <a:cubicBezTo>
                    <a:pt x="1422421" y="2382459"/>
                    <a:pt x="1422327" y="2373015"/>
                    <a:pt x="1422279" y="2363571"/>
                  </a:cubicBezTo>
                  <a:close/>
                  <a:moveTo>
                    <a:pt x="1346255" y="2363571"/>
                  </a:moveTo>
                  <a:cubicBezTo>
                    <a:pt x="1361649" y="2365696"/>
                    <a:pt x="1377042" y="2365460"/>
                    <a:pt x="1392484" y="2363807"/>
                  </a:cubicBezTo>
                  <a:cubicBezTo>
                    <a:pt x="1392484" y="2364704"/>
                    <a:pt x="1392437" y="2365602"/>
                    <a:pt x="1392437" y="2366499"/>
                  </a:cubicBezTo>
                  <a:cubicBezTo>
                    <a:pt x="1392342" y="2402670"/>
                    <a:pt x="1389650" y="2404747"/>
                    <a:pt x="1352488" y="2399789"/>
                  </a:cubicBezTo>
                  <a:cubicBezTo>
                    <a:pt x="1346680" y="2398986"/>
                    <a:pt x="1346255" y="2396389"/>
                    <a:pt x="1346303" y="2391903"/>
                  </a:cubicBezTo>
                  <a:cubicBezTo>
                    <a:pt x="1346397" y="2382459"/>
                    <a:pt x="1346303" y="2373015"/>
                    <a:pt x="1346255" y="2363571"/>
                  </a:cubicBezTo>
                  <a:close/>
                  <a:moveTo>
                    <a:pt x="1699606" y="2361068"/>
                  </a:moveTo>
                  <a:cubicBezTo>
                    <a:pt x="1699416" y="2371362"/>
                    <a:pt x="1698850" y="2381704"/>
                    <a:pt x="1699133" y="2392045"/>
                  </a:cubicBezTo>
                  <a:cubicBezTo>
                    <a:pt x="1699275" y="2397947"/>
                    <a:pt x="1697245" y="2400355"/>
                    <a:pt x="1691436" y="2399599"/>
                  </a:cubicBezTo>
                  <a:cubicBezTo>
                    <a:pt x="1690964" y="2399553"/>
                    <a:pt x="1690492" y="2399647"/>
                    <a:pt x="1690067" y="2399599"/>
                  </a:cubicBezTo>
                  <a:cubicBezTo>
                    <a:pt x="1678073" y="2398938"/>
                    <a:pt x="1662679" y="2404511"/>
                    <a:pt x="1654982" y="2397380"/>
                  </a:cubicBezTo>
                  <a:cubicBezTo>
                    <a:pt x="1647757" y="2390770"/>
                    <a:pt x="1653612" y="2375282"/>
                    <a:pt x="1652763" y="2363712"/>
                  </a:cubicBezTo>
                  <a:cubicBezTo>
                    <a:pt x="1668487" y="2365035"/>
                    <a:pt x="1684353" y="2368103"/>
                    <a:pt x="1699606" y="2361068"/>
                  </a:cubicBezTo>
                  <a:close/>
                  <a:moveTo>
                    <a:pt x="1603565" y="2360668"/>
                  </a:moveTo>
                  <a:lnTo>
                    <a:pt x="1620242" y="2363813"/>
                  </a:lnTo>
                  <a:lnTo>
                    <a:pt x="1620417" y="2363807"/>
                  </a:lnTo>
                  <a:lnTo>
                    <a:pt x="1620416" y="2363846"/>
                  </a:lnTo>
                  <a:lnTo>
                    <a:pt x="1620465" y="2363855"/>
                  </a:lnTo>
                  <a:lnTo>
                    <a:pt x="1620416" y="2363857"/>
                  </a:lnTo>
                  <a:lnTo>
                    <a:pt x="1619792" y="2385562"/>
                  </a:lnTo>
                  <a:cubicBezTo>
                    <a:pt x="1617982" y="2401368"/>
                    <a:pt x="1610819" y="2401005"/>
                    <a:pt x="1582168" y="2399553"/>
                  </a:cubicBezTo>
                  <a:cubicBezTo>
                    <a:pt x="1580776" y="2399459"/>
                    <a:pt x="1579146" y="2399766"/>
                    <a:pt x="1577736" y="2399530"/>
                  </a:cubicBezTo>
                  <a:lnTo>
                    <a:pt x="1574633" y="2396269"/>
                  </a:lnTo>
                  <a:lnTo>
                    <a:pt x="1574613" y="2396295"/>
                  </a:lnTo>
                  <a:lnTo>
                    <a:pt x="1574621" y="2396256"/>
                  </a:lnTo>
                  <a:lnTo>
                    <a:pt x="1574613" y="2396248"/>
                  </a:lnTo>
                  <a:lnTo>
                    <a:pt x="1574626" y="2396231"/>
                  </a:lnTo>
                  <a:lnTo>
                    <a:pt x="1577115" y="2383871"/>
                  </a:lnTo>
                  <a:cubicBezTo>
                    <a:pt x="1577033" y="2379662"/>
                    <a:pt x="1576431" y="2375424"/>
                    <a:pt x="1576501" y="2371269"/>
                  </a:cubicBezTo>
                  <a:cubicBezTo>
                    <a:pt x="1576643" y="2363996"/>
                    <a:pt x="1578580" y="2360031"/>
                    <a:pt x="1586418" y="2361022"/>
                  </a:cubicBezTo>
                  <a:cubicBezTo>
                    <a:pt x="1592061" y="2361730"/>
                    <a:pt x="1597834" y="2360904"/>
                    <a:pt x="1603565" y="2360668"/>
                  </a:cubicBezTo>
                  <a:close/>
                  <a:moveTo>
                    <a:pt x="1527593" y="2360655"/>
                  </a:moveTo>
                  <a:cubicBezTo>
                    <a:pt x="1533330" y="2360408"/>
                    <a:pt x="1539032" y="2360738"/>
                    <a:pt x="1544533" y="2363760"/>
                  </a:cubicBezTo>
                  <a:cubicBezTo>
                    <a:pt x="1535608" y="2365932"/>
                    <a:pt x="1526589" y="2364799"/>
                    <a:pt x="1517617" y="2364705"/>
                  </a:cubicBezTo>
                  <a:cubicBezTo>
                    <a:pt x="1512990" y="2364657"/>
                    <a:pt x="1509803" y="2365601"/>
                    <a:pt x="1507742" y="2367697"/>
                  </a:cubicBezTo>
                  <a:lnTo>
                    <a:pt x="1507729" y="2367739"/>
                  </a:lnTo>
                  <a:lnTo>
                    <a:pt x="1517570" y="2364751"/>
                  </a:lnTo>
                  <a:cubicBezTo>
                    <a:pt x="1526495" y="2364846"/>
                    <a:pt x="1535561" y="2365979"/>
                    <a:pt x="1544440" y="2363854"/>
                  </a:cubicBezTo>
                  <a:cubicBezTo>
                    <a:pt x="1544392" y="2401536"/>
                    <a:pt x="1544392" y="2401536"/>
                    <a:pt x="1506143" y="2399600"/>
                  </a:cubicBezTo>
                  <a:cubicBezTo>
                    <a:pt x="1503310" y="2399459"/>
                    <a:pt x="1499579" y="2400875"/>
                    <a:pt x="1498588" y="2396295"/>
                  </a:cubicBezTo>
                  <a:lnTo>
                    <a:pt x="1498639" y="2396228"/>
                  </a:lnTo>
                  <a:lnTo>
                    <a:pt x="1501138" y="2383864"/>
                  </a:lnTo>
                  <a:cubicBezTo>
                    <a:pt x="1501043" y="2379661"/>
                    <a:pt x="1500429" y="2375423"/>
                    <a:pt x="1500523" y="2371268"/>
                  </a:cubicBezTo>
                  <a:cubicBezTo>
                    <a:pt x="1500665" y="2363996"/>
                    <a:pt x="1502602" y="2360029"/>
                    <a:pt x="1510440" y="2361021"/>
                  </a:cubicBezTo>
                  <a:cubicBezTo>
                    <a:pt x="1516083" y="2361729"/>
                    <a:pt x="1521856" y="2360903"/>
                    <a:pt x="1527593" y="2360655"/>
                  </a:cubicBezTo>
                  <a:close/>
                  <a:moveTo>
                    <a:pt x="1676078" y="2360637"/>
                  </a:moveTo>
                  <a:cubicBezTo>
                    <a:pt x="1683928" y="2360926"/>
                    <a:pt x="1691814" y="2361800"/>
                    <a:pt x="1699606" y="2361068"/>
                  </a:cubicBezTo>
                  <a:cubicBezTo>
                    <a:pt x="1684353" y="2368103"/>
                    <a:pt x="1668487" y="2365034"/>
                    <a:pt x="1652763" y="2363712"/>
                  </a:cubicBezTo>
                  <a:cubicBezTo>
                    <a:pt x="1660413" y="2360642"/>
                    <a:pt x="1668228" y="2360347"/>
                    <a:pt x="1676078" y="2360637"/>
                  </a:cubicBezTo>
                  <a:close/>
                  <a:moveTo>
                    <a:pt x="1215619" y="2360484"/>
                  </a:moveTo>
                  <a:cubicBezTo>
                    <a:pt x="1222229" y="2360266"/>
                    <a:pt x="1228793" y="2360785"/>
                    <a:pt x="1235191" y="2363854"/>
                  </a:cubicBezTo>
                  <a:lnTo>
                    <a:pt x="1235145" y="2363856"/>
                  </a:lnTo>
                  <a:lnTo>
                    <a:pt x="1236490" y="2382459"/>
                  </a:lnTo>
                  <a:cubicBezTo>
                    <a:pt x="1236938" y="2388574"/>
                    <a:pt x="1236584" y="2394075"/>
                    <a:pt x="1233020" y="2397380"/>
                  </a:cubicBezTo>
                  <a:cubicBezTo>
                    <a:pt x="1225322" y="2404463"/>
                    <a:pt x="1210023" y="2399080"/>
                    <a:pt x="1198076" y="2399458"/>
                  </a:cubicBezTo>
                  <a:cubicBezTo>
                    <a:pt x="1196541" y="2399506"/>
                    <a:pt x="1194676" y="2400013"/>
                    <a:pt x="1193018" y="2399854"/>
                  </a:cubicBezTo>
                  <a:lnTo>
                    <a:pt x="1189199" y="2396247"/>
                  </a:lnTo>
                  <a:lnTo>
                    <a:pt x="1191536" y="2383179"/>
                  </a:lnTo>
                  <a:cubicBezTo>
                    <a:pt x="1191407" y="2378752"/>
                    <a:pt x="1190852" y="2374290"/>
                    <a:pt x="1191324" y="2369899"/>
                  </a:cubicBezTo>
                  <a:cubicBezTo>
                    <a:pt x="1191702" y="2366404"/>
                    <a:pt x="1190899" y="2361446"/>
                    <a:pt x="1195763" y="2361541"/>
                  </a:cubicBezTo>
                  <a:cubicBezTo>
                    <a:pt x="1202350" y="2361659"/>
                    <a:pt x="1209008" y="2360703"/>
                    <a:pt x="1215619" y="2360484"/>
                  </a:cubicBezTo>
                  <a:close/>
                  <a:moveTo>
                    <a:pt x="1369381" y="2360424"/>
                  </a:moveTo>
                  <a:cubicBezTo>
                    <a:pt x="1377078" y="2360383"/>
                    <a:pt x="1384763" y="2361422"/>
                    <a:pt x="1392437" y="2363759"/>
                  </a:cubicBezTo>
                  <a:cubicBezTo>
                    <a:pt x="1377042" y="2365412"/>
                    <a:pt x="1361649" y="2365694"/>
                    <a:pt x="1346255" y="2363570"/>
                  </a:cubicBezTo>
                  <a:cubicBezTo>
                    <a:pt x="1353976" y="2361587"/>
                    <a:pt x="1361684" y="2360465"/>
                    <a:pt x="1369381" y="2360424"/>
                  </a:cubicBezTo>
                  <a:close/>
                  <a:moveTo>
                    <a:pt x="1445370" y="2360407"/>
                  </a:moveTo>
                  <a:cubicBezTo>
                    <a:pt x="1453066" y="2360360"/>
                    <a:pt x="1460764" y="2361398"/>
                    <a:pt x="1468461" y="2363759"/>
                  </a:cubicBezTo>
                  <a:cubicBezTo>
                    <a:pt x="1453066" y="2365459"/>
                    <a:pt x="1437673" y="2365696"/>
                    <a:pt x="1422279" y="2363571"/>
                  </a:cubicBezTo>
                  <a:cubicBezTo>
                    <a:pt x="1429976" y="2361588"/>
                    <a:pt x="1437673" y="2360454"/>
                    <a:pt x="1445370" y="2360407"/>
                  </a:cubicBezTo>
                  <a:close/>
                  <a:moveTo>
                    <a:pt x="44862" y="2356204"/>
                  </a:moveTo>
                  <a:cubicBezTo>
                    <a:pt x="69842" y="2356157"/>
                    <a:pt x="90099" y="2376698"/>
                    <a:pt x="90004" y="2401960"/>
                  </a:cubicBezTo>
                  <a:cubicBezTo>
                    <a:pt x="89957" y="2427224"/>
                    <a:pt x="69227" y="2447860"/>
                    <a:pt x="44436" y="2447387"/>
                  </a:cubicBezTo>
                  <a:cubicBezTo>
                    <a:pt x="19080" y="2446867"/>
                    <a:pt x="-234" y="2426657"/>
                    <a:pt x="2" y="2400875"/>
                  </a:cubicBezTo>
                  <a:cubicBezTo>
                    <a:pt x="286" y="2376179"/>
                    <a:pt x="20308" y="2356252"/>
                    <a:pt x="44862" y="2356204"/>
                  </a:cubicBezTo>
                  <a:close/>
                  <a:moveTo>
                    <a:pt x="4342389" y="2351972"/>
                  </a:moveTo>
                  <a:cubicBezTo>
                    <a:pt x="4348434" y="2352191"/>
                    <a:pt x="4354495" y="2353620"/>
                    <a:pt x="4360197" y="2356394"/>
                  </a:cubicBezTo>
                  <a:cubicBezTo>
                    <a:pt x="4383619" y="2367773"/>
                    <a:pt x="4392685" y="2396626"/>
                    <a:pt x="4379085" y="2419763"/>
                  </a:cubicBezTo>
                  <a:cubicBezTo>
                    <a:pt x="4375072" y="2426563"/>
                    <a:pt x="4375497" y="2430105"/>
                    <a:pt x="4380502" y="2435677"/>
                  </a:cubicBezTo>
                  <a:cubicBezTo>
                    <a:pt x="4443589" y="2505941"/>
                    <a:pt x="4506439" y="2576347"/>
                    <a:pt x="4569242" y="2646846"/>
                  </a:cubicBezTo>
                  <a:cubicBezTo>
                    <a:pt x="4573634" y="2651758"/>
                    <a:pt x="4577837" y="2654922"/>
                    <a:pt x="4585156" y="2654922"/>
                  </a:cubicBezTo>
                  <a:cubicBezTo>
                    <a:pt x="4687766" y="2654638"/>
                    <a:pt x="4790329" y="2654732"/>
                    <a:pt x="4892939" y="2654686"/>
                  </a:cubicBezTo>
                  <a:cubicBezTo>
                    <a:pt x="4896103" y="2654686"/>
                    <a:pt x="4899220" y="2654167"/>
                    <a:pt x="4902383" y="2653883"/>
                  </a:cubicBezTo>
                  <a:cubicBezTo>
                    <a:pt x="4907105" y="2655299"/>
                    <a:pt x="4912300" y="2655913"/>
                    <a:pt x="4916549" y="2658227"/>
                  </a:cubicBezTo>
                  <a:cubicBezTo>
                    <a:pt x="4925333" y="2662996"/>
                    <a:pt x="4927457" y="2671449"/>
                    <a:pt x="4925002" y="2680421"/>
                  </a:cubicBezTo>
                  <a:cubicBezTo>
                    <a:pt x="4922311" y="2690431"/>
                    <a:pt x="4914707" y="2694634"/>
                    <a:pt x="4904508" y="2694634"/>
                  </a:cubicBezTo>
                  <a:cubicBezTo>
                    <a:pt x="4864323" y="2694587"/>
                    <a:pt x="4824092" y="2694587"/>
                    <a:pt x="4783860" y="2694681"/>
                  </a:cubicBezTo>
                  <a:cubicBezTo>
                    <a:pt x="4778949" y="2694728"/>
                    <a:pt x="4774037" y="2695531"/>
                    <a:pt x="4769127" y="2695956"/>
                  </a:cubicBezTo>
                  <a:cubicBezTo>
                    <a:pt x="4757936" y="2693359"/>
                    <a:pt x="4746603" y="2694823"/>
                    <a:pt x="4735364" y="2694776"/>
                  </a:cubicBezTo>
                  <a:cubicBezTo>
                    <a:pt x="4680211" y="2694587"/>
                    <a:pt x="4625104" y="2694540"/>
                    <a:pt x="4569951" y="2694870"/>
                  </a:cubicBezTo>
                  <a:cubicBezTo>
                    <a:pt x="4562017" y="2694917"/>
                    <a:pt x="4556729" y="2692556"/>
                    <a:pt x="4551440" y="2686606"/>
                  </a:cubicBezTo>
                  <a:cubicBezTo>
                    <a:pt x="4481223" y="2607607"/>
                    <a:pt x="4410723" y="2528843"/>
                    <a:pt x="4340412" y="2449937"/>
                  </a:cubicBezTo>
                  <a:cubicBezTo>
                    <a:pt x="4336067" y="2445074"/>
                    <a:pt x="4331345" y="2441863"/>
                    <a:pt x="4325113" y="2439644"/>
                  </a:cubicBezTo>
                  <a:cubicBezTo>
                    <a:pt x="4299849" y="2430530"/>
                    <a:pt x="4288092" y="2403094"/>
                    <a:pt x="4298669" y="2378965"/>
                  </a:cubicBezTo>
                  <a:cubicBezTo>
                    <a:pt x="4306283" y="2361541"/>
                    <a:pt x="4324257" y="2351315"/>
                    <a:pt x="4342389" y="2351972"/>
                  </a:cubicBezTo>
                  <a:close/>
                  <a:moveTo>
                    <a:pt x="868012" y="2348460"/>
                  </a:moveTo>
                  <a:cubicBezTo>
                    <a:pt x="892802" y="2348130"/>
                    <a:pt x="913958" y="2368954"/>
                    <a:pt x="914005" y="2393744"/>
                  </a:cubicBezTo>
                  <a:cubicBezTo>
                    <a:pt x="914005" y="2418347"/>
                    <a:pt x="892756" y="2439596"/>
                    <a:pt x="868201" y="2439407"/>
                  </a:cubicBezTo>
                  <a:cubicBezTo>
                    <a:pt x="844213" y="2439265"/>
                    <a:pt x="823484" y="2418771"/>
                    <a:pt x="822822" y="2394642"/>
                  </a:cubicBezTo>
                  <a:cubicBezTo>
                    <a:pt x="822161" y="2370134"/>
                    <a:pt x="843033" y="2348791"/>
                    <a:pt x="868012" y="2348460"/>
                  </a:cubicBezTo>
                  <a:close/>
                  <a:moveTo>
                    <a:pt x="4466255" y="2303600"/>
                  </a:moveTo>
                  <a:cubicBezTo>
                    <a:pt x="4461675" y="2303884"/>
                    <a:pt x="4459691" y="2306906"/>
                    <a:pt x="4460258" y="2310825"/>
                  </a:cubicBezTo>
                  <a:cubicBezTo>
                    <a:pt x="4460778" y="2314508"/>
                    <a:pt x="4463375" y="2317861"/>
                    <a:pt x="4467672" y="2317059"/>
                  </a:cubicBezTo>
                  <a:cubicBezTo>
                    <a:pt x="4471402" y="2316397"/>
                    <a:pt x="4474330" y="2313564"/>
                    <a:pt x="4473905" y="2309456"/>
                  </a:cubicBezTo>
                  <a:cubicBezTo>
                    <a:pt x="4473480" y="2305348"/>
                    <a:pt x="4470506" y="2303317"/>
                    <a:pt x="4466255" y="2303600"/>
                  </a:cubicBezTo>
                  <a:close/>
                  <a:moveTo>
                    <a:pt x="1811234" y="2284476"/>
                  </a:moveTo>
                  <a:cubicBezTo>
                    <a:pt x="1806937" y="2284004"/>
                    <a:pt x="1804246" y="2286176"/>
                    <a:pt x="1804151" y="2290521"/>
                  </a:cubicBezTo>
                  <a:cubicBezTo>
                    <a:pt x="1804057" y="2294534"/>
                    <a:pt x="1806229" y="2297131"/>
                    <a:pt x="1810149" y="2298075"/>
                  </a:cubicBezTo>
                  <a:cubicBezTo>
                    <a:pt x="1814256" y="2297508"/>
                    <a:pt x="1817137" y="2295195"/>
                    <a:pt x="1817656" y="2291418"/>
                  </a:cubicBezTo>
                  <a:cubicBezTo>
                    <a:pt x="1818223" y="2287215"/>
                    <a:pt x="1815201" y="2284901"/>
                    <a:pt x="1811234" y="2284476"/>
                  </a:cubicBezTo>
                  <a:close/>
                  <a:moveTo>
                    <a:pt x="195166" y="2284335"/>
                  </a:moveTo>
                  <a:cubicBezTo>
                    <a:pt x="191105" y="2284572"/>
                    <a:pt x="188129" y="2287027"/>
                    <a:pt x="188318" y="2290852"/>
                  </a:cubicBezTo>
                  <a:cubicBezTo>
                    <a:pt x="188554" y="2295101"/>
                    <a:pt x="191718" y="2298407"/>
                    <a:pt x="196252" y="2297935"/>
                  </a:cubicBezTo>
                  <a:cubicBezTo>
                    <a:pt x="200029" y="2297557"/>
                    <a:pt x="202059" y="2294346"/>
                    <a:pt x="202390" y="2290663"/>
                  </a:cubicBezTo>
                  <a:cubicBezTo>
                    <a:pt x="201634" y="2286412"/>
                    <a:pt x="199415" y="2284099"/>
                    <a:pt x="195166" y="2284335"/>
                  </a:cubicBezTo>
                  <a:close/>
                  <a:moveTo>
                    <a:pt x="2521855" y="2282729"/>
                  </a:moveTo>
                  <a:cubicBezTo>
                    <a:pt x="2517416" y="2283248"/>
                    <a:pt x="2514017" y="2285939"/>
                    <a:pt x="2513639" y="2290095"/>
                  </a:cubicBezTo>
                  <a:cubicBezTo>
                    <a:pt x="2513167" y="2295147"/>
                    <a:pt x="2516331" y="2298501"/>
                    <a:pt x="2521714" y="2298501"/>
                  </a:cubicBezTo>
                  <a:cubicBezTo>
                    <a:pt x="2526530" y="2298501"/>
                    <a:pt x="2529080" y="2295762"/>
                    <a:pt x="2529222" y="2290992"/>
                  </a:cubicBezTo>
                  <a:cubicBezTo>
                    <a:pt x="2529363" y="2286034"/>
                    <a:pt x="2526058" y="2284004"/>
                    <a:pt x="2521855" y="2282729"/>
                  </a:cubicBezTo>
                  <a:close/>
                  <a:moveTo>
                    <a:pt x="1019026" y="2276543"/>
                  </a:moveTo>
                  <a:cubicBezTo>
                    <a:pt x="1014776" y="2276449"/>
                    <a:pt x="1012273" y="2278857"/>
                    <a:pt x="1012321" y="2283202"/>
                  </a:cubicBezTo>
                  <a:cubicBezTo>
                    <a:pt x="1012321" y="2287451"/>
                    <a:pt x="1014964" y="2290001"/>
                    <a:pt x="1018979" y="2290048"/>
                  </a:cubicBezTo>
                  <a:cubicBezTo>
                    <a:pt x="1023087" y="2290048"/>
                    <a:pt x="1025306" y="2287168"/>
                    <a:pt x="1026062" y="2282729"/>
                  </a:cubicBezTo>
                  <a:cubicBezTo>
                    <a:pt x="1025495" y="2279046"/>
                    <a:pt x="1023087" y="2276638"/>
                    <a:pt x="1019026" y="2276543"/>
                  </a:cubicBezTo>
                  <a:close/>
                  <a:moveTo>
                    <a:pt x="4625860" y="2271585"/>
                  </a:moveTo>
                  <a:cubicBezTo>
                    <a:pt x="4621564" y="2271207"/>
                    <a:pt x="4619107" y="2273568"/>
                    <a:pt x="4618730" y="2277771"/>
                  </a:cubicBezTo>
                  <a:cubicBezTo>
                    <a:pt x="4618352" y="2282021"/>
                    <a:pt x="4620525" y="2284618"/>
                    <a:pt x="4624822" y="2284949"/>
                  </a:cubicBezTo>
                  <a:cubicBezTo>
                    <a:pt x="4629024" y="2285279"/>
                    <a:pt x="4631479" y="2283060"/>
                    <a:pt x="4632140" y="2278999"/>
                  </a:cubicBezTo>
                  <a:cubicBezTo>
                    <a:pt x="4632046" y="2274655"/>
                    <a:pt x="4630015" y="2272010"/>
                    <a:pt x="4625860" y="2271585"/>
                  </a:cubicBezTo>
                  <a:close/>
                  <a:moveTo>
                    <a:pt x="678943" y="2268515"/>
                  </a:moveTo>
                  <a:cubicBezTo>
                    <a:pt x="674410" y="2268279"/>
                    <a:pt x="671576" y="2270593"/>
                    <a:pt x="671434" y="2274465"/>
                  </a:cubicBezTo>
                  <a:cubicBezTo>
                    <a:pt x="671198" y="2278856"/>
                    <a:pt x="673937" y="2282020"/>
                    <a:pt x="678660" y="2282020"/>
                  </a:cubicBezTo>
                  <a:cubicBezTo>
                    <a:pt x="682909" y="2282020"/>
                    <a:pt x="685176" y="2278668"/>
                    <a:pt x="685223" y="2275126"/>
                  </a:cubicBezTo>
                  <a:cubicBezTo>
                    <a:pt x="685270" y="2271537"/>
                    <a:pt x="683193" y="2268327"/>
                    <a:pt x="678943" y="2268515"/>
                  </a:cubicBezTo>
                  <a:close/>
                  <a:moveTo>
                    <a:pt x="4472004" y="2265310"/>
                  </a:moveTo>
                  <a:cubicBezTo>
                    <a:pt x="4483786" y="2266591"/>
                    <a:pt x="4495012" y="2272198"/>
                    <a:pt x="4502473" y="2281784"/>
                  </a:cubicBezTo>
                  <a:cubicBezTo>
                    <a:pt x="4518339" y="2302184"/>
                    <a:pt x="4514373" y="2330894"/>
                    <a:pt x="4493737" y="2346665"/>
                  </a:cubicBezTo>
                  <a:cubicBezTo>
                    <a:pt x="4489771" y="2349688"/>
                    <a:pt x="4482263" y="2349923"/>
                    <a:pt x="4483302" y="2357384"/>
                  </a:cubicBezTo>
                  <a:cubicBezTo>
                    <a:pt x="4485143" y="2370417"/>
                    <a:pt x="4477871" y="2384867"/>
                    <a:pt x="4488071" y="2396436"/>
                  </a:cubicBezTo>
                  <a:cubicBezTo>
                    <a:pt x="4529011" y="2442901"/>
                    <a:pt x="4570329" y="2488941"/>
                    <a:pt x="4611175" y="2535406"/>
                  </a:cubicBezTo>
                  <a:cubicBezTo>
                    <a:pt x="4616039" y="2540931"/>
                    <a:pt x="4621421" y="2540128"/>
                    <a:pt x="4627088" y="2540128"/>
                  </a:cubicBezTo>
                  <a:cubicBezTo>
                    <a:pt x="4749107" y="2540175"/>
                    <a:pt x="4871124" y="2540175"/>
                    <a:pt x="4993142" y="2540175"/>
                  </a:cubicBezTo>
                  <a:cubicBezTo>
                    <a:pt x="5000367" y="2540175"/>
                    <a:pt x="5007592" y="2540316"/>
                    <a:pt x="5014817" y="2540364"/>
                  </a:cubicBezTo>
                  <a:cubicBezTo>
                    <a:pt x="5023410" y="2546739"/>
                    <a:pt x="5031344" y="2553680"/>
                    <a:pt x="5027188" y="2565864"/>
                  </a:cubicBezTo>
                  <a:cubicBezTo>
                    <a:pt x="5022985" y="2578376"/>
                    <a:pt x="5012549" y="2580312"/>
                    <a:pt x="5001028" y="2580218"/>
                  </a:cubicBezTo>
                  <a:cubicBezTo>
                    <a:pt x="4981242" y="2580076"/>
                    <a:pt x="4961410" y="2580076"/>
                    <a:pt x="4941577" y="2580266"/>
                  </a:cubicBezTo>
                  <a:cubicBezTo>
                    <a:pt x="4937375" y="2580312"/>
                    <a:pt x="4932321" y="2578471"/>
                    <a:pt x="4929630" y="2583901"/>
                  </a:cubicBezTo>
                  <a:cubicBezTo>
                    <a:pt x="4925711" y="2578282"/>
                    <a:pt x="4919855" y="2580454"/>
                    <a:pt x="4914756" y="2580454"/>
                  </a:cubicBezTo>
                  <a:cubicBezTo>
                    <a:pt x="4813515" y="2580360"/>
                    <a:pt x="4712321" y="2580266"/>
                    <a:pt x="4611080" y="2580596"/>
                  </a:cubicBezTo>
                  <a:cubicBezTo>
                    <a:pt x="4601542" y="2580643"/>
                    <a:pt x="4595592" y="2577573"/>
                    <a:pt x="4589359" y="2570490"/>
                  </a:cubicBezTo>
                  <a:cubicBezTo>
                    <a:pt x="4543461" y="2518170"/>
                    <a:pt x="4497184" y="2466275"/>
                    <a:pt x="4450767" y="2414474"/>
                  </a:cubicBezTo>
                  <a:cubicBezTo>
                    <a:pt x="4446233" y="2409374"/>
                    <a:pt x="4443826" y="2404464"/>
                    <a:pt x="4444251" y="2397617"/>
                  </a:cubicBezTo>
                  <a:cubicBezTo>
                    <a:pt x="4444770" y="2389967"/>
                    <a:pt x="4444156" y="2382222"/>
                    <a:pt x="4444439" y="2374572"/>
                  </a:cubicBezTo>
                  <a:cubicBezTo>
                    <a:pt x="4444958" y="2360548"/>
                    <a:pt x="4443872" y="2348837"/>
                    <a:pt x="4431879" y="2337363"/>
                  </a:cubicBezTo>
                  <a:cubicBezTo>
                    <a:pt x="4414691" y="2320883"/>
                    <a:pt x="4419507" y="2289718"/>
                    <a:pt x="4438206" y="2274796"/>
                  </a:cubicBezTo>
                  <a:cubicBezTo>
                    <a:pt x="4447886" y="2267075"/>
                    <a:pt x="4460222" y="2264029"/>
                    <a:pt x="4472004" y="2265310"/>
                  </a:cubicBezTo>
                  <a:close/>
                  <a:moveTo>
                    <a:pt x="1807410" y="2246133"/>
                  </a:moveTo>
                  <a:cubicBezTo>
                    <a:pt x="1826298" y="2244811"/>
                    <a:pt x="1840984" y="2252413"/>
                    <a:pt x="1850050" y="2268988"/>
                  </a:cubicBezTo>
                  <a:cubicBezTo>
                    <a:pt x="1853213" y="2274843"/>
                    <a:pt x="1856850" y="2276118"/>
                    <a:pt x="1862799" y="2276118"/>
                  </a:cubicBezTo>
                  <a:cubicBezTo>
                    <a:pt x="2065280" y="2276023"/>
                    <a:pt x="2267762" y="2275976"/>
                    <a:pt x="2470244" y="2276165"/>
                  </a:cubicBezTo>
                  <a:cubicBezTo>
                    <a:pt x="2477091" y="2276165"/>
                    <a:pt x="2480301" y="2273757"/>
                    <a:pt x="2483796" y="2268043"/>
                  </a:cubicBezTo>
                  <a:cubicBezTo>
                    <a:pt x="2494893" y="2249958"/>
                    <a:pt x="2514961" y="2242544"/>
                    <a:pt x="2534039" y="2248305"/>
                  </a:cubicBezTo>
                  <a:cubicBezTo>
                    <a:pt x="2553305" y="2254161"/>
                    <a:pt x="2565487" y="2270498"/>
                    <a:pt x="2565629" y="2290661"/>
                  </a:cubicBezTo>
                  <a:cubicBezTo>
                    <a:pt x="2565723" y="2310117"/>
                    <a:pt x="2553682" y="2327305"/>
                    <a:pt x="2535881" y="2333065"/>
                  </a:cubicBezTo>
                  <a:cubicBezTo>
                    <a:pt x="2516142" y="2339441"/>
                    <a:pt x="2495412" y="2332358"/>
                    <a:pt x="2484032" y="2314131"/>
                  </a:cubicBezTo>
                  <a:cubicBezTo>
                    <a:pt x="2480396" y="2308322"/>
                    <a:pt x="2476854" y="2306387"/>
                    <a:pt x="2470244" y="2306387"/>
                  </a:cubicBezTo>
                  <a:cubicBezTo>
                    <a:pt x="2267715" y="2306575"/>
                    <a:pt x="2065234" y="2306528"/>
                    <a:pt x="1862752" y="2306528"/>
                  </a:cubicBezTo>
                  <a:cubicBezTo>
                    <a:pt x="1857888" y="2306528"/>
                    <a:pt x="1853638" y="2306150"/>
                    <a:pt x="1850428" y="2312052"/>
                  </a:cubicBezTo>
                  <a:cubicBezTo>
                    <a:pt x="1840888" y="2329477"/>
                    <a:pt x="1825400" y="2338401"/>
                    <a:pt x="1805615" y="2335946"/>
                  </a:cubicBezTo>
                  <a:cubicBezTo>
                    <a:pt x="1795581" y="2334695"/>
                    <a:pt x="1787211" y="2331082"/>
                    <a:pt x="1780653" y="2325292"/>
                  </a:cubicBezTo>
                  <a:lnTo>
                    <a:pt x="1766564" y="2301570"/>
                  </a:lnTo>
                  <a:lnTo>
                    <a:pt x="1766564" y="2301570"/>
                  </a:lnTo>
                  <a:lnTo>
                    <a:pt x="1766564" y="2301569"/>
                  </a:lnTo>
                  <a:lnTo>
                    <a:pt x="1766735" y="2287516"/>
                  </a:lnTo>
                  <a:cubicBezTo>
                    <a:pt x="1766753" y="2282835"/>
                    <a:pt x="1767154" y="2278196"/>
                    <a:pt x="1769208" y="2273710"/>
                  </a:cubicBezTo>
                  <a:cubicBezTo>
                    <a:pt x="1770554" y="2278527"/>
                    <a:pt x="1771404" y="2283296"/>
                    <a:pt x="1771162" y="2287959"/>
                  </a:cubicBezTo>
                  <a:lnTo>
                    <a:pt x="1766881" y="2300632"/>
                  </a:lnTo>
                  <a:lnTo>
                    <a:pt x="1771168" y="2287952"/>
                  </a:lnTo>
                  <a:cubicBezTo>
                    <a:pt x="1771416" y="2283283"/>
                    <a:pt x="1770578" y="2278502"/>
                    <a:pt x="1769255" y="2273662"/>
                  </a:cubicBezTo>
                  <a:cubicBezTo>
                    <a:pt x="1776056" y="2256332"/>
                    <a:pt x="1789182" y="2247455"/>
                    <a:pt x="1807410" y="2246133"/>
                  </a:cubicBezTo>
                  <a:close/>
                  <a:moveTo>
                    <a:pt x="196015" y="2246039"/>
                  </a:moveTo>
                  <a:cubicBezTo>
                    <a:pt x="221609" y="2246275"/>
                    <a:pt x="241395" y="2266533"/>
                    <a:pt x="240828" y="2291891"/>
                  </a:cubicBezTo>
                  <a:cubicBezTo>
                    <a:pt x="240261" y="2316209"/>
                    <a:pt x="219767" y="2336419"/>
                    <a:pt x="195543" y="2336466"/>
                  </a:cubicBezTo>
                  <a:cubicBezTo>
                    <a:pt x="170941" y="2336514"/>
                    <a:pt x="149644" y="2315170"/>
                    <a:pt x="149881" y="2290710"/>
                  </a:cubicBezTo>
                  <a:cubicBezTo>
                    <a:pt x="150069" y="2265588"/>
                    <a:pt x="170516" y="2245803"/>
                    <a:pt x="196015" y="2246039"/>
                  </a:cubicBezTo>
                  <a:close/>
                  <a:moveTo>
                    <a:pt x="1019250" y="2237852"/>
                  </a:moveTo>
                  <a:cubicBezTo>
                    <a:pt x="1030560" y="2237952"/>
                    <a:pt x="1041834" y="2242214"/>
                    <a:pt x="1050333" y="2250619"/>
                  </a:cubicBezTo>
                  <a:cubicBezTo>
                    <a:pt x="1068136" y="2268185"/>
                    <a:pt x="1070072" y="2297131"/>
                    <a:pt x="1051608" y="2313517"/>
                  </a:cubicBezTo>
                  <a:cubicBezTo>
                    <a:pt x="1040937" y="2323008"/>
                    <a:pt x="1040370" y="2332688"/>
                    <a:pt x="1039143" y="2344777"/>
                  </a:cubicBezTo>
                  <a:cubicBezTo>
                    <a:pt x="1037489" y="2361729"/>
                    <a:pt x="1044714" y="2371834"/>
                    <a:pt x="1057086" y="2382033"/>
                  </a:cubicBezTo>
                  <a:cubicBezTo>
                    <a:pt x="1097885" y="2415608"/>
                    <a:pt x="1137975" y="2450126"/>
                    <a:pt x="1177971" y="2484645"/>
                  </a:cubicBezTo>
                  <a:cubicBezTo>
                    <a:pt x="1184062" y="2489933"/>
                    <a:pt x="1190190" y="2490972"/>
                    <a:pt x="1197652" y="2490972"/>
                  </a:cubicBezTo>
                  <a:cubicBezTo>
                    <a:pt x="1450375" y="2490877"/>
                    <a:pt x="1703147" y="2490972"/>
                    <a:pt x="1955871" y="2490689"/>
                  </a:cubicBezTo>
                  <a:cubicBezTo>
                    <a:pt x="1966118" y="2490689"/>
                    <a:pt x="1973862" y="2493191"/>
                    <a:pt x="1980993" y="2500557"/>
                  </a:cubicBezTo>
                  <a:cubicBezTo>
                    <a:pt x="1990389" y="2510332"/>
                    <a:pt x="2000872" y="2519021"/>
                    <a:pt x="2010694" y="2528370"/>
                  </a:cubicBezTo>
                  <a:cubicBezTo>
                    <a:pt x="2022215" y="2539420"/>
                    <a:pt x="2032179" y="2548676"/>
                    <a:pt x="2051728" y="2547731"/>
                  </a:cubicBezTo>
                  <a:cubicBezTo>
                    <a:pt x="2078833" y="2546457"/>
                    <a:pt x="2095644" y="2570774"/>
                    <a:pt x="2092668" y="2598635"/>
                  </a:cubicBezTo>
                  <a:cubicBezTo>
                    <a:pt x="2090307" y="2621017"/>
                    <a:pt x="2067312" y="2639622"/>
                    <a:pt x="2044882" y="2637261"/>
                  </a:cubicBezTo>
                  <a:cubicBezTo>
                    <a:pt x="2018438" y="2634428"/>
                    <a:pt x="1999314" y="2611385"/>
                    <a:pt x="2003469" y="2585318"/>
                  </a:cubicBezTo>
                  <a:cubicBezTo>
                    <a:pt x="2004649" y="2578094"/>
                    <a:pt x="2003091" y="2574411"/>
                    <a:pt x="1997992" y="2570680"/>
                  </a:cubicBezTo>
                  <a:cubicBezTo>
                    <a:pt x="1996528" y="2569594"/>
                    <a:pt x="1995017" y="2568461"/>
                    <a:pt x="1993978" y="2567044"/>
                  </a:cubicBezTo>
                  <a:cubicBezTo>
                    <a:pt x="1969612" y="2533943"/>
                    <a:pt x="1936652" y="2528040"/>
                    <a:pt x="1896987" y="2528937"/>
                  </a:cubicBezTo>
                  <a:cubicBezTo>
                    <a:pt x="1785357" y="2531487"/>
                    <a:pt x="1673634" y="2529834"/>
                    <a:pt x="1561957" y="2529834"/>
                  </a:cubicBezTo>
                  <a:cubicBezTo>
                    <a:pt x="1436304" y="2529834"/>
                    <a:pt x="1310603" y="2529740"/>
                    <a:pt x="1184912" y="2530023"/>
                  </a:cubicBezTo>
                  <a:cubicBezTo>
                    <a:pt x="1174854" y="2530023"/>
                    <a:pt x="1167299" y="2527568"/>
                    <a:pt x="1159460" y="2520815"/>
                  </a:cubicBezTo>
                  <a:cubicBezTo>
                    <a:pt x="1109218" y="2477420"/>
                    <a:pt x="1058503" y="2434543"/>
                    <a:pt x="1007646" y="2391809"/>
                  </a:cubicBezTo>
                  <a:cubicBezTo>
                    <a:pt x="1001885" y="2386945"/>
                    <a:pt x="998863" y="2382270"/>
                    <a:pt x="999524" y="2374668"/>
                  </a:cubicBezTo>
                  <a:cubicBezTo>
                    <a:pt x="1000138" y="2367915"/>
                    <a:pt x="999713" y="2361115"/>
                    <a:pt x="999665" y="2354316"/>
                  </a:cubicBezTo>
                  <a:cubicBezTo>
                    <a:pt x="999571" y="2338591"/>
                    <a:pt x="1001177" y="2324424"/>
                    <a:pt x="985075" y="2311676"/>
                  </a:cubicBezTo>
                  <a:cubicBezTo>
                    <a:pt x="966753" y="2297179"/>
                    <a:pt x="970484" y="2266674"/>
                    <a:pt x="987955" y="2250052"/>
                  </a:cubicBezTo>
                  <a:cubicBezTo>
                    <a:pt x="996596" y="2241812"/>
                    <a:pt x="1007941" y="2237752"/>
                    <a:pt x="1019250" y="2237852"/>
                  </a:cubicBezTo>
                  <a:close/>
                  <a:moveTo>
                    <a:pt x="4632129" y="2233744"/>
                  </a:moveTo>
                  <a:cubicBezTo>
                    <a:pt x="4643615" y="2235509"/>
                    <a:pt x="4654429" y="2241459"/>
                    <a:pt x="4661559" y="2251139"/>
                  </a:cubicBezTo>
                  <a:cubicBezTo>
                    <a:pt x="4676811" y="2271774"/>
                    <a:pt x="4672514" y="2301381"/>
                    <a:pt x="4650699" y="2315359"/>
                  </a:cubicBezTo>
                  <a:cubicBezTo>
                    <a:pt x="4642293" y="2320742"/>
                    <a:pt x="4641868" y="2326645"/>
                    <a:pt x="4640877" y="2335002"/>
                  </a:cubicBezTo>
                  <a:cubicBezTo>
                    <a:pt x="4637618" y="2362438"/>
                    <a:pt x="4647723" y="2382223"/>
                    <a:pt x="4665572" y="2403708"/>
                  </a:cubicBezTo>
                  <a:cubicBezTo>
                    <a:pt x="4690127" y="2433362"/>
                    <a:pt x="4715579" y="2445309"/>
                    <a:pt x="4754819" y="2444082"/>
                  </a:cubicBezTo>
                  <a:cubicBezTo>
                    <a:pt x="4856391" y="2440918"/>
                    <a:pt x="4958152" y="2443043"/>
                    <a:pt x="5059817" y="2442996"/>
                  </a:cubicBezTo>
                  <a:cubicBezTo>
                    <a:pt x="5065673" y="2442996"/>
                    <a:pt x="5071528" y="2442523"/>
                    <a:pt x="5077383" y="2442287"/>
                  </a:cubicBezTo>
                  <a:cubicBezTo>
                    <a:pt x="5082578" y="2443563"/>
                    <a:pt x="5088244" y="2443940"/>
                    <a:pt x="5092871" y="2446301"/>
                  </a:cubicBezTo>
                  <a:cubicBezTo>
                    <a:pt x="5101655" y="2450834"/>
                    <a:pt x="5103733" y="2459050"/>
                    <a:pt x="5101655" y="2468212"/>
                  </a:cubicBezTo>
                  <a:cubicBezTo>
                    <a:pt x="5099719" y="2477372"/>
                    <a:pt x="5093202" y="2481905"/>
                    <a:pt x="5084419" y="2482661"/>
                  </a:cubicBezTo>
                  <a:cubicBezTo>
                    <a:pt x="5075495" y="2483463"/>
                    <a:pt x="5066428" y="2483181"/>
                    <a:pt x="5057456" y="2483369"/>
                  </a:cubicBezTo>
                  <a:cubicBezTo>
                    <a:pt x="4938602" y="2483275"/>
                    <a:pt x="4819795" y="2482991"/>
                    <a:pt x="4700941" y="2483275"/>
                  </a:cubicBezTo>
                  <a:cubicBezTo>
                    <a:pt x="4689513" y="2483275"/>
                    <a:pt x="4682053" y="2480111"/>
                    <a:pt x="4674545" y="2471328"/>
                  </a:cubicBezTo>
                  <a:cubicBezTo>
                    <a:pt x="4653437" y="2446631"/>
                    <a:pt x="4631149" y="2422879"/>
                    <a:pt x="4609050" y="2399033"/>
                  </a:cubicBezTo>
                  <a:cubicBezTo>
                    <a:pt x="4604139" y="2393698"/>
                    <a:pt x="4601589" y="2388456"/>
                    <a:pt x="4601967" y="2381042"/>
                  </a:cubicBezTo>
                  <a:cubicBezTo>
                    <a:pt x="4602580" y="2369331"/>
                    <a:pt x="4601872" y="2357574"/>
                    <a:pt x="4602202" y="2345816"/>
                  </a:cubicBezTo>
                  <a:cubicBezTo>
                    <a:pt x="4602628" y="2330564"/>
                    <a:pt x="4601967" y="2317436"/>
                    <a:pt x="4589312" y="2304640"/>
                  </a:cubicBezTo>
                  <a:cubicBezTo>
                    <a:pt x="4572218" y="2287404"/>
                    <a:pt x="4578592" y="2255908"/>
                    <a:pt x="4598661" y="2241459"/>
                  </a:cubicBezTo>
                  <a:cubicBezTo>
                    <a:pt x="4608483" y="2234399"/>
                    <a:pt x="4620642" y="2231979"/>
                    <a:pt x="4632129" y="2233744"/>
                  </a:cubicBezTo>
                  <a:close/>
                  <a:moveTo>
                    <a:pt x="4736922" y="2224177"/>
                  </a:moveTo>
                  <a:cubicBezTo>
                    <a:pt x="4733097" y="2223563"/>
                    <a:pt x="4730028" y="2225451"/>
                    <a:pt x="4729556" y="2229843"/>
                  </a:cubicBezTo>
                  <a:cubicBezTo>
                    <a:pt x="4728990" y="2234660"/>
                    <a:pt x="4731351" y="2237918"/>
                    <a:pt x="4736025" y="2238012"/>
                  </a:cubicBezTo>
                  <a:cubicBezTo>
                    <a:pt x="4739708" y="2238059"/>
                    <a:pt x="4742447" y="2235462"/>
                    <a:pt x="4743344" y="2231496"/>
                  </a:cubicBezTo>
                  <a:cubicBezTo>
                    <a:pt x="4743297" y="2227199"/>
                    <a:pt x="4740558" y="2224744"/>
                    <a:pt x="4736922" y="2224177"/>
                  </a:cubicBezTo>
                  <a:close/>
                  <a:moveTo>
                    <a:pt x="4997770" y="2223987"/>
                  </a:moveTo>
                  <a:cubicBezTo>
                    <a:pt x="4994181" y="2224365"/>
                    <a:pt x="4991111" y="2226065"/>
                    <a:pt x="4990545" y="2230032"/>
                  </a:cubicBezTo>
                  <a:cubicBezTo>
                    <a:pt x="4989789" y="2234990"/>
                    <a:pt x="4993284" y="2237681"/>
                    <a:pt x="4997439" y="2238012"/>
                  </a:cubicBezTo>
                  <a:cubicBezTo>
                    <a:pt x="5001075" y="2238248"/>
                    <a:pt x="5003908" y="2235697"/>
                    <a:pt x="5004097" y="2231354"/>
                  </a:cubicBezTo>
                  <a:cubicBezTo>
                    <a:pt x="5004286" y="2226962"/>
                    <a:pt x="5001972" y="2224932"/>
                    <a:pt x="4997770" y="2223987"/>
                  </a:cubicBezTo>
                  <a:close/>
                  <a:moveTo>
                    <a:pt x="869334" y="2141399"/>
                  </a:moveTo>
                  <a:cubicBezTo>
                    <a:pt x="864422" y="2140690"/>
                    <a:pt x="861590" y="2144232"/>
                    <a:pt x="861306" y="2148387"/>
                  </a:cubicBezTo>
                  <a:cubicBezTo>
                    <a:pt x="861023" y="2152118"/>
                    <a:pt x="863667" y="2154857"/>
                    <a:pt x="868059" y="2155046"/>
                  </a:cubicBezTo>
                  <a:cubicBezTo>
                    <a:pt x="872450" y="2155234"/>
                    <a:pt x="874528" y="2152873"/>
                    <a:pt x="875519" y="2148671"/>
                  </a:cubicBezTo>
                  <a:cubicBezTo>
                    <a:pt x="875095" y="2145082"/>
                    <a:pt x="873253" y="2141965"/>
                    <a:pt x="869334" y="2141399"/>
                  </a:cubicBezTo>
                  <a:close/>
                  <a:moveTo>
                    <a:pt x="1009532" y="2141352"/>
                  </a:moveTo>
                  <a:cubicBezTo>
                    <a:pt x="1007029" y="2142674"/>
                    <a:pt x="1003865" y="2144232"/>
                    <a:pt x="1004338" y="2148765"/>
                  </a:cubicBezTo>
                  <a:cubicBezTo>
                    <a:pt x="1004763" y="2153157"/>
                    <a:pt x="1007454" y="2155188"/>
                    <a:pt x="1011563" y="2154857"/>
                  </a:cubicBezTo>
                  <a:cubicBezTo>
                    <a:pt x="1015671" y="2154527"/>
                    <a:pt x="1018173" y="2152024"/>
                    <a:pt x="1017701" y="2147726"/>
                  </a:cubicBezTo>
                  <a:cubicBezTo>
                    <a:pt x="1017228" y="2143665"/>
                    <a:pt x="1014679" y="2141446"/>
                    <a:pt x="1009532" y="2141352"/>
                  </a:cubicBezTo>
                  <a:close/>
                  <a:moveTo>
                    <a:pt x="4160832" y="2133513"/>
                  </a:moveTo>
                  <a:cubicBezTo>
                    <a:pt x="4156913" y="2133749"/>
                    <a:pt x="4154364" y="2136299"/>
                    <a:pt x="4154505" y="2140644"/>
                  </a:cubicBezTo>
                  <a:cubicBezTo>
                    <a:pt x="4154646" y="2145082"/>
                    <a:pt x="4157291" y="2147254"/>
                    <a:pt x="4161447" y="2146971"/>
                  </a:cubicBezTo>
                  <a:cubicBezTo>
                    <a:pt x="4165412" y="2146688"/>
                    <a:pt x="4168057" y="2144469"/>
                    <a:pt x="4168057" y="2139983"/>
                  </a:cubicBezTo>
                  <a:cubicBezTo>
                    <a:pt x="4167160" y="2136205"/>
                    <a:pt x="4164988" y="2133230"/>
                    <a:pt x="4160832" y="2133513"/>
                  </a:cubicBezTo>
                  <a:close/>
                  <a:moveTo>
                    <a:pt x="1011609" y="2103150"/>
                  </a:moveTo>
                  <a:cubicBezTo>
                    <a:pt x="1036447" y="2103386"/>
                    <a:pt x="1055855" y="2122983"/>
                    <a:pt x="1055997" y="2147963"/>
                  </a:cubicBezTo>
                  <a:cubicBezTo>
                    <a:pt x="1056185" y="2173745"/>
                    <a:pt x="1036777" y="2193247"/>
                    <a:pt x="1011043" y="2193294"/>
                  </a:cubicBezTo>
                  <a:cubicBezTo>
                    <a:pt x="985214" y="2193342"/>
                    <a:pt x="965994" y="2174028"/>
                    <a:pt x="966042" y="2148105"/>
                  </a:cubicBezTo>
                  <a:cubicBezTo>
                    <a:pt x="966089" y="2122605"/>
                    <a:pt x="986063" y="2102914"/>
                    <a:pt x="1011609" y="2103150"/>
                  </a:cubicBezTo>
                  <a:close/>
                  <a:moveTo>
                    <a:pt x="869286" y="2103150"/>
                  </a:moveTo>
                  <a:cubicBezTo>
                    <a:pt x="893558" y="2103528"/>
                    <a:pt x="913862" y="2123974"/>
                    <a:pt x="913957" y="2148245"/>
                  </a:cubicBezTo>
                  <a:cubicBezTo>
                    <a:pt x="914051" y="2173556"/>
                    <a:pt x="893888" y="2193388"/>
                    <a:pt x="868247" y="2193294"/>
                  </a:cubicBezTo>
                  <a:cubicBezTo>
                    <a:pt x="842654" y="2193200"/>
                    <a:pt x="822350" y="2172895"/>
                    <a:pt x="822821" y="2147868"/>
                  </a:cubicBezTo>
                  <a:cubicBezTo>
                    <a:pt x="823294" y="2122983"/>
                    <a:pt x="844307" y="2102820"/>
                    <a:pt x="869286" y="2103150"/>
                  </a:cubicBezTo>
                  <a:close/>
                  <a:moveTo>
                    <a:pt x="1878288" y="2098333"/>
                  </a:moveTo>
                  <a:cubicBezTo>
                    <a:pt x="1874227" y="2097861"/>
                    <a:pt x="1871394" y="2100741"/>
                    <a:pt x="1870686" y="2104425"/>
                  </a:cubicBezTo>
                  <a:cubicBezTo>
                    <a:pt x="1869883" y="2108580"/>
                    <a:pt x="1872669" y="2111036"/>
                    <a:pt x="1876636" y="2111649"/>
                  </a:cubicBezTo>
                  <a:cubicBezTo>
                    <a:pt x="1880838" y="2112263"/>
                    <a:pt x="1883483" y="2110375"/>
                    <a:pt x="1884144" y="2105793"/>
                  </a:cubicBezTo>
                  <a:cubicBezTo>
                    <a:pt x="1884002" y="2102064"/>
                    <a:pt x="1882444" y="2098806"/>
                    <a:pt x="1878288" y="2098333"/>
                  </a:cubicBezTo>
                  <a:close/>
                  <a:moveTo>
                    <a:pt x="2643354" y="2098239"/>
                  </a:moveTo>
                  <a:cubicBezTo>
                    <a:pt x="2638774" y="2098333"/>
                    <a:pt x="2635894" y="2101544"/>
                    <a:pt x="2636083" y="2105983"/>
                  </a:cubicBezTo>
                  <a:cubicBezTo>
                    <a:pt x="2636319" y="2109950"/>
                    <a:pt x="2639341" y="2112027"/>
                    <a:pt x="2643496" y="2111838"/>
                  </a:cubicBezTo>
                  <a:cubicBezTo>
                    <a:pt x="2647888" y="2111791"/>
                    <a:pt x="2650343" y="2108958"/>
                    <a:pt x="2650107" y="2105180"/>
                  </a:cubicBezTo>
                  <a:cubicBezTo>
                    <a:pt x="2649918" y="2101639"/>
                    <a:pt x="2647509" y="2098191"/>
                    <a:pt x="2643354" y="2098239"/>
                  </a:cubicBezTo>
                  <a:close/>
                  <a:moveTo>
                    <a:pt x="2022452" y="2098239"/>
                  </a:moveTo>
                  <a:cubicBezTo>
                    <a:pt x="2017730" y="2098050"/>
                    <a:pt x="2015179" y="2101403"/>
                    <a:pt x="2015321" y="2105842"/>
                  </a:cubicBezTo>
                  <a:cubicBezTo>
                    <a:pt x="2015463" y="2109903"/>
                    <a:pt x="2018249" y="2112074"/>
                    <a:pt x="2022498" y="2111838"/>
                  </a:cubicBezTo>
                  <a:cubicBezTo>
                    <a:pt x="2026701" y="2111603"/>
                    <a:pt x="2028638" y="2109052"/>
                    <a:pt x="2029439" y="2105227"/>
                  </a:cubicBezTo>
                  <a:cubicBezTo>
                    <a:pt x="2028354" y="2101592"/>
                    <a:pt x="2026323" y="2098381"/>
                    <a:pt x="2022452" y="2098239"/>
                  </a:cubicBezTo>
                  <a:close/>
                  <a:moveTo>
                    <a:pt x="2127942" y="2098097"/>
                  </a:moveTo>
                  <a:cubicBezTo>
                    <a:pt x="2123881" y="2098427"/>
                    <a:pt x="2121001" y="2100742"/>
                    <a:pt x="2120340" y="2104519"/>
                  </a:cubicBezTo>
                  <a:cubicBezTo>
                    <a:pt x="2119585" y="2108769"/>
                    <a:pt x="2122465" y="2111225"/>
                    <a:pt x="2126526" y="2111744"/>
                  </a:cubicBezTo>
                  <a:cubicBezTo>
                    <a:pt x="2130635" y="2112263"/>
                    <a:pt x="2133609" y="2110327"/>
                    <a:pt x="2133940" y="2105935"/>
                  </a:cubicBezTo>
                  <a:cubicBezTo>
                    <a:pt x="2134223" y="2101827"/>
                    <a:pt x="2131815" y="2099372"/>
                    <a:pt x="2127942" y="2098097"/>
                  </a:cubicBezTo>
                  <a:close/>
                  <a:moveTo>
                    <a:pt x="5139572" y="2086576"/>
                  </a:moveTo>
                  <a:cubicBezTo>
                    <a:pt x="5135605" y="2087096"/>
                    <a:pt x="5132583" y="2089220"/>
                    <a:pt x="5133339" y="2093706"/>
                  </a:cubicBezTo>
                  <a:cubicBezTo>
                    <a:pt x="5133953" y="2097578"/>
                    <a:pt x="5136502" y="2100411"/>
                    <a:pt x="5140705" y="2100034"/>
                  </a:cubicBezTo>
                  <a:cubicBezTo>
                    <a:pt x="5144813" y="2099656"/>
                    <a:pt x="5146891" y="2096823"/>
                    <a:pt x="5146844" y="2092101"/>
                  </a:cubicBezTo>
                  <a:cubicBezTo>
                    <a:pt x="5146325" y="2088228"/>
                    <a:pt x="5143822" y="2086057"/>
                    <a:pt x="5139572" y="2086576"/>
                  </a:cubicBezTo>
                  <a:close/>
                  <a:moveTo>
                    <a:pt x="4861350" y="2086576"/>
                  </a:moveTo>
                  <a:cubicBezTo>
                    <a:pt x="4857382" y="2087096"/>
                    <a:pt x="4854360" y="2089220"/>
                    <a:pt x="4855116" y="2093706"/>
                  </a:cubicBezTo>
                  <a:cubicBezTo>
                    <a:pt x="4855730" y="2097578"/>
                    <a:pt x="4858280" y="2100411"/>
                    <a:pt x="4862482" y="2100034"/>
                  </a:cubicBezTo>
                  <a:cubicBezTo>
                    <a:pt x="4866591" y="2099656"/>
                    <a:pt x="4868668" y="2096823"/>
                    <a:pt x="4868621" y="2092101"/>
                  </a:cubicBezTo>
                  <a:cubicBezTo>
                    <a:pt x="4868101" y="2088228"/>
                    <a:pt x="4865599" y="2086057"/>
                    <a:pt x="4861350" y="2086576"/>
                  </a:cubicBezTo>
                  <a:close/>
                  <a:moveTo>
                    <a:pt x="638379" y="2086529"/>
                  </a:moveTo>
                  <a:cubicBezTo>
                    <a:pt x="633939" y="2086717"/>
                    <a:pt x="631956" y="2089504"/>
                    <a:pt x="632381" y="2093754"/>
                  </a:cubicBezTo>
                  <a:cubicBezTo>
                    <a:pt x="632806" y="2097861"/>
                    <a:pt x="635357" y="2100506"/>
                    <a:pt x="639560" y="2099986"/>
                  </a:cubicBezTo>
                  <a:cubicBezTo>
                    <a:pt x="643526" y="2099515"/>
                    <a:pt x="645698" y="2096634"/>
                    <a:pt x="646028" y="2092337"/>
                  </a:cubicBezTo>
                  <a:cubicBezTo>
                    <a:pt x="645179" y="2088323"/>
                    <a:pt x="642440" y="2086387"/>
                    <a:pt x="638379" y="2086529"/>
                  </a:cubicBezTo>
                  <a:close/>
                  <a:moveTo>
                    <a:pt x="4613583" y="2075431"/>
                  </a:moveTo>
                  <a:cubicBezTo>
                    <a:pt x="4609332" y="2075290"/>
                    <a:pt x="4606405" y="2077415"/>
                    <a:pt x="4606358" y="2081429"/>
                  </a:cubicBezTo>
                  <a:cubicBezTo>
                    <a:pt x="4606264" y="2085773"/>
                    <a:pt x="4609002" y="2089220"/>
                    <a:pt x="4613677" y="2089032"/>
                  </a:cubicBezTo>
                  <a:cubicBezTo>
                    <a:pt x="4617596" y="2088890"/>
                    <a:pt x="4619532" y="2085632"/>
                    <a:pt x="4620618" y="2081948"/>
                  </a:cubicBezTo>
                  <a:cubicBezTo>
                    <a:pt x="4619815" y="2078076"/>
                    <a:pt x="4617832" y="2075573"/>
                    <a:pt x="4613583" y="2075431"/>
                  </a:cubicBezTo>
                  <a:close/>
                  <a:moveTo>
                    <a:pt x="2121568" y="2059943"/>
                  </a:moveTo>
                  <a:cubicBezTo>
                    <a:pt x="2138756" y="2057299"/>
                    <a:pt x="2157974" y="2066553"/>
                    <a:pt x="2166663" y="2083458"/>
                  </a:cubicBezTo>
                  <a:cubicBezTo>
                    <a:pt x="2170441" y="2090872"/>
                    <a:pt x="2174974" y="2092242"/>
                    <a:pt x="2182388" y="2092242"/>
                  </a:cubicBezTo>
                  <a:cubicBezTo>
                    <a:pt x="2317533" y="2092053"/>
                    <a:pt x="2452725" y="2092005"/>
                    <a:pt x="2587870" y="2092336"/>
                  </a:cubicBezTo>
                  <a:cubicBezTo>
                    <a:pt x="2596276" y="2092383"/>
                    <a:pt x="2600289" y="2089834"/>
                    <a:pt x="2604303" y="2082515"/>
                  </a:cubicBezTo>
                  <a:cubicBezTo>
                    <a:pt x="2615258" y="2062682"/>
                    <a:pt x="2638255" y="2054938"/>
                    <a:pt x="2659126" y="2062682"/>
                  </a:cubicBezTo>
                  <a:cubicBezTo>
                    <a:pt x="2679053" y="2070095"/>
                    <a:pt x="2691425" y="2091769"/>
                    <a:pt x="2687552" y="2112451"/>
                  </a:cubicBezTo>
                  <a:cubicBezTo>
                    <a:pt x="2683162" y="2135684"/>
                    <a:pt x="2666351" y="2149992"/>
                    <a:pt x="2635327" y="2150087"/>
                  </a:cubicBezTo>
                  <a:cubicBezTo>
                    <a:pt x="2626733" y="2150040"/>
                    <a:pt x="2613370" y="2143665"/>
                    <a:pt x="2604964" y="2129120"/>
                  </a:cubicBezTo>
                  <a:cubicBezTo>
                    <a:pt x="2601753" y="2123691"/>
                    <a:pt x="2598070" y="2122179"/>
                    <a:pt x="2592073" y="2122179"/>
                  </a:cubicBezTo>
                  <a:cubicBezTo>
                    <a:pt x="2454236" y="2122321"/>
                    <a:pt x="2316352" y="2122368"/>
                    <a:pt x="2178469" y="2122133"/>
                  </a:cubicBezTo>
                  <a:cubicBezTo>
                    <a:pt x="2171621" y="2122133"/>
                    <a:pt x="2168458" y="2124729"/>
                    <a:pt x="2164869" y="2130160"/>
                  </a:cubicBezTo>
                  <a:cubicBezTo>
                    <a:pt x="2152970" y="2148340"/>
                    <a:pt x="2131106" y="2155045"/>
                    <a:pt x="2111415" y="2147489"/>
                  </a:cubicBezTo>
                  <a:cubicBezTo>
                    <a:pt x="2092763" y="2140406"/>
                    <a:pt x="2080061" y="2120810"/>
                    <a:pt x="2081856" y="2101922"/>
                  </a:cubicBezTo>
                  <a:cubicBezTo>
                    <a:pt x="2083886" y="2080484"/>
                    <a:pt x="2100225" y="2063201"/>
                    <a:pt x="2121568" y="2059943"/>
                  </a:cubicBezTo>
                  <a:close/>
                  <a:moveTo>
                    <a:pt x="1876778" y="2059801"/>
                  </a:moveTo>
                  <a:cubicBezTo>
                    <a:pt x="1901758" y="2059329"/>
                    <a:pt x="1922392" y="2079586"/>
                    <a:pt x="1922582" y="2104802"/>
                  </a:cubicBezTo>
                  <a:cubicBezTo>
                    <a:pt x="1922770" y="2130773"/>
                    <a:pt x="1903598" y="2150133"/>
                    <a:pt x="1877627" y="2150181"/>
                  </a:cubicBezTo>
                  <a:cubicBezTo>
                    <a:pt x="1852175" y="2150229"/>
                    <a:pt x="1831823" y="2130018"/>
                    <a:pt x="1832012" y="2105038"/>
                  </a:cubicBezTo>
                  <a:cubicBezTo>
                    <a:pt x="1832248" y="2080862"/>
                    <a:pt x="1852648" y="2060226"/>
                    <a:pt x="1876778" y="2059801"/>
                  </a:cubicBezTo>
                  <a:close/>
                  <a:moveTo>
                    <a:pt x="2022216" y="2059754"/>
                  </a:moveTo>
                  <a:cubicBezTo>
                    <a:pt x="2046865" y="2059849"/>
                    <a:pt x="2068019" y="2081193"/>
                    <a:pt x="2067689" y="2105700"/>
                  </a:cubicBezTo>
                  <a:cubicBezTo>
                    <a:pt x="2067357" y="2130963"/>
                    <a:pt x="2047006" y="2150465"/>
                    <a:pt x="2021365" y="2150134"/>
                  </a:cubicBezTo>
                  <a:cubicBezTo>
                    <a:pt x="1996149" y="2149804"/>
                    <a:pt x="1976837" y="2130443"/>
                    <a:pt x="1976789" y="2105464"/>
                  </a:cubicBezTo>
                  <a:cubicBezTo>
                    <a:pt x="1976695" y="2080484"/>
                    <a:pt x="1997377" y="2059660"/>
                    <a:pt x="2022216" y="2059754"/>
                  </a:cubicBezTo>
                  <a:close/>
                  <a:moveTo>
                    <a:pt x="638661" y="2048044"/>
                  </a:moveTo>
                  <a:cubicBezTo>
                    <a:pt x="664208" y="2047996"/>
                    <a:pt x="684277" y="2067829"/>
                    <a:pt x="684183" y="2093139"/>
                  </a:cubicBezTo>
                  <a:cubicBezTo>
                    <a:pt x="684089" y="2118072"/>
                    <a:pt x="663311" y="2138660"/>
                    <a:pt x="638521" y="2138424"/>
                  </a:cubicBezTo>
                  <a:cubicBezTo>
                    <a:pt x="613824" y="2138188"/>
                    <a:pt x="594180" y="2118403"/>
                    <a:pt x="593991" y="2093612"/>
                  </a:cubicBezTo>
                  <a:cubicBezTo>
                    <a:pt x="593802" y="2067593"/>
                    <a:pt x="612832" y="2048138"/>
                    <a:pt x="638661" y="2048044"/>
                  </a:cubicBezTo>
                  <a:close/>
                  <a:moveTo>
                    <a:pt x="4737111" y="1973105"/>
                  </a:moveTo>
                  <a:cubicBezTo>
                    <a:pt x="4732814" y="1972539"/>
                    <a:pt x="4730170" y="1974711"/>
                    <a:pt x="4729791" y="1978961"/>
                  </a:cubicBezTo>
                  <a:cubicBezTo>
                    <a:pt x="4729367" y="1983022"/>
                    <a:pt x="4731303" y="1985760"/>
                    <a:pt x="4735789" y="1986563"/>
                  </a:cubicBezTo>
                  <a:cubicBezTo>
                    <a:pt x="4739567" y="1986374"/>
                    <a:pt x="4742541" y="1984580"/>
                    <a:pt x="4743061" y="1980471"/>
                  </a:cubicBezTo>
                  <a:cubicBezTo>
                    <a:pt x="4743580" y="1976316"/>
                    <a:pt x="4741266" y="1973624"/>
                    <a:pt x="4737111" y="1973105"/>
                  </a:cubicBezTo>
                  <a:close/>
                  <a:moveTo>
                    <a:pt x="4996825" y="1972963"/>
                  </a:moveTo>
                  <a:cubicBezTo>
                    <a:pt x="4992906" y="1973435"/>
                    <a:pt x="4990308" y="1975608"/>
                    <a:pt x="4990498" y="1979905"/>
                  </a:cubicBezTo>
                  <a:cubicBezTo>
                    <a:pt x="4990733" y="1984059"/>
                    <a:pt x="4993330" y="1986468"/>
                    <a:pt x="4997533" y="1986374"/>
                  </a:cubicBezTo>
                  <a:cubicBezTo>
                    <a:pt x="5001878" y="1986279"/>
                    <a:pt x="5004097" y="1983588"/>
                    <a:pt x="5003955" y="1979433"/>
                  </a:cubicBezTo>
                  <a:cubicBezTo>
                    <a:pt x="5003861" y="1975182"/>
                    <a:pt x="5001311" y="1973011"/>
                    <a:pt x="4996825" y="1972963"/>
                  </a:cubicBezTo>
                  <a:close/>
                  <a:moveTo>
                    <a:pt x="4136939" y="1965644"/>
                  </a:moveTo>
                  <a:cubicBezTo>
                    <a:pt x="4133445" y="1966258"/>
                    <a:pt x="4130611" y="1969328"/>
                    <a:pt x="4131273" y="1973389"/>
                  </a:cubicBezTo>
                  <a:cubicBezTo>
                    <a:pt x="4131934" y="1977261"/>
                    <a:pt x="4134814" y="1979385"/>
                    <a:pt x="4138923" y="1978961"/>
                  </a:cubicBezTo>
                  <a:cubicBezTo>
                    <a:pt x="4141897" y="1978630"/>
                    <a:pt x="4144070" y="1977449"/>
                    <a:pt x="4142370" y="1973578"/>
                  </a:cubicBezTo>
                  <a:cubicBezTo>
                    <a:pt x="4139915" y="1971547"/>
                    <a:pt x="4143880" y="1964416"/>
                    <a:pt x="4136939" y="1965644"/>
                  </a:cubicBezTo>
                  <a:close/>
                  <a:moveTo>
                    <a:pt x="4410960" y="1961064"/>
                  </a:moveTo>
                  <a:cubicBezTo>
                    <a:pt x="4407088" y="1960639"/>
                    <a:pt x="4404066" y="1962716"/>
                    <a:pt x="4403925" y="1967297"/>
                  </a:cubicBezTo>
                  <a:cubicBezTo>
                    <a:pt x="4403735" y="1971595"/>
                    <a:pt x="4405861" y="1974475"/>
                    <a:pt x="4409969" y="1974758"/>
                  </a:cubicBezTo>
                  <a:cubicBezTo>
                    <a:pt x="4413982" y="1974994"/>
                    <a:pt x="4416297" y="1971972"/>
                    <a:pt x="4417619" y="1968383"/>
                  </a:cubicBezTo>
                  <a:cubicBezTo>
                    <a:pt x="4417524" y="1963945"/>
                    <a:pt x="4414643" y="1961489"/>
                    <a:pt x="4410960" y="1961064"/>
                  </a:cubicBezTo>
                  <a:close/>
                  <a:moveTo>
                    <a:pt x="519479" y="1943496"/>
                  </a:moveTo>
                  <a:cubicBezTo>
                    <a:pt x="515512" y="1943969"/>
                    <a:pt x="513057" y="1946519"/>
                    <a:pt x="513339" y="1950815"/>
                  </a:cubicBezTo>
                  <a:cubicBezTo>
                    <a:pt x="513670" y="1955207"/>
                    <a:pt x="516551" y="1957143"/>
                    <a:pt x="520612" y="1956860"/>
                  </a:cubicBezTo>
                  <a:cubicBezTo>
                    <a:pt x="524768" y="1956577"/>
                    <a:pt x="526986" y="1954027"/>
                    <a:pt x="526608" y="1948172"/>
                  </a:cubicBezTo>
                  <a:cubicBezTo>
                    <a:pt x="525853" y="1945763"/>
                    <a:pt x="523728" y="1942977"/>
                    <a:pt x="519479" y="1943496"/>
                  </a:cubicBezTo>
                  <a:close/>
                  <a:moveTo>
                    <a:pt x="4997628" y="1934762"/>
                  </a:moveTo>
                  <a:cubicBezTo>
                    <a:pt x="5018074" y="1934856"/>
                    <a:pt x="5035263" y="1947605"/>
                    <a:pt x="5040976" y="1967061"/>
                  </a:cubicBezTo>
                  <a:cubicBezTo>
                    <a:pt x="5046501" y="1985855"/>
                    <a:pt x="5038946" y="2007434"/>
                    <a:pt x="5021616" y="2017633"/>
                  </a:cubicBezTo>
                  <a:cubicBezTo>
                    <a:pt x="5014343" y="2021883"/>
                    <a:pt x="5012078" y="2026228"/>
                    <a:pt x="5012172" y="2034397"/>
                  </a:cubicBezTo>
                  <a:cubicBezTo>
                    <a:pt x="5012597" y="2081806"/>
                    <a:pt x="5012502" y="2129263"/>
                    <a:pt x="5012218" y="2176672"/>
                  </a:cubicBezTo>
                  <a:cubicBezTo>
                    <a:pt x="5012172" y="2184086"/>
                    <a:pt x="5013777" y="2188525"/>
                    <a:pt x="5020860" y="2192633"/>
                  </a:cubicBezTo>
                  <a:cubicBezTo>
                    <a:pt x="5038757" y="2202927"/>
                    <a:pt x="5046453" y="2223562"/>
                    <a:pt x="5041307" y="2242780"/>
                  </a:cubicBezTo>
                  <a:cubicBezTo>
                    <a:pt x="5036112" y="2262189"/>
                    <a:pt x="5017271" y="2276638"/>
                    <a:pt x="4997250" y="2276543"/>
                  </a:cubicBezTo>
                  <a:cubicBezTo>
                    <a:pt x="4977606" y="2276449"/>
                    <a:pt x="4960229" y="2263180"/>
                    <a:pt x="4954137" y="2243631"/>
                  </a:cubicBezTo>
                  <a:cubicBezTo>
                    <a:pt x="4948282" y="2224695"/>
                    <a:pt x="4955271" y="2203493"/>
                    <a:pt x="4973026" y="2193199"/>
                  </a:cubicBezTo>
                  <a:cubicBezTo>
                    <a:pt x="4981242" y="2188383"/>
                    <a:pt x="4982328" y="2182952"/>
                    <a:pt x="4982328" y="2174925"/>
                  </a:cubicBezTo>
                  <a:cubicBezTo>
                    <a:pt x="4982045" y="2128413"/>
                    <a:pt x="4982045" y="2081854"/>
                    <a:pt x="4982328" y="2035342"/>
                  </a:cubicBezTo>
                  <a:cubicBezTo>
                    <a:pt x="4982376" y="2027078"/>
                    <a:pt x="4981006" y="2021836"/>
                    <a:pt x="4972790" y="2017161"/>
                  </a:cubicBezTo>
                  <a:cubicBezTo>
                    <a:pt x="4955177" y="2007104"/>
                    <a:pt x="4948188" y="1985759"/>
                    <a:pt x="4954232" y="1966683"/>
                  </a:cubicBezTo>
                  <a:cubicBezTo>
                    <a:pt x="4960607" y="1946567"/>
                    <a:pt x="4976709" y="1934667"/>
                    <a:pt x="4997628" y="1934762"/>
                  </a:cubicBezTo>
                  <a:close/>
                  <a:moveTo>
                    <a:pt x="4737253" y="1934667"/>
                  </a:moveTo>
                  <a:cubicBezTo>
                    <a:pt x="4757794" y="1934903"/>
                    <a:pt x="4773707" y="1947370"/>
                    <a:pt x="4779704" y="1967863"/>
                  </a:cubicBezTo>
                  <a:cubicBezTo>
                    <a:pt x="4785276" y="1986941"/>
                    <a:pt x="4777815" y="2007529"/>
                    <a:pt x="4759825" y="2017870"/>
                  </a:cubicBezTo>
                  <a:cubicBezTo>
                    <a:pt x="4752505" y="2022025"/>
                    <a:pt x="4751466" y="2026795"/>
                    <a:pt x="4751513" y="2033972"/>
                  </a:cubicBezTo>
                  <a:cubicBezTo>
                    <a:pt x="4751749" y="2081382"/>
                    <a:pt x="4751797" y="2128838"/>
                    <a:pt x="4751466" y="2176248"/>
                  </a:cubicBezTo>
                  <a:cubicBezTo>
                    <a:pt x="4751419" y="2184228"/>
                    <a:pt x="4753261" y="2188714"/>
                    <a:pt x="4760674" y="2193200"/>
                  </a:cubicBezTo>
                  <a:cubicBezTo>
                    <a:pt x="4779893" y="2204769"/>
                    <a:pt x="4786504" y="2228615"/>
                    <a:pt x="4777815" y="2248873"/>
                  </a:cubicBezTo>
                  <a:cubicBezTo>
                    <a:pt x="4769599" y="2267997"/>
                    <a:pt x="4747783" y="2279613"/>
                    <a:pt x="4728139" y="2275364"/>
                  </a:cubicBezTo>
                  <a:cubicBezTo>
                    <a:pt x="4705001" y="2270358"/>
                    <a:pt x="4691118" y="2253454"/>
                    <a:pt x="4691260" y="2225546"/>
                  </a:cubicBezTo>
                  <a:cubicBezTo>
                    <a:pt x="4691496" y="2213882"/>
                    <a:pt x="4698059" y="2200472"/>
                    <a:pt x="4712793" y="2192539"/>
                  </a:cubicBezTo>
                  <a:cubicBezTo>
                    <a:pt x="4719970" y="2188666"/>
                    <a:pt x="4721481" y="2183992"/>
                    <a:pt x="4721481" y="2176483"/>
                  </a:cubicBezTo>
                  <a:cubicBezTo>
                    <a:pt x="4721150" y="2129499"/>
                    <a:pt x="4721198" y="2082562"/>
                    <a:pt x="4721434" y="2035578"/>
                  </a:cubicBezTo>
                  <a:cubicBezTo>
                    <a:pt x="4721481" y="2027456"/>
                    <a:pt x="4720301" y="2022167"/>
                    <a:pt x="4711943" y="2017445"/>
                  </a:cubicBezTo>
                  <a:cubicBezTo>
                    <a:pt x="4693998" y="2007293"/>
                    <a:pt x="4686774" y="1984863"/>
                    <a:pt x="4692960" y="1965644"/>
                  </a:cubicBezTo>
                  <a:cubicBezTo>
                    <a:pt x="4699052" y="1946614"/>
                    <a:pt x="4716523" y="1934432"/>
                    <a:pt x="4737253" y="1934667"/>
                  </a:cubicBezTo>
                  <a:close/>
                  <a:moveTo>
                    <a:pt x="4397172" y="1924344"/>
                  </a:moveTo>
                  <a:cubicBezTo>
                    <a:pt x="4406132" y="1921670"/>
                    <a:pt x="4416013" y="1921776"/>
                    <a:pt x="4425268" y="1924892"/>
                  </a:cubicBezTo>
                  <a:cubicBezTo>
                    <a:pt x="4442504" y="1930701"/>
                    <a:pt x="4455537" y="1948786"/>
                    <a:pt x="4455773" y="1967203"/>
                  </a:cubicBezTo>
                  <a:cubicBezTo>
                    <a:pt x="4456009" y="1985761"/>
                    <a:pt x="4443684" y="2003893"/>
                    <a:pt x="4426402" y="2010268"/>
                  </a:cubicBezTo>
                  <a:cubicBezTo>
                    <a:pt x="4407938" y="2017115"/>
                    <a:pt x="4387303" y="2012062"/>
                    <a:pt x="4375357" y="1996243"/>
                  </a:cubicBezTo>
                  <a:cubicBezTo>
                    <a:pt x="4370917" y="1990341"/>
                    <a:pt x="4366668" y="1988593"/>
                    <a:pt x="4359821" y="1988641"/>
                  </a:cubicBezTo>
                  <a:cubicBezTo>
                    <a:pt x="4303392" y="1988829"/>
                    <a:pt x="4246916" y="1988829"/>
                    <a:pt x="4190487" y="1988593"/>
                  </a:cubicBezTo>
                  <a:cubicBezTo>
                    <a:pt x="4183971" y="1988593"/>
                    <a:pt x="4180194" y="1990199"/>
                    <a:pt x="4176511" y="1996008"/>
                  </a:cubicBezTo>
                  <a:cubicBezTo>
                    <a:pt x="4161778" y="2019240"/>
                    <a:pt x="4132075" y="2024576"/>
                    <a:pt x="4110638" y="2008474"/>
                  </a:cubicBezTo>
                  <a:cubicBezTo>
                    <a:pt x="4090002" y="1992985"/>
                    <a:pt x="4087028" y="1961961"/>
                    <a:pt x="4104262" y="1942554"/>
                  </a:cubicBezTo>
                  <a:cubicBezTo>
                    <a:pt x="4122490" y="1922012"/>
                    <a:pt x="4151578" y="1921399"/>
                    <a:pt x="4171080" y="1941751"/>
                  </a:cubicBezTo>
                  <a:cubicBezTo>
                    <a:pt x="4175944" y="1946804"/>
                    <a:pt x="4180524" y="1948740"/>
                    <a:pt x="4187323" y="1948786"/>
                  </a:cubicBezTo>
                  <a:cubicBezTo>
                    <a:pt x="4244225" y="1948550"/>
                    <a:pt x="4301125" y="1948550"/>
                    <a:pt x="4358027" y="1948786"/>
                  </a:cubicBezTo>
                  <a:cubicBezTo>
                    <a:pt x="4365392" y="1948786"/>
                    <a:pt x="4370068" y="1946992"/>
                    <a:pt x="4374600" y="1940476"/>
                  </a:cubicBezTo>
                  <a:cubicBezTo>
                    <a:pt x="4380172" y="1932472"/>
                    <a:pt x="4388212" y="1927018"/>
                    <a:pt x="4397172" y="1924344"/>
                  </a:cubicBezTo>
                  <a:close/>
                  <a:moveTo>
                    <a:pt x="523327" y="1905301"/>
                  </a:moveTo>
                  <a:cubicBezTo>
                    <a:pt x="535262" y="1906122"/>
                    <a:pt x="546819" y="1911528"/>
                    <a:pt x="554846" y="1921303"/>
                  </a:cubicBezTo>
                  <a:cubicBezTo>
                    <a:pt x="571894" y="1942128"/>
                    <a:pt x="568069" y="1972348"/>
                    <a:pt x="545308" y="1987742"/>
                  </a:cubicBezTo>
                  <a:cubicBezTo>
                    <a:pt x="538225" y="1992558"/>
                    <a:pt x="536336" y="1997328"/>
                    <a:pt x="536383" y="2005120"/>
                  </a:cubicBezTo>
                  <a:cubicBezTo>
                    <a:pt x="536714" y="2050782"/>
                    <a:pt x="536761" y="2096444"/>
                    <a:pt x="536383" y="2142106"/>
                  </a:cubicBezTo>
                  <a:cubicBezTo>
                    <a:pt x="536336" y="2150181"/>
                    <a:pt x="538650" y="2155422"/>
                    <a:pt x="545214" y="2160238"/>
                  </a:cubicBezTo>
                  <a:cubicBezTo>
                    <a:pt x="577938" y="2184369"/>
                    <a:pt x="610378" y="2208828"/>
                    <a:pt x="642772" y="2233336"/>
                  </a:cubicBezTo>
                  <a:cubicBezTo>
                    <a:pt x="647778" y="2237161"/>
                    <a:pt x="651367" y="2238389"/>
                    <a:pt x="658023" y="2234941"/>
                  </a:cubicBezTo>
                  <a:cubicBezTo>
                    <a:pt x="682532" y="2222334"/>
                    <a:pt x="710959" y="2233713"/>
                    <a:pt x="720638" y="2258788"/>
                  </a:cubicBezTo>
                  <a:cubicBezTo>
                    <a:pt x="730177" y="2283438"/>
                    <a:pt x="717192" y="2309975"/>
                    <a:pt x="691598" y="2318144"/>
                  </a:cubicBezTo>
                  <a:cubicBezTo>
                    <a:pt x="666476" y="2326172"/>
                    <a:pt x="641402" y="2311770"/>
                    <a:pt x="634697" y="2285090"/>
                  </a:cubicBezTo>
                  <a:cubicBezTo>
                    <a:pt x="632903" y="2277771"/>
                    <a:pt x="629692" y="2272624"/>
                    <a:pt x="623364" y="2267949"/>
                  </a:cubicBezTo>
                  <a:cubicBezTo>
                    <a:pt x="583699" y="2238766"/>
                    <a:pt x="544599" y="2208923"/>
                    <a:pt x="505029" y="2179647"/>
                  </a:cubicBezTo>
                  <a:cubicBezTo>
                    <a:pt x="498891" y="2175113"/>
                    <a:pt x="496576" y="2170391"/>
                    <a:pt x="496718" y="2162836"/>
                  </a:cubicBezTo>
                  <a:cubicBezTo>
                    <a:pt x="497190" y="2135731"/>
                    <a:pt x="496907" y="2108579"/>
                    <a:pt x="496907" y="2081475"/>
                  </a:cubicBezTo>
                  <a:cubicBezTo>
                    <a:pt x="496907" y="2054370"/>
                    <a:pt x="496670" y="2027218"/>
                    <a:pt x="497049" y="2000114"/>
                  </a:cubicBezTo>
                  <a:cubicBezTo>
                    <a:pt x="497143" y="1993267"/>
                    <a:pt x="495206" y="1988687"/>
                    <a:pt x="490060" y="1983871"/>
                  </a:cubicBezTo>
                  <a:cubicBezTo>
                    <a:pt x="469802" y="1964981"/>
                    <a:pt x="469850" y="1934477"/>
                    <a:pt x="489541" y="1916817"/>
                  </a:cubicBezTo>
                  <a:cubicBezTo>
                    <a:pt x="499079" y="1908246"/>
                    <a:pt x="511392" y="1904481"/>
                    <a:pt x="523327" y="1905301"/>
                  </a:cubicBezTo>
                  <a:close/>
                  <a:moveTo>
                    <a:pt x="4612496" y="1854393"/>
                  </a:moveTo>
                  <a:cubicBezTo>
                    <a:pt x="4608907" y="1854817"/>
                    <a:pt x="4605885" y="1857792"/>
                    <a:pt x="4606216" y="1861900"/>
                  </a:cubicBezTo>
                  <a:cubicBezTo>
                    <a:pt x="4606546" y="1865867"/>
                    <a:pt x="4609286" y="1868180"/>
                    <a:pt x="4613393" y="1868511"/>
                  </a:cubicBezTo>
                  <a:cubicBezTo>
                    <a:pt x="4617360" y="1867850"/>
                    <a:pt x="4620524" y="1865631"/>
                    <a:pt x="4620382" y="1861664"/>
                  </a:cubicBezTo>
                  <a:cubicBezTo>
                    <a:pt x="4620240" y="1857225"/>
                    <a:pt x="4617076" y="1853872"/>
                    <a:pt x="4612496" y="1854393"/>
                  </a:cubicBezTo>
                  <a:close/>
                  <a:moveTo>
                    <a:pt x="5140375" y="1853590"/>
                  </a:moveTo>
                  <a:cubicBezTo>
                    <a:pt x="5136030" y="1853400"/>
                    <a:pt x="5133527" y="1855856"/>
                    <a:pt x="5133292" y="1859964"/>
                  </a:cubicBezTo>
                  <a:cubicBezTo>
                    <a:pt x="5133008" y="1864120"/>
                    <a:pt x="5135795" y="1866339"/>
                    <a:pt x="5139666" y="1867095"/>
                  </a:cubicBezTo>
                  <a:cubicBezTo>
                    <a:pt x="5144152" y="1867095"/>
                    <a:pt x="5146561" y="1864639"/>
                    <a:pt x="5146749" y="1860578"/>
                  </a:cubicBezTo>
                  <a:cubicBezTo>
                    <a:pt x="5146891" y="1856518"/>
                    <a:pt x="5144813" y="1853731"/>
                    <a:pt x="5140375" y="1853590"/>
                  </a:cubicBezTo>
                  <a:close/>
                  <a:moveTo>
                    <a:pt x="4862152" y="1853590"/>
                  </a:moveTo>
                  <a:cubicBezTo>
                    <a:pt x="4857808" y="1853400"/>
                    <a:pt x="4855305" y="1855856"/>
                    <a:pt x="4855069" y="1859964"/>
                  </a:cubicBezTo>
                  <a:cubicBezTo>
                    <a:pt x="4854786" y="1864120"/>
                    <a:pt x="4857572" y="1866339"/>
                    <a:pt x="4861443" y="1867095"/>
                  </a:cubicBezTo>
                  <a:cubicBezTo>
                    <a:pt x="4865930" y="1867095"/>
                    <a:pt x="4868338" y="1864639"/>
                    <a:pt x="4868526" y="1860578"/>
                  </a:cubicBezTo>
                  <a:cubicBezTo>
                    <a:pt x="4868668" y="1856518"/>
                    <a:pt x="4866591" y="1853731"/>
                    <a:pt x="4862152" y="1853590"/>
                  </a:cubicBezTo>
                  <a:close/>
                  <a:moveTo>
                    <a:pt x="4486749" y="1842587"/>
                  </a:moveTo>
                  <a:cubicBezTo>
                    <a:pt x="4482688" y="1843107"/>
                    <a:pt x="4480138" y="1845279"/>
                    <a:pt x="4480421" y="1849576"/>
                  </a:cubicBezTo>
                  <a:cubicBezTo>
                    <a:pt x="4480705" y="1853684"/>
                    <a:pt x="4483207" y="1856234"/>
                    <a:pt x="4487410" y="1856045"/>
                  </a:cubicBezTo>
                  <a:cubicBezTo>
                    <a:pt x="4491517" y="1855857"/>
                    <a:pt x="4493926" y="1853306"/>
                    <a:pt x="4493784" y="1849057"/>
                  </a:cubicBezTo>
                  <a:cubicBezTo>
                    <a:pt x="4493643" y="1844665"/>
                    <a:pt x="4490998" y="1842777"/>
                    <a:pt x="4486749" y="1842587"/>
                  </a:cubicBezTo>
                  <a:close/>
                  <a:moveTo>
                    <a:pt x="378477" y="1824690"/>
                  </a:moveTo>
                  <a:cubicBezTo>
                    <a:pt x="373897" y="1824029"/>
                    <a:pt x="370733" y="1827429"/>
                    <a:pt x="370497" y="1831821"/>
                  </a:cubicBezTo>
                  <a:cubicBezTo>
                    <a:pt x="370308" y="1835740"/>
                    <a:pt x="373425" y="1838479"/>
                    <a:pt x="377297" y="1838715"/>
                  </a:cubicBezTo>
                  <a:cubicBezTo>
                    <a:pt x="381358" y="1838952"/>
                    <a:pt x="383577" y="1835976"/>
                    <a:pt x="384853" y="1832246"/>
                  </a:cubicBezTo>
                  <a:cubicBezTo>
                    <a:pt x="384568" y="1828232"/>
                    <a:pt x="382019" y="1825163"/>
                    <a:pt x="378477" y="1824690"/>
                  </a:cubicBezTo>
                  <a:close/>
                  <a:moveTo>
                    <a:pt x="4613251" y="1815860"/>
                  </a:moveTo>
                  <a:cubicBezTo>
                    <a:pt x="4632093" y="1815860"/>
                    <a:pt x="4650839" y="1829460"/>
                    <a:pt x="4656411" y="1847214"/>
                  </a:cubicBezTo>
                  <a:cubicBezTo>
                    <a:pt x="4662881" y="1867708"/>
                    <a:pt x="4655608" y="1888438"/>
                    <a:pt x="4636673" y="1899818"/>
                  </a:cubicBezTo>
                  <a:cubicBezTo>
                    <a:pt x="4630204" y="1903738"/>
                    <a:pt x="4628787" y="1907987"/>
                    <a:pt x="4628882" y="1914835"/>
                  </a:cubicBezTo>
                  <a:cubicBezTo>
                    <a:pt x="4629165" y="1952327"/>
                    <a:pt x="4629213" y="1989868"/>
                    <a:pt x="4628835" y="2027362"/>
                  </a:cubicBezTo>
                  <a:cubicBezTo>
                    <a:pt x="4628740" y="2035248"/>
                    <a:pt x="4630346" y="2039970"/>
                    <a:pt x="4637900" y="2044361"/>
                  </a:cubicBezTo>
                  <a:cubicBezTo>
                    <a:pt x="4655703" y="2054607"/>
                    <a:pt x="4662644" y="2076282"/>
                    <a:pt x="4656411" y="2096256"/>
                  </a:cubicBezTo>
                  <a:cubicBezTo>
                    <a:pt x="4650886" y="2114011"/>
                    <a:pt x="4632140" y="2127611"/>
                    <a:pt x="4613251" y="2127563"/>
                  </a:cubicBezTo>
                  <a:cubicBezTo>
                    <a:pt x="4594317" y="2127516"/>
                    <a:pt x="4575711" y="2113964"/>
                    <a:pt x="4570140" y="2096161"/>
                  </a:cubicBezTo>
                  <a:cubicBezTo>
                    <a:pt x="4563906" y="2076329"/>
                    <a:pt x="4571084" y="2054655"/>
                    <a:pt x="4588839" y="2044266"/>
                  </a:cubicBezTo>
                  <a:cubicBezTo>
                    <a:pt x="4596252" y="2039922"/>
                    <a:pt x="4598188" y="2035294"/>
                    <a:pt x="4598094" y="2027266"/>
                  </a:cubicBezTo>
                  <a:cubicBezTo>
                    <a:pt x="4597669" y="1989774"/>
                    <a:pt x="4597716" y="1952233"/>
                    <a:pt x="4598046" y="1914740"/>
                  </a:cubicBezTo>
                  <a:cubicBezTo>
                    <a:pt x="4598094" y="1907704"/>
                    <a:pt x="4596300" y="1903596"/>
                    <a:pt x="4589877" y="1899818"/>
                  </a:cubicBezTo>
                  <a:cubicBezTo>
                    <a:pt x="4571462" y="1889005"/>
                    <a:pt x="4564143" y="1868983"/>
                    <a:pt x="4569808" y="1848537"/>
                  </a:cubicBezTo>
                  <a:cubicBezTo>
                    <a:pt x="4574909" y="1829980"/>
                    <a:pt x="4593702" y="1815860"/>
                    <a:pt x="4613251" y="1815860"/>
                  </a:cubicBezTo>
                  <a:close/>
                  <a:moveTo>
                    <a:pt x="5143686" y="1815152"/>
                  </a:moveTo>
                  <a:cubicBezTo>
                    <a:pt x="5155722" y="1816156"/>
                    <a:pt x="5167432" y="1821928"/>
                    <a:pt x="5175743" y="1832199"/>
                  </a:cubicBezTo>
                  <a:cubicBezTo>
                    <a:pt x="5191940" y="1852220"/>
                    <a:pt x="5187737" y="1883433"/>
                    <a:pt x="5165495" y="1897363"/>
                  </a:cubicBezTo>
                  <a:cubicBezTo>
                    <a:pt x="5156854" y="1902793"/>
                    <a:pt x="5154871" y="1908366"/>
                    <a:pt x="5154966" y="1917668"/>
                  </a:cubicBezTo>
                  <a:cubicBezTo>
                    <a:pt x="5155438" y="1958277"/>
                    <a:pt x="5155344" y="1998934"/>
                    <a:pt x="5155013" y="2039544"/>
                  </a:cubicBezTo>
                  <a:cubicBezTo>
                    <a:pt x="5154966" y="2046675"/>
                    <a:pt x="5156902" y="2050546"/>
                    <a:pt x="5163324" y="2054371"/>
                  </a:cubicBezTo>
                  <a:cubicBezTo>
                    <a:pt x="5181740" y="2065374"/>
                    <a:pt x="5189531" y="2086103"/>
                    <a:pt x="5183959" y="2105700"/>
                  </a:cubicBezTo>
                  <a:cubicBezTo>
                    <a:pt x="5178623" y="2124353"/>
                    <a:pt x="5160254" y="2138283"/>
                    <a:pt x="5140610" y="2138471"/>
                  </a:cubicBezTo>
                  <a:cubicBezTo>
                    <a:pt x="5120212" y="2138613"/>
                    <a:pt x="5102882" y="2125344"/>
                    <a:pt x="5096790" y="2104945"/>
                  </a:cubicBezTo>
                  <a:cubicBezTo>
                    <a:pt x="5090888" y="2085254"/>
                    <a:pt x="5098538" y="2065374"/>
                    <a:pt x="5117568" y="2054182"/>
                  </a:cubicBezTo>
                  <a:cubicBezTo>
                    <a:pt x="5123706" y="2050594"/>
                    <a:pt x="5124981" y="2046721"/>
                    <a:pt x="5124839" y="2040441"/>
                  </a:cubicBezTo>
                  <a:cubicBezTo>
                    <a:pt x="5124509" y="2019240"/>
                    <a:pt x="5124697" y="1997990"/>
                    <a:pt x="5124697" y="1976788"/>
                  </a:cubicBezTo>
                  <a:cubicBezTo>
                    <a:pt x="5124697" y="1961441"/>
                    <a:pt x="5124273" y="1946095"/>
                    <a:pt x="5124839" y="1930748"/>
                  </a:cubicBezTo>
                  <a:cubicBezTo>
                    <a:pt x="5125453" y="1915401"/>
                    <a:pt x="5124839" y="1903219"/>
                    <a:pt x="5109257" y="1892216"/>
                  </a:cubicBezTo>
                  <a:cubicBezTo>
                    <a:pt x="5088195" y="1877342"/>
                    <a:pt x="5090321" y="1844429"/>
                    <a:pt x="5109682" y="1826721"/>
                  </a:cubicBezTo>
                  <a:cubicBezTo>
                    <a:pt x="5119291" y="1817914"/>
                    <a:pt x="5131651" y="1814148"/>
                    <a:pt x="5143686" y="1815152"/>
                  </a:cubicBezTo>
                  <a:close/>
                  <a:moveTo>
                    <a:pt x="4865510" y="1815152"/>
                  </a:moveTo>
                  <a:cubicBezTo>
                    <a:pt x="4877546" y="1816156"/>
                    <a:pt x="4889256" y="1821928"/>
                    <a:pt x="4897567" y="1832199"/>
                  </a:cubicBezTo>
                  <a:cubicBezTo>
                    <a:pt x="4913764" y="1852220"/>
                    <a:pt x="4909561" y="1883433"/>
                    <a:pt x="4887321" y="1897363"/>
                  </a:cubicBezTo>
                  <a:cubicBezTo>
                    <a:pt x="4878679" y="1902793"/>
                    <a:pt x="4876696" y="1908366"/>
                    <a:pt x="4876790" y="1917668"/>
                  </a:cubicBezTo>
                  <a:cubicBezTo>
                    <a:pt x="4877263" y="1958277"/>
                    <a:pt x="4877168" y="1998934"/>
                    <a:pt x="4876837" y="2039544"/>
                  </a:cubicBezTo>
                  <a:cubicBezTo>
                    <a:pt x="4876790" y="2046675"/>
                    <a:pt x="4878726" y="2050546"/>
                    <a:pt x="4885149" y="2054371"/>
                  </a:cubicBezTo>
                  <a:cubicBezTo>
                    <a:pt x="4903564" y="2065374"/>
                    <a:pt x="4911356" y="2086103"/>
                    <a:pt x="4905783" y="2105700"/>
                  </a:cubicBezTo>
                  <a:cubicBezTo>
                    <a:pt x="4900448" y="2124353"/>
                    <a:pt x="4882079" y="2138283"/>
                    <a:pt x="4862436" y="2138471"/>
                  </a:cubicBezTo>
                  <a:cubicBezTo>
                    <a:pt x="4842036" y="2138613"/>
                    <a:pt x="4824706" y="2125344"/>
                    <a:pt x="4818615" y="2104945"/>
                  </a:cubicBezTo>
                  <a:cubicBezTo>
                    <a:pt x="4812712" y="2085254"/>
                    <a:pt x="4820361" y="2065374"/>
                    <a:pt x="4839392" y="2054182"/>
                  </a:cubicBezTo>
                  <a:cubicBezTo>
                    <a:pt x="4845483" y="2050594"/>
                    <a:pt x="4846758" y="2046721"/>
                    <a:pt x="4846663" y="2040441"/>
                  </a:cubicBezTo>
                  <a:cubicBezTo>
                    <a:pt x="4846333" y="2019240"/>
                    <a:pt x="4846522" y="1997990"/>
                    <a:pt x="4846522" y="1976788"/>
                  </a:cubicBezTo>
                  <a:cubicBezTo>
                    <a:pt x="4846522" y="1961441"/>
                    <a:pt x="4846097" y="1946095"/>
                    <a:pt x="4846663" y="1930748"/>
                  </a:cubicBezTo>
                  <a:cubicBezTo>
                    <a:pt x="4847277" y="1915401"/>
                    <a:pt x="4846663" y="1903219"/>
                    <a:pt x="4831081" y="1892216"/>
                  </a:cubicBezTo>
                  <a:cubicBezTo>
                    <a:pt x="4810021" y="1877342"/>
                    <a:pt x="4812146" y="1844429"/>
                    <a:pt x="4831505" y="1826721"/>
                  </a:cubicBezTo>
                  <a:cubicBezTo>
                    <a:pt x="4841115" y="1817914"/>
                    <a:pt x="4853475" y="1814148"/>
                    <a:pt x="4865510" y="1815152"/>
                  </a:cubicBezTo>
                  <a:close/>
                  <a:moveTo>
                    <a:pt x="4487598" y="1804244"/>
                  </a:moveTo>
                  <a:cubicBezTo>
                    <a:pt x="4508092" y="1804386"/>
                    <a:pt x="4524950" y="1817088"/>
                    <a:pt x="4530758" y="1836779"/>
                  </a:cubicBezTo>
                  <a:cubicBezTo>
                    <a:pt x="4536330" y="1855762"/>
                    <a:pt x="4528728" y="1876870"/>
                    <a:pt x="4511114" y="1887211"/>
                  </a:cubicBezTo>
                  <a:cubicBezTo>
                    <a:pt x="4503795" y="1891508"/>
                    <a:pt x="4501906" y="1896136"/>
                    <a:pt x="4501954" y="1904257"/>
                  </a:cubicBezTo>
                  <a:cubicBezTo>
                    <a:pt x="4502284" y="1983824"/>
                    <a:pt x="4501954" y="2063390"/>
                    <a:pt x="4502379" y="2142957"/>
                  </a:cubicBezTo>
                  <a:cubicBezTo>
                    <a:pt x="4502425" y="2152968"/>
                    <a:pt x="4500160" y="2155755"/>
                    <a:pt x="4489865" y="2155613"/>
                  </a:cubicBezTo>
                  <a:cubicBezTo>
                    <a:pt x="4443778" y="2154998"/>
                    <a:pt x="4397644" y="2155329"/>
                    <a:pt x="4351509" y="2155329"/>
                  </a:cubicBezTo>
                  <a:cubicBezTo>
                    <a:pt x="4305846" y="2155329"/>
                    <a:pt x="4260184" y="2155471"/>
                    <a:pt x="4214522" y="2155188"/>
                  </a:cubicBezTo>
                  <a:cubicBezTo>
                    <a:pt x="4207487" y="2155140"/>
                    <a:pt x="4203567" y="2156887"/>
                    <a:pt x="4199789" y="2163451"/>
                  </a:cubicBezTo>
                  <a:cubicBezTo>
                    <a:pt x="4189164" y="2181867"/>
                    <a:pt x="4168435" y="2189612"/>
                    <a:pt x="4148413" y="2184181"/>
                  </a:cubicBezTo>
                  <a:cubicBezTo>
                    <a:pt x="4129667" y="2179129"/>
                    <a:pt x="4116162" y="2160948"/>
                    <a:pt x="4116162" y="2140738"/>
                  </a:cubicBezTo>
                  <a:cubicBezTo>
                    <a:pt x="4116162" y="2119583"/>
                    <a:pt x="4127967" y="2103481"/>
                    <a:pt x="4148083" y="2097343"/>
                  </a:cubicBezTo>
                  <a:cubicBezTo>
                    <a:pt x="4168199" y="2091204"/>
                    <a:pt x="4188221" y="2098240"/>
                    <a:pt x="4199411" y="2116938"/>
                  </a:cubicBezTo>
                  <a:cubicBezTo>
                    <a:pt x="4203331" y="2123502"/>
                    <a:pt x="4207439" y="2125014"/>
                    <a:pt x="4214380" y="2125014"/>
                  </a:cubicBezTo>
                  <a:cubicBezTo>
                    <a:pt x="4296261" y="2124824"/>
                    <a:pt x="4378094" y="2124636"/>
                    <a:pt x="4459927" y="2125155"/>
                  </a:cubicBezTo>
                  <a:cubicBezTo>
                    <a:pt x="4470505" y="2125203"/>
                    <a:pt x="4472299" y="2121992"/>
                    <a:pt x="4472252" y="2112264"/>
                  </a:cubicBezTo>
                  <a:cubicBezTo>
                    <a:pt x="4471827" y="2042614"/>
                    <a:pt x="4471922" y="1973010"/>
                    <a:pt x="4472158" y="1903360"/>
                  </a:cubicBezTo>
                  <a:cubicBezTo>
                    <a:pt x="4472205" y="1895994"/>
                    <a:pt x="4470647" y="1891461"/>
                    <a:pt x="4463563" y="1887399"/>
                  </a:cubicBezTo>
                  <a:cubicBezTo>
                    <a:pt x="4445715" y="1877153"/>
                    <a:pt x="4437970" y="1856187"/>
                    <a:pt x="4443448" y="1837252"/>
                  </a:cubicBezTo>
                  <a:cubicBezTo>
                    <a:pt x="4449397" y="1816710"/>
                    <a:pt x="4466255" y="1804102"/>
                    <a:pt x="4487598" y="1804244"/>
                  </a:cubicBezTo>
                  <a:close/>
                  <a:moveTo>
                    <a:pt x="795299" y="1796169"/>
                  </a:moveTo>
                  <a:cubicBezTo>
                    <a:pt x="789491" y="1796405"/>
                    <a:pt x="783494" y="1794847"/>
                    <a:pt x="784014" y="1804527"/>
                  </a:cubicBezTo>
                  <a:cubicBezTo>
                    <a:pt x="784721" y="1817608"/>
                    <a:pt x="784533" y="1830782"/>
                    <a:pt x="784060" y="1843862"/>
                  </a:cubicBezTo>
                  <a:cubicBezTo>
                    <a:pt x="783777" y="1851087"/>
                    <a:pt x="785949" y="1856423"/>
                    <a:pt x="790861" y="1861853"/>
                  </a:cubicBezTo>
                  <a:cubicBezTo>
                    <a:pt x="820279" y="1894388"/>
                    <a:pt x="849414" y="1927159"/>
                    <a:pt x="878266" y="1960119"/>
                  </a:cubicBezTo>
                  <a:cubicBezTo>
                    <a:pt x="883460" y="1966022"/>
                    <a:pt x="888702" y="1968713"/>
                    <a:pt x="896729" y="1968666"/>
                  </a:cubicBezTo>
                  <a:cubicBezTo>
                    <a:pt x="955944" y="1968335"/>
                    <a:pt x="1015206" y="1968383"/>
                    <a:pt x="1074421" y="1968619"/>
                  </a:cubicBezTo>
                  <a:cubicBezTo>
                    <a:pt x="1081692" y="1968666"/>
                    <a:pt x="1086982" y="1966825"/>
                    <a:pt x="1092129" y="1961252"/>
                  </a:cubicBezTo>
                  <a:cubicBezTo>
                    <a:pt x="1116306" y="1934997"/>
                    <a:pt x="1141191" y="1909310"/>
                    <a:pt x="1165368" y="1883055"/>
                  </a:cubicBezTo>
                  <a:cubicBezTo>
                    <a:pt x="1170752" y="1877200"/>
                    <a:pt x="1176229" y="1875123"/>
                    <a:pt x="1184068" y="1875123"/>
                  </a:cubicBezTo>
                  <a:cubicBezTo>
                    <a:pt x="1369440" y="1875358"/>
                    <a:pt x="1554780" y="1875311"/>
                    <a:pt x="1740168" y="1875169"/>
                  </a:cubicBezTo>
                  <a:cubicBezTo>
                    <a:pt x="1747440" y="1875169"/>
                    <a:pt x="1752540" y="1876822"/>
                    <a:pt x="1757545" y="1882725"/>
                  </a:cubicBezTo>
                  <a:cubicBezTo>
                    <a:pt x="1778700" y="1907421"/>
                    <a:pt x="1800799" y="1931362"/>
                    <a:pt x="1821954" y="1956058"/>
                  </a:cubicBezTo>
                  <a:cubicBezTo>
                    <a:pt x="1829510" y="1964888"/>
                    <a:pt x="1837348" y="1968902"/>
                    <a:pt x="1849531" y="1968855"/>
                  </a:cubicBezTo>
                  <a:cubicBezTo>
                    <a:pt x="1989256" y="1968335"/>
                    <a:pt x="2128935" y="1968525"/>
                    <a:pt x="2268660" y="1968525"/>
                  </a:cubicBezTo>
                  <a:cubicBezTo>
                    <a:pt x="2303462" y="1968525"/>
                    <a:pt x="2338310" y="1968525"/>
                    <a:pt x="2373112" y="1968525"/>
                  </a:cubicBezTo>
                  <a:cubicBezTo>
                    <a:pt x="2480255" y="1968525"/>
                    <a:pt x="2587445" y="1968525"/>
                    <a:pt x="2694589" y="1968430"/>
                  </a:cubicBezTo>
                  <a:cubicBezTo>
                    <a:pt x="2698886" y="1968383"/>
                    <a:pt x="2705969" y="1970696"/>
                    <a:pt x="2706914" y="1966305"/>
                  </a:cubicBezTo>
                  <a:cubicBezTo>
                    <a:pt x="2708755" y="1957711"/>
                    <a:pt x="2709227" y="1948172"/>
                    <a:pt x="2707291" y="1939673"/>
                  </a:cubicBezTo>
                  <a:cubicBezTo>
                    <a:pt x="2705922" y="1933297"/>
                    <a:pt x="2697989" y="1936367"/>
                    <a:pt x="2693078" y="1936367"/>
                  </a:cubicBezTo>
                  <a:cubicBezTo>
                    <a:pt x="2422741" y="1936226"/>
                    <a:pt x="2152356" y="1936178"/>
                    <a:pt x="1881972" y="1936461"/>
                  </a:cubicBezTo>
                  <a:cubicBezTo>
                    <a:pt x="1872480" y="1936461"/>
                    <a:pt x="1866058" y="1933817"/>
                    <a:pt x="1859966" y="1926687"/>
                  </a:cubicBezTo>
                  <a:cubicBezTo>
                    <a:pt x="1835601" y="1898166"/>
                    <a:pt x="1810574" y="1870211"/>
                    <a:pt x="1786209" y="1841737"/>
                  </a:cubicBezTo>
                  <a:cubicBezTo>
                    <a:pt x="1780447" y="1834984"/>
                    <a:pt x="1774403" y="1832199"/>
                    <a:pt x="1765384" y="1832341"/>
                  </a:cubicBezTo>
                  <a:cubicBezTo>
                    <a:pt x="1708436" y="1833190"/>
                    <a:pt x="1651441" y="1833615"/>
                    <a:pt x="1594493" y="1833804"/>
                  </a:cubicBezTo>
                  <a:cubicBezTo>
                    <a:pt x="1458875" y="1834276"/>
                    <a:pt x="1323211" y="1834607"/>
                    <a:pt x="1187609" y="1834796"/>
                  </a:cubicBezTo>
                  <a:cubicBezTo>
                    <a:pt x="1179865" y="1834796"/>
                    <a:pt x="1174340" y="1836873"/>
                    <a:pt x="1168579" y="1842304"/>
                  </a:cubicBezTo>
                  <a:cubicBezTo>
                    <a:pt x="1137366" y="1871769"/>
                    <a:pt x="1105587" y="1900669"/>
                    <a:pt x="1074185" y="1929945"/>
                  </a:cubicBezTo>
                  <a:cubicBezTo>
                    <a:pt x="1069604" y="1934195"/>
                    <a:pt x="1065213" y="1936414"/>
                    <a:pt x="1058696" y="1936367"/>
                  </a:cubicBezTo>
                  <a:cubicBezTo>
                    <a:pt x="1007604" y="1936084"/>
                    <a:pt x="956512" y="1936131"/>
                    <a:pt x="905417" y="1936320"/>
                  </a:cubicBezTo>
                  <a:cubicBezTo>
                    <a:pt x="899043" y="1936320"/>
                    <a:pt x="894604" y="1934809"/>
                    <a:pt x="890401" y="1929568"/>
                  </a:cubicBezTo>
                  <a:cubicBezTo>
                    <a:pt x="867169" y="1900669"/>
                    <a:pt x="843937" y="1871863"/>
                    <a:pt x="819854" y="1843720"/>
                  </a:cubicBezTo>
                  <a:cubicBezTo>
                    <a:pt x="810032" y="1832199"/>
                    <a:pt x="802855" y="1820724"/>
                    <a:pt x="805782" y="1805000"/>
                  </a:cubicBezTo>
                  <a:cubicBezTo>
                    <a:pt x="807482" y="1795933"/>
                    <a:pt x="801674" y="1795933"/>
                    <a:pt x="795299" y="1796169"/>
                  </a:cubicBezTo>
                  <a:close/>
                  <a:moveTo>
                    <a:pt x="376317" y="1786270"/>
                  </a:moveTo>
                  <a:cubicBezTo>
                    <a:pt x="388240" y="1785922"/>
                    <a:pt x="400270" y="1790455"/>
                    <a:pt x="409690" y="1799947"/>
                  </a:cubicBezTo>
                  <a:cubicBezTo>
                    <a:pt x="428342" y="1818788"/>
                    <a:pt x="427587" y="1848490"/>
                    <a:pt x="406999" y="1865866"/>
                  </a:cubicBezTo>
                  <a:cubicBezTo>
                    <a:pt x="401096" y="1870825"/>
                    <a:pt x="399065" y="1875406"/>
                    <a:pt x="399113" y="1882725"/>
                  </a:cubicBezTo>
                  <a:cubicBezTo>
                    <a:pt x="399396" y="1945575"/>
                    <a:pt x="399490" y="2008426"/>
                    <a:pt x="399113" y="2071276"/>
                  </a:cubicBezTo>
                  <a:cubicBezTo>
                    <a:pt x="399065" y="2080532"/>
                    <a:pt x="401190" y="2084168"/>
                    <a:pt x="410965" y="2083412"/>
                  </a:cubicBezTo>
                  <a:cubicBezTo>
                    <a:pt x="422204" y="2082562"/>
                    <a:pt x="433631" y="2084120"/>
                    <a:pt x="444823" y="2082939"/>
                  </a:cubicBezTo>
                  <a:cubicBezTo>
                    <a:pt x="455777" y="2081759"/>
                    <a:pt x="457053" y="2086197"/>
                    <a:pt x="456958" y="2095689"/>
                  </a:cubicBezTo>
                  <a:cubicBezTo>
                    <a:pt x="456486" y="2147679"/>
                    <a:pt x="456722" y="2199669"/>
                    <a:pt x="456722" y="2251658"/>
                  </a:cubicBezTo>
                  <a:cubicBezTo>
                    <a:pt x="456722" y="2304121"/>
                    <a:pt x="456864" y="2356535"/>
                    <a:pt x="456533" y="2408997"/>
                  </a:cubicBezTo>
                  <a:cubicBezTo>
                    <a:pt x="456486" y="2416789"/>
                    <a:pt x="458469" y="2421227"/>
                    <a:pt x="466072" y="2424155"/>
                  </a:cubicBezTo>
                  <a:cubicBezTo>
                    <a:pt x="476555" y="2428168"/>
                    <a:pt x="486518" y="2433457"/>
                    <a:pt x="496671" y="2438369"/>
                  </a:cubicBezTo>
                  <a:cubicBezTo>
                    <a:pt x="509421" y="2444554"/>
                    <a:pt x="521178" y="2449040"/>
                    <a:pt x="536950" y="2445121"/>
                  </a:cubicBezTo>
                  <a:cubicBezTo>
                    <a:pt x="562308" y="2438841"/>
                    <a:pt x="586012" y="2458107"/>
                    <a:pt x="589129" y="2483606"/>
                  </a:cubicBezTo>
                  <a:cubicBezTo>
                    <a:pt x="592150" y="2508538"/>
                    <a:pt x="572980" y="2531723"/>
                    <a:pt x="547243" y="2534274"/>
                  </a:cubicBezTo>
                  <a:cubicBezTo>
                    <a:pt x="522784" y="2536729"/>
                    <a:pt x="500732" y="2517557"/>
                    <a:pt x="499362" y="2491633"/>
                  </a:cubicBezTo>
                  <a:cubicBezTo>
                    <a:pt x="498984" y="2484503"/>
                    <a:pt x="496340" y="2481481"/>
                    <a:pt x="490343" y="2478790"/>
                  </a:cubicBezTo>
                  <a:cubicBezTo>
                    <a:pt x="470227" y="2469817"/>
                    <a:pt x="450630" y="2459523"/>
                    <a:pt x="430231" y="2451259"/>
                  </a:cubicBezTo>
                  <a:cubicBezTo>
                    <a:pt x="419937" y="2447104"/>
                    <a:pt x="417670" y="2441391"/>
                    <a:pt x="417717" y="2431049"/>
                  </a:cubicBezTo>
                  <a:cubicBezTo>
                    <a:pt x="418143" y="2332925"/>
                    <a:pt x="417717" y="2234848"/>
                    <a:pt x="418284" y="2136723"/>
                  </a:cubicBezTo>
                  <a:cubicBezTo>
                    <a:pt x="418379" y="2124730"/>
                    <a:pt x="415546" y="2120763"/>
                    <a:pt x="403504" y="2122038"/>
                  </a:cubicBezTo>
                  <a:cubicBezTo>
                    <a:pt x="392737" y="2123172"/>
                    <a:pt x="381735" y="2121613"/>
                    <a:pt x="370969" y="2122463"/>
                  </a:cubicBezTo>
                  <a:cubicBezTo>
                    <a:pt x="361195" y="2123266"/>
                    <a:pt x="359022" y="2119677"/>
                    <a:pt x="359070" y="2110375"/>
                  </a:cubicBezTo>
                  <a:cubicBezTo>
                    <a:pt x="359353" y="2035767"/>
                    <a:pt x="359070" y="1961158"/>
                    <a:pt x="359211" y="1886550"/>
                  </a:cubicBezTo>
                  <a:cubicBezTo>
                    <a:pt x="359211" y="1878474"/>
                    <a:pt x="357889" y="1872949"/>
                    <a:pt x="350381" y="1867520"/>
                  </a:cubicBezTo>
                  <a:cubicBezTo>
                    <a:pt x="328802" y="1851984"/>
                    <a:pt x="326204" y="1821243"/>
                    <a:pt x="343581" y="1801883"/>
                  </a:cubicBezTo>
                  <a:cubicBezTo>
                    <a:pt x="352577" y="1791848"/>
                    <a:pt x="364393" y="1786619"/>
                    <a:pt x="376317" y="1786270"/>
                  </a:cubicBezTo>
                  <a:close/>
                  <a:moveTo>
                    <a:pt x="2593820" y="1772040"/>
                  </a:moveTo>
                  <a:cubicBezTo>
                    <a:pt x="2589429" y="1772229"/>
                    <a:pt x="2586879" y="1774920"/>
                    <a:pt x="2587068" y="1778556"/>
                  </a:cubicBezTo>
                  <a:cubicBezTo>
                    <a:pt x="2587209" y="1782758"/>
                    <a:pt x="2589995" y="1786064"/>
                    <a:pt x="2594859" y="1785545"/>
                  </a:cubicBezTo>
                  <a:cubicBezTo>
                    <a:pt x="2598967" y="1785073"/>
                    <a:pt x="2600526" y="1781956"/>
                    <a:pt x="2601045" y="1778415"/>
                  </a:cubicBezTo>
                  <a:cubicBezTo>
                    <a:pt x="2600148" y="1774353"/>
                    <a:pt x="2598259" y="1771898"/>
                    <a:pt x="2593820" y="1772040"/>
                  </a:cubicBezTo>
                  <a:close/>
                  <a:moveTo>
                    <a:pt x="2286084" y="1769537"/>
                  </a:moveTo>
                  <a:cubicBezTo>
                    <a:pt x="2281739" y="1769631"/>
                    <a:pt x="2279520" y="1772229"/>
                    <a:pt x="2279662" y="1776431"/>
                  </a:cubicBezTo>
                  <a:cubicBezTo>
                    <a:pt x="2279851" y="1780634"/>
                    <a:pt x="2282259" y="1783137"/>
                    <a:pt x="2286557" y="1782900"/>
                  </a:cubicBezTo>
                  <a:cubicBezTo>
                    <a:pt x="2290712" y="1782664"/>
                    <a:pt x="2292837" y="1780020"/>
                    <a:pt x="2293167" y="1775817"/>
                  </a:cubicBezTo>
                  <a:cubicBezTo>
                    <a:pt x="2292647" y="1771662"/>
                    <a:pt x="2290286" y="1769395"/>
                    <a:pt x="2286084" y="1769537"/>
                  </a:cubicBezTo>
                  <a:close/>
                  <a:moveTo>
                    <a:pt x="4234921" y="1754096"/>
                  </a:moveTo>
                  <a:cubicBezTo>
                    <a:pt x="4230010" y="1752679"/>
                    <a:pt x="4227366" y="1756409"/>
                    <a:pt x="4226610" y="1760423"/>
                  </a:cubicBezTo>
                  <a:cubicBezTo>
                    <a:pt x="4225902" y="1764389"/>
                    <a:pt x="4228547" y="1767129"/>
                    <a:pt x="4232654" y="1767553"/>
                  </a:cubicBezTo>
                  <a:cubicBezTo>
                    <a:pt x="4236669" y="1767978"/>
                    <a:pt x="4239171" y="1765665"/>
                    <a:pt x="4240730" y="1761840"/>
                  </a:cubicBezTo>
                  <a:cubicBezTo>
                    <a:pt x="4240872" y="1757825"/>
                    <a:pt x="4238321" y="1755087"/>
                    <a:pt x="4234921" y="1754096"/>
                  </a:cubicBezTo>
                  <a:close/>
                  <a:moveTo>
                    <a:pt x="2274137" y="1732233"/>
                  </a:moveTo>
                  <a:cubicBezTo>
                    <a:pt x="2293686" y="1726850"/>
                    <a:pt x="2315691" y="1735208"/>
                    <a:pt x="2325088" y="1753435"/>
                  </a:cubicBezTo>
                  <a:cubicBezTo>
                    <a:pt x="2329385" y="1761793"/>
                    <a:pt x="2334343" y="1763540"/>
                    <a:pt x="2342843" y="1763493"/>
                  </a:cubicBezTo>
                  <a:cubicBezTo>
                    <a:pt x="2408291" y="1763209"/>
                    <a:pt x="2473786" y="1763209"/>
                    <a:pt x="2539281" y="1763493"/>
                  </a:cubicBezTo>
                  <a:cubicBezTo>
                    <a:pt x="2547213" y="1763540"/>
                    <a:pt x="2551935" y="1761746"/>
                    <a:pt x="2556421" y="1754284"/>
                  </a:cubicBezTo>
                  <a:cubicBezTo>
                    <a:pt x="2570116" y="1731619"/>
                    <a:pt x="2600054" y="1726661"/>
                    <a:pt x="2621255" y="1742479"/>
                  </a:cubicBezTo>
                  <a:cubicBezTo>
                    <a:pt x="2642127" y="1758063"/>
                    <a:pt x="2645385" y="1788850"/>
                    <a:pt x="2628197" y="1808352"/>
                  </a:cubicBezTo>
                  <a:cubicBezTo>
                    <a:pt x="2610725" y="1828185"/>
                    <a:pt x="2580267" y="1829838"/>
                    <a:pt x="2562324" y="1810477"/>
                  </a:cubicBezTo>
                  <a:cubicBezTo>
                    <a:pt x="2555950" y="1803536"/>
                    <a:pt x="2549858" y="1802025"/>
                    <a:pt x="2541405" y="1802072"/>
                  </a:cubicBezTo>
                  <a:cubicBezTo>
                    <a:pt x="2472793" y="1802308"/>
                    <a:pt x="2404136" y="1802308"/>
                    <a:pt x="2335477" y="1802025"/>
                  </a:cubicBezTo>
                  <a:cubicBezTo>
                    <a:pt x="2327733" y="1802025"/>
                    <a:pt x="2322349" y="1804008"/>
                    <a:pt x="2316494" y="1809391"/>
                  </a:cubicBezTo>
                  <a:cubicBezTo>
                    <a:pt x="2302281" y="1822471"/>
                    <a:pt x="2285187" y="1825162"/>
                    <a:pt x="2267573" y="1817182"/>
                  </a:cubicBezTo>
                  <a:cubicBezTo>
                    <a:pt x="2250527" y="1809438"/>
                    <a:pt x="2241650" y="1795508"/>
                    <a:pt x="2241366" y="1785073"/>
                  </a:cubicBezTo>
                  <a:cubicBezTo>
                    <a:pt x="2241224" y="1755560"/>
                    <a:pt x="2254446" y="1737663"/>
                    <a:pt x="2274137" y="1732233"/>
                  </a:cubicBezTo>
                  <a:close/>
                  <a:moveTo>
                    <a:pt x="219390" y="1698517"/>
                  </a:moveTo>
                  <a:cubicBezTo>
                    <a:pt x="215235" y="1698706"/>
                    <a:pt x="212307" y="1701256"/>
                    <a:pt x="212496" y="1705270"/>
                  </a:cubicBezTo>
                  <a:cubicBezTo>
                    <a:pt x="212638" y="1709141"/>
                    <a:pt x="215566" y="1712022"/>
                    <a:pt x="219579" y="1712116"/>
                  </a:cubicBezTo>
                  <a:cubicBezTo>
                    <a:pt x="223876" y="1712211"/>
                    <a:pt x="225670" y="1709000"/>
                    <a:pt x="226237" y="1705600"/>
                  </a:cubicBezTo>
                  <a:cubicBezTo>
                    <a:pt x="226048" y="1700689"/>
                    <a:pt x="223734" y="1698328"/>
                    <a:pt x="219390" y="1698517"/>
                  </a:cubicBezTo>
                  <a:close/>
                  <a:moveTo>
                    <a:pt x="2053241" y="1696391"/>
                  </a:moveTo>
                  <a:cubicBezTo>
                    <a:pt x="2048801" y="1695778"/>
                    <a:pt x="2046394" y="1698469"/>
                    <a:pt x="2046063" y="1702483"/>
                  </a:cubicBezTo>
                  <a:cubicBezTo>
                    <a:pt x="2045733" y="1706496"/>
                    <a:pt x="2047668" y="1709425"/>
                    <a:pt x="2052107" y="1709708"/>
                  </a:cubicBezTo>
                  <a:cubicBezTo>
                    <a:pt x="2056451" y="1709992"/>
                    <a:pt x="2058576" y="1707489"/>
                    <a:pt x="2059663" y="1703710"/>
                  </a:cubicBezTo>
                  <a:cubicBezTo>
                    <a:pt x="2059521" y="1699461"/>
                    <a:pt x="2057302" y="1696911"/>
                    <a:pt x="2053241" y="1696391"/>
                  </a:cubicBezTo>
                  <a:close/>
                  <a:moveTo>
                    <a:pt x="1653991" y="1695211"/>
                  </a:moveTo>
                  <a:cubicBezTo>
                    <a:pt x="1650166" y="1694881"/>
                    <a:pt x="1647144" y="1696959"/>
                    <a:pt x="1647049" y="1701587"/>
                  </a:cubicBezTo>
                  <a:cubicBezTo>
                    <a:pt x="1646954" y="1705978"/>
                    <a:pt x="1649269" y="1708716"/>
                    <a:pt x="1653282" y="1708858"/>
                  </a:cubicBezTo>
                  <a:cubicBezTo>
                    <a:pt x="1657201" y="1709000"/>
                    <a:pt x="1659704" y="1706167"/>
                    <a:pt x="1660790" y="1702342"/>
                  </a:cubicBezTo>
                  <a:cubicBezTo>
                    <a:pt x="1660601" y="1697856"/>
                    <a:pt x="1657674" y="1695448"/>
                    <a:pt x="1653991" y="1695211"/>
                  </a:cubicBezTo>
                  <a:close/>
                  <a:moveTo>
                    <a:pt x="1917387" y="1694975"/>
                  </a:moveTo>
                  <a:cubicBezTo>
                    <a:pt x="1913846" y="1694975"/>
                    <a:pt x="1910540" y="1697147"/>
                    <a:pt x="1910588" y="1701633"/>
                  </a:cubicBezTo>
                  <a:cubicBezTo>
                    <a:pt x="1910588" y="1706496"/>
                    <a:pt x="1913514" y="1709283"/>
                    <a:pt x="1918001" y="1708905"/>
                  </a:cubicBezTo>
                  <a:cubicBezTo>
                    <a:pt x="1921731" y="1708574"/>
                    <a:pt x="1924376" y="1705883"/>
                    <a:pt x="1924187" y="1701633"/>
                  </a:cubicBezTo>
                  <a:cubicBezTo>
                    <a:pt x="1924187" y="1697100"/>
                    <a:pt x="1920929" y="1694975"/>
                    <a:pt x="1917387" y="1694975"/>
                  </a:cubicBezTo>
                  <a:close/>
                  <a:moveTo>
                    <a:pt x="2190653" y="1694927"/>
                  </a:moveTo>
                  <a:cubicBezTo>
                    <a:pt x="2186686" y="1695447"/>
                    <a:pt x="2183994" y="1697194"/>
                    <a:pt x="2183994" y="1701586"/>
                  </a:cubicBezTo>
                  <a:cubicBezTo>
                    <a:pt x="2183994" y="1705694"/>
                    <a:pt x="2186119" y="1708716"/>
                    <a:pt x="2190038" y="1708857"/>
                  </a:cubicBezTo>
                  <a:cubicBezTo>
                    <a:pt x="2194477" y="1709047"/>
                    <a:pt x="2197641" y="1705977"/>
                    <a:pt x="2197688" y="1701539"/>
                  </a:cubicBezTo>
                  <a:cubicBezTo>
                    <a:pt x="2197736" y="1697478"/>
                    <a:pt x="2194288" y="1695730"/>
                    <a:pt x="2190653" y="1694927"/>
                  </a:cubicBezTo>
                  <a:close/>
                  <a:moveTo>
                    <a:pt x="1785406" y="1694927"/>
                  </a:moveTo>
                  <a:cubicBezTo>
                    <a:pt x="1781581" y="1695588"/>
                    <a:pt x="1778370" y="1697620"/>
                    <a:pt x="1778323" y="1701491"/>
                  </a:cubicBezTo>
                  <a:cubicBezTo>
                    <a:pt x="1778276" y="1705883"/>
                    <a:pt x="1781439" y="1708999"/>
                    <a:pt x="1785879" y="1708858"/>
                  </a:cubicBezTo>
                  <a:cubicBezTo>
                    <a:pt x="1789798" y="1708716"/>
                    <a:pt x="1791923" y="1705646"/>
                    <a:pt x="1792017" y="1701633"/>
                  </a:cubicBezTo>
                  <a:cubicBezTo>
                    <a:pt x="1792017" y="1697336"/>
                    <a:pt x="1789373" y="1695447"/>
                    <a:pt x="1785406" y="1694927"/>
                  </a:cubicBezTo>
                  <a:close/>
                  <a:moveTo>
                    <a:pt x="354252" y="1674529"/>
                  </a:moveTo>
                  <a:cubicBezTo>
                    <a:pt x="349812" y="1674529"/>
                    <a:pt x="347405" y="1677080"/>
                    <a:pt x="347357" y="1681093"/>
                  </a:cubicBezTo>
                  <a:cubicBezTo>
                    <a:pt x="347263" y="1685012"/>
                    <a:pt x="349294" y="1687987"/>
                    <a:pt x="353827" y="1687987"/>
                  </a:cubicBezTo>
                  <a:cubicBezTo>
                    <a:pt x="358123" y="1687987"/>
                    <a:pt x="360721" y="1685437"/>
                    <a:pt x="360862" y="1681471"/>
                  </a:cubicBezTo>
                  <a:cubicBezTo>
                    <a:pt x="361004" y="1677410"/>
                    <a:pt x="358360" y="1675001"/>
                    <a:pt x="354252" y="1674529"/>
                  </a:cubicBezTo>
                  <a:close/>
                  <a:moveTo>
                    <a:pt x="219295" y="1660221"/>
                  </a:moveTo>
                  <a:cubicBezTo>
                    <a:pt x="238939" y="1660174"/>
                    <a:pt x="254381" y="1670421"/>
                    <a:pt x="261511" y="1688270"/>
                  </a:cubicBezTo>
                  <a:cubicBezTo>
                    <a:pt x="268405" y="1705506"/>
                    <a:pt x="264722" y="1725433"/>
                    <a:pt x="250320" y="1737663"/>
                  </a:cubicBezTo>
                  <a:cubicBezTo>
                    <a:pt x="242434" y="1744321"/>
                    <a:pt x="240734" y="1751356"/>
                    <a:pt x="240734" y="1760896"/>
                  </a:cubicBezTo>
                  <a:cubicBezTo>
                    <a:pt x="240970" y="1864450"/>
                    <a:pt x="240970" y="1967958"/>
                    <a:pt x="240686" y="2071465"/>
                  </a:cubicBezTo>
                  <a:cubicBezTo>
                    <a:pt x="240686" y="2080862"/>
                    <a:pt x="242811" y="2087048"/>
                    <a:pt x="250981" y="2092761"/>
                  </a:cubicBezTo>
                  <a:cubicBezTo>
                    <a:pt x="272797" y="2108014"/>
                    <a:pt x="293527" y="2124777"/>
                    <a:pt x="315154" y="2140313"/>
                  </a:cubicBezTo>
                  <a:cubicBezTo>
                    <a:pt x="322898" y="2145884"/>
                    <a:pt x="325826" y="2151881"/>
                    <a:pt x="325778" y="2161562"/>
                  </a:cubicBezTo>
                  <a:cubicBezTo>
                    <a:pt x="325401" y="2284051"/>
                    <a:pt x="325590" y="2406589"/>
                    <a:pt x="325401" y="2529079"/>
                  </a:cubicBezTo>
                  <a:cubicBezTo>
                    <a:pt x="325401" y="2537768"/>
                    <a:pt x="327242" y="2543481"/>
                    <a:pt x="334986" y="2549195"/>
                  </a:cubicBezTo>
                  <a:cubicBezTo>
                    <a:pt x="354630" y="2563691"/>
                    <a:pt x="356755" y="2594622"/>
                    <a:pt x="340842" y="2613273"/>
                  </a:cubicBezTo>
                  <a:cubicBezTo>
                    <a:pt x="324126" y="2632870"/>
                    <a:pt x="294471" y="2634617"/>
                    <a:pt x="275583" y="2617145"/>
                  </a:cubicBezTo>
                  <a:cubicBezTo>
                    <a:pt x="256742" y="2599721"/>
                    <a:pt x="254852" y="2570444"/>
                    <a:pt x="273741" y="2553350"/>
                  </a:cubicBezTo>
                  <a:cubicBezTo>
                    <a:pt x="283752" y="2544284"/>
                    <a:pt x="285593" y="2535313"/>
                    <a:pt x="285547" y="2523129"/>
                  </a:cubicBezTo>
                  <a:cubicBezTo>
                    <a:pt x="285216" y="2408761"/>
                    <a:pt x="285216" y="2294393"/>
                    <a:pt x="285593" y="2180025"/>
                  </a:cubicBezTo>
                  <a:cubicBezTo>
                    <a:pt x="285641" y="2170770"/>
                    <a:pt x="282571" y="2165245"/>
                    <a:pt x="275488" y="2160050"/>
                  </a:cubicBezTo>
                  <a:cubicBezTo>
                    <a:pt x="253625" y="2144090"/>
                    <a:pt x="232376" y="2127280"/>
                    <a:pt x="210277" y="2111697"/>
                  </a:cubicBezTo>
                  <a:cubicBezTo>
                    <a:pt x="203004" y="2106597"/>
                    <a:pt x="200927" y="2101261"/>
                    <a:pt x="200927" y="2092809"/>
                  </a:cubicBezTo>
                  <a:cubicBezTo>
                    <a:pt x="201210" y="1981604"/>
                    <a:pt x="201021" y="1870399"/>
                    <a:pt x="201257" y="1759196"/>
                  </a:cubicBezTo>
                  <a:cubicBezTo>
                    <a:pt x="201257" y="1750979"/>
                    <a:pt x="199557" y="1745643"/>
                    <a:pt x="192144" y="1740496"/>
                  </a:cubicBezTo>
                  <a:cubicBezTo>
                    <a:pt x="175711" y="1729116"/>
                    <a:pt x="170328" y="1708764"/>
                    <a:pt x="176797" y="1689923"/>
                  </a:cubicBezTo>
                  <a:cubicBezTo>
                    <a:pt x="183077" y="1671790"/>
                    <a:pt x="199557" y="1660269"/>
                    <a:pt x="219295" y="1660221"/>
                  </a:cubicBezTo>
                  <a:close/>
                  <a:moveTo>
                    <a:pt x="1785358" y="1640294"/>
                  </a:moveTo>
                  <a:lnTo>
                    <a:pt x="1785336" y="1640315"/>
                  </a:lnTo>
                  <a:lnTo>
                    <a:pt x="1796126" y="1649502"/>
                  </a:lnTo>
                  <a:lnTo>
                    <a:pt x="1799897" y="1656080"/>
                  </a:lnTo>
                  <a:lnTo>
                    <a:pt x="1796171" y="1649502"/>
                  </a:lnTo>
                  <a:cubicBezTo>
                    <a:pt x="1795321" y="1643079"/>
                    <a:pt x="1792016" y="1640058"/>
                    <a:pt x="1785358" y="1640294"/>
                  </a:cubicBezTo>
                  <a:close/>
                  <a:moveTo>
                    <a:pt x="1669337" y="1636517"/>
                  </a:moveTo>
                  <a:cubicBezTo>
                    <a:pt x="1668439" y="1649077"/>
                    <a:pt x="1668581" y="1659277"/>
                    <a:pt x="1682323" y="1667824"/>
                  </a:cubicBezTo>
                  <a:cubicBezTo>
                    <a:pt x="1699699" y="1678590"/>
                    <a:pt x="1703289" y="1701256"/>
                    <a:pt x="1695261" y="1719860"/>
                  </a:cubicBezTo>
                  <a:cubicBezTo>
                    <a:pt x="1687894" y="1736860"/>
                    <a:pt x="1668487" y="1748901"/>
                    <a:pt x="1650873" y="1747343"/>
                  </a:cubicBezTo>
                  <a:cubicBezTo>
                    <a:pt x="1631088" y="1745596"/>
                    <a:pt x="1614184" y="1731761"/>
                    <a:pt x="1609697" y="1713534"/>
                  </a:cubicBezTo>
                  <a:cubicBezTo>
                    <a:pt x="1604787" y="1693559"/>
                    <a:pt x="1612058" y="1673396"/>
                    <a:pt x="1630285" y="1663574"/>
                  </a:cubicBezTo>
                  <a:cubicBezTo>
                    <a:pt x="1636826" y="1660080"/>
                    <a:pt x="1638549" y="1655689"/>
                    <a:pt x="1638809" y="1651002"/>
                  </a:cubicBezTo>
                  <a:lnTo>
                    <a:pt x="1638550" y="1636672"/>
                  </a:lnTo>
                  <a:lnTo>
                    <a:pt x="1638502" y="1636658"/>
                  </a:lnTo>
                  <a:lnTo>
                    <a:pt x="1669175" y="1636564"/>
                  </a:lnTo>
                  <a:close/>
                  <a:moveTo>
                    <a:pt x="1793858" y="1636517"/>
                  </a:moveTo>
                  <a:cubicBezTo>
                    <a:pt x="1797730" y="1637414"/>
                    <a:pt x="1799052" y="1639208"/>
                    <a:pt x="1799146" y="1642844"/>
                  </a:cubicBezTo>
                  <a:lnTo>
                    <a:pt x="1799996" y="1656252"/>
                  </a:lnTo>
                  <a:lnTo>
                    <a:pt x="1799997" y="1656254"/>
                  </a:lnTo>
                  <a:cubicBezTo>
                    <a:pt x="1801130" y="1659701"/>
                    <a:pt x="1804389" y="1660363"/>
                    <a:pt x="1807033" y="1661968"/>
                  </a:cubicBezTo>
                  <a:cubicBezTo>
                    <a:pt x="1826346" y="1673537"/>
                    <a:pt x="1834799" y="1694266"/>
                    <a:pt x="1828849" y="1715185"/>
                  </a:cubicBezTo>
                  <a:cubicBezTo>
                    <a:pt x="1823655" y="1733412"/>
                    <a:pt x="1804483" y="1747579"/>
                    <a:pt x="1785122" y="1747437"/>
                  </a:cubicBezTo>
                  <a:cubicBezTo>
                    <a:pt x="1764393" y="1747295"/>
                    <a:pt x="1746874" y="1732987"/>
                    <a:pt x="1741444" y="1711832"/>
                  </a:cubicBezTo>
                  <a:cubicBezTo>
                    <a:pt x="1736391" y="1692236"/>
                    <a:pt x="1745221" y="1672781"/>
                    <a:pt x="1764157" y="1661731"/>
                  </a:cubicBezTo>
                  <a:cubicBezTo>
                    <a:pt x="1766046" y="1660598"/>
                    <a:pt x="1767888" y="1659418"/>
                    <a:pt x="1769729" y="1658237"/>
                  </a:cubicBezTo>
                  <a:lnTo>
                    <a:pt x="1769790" y="1658197"/>
                  </a:lnTo>
                  <a:lnTo>
                    <a:pt x="1771994" y="1652193"/>
                  </a:lnTo>
                  <a:cubicBezTo>
                    <a:pt x="1773222" y="1637319"/>
                    <a:pt x="1779171" y="1633163"/>
                    <a:pt x="1793858" y="1636517"/>
                  </a:cubicBezTo>
                  <a:close/>
                  <a:moveTo>
                    <a:pt x="353401" y="1636375"/>
                  </a:moveTo>
                  <a:cubicBezTo>
                    <a:pt x="379137" y="1636281"/>
                    <a:pt x="399159" y="1655877"/>
                    <a:pt x="399253" y="1681187"/>
                  </a:cubicBezTo>
                  <a:cubicBezTo>
                    <a:pt x="399347" y="1706545"/>
                    <a:pt x="379373" y="1726283"/>
                    <a:pt x="353685" y="1726236"/>
                  </a:cubicBezTo>
                  <a:cubicBezTo>
                    <a:pt x="327903" y="1726188"/>
                    <a:pt x="308730" y="1706686"/>
                    <a:pt x="308967" y="1680763"/>
                  </a:cubicBezTo>
                  <a:cubicBezTo>
                    <a:pt x="309155" y="1655593"/>
                    <a:pt x="328280" y="1636469"/>
                    <a:pt x="353401" y="1636375"/>
                  </a:cubicBezTo>
                  <a:close/>
                  <a:moveTo>
                    <a:pt x="5029596" y="1588163"/>
                  </a:moveTo>
                  <a:cubicBezTo>
                    <a:pt x="5024732" y="1587313"/>
                    <a:pt x="5022039" y="1590996"/>
                    <a:pt x="5021756" y="1595105"/>
                  </a:cubicBezTo>
                  <a:cubicBezTo>
                    <a:pt x="5021472" y="1598835"/>
                    <a:pt x="5023975" y="1601669"/>
                    <a:pt x="5028367" y="1601715"/>
                  </a:cubicBezTo>
                  <a:cubicBezTo>
                    <a:pt x="5032570" y="1601763"/>
                    <a:pt x="5034789" y="1599496"/>
                    <a:pt x="5035876" y="1595719"/>
                  </a:cubicBezTo>
                  <a:cubicBezTo>
                    <a:pt x="5035498" y="1591752"/>
                    <a:pt x="5033183" y="1588777"/>
                    <a:pt x="5029596" y="1588163"/>
                  </a:cubicBezTo>
                  <a:close/>
                  <a:moveTo>
                    <a:pt x="4300181" y="1557846"/>
                  </a:moveTo>
                  <a:cubicBezTo>
                    <a:pt x="4296214" y="1558602"/>
                    <a:pt x="4293381" y="1561057"/>
                    <a:pt x="4293523" y="1565024"/>
                  </a:cubicBezTo>
                  <a:cubicBezTo>
                    <a:pt x="4293617" y="1568943"/>
                    <a:pt x="4296167" y="1571541"/>
                    <a:pt x="4300606" y="1571493"/>
                  </a:cubicBezTo>
                  <a:cubicBezTo>
                    <a:pt x="4305138" y="1571446"/>
                    <a:pt x="4307358" y="1568707"/>
                    <a:pt x="4307216" y="1564646"/>
                  </a:cubicBezTo>
                  <a:cubicBezTo>
                    <a:pt x="4306980" y="1560774"/>
                    <a:pt x="4304761" y="1557894"/>
                    <a:pt x="4300181" y="1557846"/>
                  </a:cubicBezTo>
                  <a:close/>
                  <a:moveTo>
                    <a:pt x="1108595" y="1552559"/>
                  </a:moveTo>
                  <a:cubicBezTo>
                    <a:pt x="1104156" y="1552465"/>
                    <a:pt x="1101748" y="1555110"/>
                    <a:pt x="1101276" y="1558792"/>
                  </a:cubicBezTo>
                  <a:cubicBezTo>
                    <a:pt x="1100756" y="1562617"/>
                    <a:pt x="1102456" y="1565687"/>
                    <a:pt x="1106895" y="1566158"/>
                  </a:cubicBezTo>
                  <a:cubicBezTo>
                    <a:pt x="1111712" y="1566678"/>
                    <a:pt x="1114828" y="1564175"/>
                    <a:pt x="1115017" y="1559690"/>
                  </a:cubicBezTo>
                  <a:cubicBezTo>
                    <a:pt x="1115206" y="1555959"/>
                    <a:pt x="1112372" y="1553409"/>
                    <a:pt x="1108595" y="1552559"/>
                  </a:cubicBezTo>
                  <a:close/>
                  <a:moveTo>
                    <a:pt x="1249547" y="1551331"/>
                  </a:moveTo>
                  <a:cubicBezTo>
                    <a:pt x="1245911" y="1551142"/>
                    <a:pt x="1242983" y="1553314"/>
                    <a:pt x="1242889" y="1557847"/>
                  </a:cubicBezTo>
                  <a:cubicBezTo>
                    <a:pt x="1242842" y="1562097"/>
                    <a:pt x="1245108" y="1564222"/>
                    <a:pt x="1248933" y="1565308"/>
                  </a:cubicBezTo>
                  <a:cubicBezTo>
                    <a:pt x="1252758" y="1564882"/>
                    <a:pt x="1255828" y="1563041"/>
                    <a:pt x="1256441" y="1559169"/>
                  </a:cubicBezTo>
                  <a:cubicBezTo>
                    <a:pt x="1257197" y="1554258"/>
                    <a:pt x="1253749" y="1551519"/>
                    <a:pt x="1249547" y="1551331"/>
                  </a:cubicBezTo>
                  <a:close/>
                  <a:moveTo>
                    <a:pt x="1061383" y="1546948"/>
                  </a:moveTo>
                  <a:lnTo>
                    <a:pt x="1061139" y="1547222"/>
                  </a:lnTo>
                  <a:cubicBezTo>
                    <a:pt x="1056323" y="1548686"/>
                    <a:pt x="1051317" y="1548309"/>
                    <a:pt x="1046359" y="1548355"/>
                  </a:cubicBezTo>
                  <a:lnTo>
                    <a:pt x="1038761" y="1549549"/>
                  </a:lnTo>
                  <a:lnTo>
                    <a:pt x="1046358" y="1548357"/>
                  </a:lnTo>
                  <a:cubicBezTo>
                    <a:pt x="1051317" y="1548262"/>
                    <a:pt x="1056321" y="1548640"/>
                    <a:pt x="1061138" y="1547224"/>
                  </a:cubicBezTo>
                  <a:close/>
                  <a:moveTo>
                    <a:pt x="4693763" y="1525453"/>
                  </a:moveTo>
                  <a:cubicBezTo>
                    <a:pt x="4689607" y="1525453"/>
                    <a:pt x="4686963" y="1527956"/>
                    <a:pt x="4686775" y="1532065"/>
                  </a:cubicBezTo>
                  <a:cubicBezTo>
                    <a:pt x="4686539" y="1536315"/>
                    <a:pt x="4689183" y="1538676"/>
                    <a:pt x="4693338" y="1538864"/>
                  </a:cubicBezTo>
                  <a:cubicBezTo>
                    <a:pt x="4697588" y="1539053"/>
                    <a:pt x="4699902" y="1536645"/>
                    <a:pt x="4700280" y="1532395"/>
                  </a:cubicBezTo>
                  <a:cubicBezTo>
                    <a:pt x="4699949" y="1528381"/>
                    <a:pt x="4698108" y="1525453"/>
                    <a:pt x="4693763" y="1525453"/>
                  </a:cubicBezTo>
                  <a:close/>
                  <a:moveTo>
                    <a:pt x="4307468" y="1519992"/>
                  </a:moveTo>
                  <a:cubicBezTo>
                    <a:pt x="4325535" y="1522661"/>
                    <a:pt x="4340932" y="1536526"/>
                    <a:pt x="4344615" y="1556288"/>
                  </a:cubicBezTo>
                  <a:cubicBezTo>
                    <a:pt x="4345748" y="1562333"/>
                    <a:pt x="4348251" y="1565638"/>
                    <a:pt x="4353351" y="1568660"/>
                  </a:cubicBezTo>
                  <a:cubicBezTo>
                    <a:pt x="4411338" y="1603414"/>
                    <a:pt x="4469183" y="1638405"/>
                    <a:pt x="4526980" y="1673442"/>
                  </a:cubicBezTo>
                  <a:cubicBezTo>
                    <a:pt x="4531844" y="1676370"/>
                    <a:pt x="4536755" y="1677315"/>
                    <a:pt x="4542327" y="1677315"/>
                  </a:cubicBezTo>
                  <a:cubicBezTo>
                    <a:pt x="4733570" y="1677220"/>
                    <a:pt x="4924813" y="1677220"/>
                    <a:pt x="5116056" y="1677173"/>
                  </a:cubicBezTo>
                  <a:cubicBezTo>
                    <a:pt x="5120070" y="1677173"/>
                    <a:pt x="5124084" y="1676418"/>
                    <a:pt x="5128098" y="1676039"/>
                  </a:cubicBezTo>
                  <a:cubicBezTo>
                    <a:pt x="5143350" y="1678354"/>
                    <a:pt x="5151283" y="1687137"/>
                    <a:pt x="5151755" y="1702625"/>
                  </a:cubicBezTo>
                  <a:cubicBezTo>
                    <a:pt x="5144908" y="1714477"/>
                    <a:pt x="5134473" y="1717594"/>
                    <a:pt x="5121110" y="1717594"/>
                  </a:cubicBezTo>
                  <a:cubicBezTo>
                    <a:pt x="4925805" y="1717263"/>
                    <a:pt x="4730501" y="1717358"/>
                    <a:pt x="4535197" y="1717500"/>
                  </a:cubicBezTo>
                  <a:cubicBezTo>
                    <a:pt x="4527217" y="1717500"/>
                    <a:pt x="4520416" y="1715705"/>
                    <a:pt x="4513570" y="1711550"/>
                  </a:cubicBezTo>
                  <a:cubicBezTo>
                    <a:pt x="4456197" y="1676700"/>
                    <a:pt x="4398636" y="1642135"/>
                    <a:pt x="4341168" y="1607381"/>
                  </a:cubicBezTo>
                  <a:cubicBezTo>
                    <a:pt x="4334085" y="1603131"/>
                    <a:pt x="4328654" y="1600722"/>
                    <a:pt x="4319399" y="1605634"/>
                  </a:cubicBezTo>
                  <a:cubicBezTo>
                    <a:pt x="4296214" y="1617911"/>
                    <a:pt x="4266984" y="1605114"/>
                    <a:pt x="4258107" y="1580937"/>
                  </a:cubicBezTo>
                  <a:cubicBezTo>
                    <a:pt x="4248804" y="1555485"/>
                    <a:pt x="4262546" y="1528759"/>
                    <a:pt x="4288847" y="1521251"/>
                  </a:cubicBezTo>
                  <a:cubicBezTo>
                    <a:pt x="4295128" y="1519456"/>
                    <a:pt x="4301446" y="1519102"/>
                    <a:pt x="4307468" y="1519992"/>
                  </a:cubicBezTo>
                  <a:close/>
                  <a:moveTo>
                    <a:pt x="354253" y="1516246"/>
                  </a:moveTo>
                  <a:cubicBezTo>
                    <a:pt x="349529" y="1516529"/>
                    <a:pt x="347168" y="1518654"/>
                    <a:pt x="347264" y="1523093"/>
                  </a:cubicBezTo>
                  <a:cubicBezTo>
                    <a:pt x="347358" y="1527437"/>
                    <a:pt x="349955" y="1530128"/>
                    <a:pt x="353921" y="1529940"/>
                  </a:cubicBezTo>
                  <a:cubicBezTo>
                    <a:pt x="357699" y="1529798"/>
                    <a:pt x="360721" y="1527012"/>
                    <a:pt x="360863" y="1522951"/>
                  </a:cubicBezTo>
                  <a:cubicBezTo>
                    <a:pt x="361005" y="1518559"/>
                    <a:pt x="357511" y="1517048"/>
                    <a:pt x="354253" y="1516246"/>
                  </a:cubicBezTo>
                  <a:close/>
                  <a:moveTo>
                    <a:pt x="1113742" y="1514688"/>
                  </a:moveTo>
                  <a:cubicBezTo>
                    <a:pt x="1132630" y="1517710"/>
                    <a:pt x="1145711" y="1528476"/>
                    <a:pt x="1151188" y="1547318"/>
                  </a:cubicBezTo>
                  <a:cubicBezTo>
                    <a:pt x="1156996" y="1567339"/>
                    <a:pt x="1148779" y="1588070"/>
                    <a:pt x="1130930" y="1598505"/>
                  </a:cubicBezTo>
                  <a:cubicBezTo>
                    <a:pt x="1113458" y="1608704"/>
                    <a:pt x="1089281" y="1606674"/>
                    <a:pt x="1076249" y="1591611"/>
                  </a:cubicBezTo>
                  <a:cubicBezTo>
                    <a:pt x="1069402" y="1583725"/>
                    <a:pt x="1062602" y="1581600"/>
                    <a:pt x="1053158" y="1582166"/>
                  </a:cubicBezTo>
                  <a:cubicBezTo>
                    <a:pt x="1043289" y="1582733"/>
                    <a:pt x="1033325" y="1582450"/>
                    <a:pt x="1023362" y="1582497"/>
                  </a:cubicBezTo>
                  <a:lnTo>
                    <a:pt x="1023363" y="1582493"/>
                  </a:lnTo>
                  <a:lnTo>
                    <a:pt x="1022407" y="1563531"/>
                  </a:lnTo>
                  <a:cubicBezTo>
                    <a:pt x="1022182" y="1557280"/>
                    <a:pt x="1022631" y="1551496"/>
                    <a:pt x="1025488" y="1547364"/>
                  </a:cubicBezTo>
                  <a:cubicBezTo>
                    <a:pt x="1031249" y="1538959"/>
                    <a:pt x="1047067" y="1545381"/>
                    <a:pt x="1058400" y="1544342"/>
                  </a:cubicBezTo>
                  <a:lnTo>
                    <a:pt x="1066518" y="1541180"/>
                  </a:lnTo>
                  <a:lnTo>
                    <a:pt x="1086974" y="1519281"/>
                  </a:lnTo>
                  <a:cubicBezTo>
                    <a:pt x="1094925" y="1514747"/>
                    <a:pt x="1103920" y="1513106"/>
                    <a:pt x="1113742" y="1514688"/>
                  </a:cubicBezTo>
                  <a:close/>
                  <a:moveTo>
                    <a:pt x="353686" y="1477714"/>
                  </a:moveTo>
                  <a:cubicBezTo>
                    <a:pt x="378712" y="1477666"/>
                    <a:pt x="399442" y="1498350"/>
                    <a:pt x="399254" y="1523187"/>
                  </a:cubicBezTo>
                  <a:cubicBezTo>
                    <a:pt x="399064" y="1547931"/>
                    <a:pt x="377863" y="1568849"/>
                    <a:pt x="353260" y="1568472"/>
                  </a:cubicBezTo>
                  <a:cubicBezTo>
                    <a:pt x="328564" y="1568140"/>
                    <a:pt x="309061" y="1548355"/>
                    <a:pt x="308919" y="1523470"/>
                  </a:cubicBezTo>
                  <a:cubicBezTo>
                    <a:pt x="308731" y="1497499"/>
                    <a:pt x="328044" y="1477808"/>
                    <a:pt x="353686" y="1477714"/>
                  </a:cubicBezTo>
                  <a:close/>
                  <a:moveTo>
                    <a:pt x="1109917" y="1445792"/>
                  </a:moveTo>
                  <a:cubicBezTo>
                    <a:pt x="1105526" y="1445934"/>
                    <a:pt x="1103259" y="1448814"/>
                    <a:pt x="1103732" y="1452875"/>
                  </a:cubicBezTo>
                  <a:cubicBezTo>
                    <a:pt x="1104157" y="1456700"/>
                    <a:pt x="1106706" y="1459958"/>
                    <a:pt x="1110957" y="1459297"/>
                  </a:cubicBezTo>
                  <a:cubicBezTo>
                    <a:pt x="1114640" y="1458778"/>
                    <a:pt x="1117237" y="1455992"/>
                    <a:pt x="1117709" y="1451742"/>
                  </a:cubicBezTo>
                  <a:cubicBezTo>
                    <a:pt x="1116481" y="1448059"/>
                    <a:pt x="1114025" y="1445651"/>
                    <a:pt x="1109917" y="1445792"/>
                  </a:cubicBezTo>
                  <a:close/>
                  <a:moveTo>
                    <a:pt x="1251152" y="1444376"/>
                  </a:moveTo>
                  <a:cubicBezTo>
                    <a:pt x="1248320" y="1445793"/>
                    <a:pt x="1245486" y="1447445"/>
                    <a:pt x="1245723" y="1451885"/>
                  </a:cubicBezTo>
                  <a:cubicBezTo>
                    <a:pt x="1245958" y="1456323"/>
                    <a:pt x="1248745" y="1458495"/>
                    <a:pt x="1252475" y="1458307"/>
                  </a:cubicBezTo>
                  <a:cubicBezTo>
                    <a:pt x="1256771" y="1458070"/>
                    <a:pt x="1260031" y="1455331"/>
                    <a:pt x="1259180" y="1450467"/>
                  </a:cubicBezTo>
                  <a:cubicBezTo>
                    <a:pt x="1258519" y="1446596"/>
                    <a:pt x="1255638" y="1444660"/>
                    <a:pt x="1251152" y="1444376"/>
                  </a:cubicBezTo>
                  <a:close/>
                  <a:moveTo>
                    <a:pt x="433582" y="1436774"/>
                  </a:moveTo>
                  <a:cubicBezTo>
                    <a:pt x="429663" y="1436255"/>
                    <a:pt x="426877" y="1438568"/>
                    <a:pt x="426311" y="1442771"/>
                  </a:cubicBezTo>
                  <a:cubicBezTo>
                    <a:pt x="425650" y="1447823"/>
                    <a:pt x="428718" y="1450751"/>
                    <a:pt x="433016" y="1450798"/>
                  </a:cubicBezTo>
                  <a:cubicBezTo>
                    <a:pt x="436462" y="1450845"/>
                    <a:pt x="439720" y="1448437"/>
                    <a:pt x="439957" y="1444045"/>
                  </a:cubicBezTo>
                  <a:cubicBezTo>
                    <a:pt x="440004" y="1439701"/>
                    <a:pt x="437219" y="1437246"/>
                    <a:pt x="433582" y="1436774"/>
                  </a:cubicBezTo>
                  <a:close/>
                  <a:moveTo>
                    <a:pt x="5102881" y="1415950"/>
                  </a:moveTo>
                  <a:cubicBezTo>
                    <a:pt x="5123470" y="1431013"/>
                    <a:pt x="5124933" y="1435405"/>
                    <a:pt x="5115206" y="1452546"/>
                  </a:cubicBezTo>
                  <a:cubicBezTo>
                    <a:pt x="5109162" y="1457315"/>
                    <a:pt x="5102126" y="1457646"/>
                    <a:pt x="5094759" y="1457646"/>
                  </a:cubicBezTo>
                  <a:cubicBezTo>
                    <a:pt x="5019678" y="1457504"/>
                    <a:pt x="4944598" y="1457787"/>
                    <a:pt x="4869565" y="1457315"/>
                  </a:cubicBezTo>
                  <a:cubicBezTo>
                    <a:pt x="4859413" y="1457220"/>
                    <a:pt x="4856674" y="1459723"/>
                    <a:pt x="4856910" y="1469923"/>
                  </a:cubicBezTo>
                  <a:cubicBezTo>
                    <a:pt x="4857618" y="1500663"/>
                    <a:pt x="4857665" y="1531404"/>
                    <a:pt x="4856862" y="1562145"/>
                  </a:cubicBezTo>
                  <a:cubicBezTo>
                    <a:pt x="4856579" y="1572864"/>
                    <a:pt x="4860216" y="1574611"/>
                    <a:pt x="4869848" y="1574469"/>
                  </a:cubicBezTo>
                  <a:cubicBezTo>
                    <a:pt x="4904177" y="1573902"/>
                    <a:pt x="4938554" y="1573997"/>
                    <a:pt x="4972930" y="1574422"/>
                  </a:cubicBezTo>
                  <a:cubicBezTo>
                    <a:pt x="4982421" y="1574563"/>
                    <a:pt x="4989221" y="1572675"/>
                    <a:pt x="4995833" y="1564648"/>
                  </a:cubicBezTo>
                  <a:cubicBezTo>
                    <a:pt x="5008440" y="1549253"/>
                    <a:pt x="5028320" y="1545760"/>
                    <a:pt x="5046311" y="1553314"/>
                  </a:cubicBezTo>
                  <a:cubicBezTo>
                    <a:pt x="5062932" y="1560303"/>
                    <a:pt x="5074785" y="1578578"/>
                    <a:pt x="5074171" y="1596238"/>
                  </a:cubicBezTo>
                  <a:cubicBezTo>
                    <a:pt x="5073510" y="1614796"/>
                    <a:pt x="5061799" y="1630944"/>
                    <a:pt x="5044233" y="1637508"/>
                  </a:cubicBezTo>
                  <a:cubicBezTo>
                    <a:pt x="5026194" y="1644261"/>
                    <a:pt x="5004332" y="1638736"/>
                    <a:pt x="4993235" y="1623012"/>
                  </a:cubicBezTo>
                  <a:cubicBezTo>
                    <a:pt x="4988371" y="1616117"/>
                    <a:pt x="4983272" y="1614323"/>
                    <a:pt x="4975386" y="1614371"/>
                  </a:cubicBezTo>
                  <a:cubicBezTo>
                    <a:pt x="4926560" y="1614701"/>
                    <a:pt x="4877734" y="1614276"/>
                    <a:pt x="4828908" y="1614748"/>
                  </a:cubicBezTo>
                  <a:cubicBezTo>
                    <a:pt x="4819605" y="1614843"/>
                    <a:pt x="4816631" y="1612623"/>
                    <a:pt x="4816725" y="1602896"/>
                  </a:cubicBezTo>
                  <a:cubicBezTo>
                    <a:pt x="4817150" y="1545476"/>
                    <a:pt x="4817292" y="1488055"/>
                    <a:pt x="4816631" y="1430636"/>
                  </a:cubicBezTo>
                  <a:cubicBezTo>
                    <a:pt x="4816489" y="1419586"/>
                    <a:pt x="4820456" y="1418499"/>
                    <a:pt x="4829805" y="1418453"/>
                  </a:cubicBezTo>
                  <a:cubicBezTo>
                    <a:pt x="4916171" y="1418783"/>
                    <a:pt x="5002538" y="1418689"/>
                    <a:pt x="5088903" y="1418547"/>
                  </a:cubicBezTo>
                  <a:cubicBezTo>
                    <a:pt x="5093579" y="1418547"/>
                    <a:pt x="5098962" y="1420672"/>
                    <a:pt x="5102881" y="1415950"/>
                  </a:cubicBezTo>
                  <a:close/>
                  <a:moveTo>
                    <a:pt x="1111865" y="1406635"/>
                  </a:moveTo>
                  <a:cubicBezTo>
                    <a:pt x="1123682" y="1407355"/>
                    <a:pt x="1135629" y="1412761"/>
                    <a:pt x="1144105" y="1422040"/>
                  </a:cubicBezTo>
                  <a:cubicBezTo>
                    <a:pt x="1160726" y="1440267"/>
                    <a:pt x="1159499" y="1468080"/>
                    <a:pt x="1141366" y="1485269"/>
                  </a:cubicBezTo>
                  <a:cubicBezTo>
                    <a:pt x="1123186" y="1502504"/>
                    <a:pt x="1094618" y="1502929"/>
                    <a:pt x="1078658" y="1483569"/>
                  </a:cubicBezTo>
                  <a:cubicBezTo>
                    <a:pt x="1069591" y="1472613"/>
                    <a:pt x="1060289" y="1470111"/>
                    <a:pt x="1047727" y="1471055"/>
                  </a:cubicBezTo>
                  <a:cubicBezTo>
                    <a:pt x="1039653" y="1471669"/>
                    <a:pt x="1031484" y="1471292"/>
                    <a:pt x="1023362" y="1471338"/>
                  </a:cubicBezTo>
                  <a:cubicBezTo>
                    <a:pt x="1029784" y="1458259"/>
                    <a:pt x="1029548" y="1445131"/>
                    <a:pt x="1023551" y="1431910"/>
                  </a:cubicBezTo>
                  <a:cubicBezTo>
                    <a:pt x="1030775" y="1432004"/>
                    <a:pt x="1038000" y="1431910"/>
                    <a:pt x="1045225" y="1432146"/>
                  </a:cubicBezTo>
                  <a:cubicBezTo>
                    <a:pt x="1058636" y="1432571"/>
                    <a:pt x="1069733" y="1432051"/>
                    <a:pt x="1080404" y="1419348"/>
                  </a:cubicBezTo>
                  <a:cubicBezTo>
                    <a:pt x="1088361" y="1409881"/>
                    <a:pt x="1100049" y="1405915"/>
                    <a:pt x="1111865" y="1406635"/>
                  </a:cubicBezTo>
                  <a:close/>
                  <a:moveTo>
                    <a:pt x="433535" y="1398195"/>
                  </a:moveTo>
                  <a:cubicBezTo>
                    <a:pt x="458090" y="1398666"/>
                    <a:pt x="477875" y="1418783"/>
                    <a:pt x="478017" y="1443338"/>
                  </a:cubicBezTo>
                  <a:cubicBezTo>
                    <a:pt x="478159" y="1468600"/>
                    <a:pt x="457995" y="1489282"/>
                    <a:pt x="433110" y="1489330"/>
                  </a:cubicBezTo>
                  <a:cubicBezTo>
                    <a:pt x="407894" y="1489377"/>
                    <a:pt x="388014" y="1469167"/>
                    <a:pt x="388014" y="1443573"/>
                  </a:cubicBezTo>
                  <a:cubicBezTo>
                    <a:pt x="388109" y="1418122"/>
                    <a:pt x="408555" y="1397675"/>
                    <a:pt x="433535" y="1398195"/>
                  </a:cubicBezTo>
                  <a:close/>
                  <a:moveTo>
                    <a:pt x="4685216" y="1389885"/>
                  </a:moveTo>
                  <a:cubicBezTo>
                    <a:pt x="4680965" y="1389601"/>
                    <a:pt x="4678464" y="1392104"/>
                    <a:pt x="4678275" y="1396307"/>
                  </a:cubicBezTo>
                  <a:cubicBezTo>
                    <a:pt x="4678038" y="1400509"/>
                    <a:pt x="4680258" y="1403106"/>
                    <a:pt x="4684602" y="1403248"/>
                  </a:cubicBezTo>
                  <a:cubicBezTo>
                    <a:pt x="4688805" y="1403390"/>
                    <a:pt x="4691260" y="1401218"/>
                    <a:pt x="4691827" y="1397110"/>
                  </a:cubicBezTo>
                  <a:cubicBezTo>
                    <a:pt x="4691449" y="1392907"/>
                    <a:pt x="4689324" y="1390168"/>
                    <a:pt x="4685216" y="1389885"/>
                  </a:cubicBezTo>
                  <a:close/>
                  <a:moveTo>
                    <a:pt x="4233977" y="1389836"/>
                  </a:moveTo>
                  <a:cubicBezTo>
                    <a:pt x="4229019" y="1389174"/>
                    <a:pt x="4226232" y="1392716"/>
                    <a:pt x="4226091" y="1396872"/>
                  </a:cubicBezTo>
                  <a:cubicBezTo>
                    <a:pt x="4225902" y="1400508"/>
                    <a:pt x="4228547" y="1403388"/>
                    <a:pt x="4232890" y="1403388"/>
                  </a:cubicBezTo>
                  <a:cubicBezTo>
                    <a:pt x="4237330" y="1403766"/>
                    <a:pt x="4239785" y="1401121"/>
                    <a:pt x="4240068" y="1397297"/>
                  </a:cubicBezTo>
                  <a:cubicBezTo>
                    <a:pt x="4240305" y="1393472"/>
                    <a:pt x="4237944" y="1390355"/>
                    <a:pt x="4233977" y="1389836"/>
                  </a:cubicBezTo>
                  <a:close/>
                  <a:moveTo>
                    <a:pt x="4234290" y="1351463"/>
                  </a:moveTo>
                  <a:cubicBezTo>
                    <a:pt x="4246302" y="1351788"/>
                    <a:pt x="4258201" y="1356923"/>
                    <a:pt x="4267031" y="1366792"/>
                  </a:cubicBezTo>
                  <a:cubicBezTo>
                    <a:pt x="4284880" y="1386719"/>
                    <a:pt x="4281670" y="1417177"/>
                    <a:pt x="4259429" y="1433279"/>
                  </a:cubicBezTo>
                  <a:cubicBezTo>
                    <a:pt x="4253715" y="1437435"/>
                    <a:pt x="4251354" y="1441448"/>
                    <a:pt x="4251354" y="1448720"/>
                  </a:cubicBezTo>
                  <a:cubicBezTo>
                    <a:pt x="4251732" y="1492068"/>
                    <a:pt x="4251542" y="1535464"/>
                    <a:pt x="4251542" y="1578812"/>
                  </a:cubicBezTo>
                  <a:cubicBezTo>
                    <a:pt x="4251874" y="1578812"/>
                    <a:pt x="4252157" y="1578812"/>
                    <a:pt x="4252439" y="1578812"/>
                  </a:cubicBezTo>
                  <a:cubicBezTo>
                    <a:pt x="4252439" y="1622161"/>
                    <a:pt x="4252535" y="1665556"/>
                    <a:pt x="4252346" y="1708905"/>
                  </a:cubicBezTo>
                  <a:cubicBezTo>
                    <a:pt x="4252346" y="1715563"/>
                    <a:pt x="4253715" y="1719861"/>
                    <a:pt x="4259760" y="1724393"/>
                  </a:cubicBezTo>
                  <a:cubicBezTo>
                    <a:pt x="4282803" y="1741629"/>
                    <a:pt x="4285353" y="1771756"/>
                    <a:pt x="4266512" y="1791872"/>
                  </a:cubicBezTo>
                  <a:cubicBezTo>
                    <a:pt x="4249277" y="1810288"/>
                    <a:pt x="4218536" y="1810666"/>
                    <a:pt x="4201017" y="1792675"/>
                  </a:cubicBezTo>
                  <a:cubicBezTo>
                    <a:pt x="4182082" y="1773267"/>
                    <a:pt x="4184065" y="1742385"/>
                    <a:pt x="4206400" y="1724913"/>
                  </a:cubicBezTo>
                  <a:cubicBezTo>
                    <a:pt x="4212256" y="1720333"/>
                    <a:pt x="4213720" y="1715988"/>
                    <a:pt x="4213672" y="1709236"/>
                  </a:cubicBezTo>
                  <a:cubicBezTo>
                    <a:pt x="4212869" y="1621642"/>
                    <a:pt x="4212161" y="1534000"/>
                    <a:pt x="4211689" y="1446359"/>
                  </a:cubicBezTo>
                  <a:cubicBezTo>
                    <a:pt x="4211641" y="1440031"/>
                    <a:pt x="4210178" y="1436065"/>
                    <a:pt x="4204795" y="1431815"/>
                  </a:cubicBezTo>
                  <a:cubicBezTo>
                    <a:pt x="4183498" y="1415005"/>
                    <a:pt x="4182034" y="1384028"/>
                    <a:pt x="4200875" y="1364998"/>
                  </a:cubicBezTo>
                  <a:cubicBezTo>
                    <a:pt x="4210154" y="1355625"/>
                    <a:pt x="4222278" y="1351139"/>
                    <a:pt x="4234290" y="1351463"/>
                  </a:cubicBezTo>
                  <a:close/>
                  <a:moveTo>
                    <a:pt x="353638" y="1349510"/>
                  </a:moveTo>
                  <a:cubicBezTo>
                    <a:pt x="349719" y="1350360"/>
                    <a:pt x="347310" y="1352485"/>
                    <a:pt x="347310" y="1356735"/>
                  </a:cubicBezTo>
                  <a:cubicBezTo>
                    <a:pt x="347264" y="1361268"/>
                    <a:pt x="349955" y="1363393"/>
                    <a:pt x="354063" y="1363110"/>
                  </a:cubicBezTo>
                  <a:cubicBezTo>
                    <a:pt x="357841" y="1362874"/>
                    <a:pt x="361194" y="1360701"/>
                    <a:pt x="360816" y="1356405"/>
                  </a:cubicBezTo>
                  <a:cubicBezTo>
                    <a:pt x="360485" y="1352580"/>
                    <a:pt x="357557" y="1350266"/>
                    <a:pt x="353638" y="1349510"/>
                  </a:cubicBezTo>
                  <a:close/>
                  <a:moveTo>
                    <a:pt x="1113129" y="1340208"/>
                  </a:moveTo>
                  <a:cubicBezTo>
                    <a:pt x="1108738" y="1340302"/>
                    <a:pt x="1106660" y="1342994"/>
                    <a:pt x="1107038" y="1347196"/>
                  </a:cubicBezTo>
                  <a:cubicBezTo>
                    <a:pt x="1107416" y="1351304"/>
                    <a:pt x="1109918" y="1354091"/>
                    <a:pt x="1114027" y="1353571"/>
                  </a:cubicBezTo>
                  <a:cubicBezTo>
                    <a:pt x="1117757" y="1353098"/>
                    <a:pt x="1120212" y="1350313"/>
                    <a:pt x="1120732" y="1346205"/>
                  </a:cubicBezTo>
                  <a:cubicBezTo>
                    <a:pt x="1119787" y="1342238"/>
                    <a:pt x="1117143" y="1340160"/>
                    <a:pt x="1113129" y="1340208"/>
                  </a:cubicBezTo>
                  <a:close/>
                  <a:moveTo>
                    <a:pt x="1252475" y="1339358"/>
                  </a:moveTo>
                  <a:cubicBezTo>
                    <a:pt x="1248130" y="1339358"/>
                    <a:pt x="1245061" y="1342286"/>
                    <a:pt x="1245675" y="1347338"/>
                  </a:cubicBezTo>
                  <a:cubicBezTo>
                    <a:pt x="1246194" y="1351588"/>
                    <a:pt x="1248981" y="1353901"/>
                    <a:pt x="1252947" y="1353382"/>
                  </a:cubicBezTo>
                  <a:cubicBezTo>
                    <a:pt x="1256677" y="1352910"/>
                    <a:pt x="1259416" y="1350455"/>
                    <a:pt x="1259416" y="1345969"/>
                  </a:cubicBezTo>
                  <a:cubicBezTo>
                    <a:pt x="1259132" y="1341766"/>
                    <a:pt x="1255922" y="1339358"/>
                    <a:pt x="1252475" y="1339358"/>
                  </a:cubicBezTo>
                  <a:close/>
                  <a:moveTo>
                    <a:pt x="4565654" y="1319006"/>
                  </a:moveTo>
                  <a:cubicBezTo>
                    <a:pt x="4561451" y="1319194"/>
                    <a:pt x="4558854" y="1321555"/>
                    <a:pt x="4559185" y="1325852"/>
                  </a:cubicBezTo>
                  <a:cubicBezTo>
                    <a:pt x="4559468" y="1329914"/>
                    <a:pt x="4562017" y="1332463"/>
                    <a:pt x="4566220" y="1332369"/>
                  </a:cubicBezTo>
                  <a:cubicBezTo>
                    <a:pt x="4570518" y="1332275"/>
                    <a:pt x="4572454" y="1329489"/>
                    <a:pt x="4572690" y="1325522"/>
                  </a:cubicBezTo>
                  <a:cubicBezTo>
                    <a:pt x="4572312" y="1321083"/>
                    <a:pt x="4569904" y="1318817"/>
                    <a:pt x="4565654" y="1319006"/>
                  </a:cubicBezTo>
                  <a:close/>
                  <a:moveTo>
                    <a:pt x="4795665" y="1318957"/>
                  </a:moveTo>
                  <a:cubicBezTo>
                    <a:pt x="4791179" y="1319147"/>
                    <a:pt x="4788960" y="1321649"/>
                    <a:pt x="4789196" y="1325804"/>
                  </a:cubicBezTo>
                  <a:cubicBezTo>
                    <a:pt x="4789432" y="1329724"/>
                    <a:pt x="4791604" y="1332793"/>
                    <a:pt x="4796043" y="1332416"/>
                  </a:cubicBezTo>
                  <a:cubicBezTo>
                    <a:pt x="4800056" y="1332085"/>
                    <a:pt x="4802370" y="1329440"/>
                    <a:pt x="4803031" y="1324766"/>
                  </a:cubicBezTo>
                  <a:cubicBezTo>
                    <a:pt x="4801662" y="1321933"/>
                    <a:pt x="4800246" y="1318769"/>
                    <a:pt x="4795665" y="1318957"/>
                  </a:cubicBezTo>
                  <a:close/>
                  <a:moveTo>
                    <a:pt x="353638" y="1311120"/>
                  </a:moveTo>
                  <a:cubicBezTo>
                    <a:pt x="378382" y="1311072"/>
                    <a:pt x="399301" y="1331992"/>
                    <a:pt x="399254" y="1356782"/>
                  </a:cubicBezTo>
                  <a:cubicBezTo>
                    <a:pt x="399206" y="1381148"/>
                    <a:pt x="379137" y="1401453"/>
                    <a:pt x="354677" y="1401925"/>
                  </a:cubicBezTo>
                  <a:cubicBezTo>
                    <a:pt x="329130" y="1402445"/>
                    <a:pt x="309109" y="1382895"/>
                    <a:pt x="308920" y="1357112"/>
                  </a:cubicBezTo>
                  <a:cubicBezTo>
                    <a:pt x="308731" y="1331566"/>
                    <a:pt x="328516" y="1311168"/>
                    <a:pt x="353638" y="1311120"/>
                  </a:cubicBezTo>
                  <a:close/>
                  <a:moveTo>
                    <a:pt x="1653914" y="1309173"/>
                  </a:moveTo>
                  <a:cubicBezTo>
                    <a:pt x="1658996" y="1309137"/>
                    <a:pt x="1664073" y="1310578"/>
                    <a:pt x="1669149" y="1313671"/>
                  </a:cubicBezTo>
                  <a:cubicBezTo>
                    <a:pt x="1658996" y="1313623"/>
                    <a:pt x="1648797" y="1313577"/>
                    <a:pt x="1638644" y="1313529"/>
                  </a:cubicBezTo>
                  <a:cubicBezTo>
                    <a:pt x="1643744" y="1310719"/>
                    <a:pt x="1648832" y="1309208"/>
                    <a:pt x="1653914" y="1309173"/>
                  </a:cubicBezTo>
                  <a:close/>
                  <a:moveTo>
                    <a:pt x="1111736" y="1301097"/>
                  </a:moveTo>
                  <a:cubicBezTo>
                    <a:pt x="1123541" y="1301050"/>
                    <a:pt x="1135819" y="1305500"/>
                    <a:pt x="1144483" y="1313811"/>
                  </a:cubicBezTo>
                  <a:cubicBezTo>
                    <a:pt x="1162758" y="1331377"/>
                    <a:pt x="1163892" y="1358245"/>
                    <a:pt x="1147128" y="1376945"/>
                  </a:cubicBezTo>
                  <a:cubicBezTo>
                    <a:pt x="1130600" y="1395361"/>
                    <a:pt x="1101135" y="1398572"/>
                    <a:pt x="1084513" y="1380581"/>
                  </a:cubicBezTo>
                  <a:cubicBezTo>
                    <a:pt x="1073700" y="1368870"/>
                    <a:pt x="1062650" y="1367454"/>
                    <a:pt x="1049098" y="1368162"/>
                  </a:cubicBezTo>
                  <a:cubicBezTo>
                    <a:pt x="1040551" y="1368587"/>
                    <a:pt x="1031957" y="1368351"/>
                    <a:pt x="1023410" y="1368398"/>
                  </a:cubicBezTo>
                  <a:cubicBezTo>
                    <a:pt x="1029690" y="1355365"/>
                    <a:pt x="1029643" y="1342285"/>
                    <a:pt x="1023458" y="1329252"/>
                  </a:cubicBezTo>
                  <a:cubicBezTo>
                    <a:pt x="1031107" y="1329300"/>
                    <a:pt x="1038804" y="1329300"/>
                    <a:pt x="1046453" y="1329442"/>
                  </a:cubicBezTo>
                  <a:cubicBezTo>
                    <a:pt x="1060148" y="1329630"/>
                    <a:pt x="1071623" y="1329961"/>
                    <a:pt x="1081822" y="1315370"/>
                  </a:cubicBezTo>
                  <a:cubicBezTo>
                    <a:pt x="1088598" y="1305690"/>
                    <a:pt x="1099931" y="1301145"/>
                    <a:pt x="1111736" y="1301097"/>
                  </a:cubicBezTo>
                  <a:close/>
                  <a:moveTo>
                    <a:pt x="1774589" y="1294921"/>
                  </a:moveTo>
                  <a:lnTo>
                    <a:pt x="1775226" y="1298363"/>
                  </a:lnTo>
                  <a:lnTo>
                    <a:pt x="1774604" y="1294930"/>
                  </a:lnTo>
                  <a:close/>
                  <a:moveTo>
                    <a:pt x="4078315" y="1282280"/>
                  </a:moveTo>
                  <a:lnTo>
                    <a:pt x="4069218" y="1284990"/>
                  </a:lnTo>
                  <a:lnTo>
                    <a:pt x="4088302" y="1282363"/>
                  </a:lnTo>
                  <a:lnTo>
                    <a:pt x="4088346" y="1282363"/>
                  </a:lnTo>
                  <a:close/>
                  <a:moveTo>
                    <a:pt x="4246964" y="1282267"/>
                  </a:moveTo>
                  <a:lnTo>
                    <a:pt x="4104918" y="1282353"/>
                  </a:lnTo>
                  <a:lnTo>
                    <a:pt x="4246963" y="1282268"/>
                  </a:lnTo>
                  <a:close/>
                  <a:moveTo>
                    <a:pt x="4264200" y="1279519"/>
                  </a:moveTo>
                  <a:lnTo>
                    <a:pt x="4254132" y="1281129"/>
                  </a:lnTo>
                  <a:lnTo>
                    <a:pt x="4264198" y="1279529"/>
                  </a:lnTo>
                  <a:close/>
                  <a:moveTo>
                    <a:pt x="1654368" y="1242319"/>
                  </a:moveTo>
                  <a:cubicBezTo>
                    <a:pt x="1650354" y="1241705"/>
                    <a:pt x="1647379" y="1243547"/>
                    <a:pt x="1647001" y="1248174"/>
                  </a:cubicBezTo>
                  <a:cubicBezTo>
                    <a:pt x="1646719" y="1252424"/>
                    <a:pt x="1648843" y="1254880"/>
                    <a:pt x="1652857" y="1256013"/>
                  </a:cubicBezTo>
                  <a:cubicBezTo>
                    <a:pt x="1657060" y="1255823"/>
                    <a:pt x="1659893" y="1253416"/>
                    <a:pt x="1660601" y="1249685"/>
                  </a:cubicBezTo>
                  <a:cubicBezTo>
                    <a:pt x="1661404" y="1245341"/>
                    <a:pt x="1658193" y="1242886"/>
                    <a:pt x="1654368" y="1242319"/>
                  </a:cubicBezTo>
                  <a:close/>
                  <a:moveTo>
                    <a:pt x="1785500" y="1242178"/>
                  </a:moveTo>
                  <a:cubicBezTo>
                    <a:pt x="1781533" y="1242226"/>
                    <a:pt x="1778369" y="1244539"/>
                    <a:pt x="1778323" y="1248695"/>
                  </a:cubicBezTo>
                  <a:cubicBezTo>
                    <a:pt x="1778275" y="1252756"/>
                    <a:pt x="1781391" y="1255495"/>
                    <a:pt x="1785122" y="1255825"/>
                  </a:cubicBezTo>
                  <a:cubicBezTo>
                    <a:pt x="1789231" y="1256156"/>
                    <a:pt x="1791402" y="1253086"/>
                    <a:pt x="1791969" y="1249120"/>
                  </a:cubicBezTo>
                  <a:cubicBezTo>
                    <a:pt x="1792016" y="1244728"/>
                    <a:pt x="1789750" y="1242131"/>
                    <a:pt x="1785500" y="1242178"/>
                  </a:cubicBezTo>
                  <a:close/>
                  <a:moveTo>
                    <a:pt x="2052674" y="1242178"/>
                  </a:moveTo>
                  <a:cubicBezTo>
                    <a:pt x="2048660" y="1241942"/>
                    <a:pt x="2045874" y="1244208"/>
                    <a:pt x="2045874" y="1248836"/>
                  </a:cubicBezTo>
                  <a:cubicBezTo>
                    <a:pt x="2045921" y="1253228"/>
                    <a:pt x="2048424" y="1255211"/>
                    <a:pt x="2052390" y="1256108"/>
                  </a:cubicBezTo>
                  <a:cubicBezTo>
                    <a:pt x="2056168" y="1255163"/>
                    <a:pt x="2059238" y="1253132"/>
                    <a:pt x="2059521" y="1249071"/>
                  </a:cubicBezTo>
                  <a:cubicBezTo>
                    <a:pt x="2059851" y="1244633"/>
                    <a:pt x="2056405" y="1242414"/>
                    <a:pt x="2052674" y="1242178"/>
                  </a:cubicBezTo>
                  <a:close/>
                  <a:moveTo>
                    <a:pt x="1917954" y="1242130"/>
                  </a:moveTo>
                  <a:cubicBezTo>
                    <a:pt x="1914176" y="1241800"/>
                    <a:pt x="1911059" y="1243736"/>
                    <a:pt x="1910634" y="1248033"/>
                  </a:cubicBezTo>
                  <a:cubicBezTo>
                    <a:pt x="1910115" y="1252944"/>
                    <a:pt x="1913090" y="1255872"/>
                    <a:pt x="1917435" y="1255919"/>
                  </a:cubicBezTo>
                  <a:cubicBezTo>
                    <a:pt x="1921070" y="1256013"/>
                    <a:pt x="1923951" y="1253511"/>
                    <a:pt x="1924187" y="1249213"/>
                  </a:cubicBezTo>
                  <a:cubicBezTo>
                    <a:pt x="1924423" y="1244822"/>
                    <a:pt x="1921778" y="1242461"/>
                    <a:pt x="1917954" y="1242130"/>
                  </a:cubicBezTo>
                  <a:close/>
                  <a:moveTo>
                    <a:pt x="2179414" y="1242036"/>
                  </a:moveTo>
                  <a:cubicBezTo>
                    <a:pt x="2175447" y="1242555"/>
                    <a:pt x="2172756" y="1244633"/>
                    <a:pt x="2173039" y="1249025"/>
                  </a:cubicBezTo>
                  <a:cubicBezTo>
                    <a:pt x="2173275" y="1253038"/>
                    <a:pt x="2175684" y="1256108"/>
                    <a:pt x="2179791" y="1255824"/>
                  </a:cubicBezTo>
                  <a:cubicBezTo>
                    <a:pt x="2183570" y="1255541"/>
                    <a:pt x="2186686" y="1252802"/>
                    <a:pt x="2186686" y="1248741"/>
                  </a:cubicBezTo>
                  <a:cubicBezTo>
                    <a:pt x="2186686" y="1244539"/>
                    <a:pt x="2183428" y="1242697"/>
                    <a:pt x="2179414" y="1242036"/>
                  </a:cubicBezTo>
                  <a:close/>
                  <a:moveTo>
                    <a:pt x="1250303" y="1227823"/>
                  </a:moveTo>
                  <a:cubicBezTo>
                    <a:pt x="1245675" y="1227493"/>
                    <a:pt x="1243031" y="1230278"/>
                    <a:pt x="1243078" y="1235189"/>
                  </a:cubicBezTo>
                  <a:cubicBezTo>
                    <a:pt x="1243125" y="1239722"/>
                    <a:pt x="1246336" y="1241800"/>
                    <a:pt x="1249878" y="1241705"/>
                  </a:cubicBezTo>
                  <a:cubicBezTo>
                    <a:pt x="1253372" y="1241611"/>
                    <a:pt x="1256583" y="1239439"/>
                    <a:pt x="1256725" y="1233489"/>
                  </a:cubicBezTo>
                  <a:cubicBezTo>
                    <a:pt x="1256535" y="1230845"/>
                    <a:pt x="1254080" y="1228106"/>
                    <a:pt x="1250303" y="1227823"/>
                  </a:cubicBezTo>
                  <a:close/>
                  <a:moveTo>
                    <a:pt x="1114073" y="1227822"/>
                  </a:moveTo>
                  <a:cubicBezTo>
                    <a:pt x="1109304" y="1227398"/>
                    <a:pt x="1106943" y="1230373"/>
                    <a:pt x="1106896" y="1235142"/>
                  </a:cubicBezTo>
                  <a:cubicBezTo>
                    <a:pt x="1106849" y="1239581"/>
                    <a:pt x="1109777" y="1241800"/>
                    <a:pt x="1113554" y="1241658"/>
                  </a:cubicBezTo>
                  <a:cubicBezTo>
                    <a:pt x="1117190" y="1241517"/>
                    <a:pt x="1119976" y="1239061"/>
                    <a:pt x="1120873" y="1234150"/>
                  </a:cubicBezTo>
                  <a:cubicBezTo>
                    <a:pt x="1119692" y="1231505"/>
                    <a:pt x="1117945" y="1228153"/>
                    <a:pt x="1114073" y="1227822"/>
                  </a:cubicBezTo>
                  <a:close/>
                  <a:moveTo>
                    <a:pt x="440712" y="1223621"/>
                  </a:moveTo>
                  <a:cubicBezTo>
                    <a:pt x="436462" y="1223526"/>
                    <a:pt x="434149" y="1226124"/>
                    <a:pt x="434337" y="1230515"/>
                  </a:cubicBezTo>
                  <a:cubicBezTo>
                    <a:pt x="434479" y="1234907"/>
                    <a:pt x="437265" y="1236701"/>
                    <a:pt x="441184" y="1237314"/>
                  </a:cubicBezTo>
                  <a:cubicBezTo>
                    <a:pt x="445009" y="1236276"/>
                    <a:pt x="447842" y="1234198"/>
                    <a:pt x="447842" y="1229995"/>
                  </a:cubicBezTo>
                  <a:cubicBezTo>
                    <a:pt x="447842" y="1225557"/>
                    <a:pt x="444584" y="1223668"/>
                    <a:pt x="440712" y="1223621"/>
                  </a:cubicBezTo>
                  <a:close/>
                  <a:moveTo>
                    <a:pt x="1774557" y="1204632"/>
                  </a:moveTo>
                  <a:cubicBezTo>
                    <a:pt x="1782667" y="1202690"/>
                    <a:pt x="1791355" y="1203292"/>
                    <a:pt x="1800375" y="1206291"/>
                  </a:cubicBezTo>
                  <a:cubicBezTo>
                    <a:pt x="1816948" y="1211816"/>
                    <a:pt x="1827243" y="1223951"/>
                    <a:pt x="1829698" y="1241706"/>
                  </a:cubicBezTo>
                  <a:cubicBezTo>
                    <a:pt x="1832342" y="1260878"/>
                    <a:pt x="1825921" y="1276130"/>
                    <a:pt x="1809677" y="1287085"/>
                  </a:cubicBezTo>
                  <a:cubicBezTo>
                    <a:pt x="1806371" y="1289304"/>
                    <a:pt x="1802027" y="1290060"/>
                    <a:pt x="1799949" y="1294026"/>
                  </a:cubicBezTo>
                  <a:lnTo>
                    <a:pt x="1799941" y="1294041"/>
                  </a:lnTo>
                  <a:lnTo>
                    <a:pt x="1799241" y="1299314"/>
                  </a:lnTo>
                  <a:cubicBezTo>
                    <a:pt x="1799855" y="1308145"/>
                    <a:pt x="1799430" y="1314425"/>
                    <a:pt x="1786964" y="1314141"/>
                  </a:cubicBezTo>
                  <a:cubicBezTo>
                    <a:pt x="1775489" y="1313858"/>
                    <a:pt x="1769870" y="1311450"/>
                    <a:pt x="1771947" y="1299172"/>
                  </a:cubicBezTo>
                  <a:lnTo>
                    <a:pt x="1769518" y="1291978"/>
                  </a:lnTo>
                  <a:lnTo>
                    <a:pt x="1750423" y="1276235"/>
                  </a:lnTo>
                  <a:cubicBezTo>
                    <a:pt x="1735971" y="1258470"/>
                    <a:pt x="1735776" y="1235804"/>
                    <a:pt x="1752210" y="1218238"/>
                  </a:cubicBezTo>
                  <a:cubicBezTo>
                    <a:pt x="1758915" y="1211060"/>
                    <a:pt x="1766446" y="1206574"/>
                    <a:pt x="1774557" y="1204632"/>
                  </a:cubicBezTo>
                  <a:close/>
                  <a:moveTo>
                    <a:pt x="1652597" y="1203687"/>
                  </a:moveTo>
                  <a:cubicBezTo>
                    <a:pt x="1664544" y="1203516"/>
                    <a:pt x="1676609" y="1207943"/>
                    <a:pt x="1685580" y="1217008"/>
                  </a:cubicBezTo>
                  <a:cubicBezTo>
                    <a:pt x="1704327" y="1235992"/>
                    <a:pt x="1704563" y="1267299"/>
                    <a:pt x="1682748" y="1282362"/>
                  </a:cubicBezTo>
                  <a:cubicBezTo>
                    <a:pt x="1669762" y="1291286"/>
                    <a:pt x="1667967" y="1300730"/>
                    <a:pt x="1669147" y="1313622"/>
                  </a:cubicBezTo>
                  <a:cubicBezTo>
                    <a:pt x="1658996" y="1307483"/>
                    <a:pt x="1648843" y="1307908"/>
                    <a:pt x="1638596" y="1313528"/>
                  </a:cubicBezTo>
                  <a:cubicBezTo>
                    <a:pt x="1640438" y="1300211"/>
                    <a:pt x="1637321" y="1291286"/>
                    <a:pt x="1624477" y="1282739"/>
                  </a:cubicBezTo>
                  <a:cubicBezTo>
                    <a:pt x="1603889" y="1268998"/>
                    <a:pt x="1603322" y="1236605"/>
                    <a:pt x="1620322" y="1217953"/>
                  </a:cubicBezTo>
                  <a:cubicBezTo>
                    <a:pt x="1628822" y="1208627"/>
                    <a:pt x="1640650" y="1203858"/>
                    <a:pt x="1652597" y="1203687"/>
                  </a:cubicBezTo>
                  <a:close/>
                  <a:moveTo>
                    <a:pt x="1919606" y="1203551"/>
                  </a:moveTo>
                  <a:cubicBezTo>
                    <a:pt x="1939439" y="1204732"/>
                    <a:pt x="1955730" y="1217765"/>
                    <a:pt x="1961208" y="1236747"/>
                  </a:cubicBezTo>
                  <a:cubicBezTo>
                    <a:pt x="1966355" y="1254691"/>
                    <a:pt x="1958941" y="1274996"/>
                    <a:pt x="1943784" y="1285951"/>
                  </a:cubicBezTo>
                  <a:cubicBezTo>
                    <a:pt x="1939769" y="1288879"/>
                    <a:pt x="1933537" y="1288926"/>
                    <a:pt x="1932450" y="1296151"/>
                  </a:cubicBezTo>
                  <a:cubicBezTo>
                    <a:pt x="1930231" y="1311261"/>
                    <a:pt x="1932120" y="1313905"/>
                    <a:pt x="1947750" y="1313905"/>
                  </a:cubicBezTo>
                  <a:cubicBezTo>
                    <a:pt x="1973485" y="1313905"/>
                    <a:pt x="1999267" y="1314095"/>
                    <a:pt x="2025049" y="1313764"/>
                  </a:cubicBezTo>
                  <a:cubicBezTo>
                    <a:pt x="2029300" y="1313717"/>
                    <a:pt x="2036760" y="1316927"/>
                    <a:pt x="2037138" y="1309798"/>
                  </a:cubicBezTo>
                  <a:cubicBezTo>
                    <a:pt x="2037516" y="1302715"/>
                    <a:pt x="2041530" y="1294498"/>
                    <a:pt x="2031235" y="1288548"/>
                  </a:cubicBezTo>
                  <a:cubicBezTo>
                    <a:pt x="2008664" y="1275515"/>
                    <a:pt x="2001251" y="1250913"/>
                    <a:pt x="2011640" y="1229286"/>
                  </a:cubicBezTo>
                  <a:cubicBezTo>
                    <a:pt x="2019620" y="1212617"/>
                    <a:pt x="2037657" y="1202229"/>
                    <a:pt x="2055790" y="1203787"/>
                  </a:cubicBezTo>
                  <a:cubicBezTo>
                    <a:pt x="2076190" y="1205534"/>
                    <a:pt x="2091820" y="1219039"/>
                    <a:pt x="2096872" y="1239250"/>
                  </a:cubicBezTo>
                  <a:cubicBezTo>
                    <a:pt x="2101169" y="1256532"/>
                    <a:pt x="2093378" y="1275515"/>
                    <a:pt x="2077842" y="1286565"/>
                  </a:cubicBezTo>
                  <a:cubicBezTo>
                    <a:pt x="2074159" y="1289209"/>
                    <a:pt x="2068729" y="1289492"/>
                    <a:pt x="2067879" y="1296245"/>
                  </a:cubicBezTo>
                  <a:cubicBezTo>
                    <a:pt x="2065943" y="1311734"/>
                    <a:pt x="2067407" y="1313953"/>
                    <a:pt x="2083273" y="1313953"/>
                  </a:cubicBezTo>
                  <a:cubicBezTo>
                    <a:pt x="2105419" y="1313953"/>
                    <a:pt x="2127565" y="1314236"/>
                    <a:pt x="2149712" y="1313717"/>
                  </a:cubicBezTo>
                  <a:cubicBezTo>
                    <a:pt x="2154670" y="1313622"/>
                    <a:pt x="2163076" y="1318202"/>
                    <a:pt x="2164256" y="1309373"/>
                  </a:cubicBezTo>
                  <a:cubicBezTo>
                    <a:pt x="2165295" y="1301723"/>
                    <a:pt x="2167656" y="1293365"/>
                    <a:pt x="2156842" y="1287462"/>
                  </a:cubicBezTo>
                  <a:cubicBezTo>
                    <a:pt x="2136726" y="1276460"/>
                    <a:pt x="2129502" y="1253180"/>
                    <a:pt x="2137529" y="1232592"/>
                  </a:cubicBezTo>
                  <a:cubicBezTo>
                    <a:pt x="2144754" y="1214034"/>
                    <a:pt x="2162556" y="1202466"/>
                    <a:pt x="2182011" y="1203646"/>
                  </a:cubicBezTo>
                  <a:cubicBezTo>
                    <a:pt x="2202033" y="1204873"/>
                    <a:pt x="2217615" y="1217529"/>
                    <a:pt x="2223092" y="1237078"/>
                  </a:cubicBezTo>
                  <a:cubicBezTo>
                    <a:pt x="2228429" y="1256108"/>
                    <a:pt x="2221346" y="1275184"/>
                    <a:pt x="2204535" y="1286707"/>
                  </a:cubicBezTo>
                  <a:cubicBezTo>
                    <a:pt x="2200285" y="1289634"/>
                    <a:pt x="2195185" y="1290768"/>
                    <a:pt x="2194950" y="1298133"/>
                  </a:cubicBezTo>
                  <a:cubicBezTo>
                    <a:pt x="2194618" y="1309183"/>
                    <a:pt x="2195799" y="1315369"/>
                    <a:pt x="2209729" y="1314331"/>
                  </a:cubicBezTo>
                  <a:cubicBezTo>
                    <a:pt x="2224415" y="1313198"/>
                    <a:pt x="2239431" y="1312631"/>
                    <a:pt x="2254258" y="1315841"/>
                  </a:cubicBezTo>
                  <a:cubicBezTo>
                    <a:pt x="2286888" y="1322830"/>
                    <a:pt x="2309554" y="1349746"/>
                    <a:pt x="2309648" y="1383131"/>
                  </a:cubicBezTo>
                  <a:cubicBezTo>
                    <a:pt x="2309790" y="1444612"/>
                    <a:pt x="2309837" y="1506093"/>
                    <a:pt x="2309648" y="1567574"/>
                  </a:cubicBezTo>
                  <a:cubicBezTo>
                    <a:pt x="2309507" y="1605822"/>
                    <a:pt x="2279285" y="1635855"/>
                    <a:pt x="2240800" y="1636516"/>
                  </a:cubicBezTo>
                  <a:cubicBezTo>
                    <a:pt x="2234473" y="1636657"/>
                    <a:pt x="2228051" y="1635949"/>
                    <a:pt x="2221818" y="1636752"/>
                  </a:cubicBezTo>
                  <a:cubicBezTo>
                    <a:pt x="2216624" y="1637460"/>
                    <a:pt x="2208171" y="1632455"/>
                    <a:pt x="2206802" y="1640340"/>
                  </a:cubicBezTo>
                  <a:cubicBezTo>
                    <a:pt x="2205385" y="1648604"/>
                    <a:pt x="2202930" y="1657812"/>
                    <a:pt x="2214971" y="1664188"/>
                  </a:cubicBezTo>
                  <a:cubicBezTo>
                    <a:pt x="2233009" y="1673773"/>
                    <a:pt x="2239715" y="1695306"/>
                    <a:pt x="2233859" y="1714572"/>
                  </a:cubicBezTo>
                  <a:cubicBezTo>
                    <a:pt x="2227956" y="1734073"/>
                    <a:pt x="2210390" y="1747437"/>
                    <a:pt x="2190653" y="1747484"/>
                  </a:cubicBezTo>
                  <a:cubicBezTo>
                    <a:pt x="2171198" y="1747484"/>
                    <a:pt x="2152168" y="1733271"/>
                    <a:pt x="2147020" y="1714855"/>
                  </a:cubicBezTo>
                  <a:cubicBezTo>
                    <a:pt x="2141448" y="1694786"/>
                    <a:pt x="2148862" y="1673536"/>
                    <a:pt x="2167420" y="1663573"/>
                  </a:cubicBezTo>
                  <a:cubicBezTo>
                    <a:pt x="2178611" y="1657576"/>
                    <a:pt x="2175400" y="1648983"/>
                    <a:pt x="2175494" y="1640577"/>
                  </a:cubicBezTo>
                  <a:cubicBezTo>
                    <a:pt x="2175589" y="1635855"/>
                    <a:pt x="2171386" y="1636657"/>
                    <a:pt x="2168411" y="1636657"/>
                  </a:cubicBezTo>
                  <a:cubicBezTo>
                    <a:pt x="2137199" y="1636611"/>
                    <a:pt x="2106033" y="1636611"/>
                    <a:pt x="2074820" y="1636657"/>
                  </a:cubicBezTo>
                  <a:cubicBezTo>
                    <a:pt x="2071704" y="1636657"/>
                    <a:pt x="2067407" y="1636233"/>
                    <a:pt x="2068210" y="1640907"/>
                  </a:cubicBezTo>
                  <a:cubicBezTo>
                    <a:pt x="2069532" y="1648557"/>
                    <a:pt x="2063676" y="1657340"/>
                    <a:pt x="2074112" y="1663715"/>
                  </a:cubicBezTo>
                  <a:cubicBezTo>
                    <a:pt x="2096494" y="1677409"/>
                    <a:pt x="2103530" y="1699839"/>
                    <a:pt x="2093756" y="1721607"/>
                  </a:cubicBezTo>
                  <a:cubicBezTo>
                    <a:pt x="2085445" y="1740212"/>
                    <a:pt x="2067879" y="1749939"/>
                    <a:pt x="2046394" y="1747862"/>
                  </a:cubicBezTo>
                  <a:cubicBezTo>
                    <a:pt x="2029583" y="1746256"/>
                    <a:pt x="2013008" y="1731902"/>
                    <a:pt x="2008712" y="1715327"/>
                  </a:cubicBezTo>
                  <a:cubicBezTo>
                    <a:pt x="2003658" y="1695778"/>
                    <a:pt x="2011356" y="1675662"/>
                    <a:pt x="2028638" y="1664659"/>
                  </a:cubicBezTo>
                  <a:cubicBezTo>
                    <a:pt x="2033596" y="1661495"/>
                    <a:pt x="2037611" y="1659370"/>
                    <a:pt x="2037988" y="1651863"/>
                  </a:cubicBezTo>
                  <a:cubicBezTo>
                    <a:pt x="2038555" y="1639821"/>
                    <a:pt x="2035391" y="1635618"/>
                    <a:pt x="2022594" y="1636233"/>
                  </a:cubicBezTo>
                  <a:cubicBezTo>
                    <a:pt x="1998229" y="1637366"/>
                    <a:pt x="1973768" y="1636233"/>
                    <a:pt x="1949355" y="1636799"/>
                  </a:cubicBezTo>
                  <a:cubicBezTo>
                    <a:pt x="1943878" y="1636941"/>
                    <a:pt x="1934953" y="1632360"/>
                    <a:pt x="1933111" y="1640388"/>
                  </a:cubicBezTo>
                  <a:cubicBezTo>
                    <a:pt x="1931176" y="1648746"/>
                    <a:pt x="1930325" y="1657435"/>
                    <a:pt x="1941564" y="1664188"/>
                  </a:cubicBezTo>
                  <a:cubicBezTo>
                    <a:pt x="1971029" y="1681895"/>
                    <a:pt x="1969235" y="1724677"/>
                    <a:pt x="1939533" y="1741392"/>
                  </a:cubicBezTo>
                  <a:cubicBezTo>
                    <a:pt x="1919370" y="1752726"/>
                    <a:pt x="1893871" y="1746965"/>
                    <a:pt x="1880602" y="1728077"/>
                  </a:cubicBezTo>
                  <a:cubicBezTo>
                    <a:pt x="1866955" y="1708669"/>
                    <a:pt x="1868986" y="1680006"/>
                    <a:pt x="1888677" y="1667776"/>
                  </a:cubicBezTo>
                  <a:cubicBezTo>
                    <a:pt x="1902560" y="1659182"/>
                    <a:pt x="1903173" y="1649313"/>
                    <a:pt x="1902182" y="1636563"/>
                  </a:cubicBezTo>
                  <a:lnTo>
                    <a:pt x="1902183" y="1636563"/>
                  </a:lnTo>
                  <a:lnTo>
                    <a:pt x="1914961" y="1626075"/>
                  </a:lnTo>
                  <a:cubicBezTo>
                    <a:pt x="1917068" y="1621383"/>
                    <a:pt x="1917458" y="1615622"/>
                    <a:pt x="1917434" y="1609177"/>
                  </a:cubicBezTo>
                  <a:cubicBezTo>
                    <a:pt x="1917009" y="1519834"/>
                    <a:pt x="1917009" y="1430493"/>
                    <a:pt x="1917434" y="1341152"/>
                  </a:cubicBezTo>
                  <a:cubicBezTo>
                    <a:pt x="1917481" y="1328403"/>
                    <a:pt x="1916254" y="1317967"/>
                    <a:pt x="1902324" y="1313623"/>
                  </a:cubicBezTo>
                  <a:cubicBezTo>
                    <a:pt x="1922770" y="1314284"/>
                    <a:pt x="1921589" y="1309845"/>
                    <a:pt x="1921589" y="1333502"/>
                  </a:cubicBezTo>
                  <a:cubicBezTo>
                    <a:pt x="1921589" y="1427944"/>
                    <a:pt x="1921589" y="1522385"/>
                    <a:pt x="1921589" y="1616826"/>
                  </a:cubicBezTo>
                  <a:cubicBezTo>
                    <a:pt x="1921589" y="1622658"/>
                    <a:pt x="1921675" y="1626769"/>
                    <a:pt x="1921479" y="1629665"/>
                  </a:cubicBezTo>
                  <a:lnTo>
                    <a:pt x="1919677" y="1635211"/>
                  </a:lnTo>
                  <a:lnTo>
                    <a:pt x="1919678" y="1635211"/>
                  </a:lnTo>
                  <a:cubicBezTo>
                    <a:pt x="1921932" y="1633269"/>
                    <a:pt x="1921590" y="1628488"/>
                    <a:pt x="1921590" y="1616825"/>
                  </a:cubicBezTo>
                  <a:cubicBezTo>
                    <a:pt x="1921590" y="1522384"/>
                    <a:pt x="1921590" y="1427943"/>
                    <a:pt x="1921590" y="1333502"/>
                  </a:cubicBezTo>
                  <a:cubicBezTo>
                    <a:pt x="1921590" y="1309844"/>
                    <a:pt x="1922770" y="1314283"/>
                    <a:pt x="1902466" y="1313575"/>
                  </a:cubicBezTo>
                  <a:cubicBezTo>
                    <a:pt x="1903929" y="1300495"/>
                    <a:pt x="1902087" y="1290673"/>
                    <a:pt x="1888300" y="1282693"/>
                  </a:cubicBezTo>
                  <a:cubicBezTo>
                    <a:pt x="1872811" y="1273720"/>
                    <a:pt x="1868609" y="1250205"/>
                    <a:pt x="1875219" y="1232781"/>
                  </a:cubicBezTo>
                  <a:cubicBezTo>
                    <a:pt x="1882160" y="1214459"/>
                    <a:pt x="1900529" y="1202370"/>
                    <a:pt x="1919606" y="1203551"/>
                  </a:cubicBezTo>
                  <a:close/>
                  <a:moveTo>
                    <a:pt x="1111075" y="1188942"/>
                  </a:moveTo>
                  <a:cubicBezTo>
                    <a:pt x="1122715" y="1188665"/>
                    <a:pt x="1134874" y="1192950"/>
                    <a:pt x="1143917" y="1201285"/>
                  </a:cubicBezTo>
                  <a:cubicBezTo>
                    <a:pt x="1162946" y="1218803"/>
                    <a:pt x="1164174" y="1246664"/>
                    <a:pt x="1146750" y="1265410"/>
                  </a:cubicBezTo>
                  <a:cubicBezTo>
                    <a:pt x="1129562" y="1283921"/>
                    <a:pt x="1099624" y="1285951"/>
                    <a:pt x="1082861" y="1267488"/>
                  </a:cubicBezTo>
                  <a:cubicBezTo>
                    <a:pt x="1074645" y="1258374"/>
                    <a:pt x="1066617" y="1256721"/>
                    <a:pt x="1055992" y="1257193"/>
                  </a:cubicBezTo>
                  <a:cubicBezTo>
                    <a:pt x="1045179" y="1257713"/>
                    <a:pt x="1034318" y="1257430"/>
                    <a:pt x="1023504" y="1257477"/>
                  </a:cubicBezTo>
                  <a:cubicBezTo>
                    <a:pt x="1029596" y="1244397"/>
                    <a:pt x="1029738" y="1231364"/>
                    <a:pt x="1023410" y="1218284"/>
                  </a:cubicBezTo>
                  <a:cubicBezTo>
                    <a:pt x="1031060" y="1218332"/>
                    <a:pt x="1038757" y="1218096"/>
                    <a:pt x="1046407" y="1218520"/>
                  </a:cubicBezTo>
                  <a:cubicBezTo>
                    <a:pt x="1060431" y="1219276"/>
                    <a:pt x="1071386" y="1218142"/>
                    <a:pt x="1081349" y="1203976"/>
                  </a:cubicBezTo>
                  <a:cubicBezTo>
                    <a:pt x="1088314" y="1194060"/>
                    <a:pt x="1099435" y="1189220"/>
                    <a:pt x="1111075" y="1188942"/>
                  </a:cubicBezTo>
                  <a:close/>
                  <a:moveTo>
                    <a:pt x="441278" y="1185136"/>
                  </a:moveTo>
                  <a:cubicBezTo>
                    <a:pt x="466022" y="1185372"/>
                    <a:pt x="486044" y="1204969"/>
                    <a:pt x="486469" y="1229428"/>
                  </a:cubicBezTo>
                  <a:cubicBezTo>
                    <a:pt x="486894" y="1253937"/>
                    <a:pt x="466022" y="1275280"/>
                    <a:pt x="441326" y="1275564"/>
                  </a:cubicBezTo>
                  <a:cubicBezTo>
                    <a:pt x="416110" y="1275847"/>
                    <a:pt x="396041" y="1255778"/>
                    <a:pt x="396041" y="1230137"/>
                  </a:cubicBezTo>
                  <a:cubicBezTo>
                    <a:pt x="395947" y="1204260"/>
                    <a:pt x="415449" y="1184900"/>
                    <a:pt x="441278" y="1185136"/>
                  </a:cubicBezTo>
                  <a:close/>
                  <a:moveTo>
                    <a:pt x="3748881" y="1109488"/>
                  </a:moveTo>
                  <a:cubicBezTo>
                    <a:pt x="3748645" y="1109913"/>
                    <a:pt x="3748504" y="1110385"/>
                    <a:pt x="3748220" y="1110810"/>
                  </a:cubicBezTo>
                  <a:cubicBezTo>
                    <a:pt x="3735187" y="1115910"/>
                    <a:pt x="3722249" y="1116995"/>
                    <a:pt x="3709405" y="1110196"/>
                  </a:cubicBezTo>
                  <a:cubicBezTo>
                    <a:pt x="3722296" y="1110149"/>
                    <a:pt x="3735235" y="1110149"/>
                    <a:pt x="3748126" y="1110102"/>
                  </a:cubicBezTo>
                  <a:cubicBezTo>
                    <a:pt x="3748362" y="1109866"/>
                    <a:pt x="3748645" y="1109676"/>
                    <a:pt x="3748881" y="1109488"/>
                  </a:cubicBezTo>
                  <a:close/>
                  <a:moveTo>
                    <a:pt x="3334674" y="1102733"/>
                  </a:moveTo>
                  <a:lnTo>
                    <a:pt x="3324700" y="1105852"/>
                  </a:lnTo>
                  <a:cubicBezTo>
                    <a:pt x="3321371" y="1105734"/>
                    <a:pt x="3317959" y="1105557"/>
                    <a:pt x="3314665" y="1106047"/>
                  </a:cubicBezTo>
                  <a:lnTo>
                    <a:pt x="3311877" y="1107302"/>
                  </a:lnTo>
                  <a:lnTo>
                    <a:pt x="3314701" y="1106054"/>
                  </a:lnTo>
                  <a:cubicBezTo>
                    <a:pt x="3317995" y="1105581"/>
                    <a:pt x="3321418" y="1105759"/>
                    <a:pt x="3324748" y="1105853"/>
                  </a:cubicBezTo>
                  <a:close/>
                  <a:moveTo>
                    <a:pt x="4686349" y="1012026"/>
                  </a:moveTo>
                  <a:cubicBezTo>
                    <a:pt x="4681958" y="1011931"/>
                    <a:pt x="4679597" y="1014812"/>
                    <a:pt x="4679691" y="1018589"/>
                  </a:cubicBezTo>
                  <a:cubicBezTo>
                    <a:pt x="4679833" y="1022178"/>
                    <a:pt x="4682288" y="1025011"/>
                    <a:pt x="4686444" y="1025814"/>
                  </a:cubicBezTo>
                  <a:cubicBezTo>
                    <a:pt x="4690363" y="1025389"/>
                    <a:pt x="4693102" y="1022840"/>
                    <a:pt x="4693574" y="1019250"/>
                  </a:cubicBezTo>
                  <a:cubicBezTo>
                    <a:pt x="4694188" y="1014481"/>
                    <a:pt x="4691071" y="1012120"/>
                    <a:pt x="4686349" y="1012026"/>
                  </a:cubicBezTo>
                  <a:close/>
                  <a:moveTo>
                    <a:pt x="4686626" y="973612"/>
                  </a:moveTo>
                  <a:cubicBezTo>
                    <a:pt x="4698921" y="973624"/>
                    <a:pt x="4711234" y="978310"/>
                    <a:pt x="4719922" y="987660"/>
                  </a:cubicBezTo>
                  <a:cubicBezTo>
                    <a:pt x="4737867" y="1007020"/>
                    <a:pt x="4736120" y="1036533"/>
                    <a:pt x="4714823" y="1053391"/>
                  </a:cubicBezTo>
                  <a:cubicBezTo>
                    <a:pt x="4707740" y="1059010"/>
                    <a:pt x="4706371" y="1064677"/>
                    <a:pt x="4706417" y="1072751"/>
                  </a:cubicBezTo>
                  <a:cubicBezTo>
                    <a:pt x="4707174" y="1164454"/>
                    <a:pt x="4707740" y="1256109"/>
                    <a:pt x="4708071" y="1347811"/>
                  </a:cubicBezTo>
                  <a:cubicBezTo>
                    <a:pt x="4708071" y="1354705"/>
                    <a:pt x="4710101" y="1359002"/>
                    <a:pt x="4715437" y="1363630"/>
                  </a:cubicBezTo>
                  <a:cubicBezTo>
                    <a:pt x="4729508" y="1375860"/>
                    <a:pt x="4733664" y="1395929"/>
                    <a:pt x="4727053" y="1413070"/>
                  </a:cubicBezTo>
                  <a:cubicBezTo>
                    <a:pt x="4720253" y="1430777"/>
                    <a:pt x="4704482" y="1441497"/>
                    <a:pt x="4685168" y="1441591"/>
                  </a:cubicBezTo>
                  <a:cubicBezTo>
                    <a:pt x="4664534" y="1441685"/>
                    <a:pt x="4647251" y="1429267"/>
                    <a:pt x="4641349" y="1410048"/>
                  </a:cubicBezTo>
                  <a:cubicBezTo>
                    <a:pt x="4635540" y="1391065"/>
                    <a:pt x="4642623" y="1369769"/>
                    <a:pt x="4660000" y="1359238"/>
                  </a:cubicBezTo>
                  <a:cubicBezTo>
                    <a:pt x="4667508" y="1354705"/>
                    <a:pt x="4668736" y="1349936"/>
                    <a:pt x="4668689" y="1342003"/>
                  </a:cubicBezTo>
                  <a:cubicBezTo>
                    <a:pt x="4667980" y="1252567"/>
                    <a:pt x="4667650" y="1163132"/>
                    <a:pt x="4667556" y="1073696"/>
                  </a:cubicBezTo>
                  <a:cubicBezTo>
                    <a:pt x="4667508" y="1065149"/>
                    <a:pt x="4666186" y="1059294"/>
                    <a:pt x="4658536" y="1053391"/>
                  </a:cubicBezTo>
                  <a:cubicBezTo>
                    <a:pt x="4637193" y="1036958"/>
                    <a:pt x="4635540" y="1007020"/>
                    <a:pt x="4653436" y="987613"/>
                  </a:cubicBezTo>
                  <a:cubicBezTo>
                    <a:pt x="4662054" y="978263"/>
                    <a:pt x="4674331" y="973600"/>
                    <a:pt x="4686626" y="973612"/>
                  </a:cubicBezTo>
                  <a:close/>
                  <a:moveTo>
                    <a:pt x="3632057" y="946908"/>
                  </a:moveTo>
                  <a:cubicBezTo>
                    <a:pt x="3627808" y="947003"/>
                    <a:pt x="3625210" y="948986"/>
                    <a:pt x="3625210" y="953425"/>
                  </a:cubicBezTo>
                  <a:cubicBezTo>
                    <a:pt x="3625210" y="957627"/>
                    <a:pt x="3627713" y="960413"/>
                    <a:pt x="3631727" y="960508"/>
                  </a:cubicBezTo>
                  <a:cubicBezTo>
                    <a:pt x="3635788" y="960602"/>
                    <a:pt x="3638433" y="957674"/>
                    <a:pt x="3638763" y="953755"/>
                  </a:cubicBezTo>
                  <a:cubicBezTo>
                    <a:pt x="3639140" y="949364"/>
                    <a:pt x="3635930" y="947569"/>
                    <a:pt x="3632057" y="946908"/>
                  </a:cubicBezTo>
                  <a:close/>
                  <a:moveTo>
                    <a:pt x="4568912" y="939211"/>
                  </a:moveTo>
                  <a:cubicBezTo>
                    <a:pt x="4564709" y="938880"/>
                    <a:pt x="4562017" y="940911"/>
                    <a:pt x="4561734" y="945255"/>
                  </a:cubicBezTo>
                  <a:cubicBezTo>
                    <a:pt x="4561451" y="949552"/>
                    <a:pt x="4563812" y="951819"/>
                    <a:pt x="4567636" y="952668"/>
                  </a:cubicBezTo>
                  <a:cubicBezTo>
                    <a:pt x="4572029" y="952574"/>
                    <a:pt x="4574626" y="950449"/>
                    <a:pt x="4575051" y="946342"/>
                  </a:cubicBezTo>
                  <a:cubicBezTo>
                    <a:pt x="4575523" y="942044"/>
                    <a:pt x="4573115" y="939541"/>
                    <a:pt x="4568912" y="939211"/>
                  </a:cubicBezTo>
                  <a:close/>
                  <a:moveTo>
                    <a:pt x="4796137" y="939022"/>
                  </a:moveTo>
                  <a:cubicBezTo>
                    <a:pt x="4791793" y="938832"/>
                    <a:pt x="4789196" y="940911"/>
                    <a:pt x="4789148" y="945254"/>
                  </a:cubicBezTo>
                  <a:cubicBezTo>
                    <a:pt x="4789148" y="949221"/>
                    <a:pt x="4791084" y="952385"/>
                    <a:pt x="4795429" y="952479"/>
                  </a:cubicBezTo>
                  <a:cubicBezTo>
                    <a:pt x="4799537" y="952574"/>
                    <a:pt x="4801804" y="949788"/>
                    <a:pt x="4803031" y="945396"/>
                  </a:cubicBezTo>
                  <a:cubicBezTo>
                    <a:pt x="4801945" y="942327"/>
                    <a:pt x="4800576" y="939211"/>
                    <a:pt x="4796137" y="939022"/>
                  </a:cubicBezTo>
                  <a:close/>
                  <a:moveTo>
                    <a:pt x="4568015" y="900774"/>
                  </a:moveTo>
                  <a:cubicBezTo>
                    <a:pt x="4588462" y="900679"/>
                    <a:pt x="4604374" y="912059"/>
                    <a:pt x="4611033" y="931419"/>
                  </a:cubicBezTo>
                  <a:cubicBezTo>
                    <a:pt x="4617172" y="949222"/>
                    <a:pt x="4611788" y="969857"/>
                    <a:pt x="4596206" y="981001"/>
                  </a:cubicBezTo>
                  <a:cubicBezTo>
                    <a:pt x="4589547" y="985770"/>
                    <a:pt x="4588414" y="990682"/>
                    <a:pt x="4588462" y="997811"/>
                  </a:cubicBezTo>
                  <a:cubicBezTo>
                    <a:pt x="4588886" y="1089939"/>
                    <a:pt x="4589169" y="1182113"/>
                    <a:pt x="4589217" y="1274287"/>
                  </a:cubicBezTo>
                  <a:cubicBezTo>
                    <a:pt x="4589264" y="1281985"/>
                    <a:pt x="4590964" y="1287368"/>
                    <a:pt x="4596961" y="1292987"/>
                  </a:cubicBezTo>
                  <a:cubicBezTo>
                    <a:pt x="4616888" y="1311686"/>
                    <a:pt x="4615801" y="1342097"/>
                    <a:pt x="4595449" y="1359899"/>
                  </a:cubicBezTo>
                  <a:cubicBezTo>
                    <a:pt x="4576467" y="1376520"/>
                    <a:pt x="4545538" y="1373545"/>
                    <a:pt x="4530380" y="1353618"/>
                  </a:cubicBezTo>
                  <a:cubicBezTo>
                    <a:pt x="4513948" y="1332038"/>
                    <a:pt x="4518670" y="1301818"/>
                    <a:pt x="4541807" y="1287556"/>
                  </a:cubicBezTo>
                  <a:cubicBezTo>
                    <a:pt x="4549174" y="1283024"/>
                    <a:pt x="4550732" y="1278396"/>
                    <a:pt x="4550543" y="1270463"/>
                  </a:cubicBezTo>
                  <a:cubicBezTo>
                    <a:pt x="4549599" y="1180130"/>
                    <a:pt x="4548890" y="1089750"/>
                    <a:pt x="4548418" y="999417"/>
                  </a:cubicBezTo>
                  <a:cubicBezTo>
                    <a:pt x="4548371" y="991295"/>
                    <a:pt x="4546954" y="985770"/>
                    <a:pt x="4539635" y="980387"/>
                  </a:cubicBezTo>
                  <a:cubicBezTo>
                    <a:pt x="4524147" y="969007"/>
                    <a:pt x="4519283" y="948513"/>
                    <a:pt x="4525799" y="930570"/>
                  </a:cubicBezTo>
                  <a:cubicBezTo>
                    <a:pt x="4532600" y="911823"/>
                    <a:pt x="4548182" y="900821"/>
                    <a:pt x="4568015" y="900774"/>
                  </a:cubicBezTo>
                  <a:close/>
                  <a:moveTo>
                    <a:pt x="4796043" y="900726"/>
                  </a:moveTo>
                  <a:cubicBezTo>
                    <a:pt x="4799207" y="900726"/>
                    <a:pt x="4802370" y="900820"/>
                    <a:pt x="4805534" y="900868"/>
                  </a:cubicBezTo>
                  <a:cubicBezTo>
                    <a:pt x="4818473" y="904645"/>
                    <a:pt x="4828436" y="912389"/>
                    <a:pt x="4835991" y="923439"/>
                  </a:cubicBezTo>
                  <a:cubicBezTo>
                    <a:pt x="4845530" y="946530"/>
                    <a:pt x="4842130" y="966693"/>
                    <a:pt x="4821731" y="982417"/>
                  </a:cubicBezTo>
                  <a:cubicBezTo>
                    <a:pt x="4817292" y="985817"/>
                    <a:pt x="4817528" y="989784"/>
                    <a:pt x="4817576" y="994317"/>
                  </a:cubicBezTo>
                  <a:cubicBezTo>
                    <a:pt x="4818237" y="1088710"/>
                    <a:pt x="4818992" y="1183151"/>
                    <a:pt x="4819276" y="1277545"/>
                  </a:cubicBezTo>
                  <a:cubicBezTo>
                    <a:pt x="4819322" y="1284912"/>
                    <a:pt x="4822770" y="1288595"/>
                    <a:pt x="4827303" y="1293270"/>
                  </a:cubicBezTo>
                  <a:cubicBezTo>
                    <a:pt x="4840713" y="1307011"/>
                    <a:pt x="4845057" y="1323538"/>
                    <a:pt x="4837928" y="1341718"/>
                  </a:cubicBezTo>
                  <a:cubicBezTo>
                    <a:pt x="4831081" y="1359142"/>
                    <a:pt x="4817811" y="1369200"/>
                    <a:pt x="4798970" y="1370570"/>
                  </a:cubicBezTo>
                  <a:cubicBezTo>
                    <a:pt x="4779515" y="1371939"/>
                    <a:pt x="4764829" y="1363297"/>
                    <a:pt x="4755575" y="1346393"/>
                  </a:cubicBezTo>
                  <a:cubicBezTo>
                    <a:pt x="4744336" y="1325899"/>
                    <a:pt x="4751183" y="1300117"/>
                    <a:pt x="4771866" y="1287225"/>
                  </a:cubicBezTo>
                  <a:cubicBezTo>
                    <a:pt x="4778334" y="1283164"/>
                    <a:pt x="4779799" y="1279339"/>
                    <a:pt x="4779704" y="1272351"/>
                  </a:cubicBezTo>
                  <a:cubicBezTo>
                    <a:pt x="4779137" y="1181547"/>
                    <a:pt x="4778807" y="1090741"/>
                    <a:pt x="4778713" y="999936"/>
                  </a:cubicBezTo>
                  <a:cubicBezTo>
                    <a:pt x="4778713" y="992145"/>
                    <a:pt x="4777296" y="987234"/>
                    <a:pt x="4769883" y="982465"/>
                  </a:cubicBezTo>
                  <a:cubicBezTo>
                    <a:pt x="4752788" y="971415"/>
                    <a:pt x="4746461" y="949930"/>
                    <a:pt x="4752694" y="931136"/>
                  </a:cubicBezTo>
                  <a:cubicBezTo>
                    <a:pt x="4758880" y="912531"/>
                    <a:pt x="4775313" y="900962"/>
                    <a:pt x="4796043" y="900726"/>
                  </a:cubicBezTo>
                  <a:close/>
                  <a:moveTo>
                    <a:pt x="3973595" y="886060"/>
                  </a:moveTo>
                  <a:lnTo>
                    <a:pt x="3947591" y="903713"/>
                  </a:lnTo>
                  <a:cubicBezTo>
                    <a:pt x="3926348" y="924974"/>
                    <a:pt x="3913114" y="954203"/>
                    <a:pt x="3913067" y="986243"/>
                  </a:cubicBezTo>
                  <a:cubicBezTo>
                    <a:pt x="3912973" y="1051737"/>
                    <a:pt x="3965151" y="1104672"/>
                    <a:pt x="4029891" y="1104766"/>
                  </a:cubicBezTo>
                  <a:lnTo>
                    <a:pt x="4029916" y="1104761"/>
                  </a:lnTo>
                  <a:lnTo>
                    <a:pt x="3984358" y="1095417"/>
                  </a:lnTo>
                  <a:cubicBezTo>
                    <a:pt x="3942376" y="1077420"/>
                    <a:pt x="3913043" y="1035364"/>
                    <a:pt x="3913114" y="986243"/>
                  </a:cubicBezTo>
                  <a:cubicBezTo>
                    <a:pt x="3913161" y="954204"/>
                    <a:pt x="3926383" y="924963"/>
                    <a:pt x="3947620" y="903696"/>
                  </a:cubicBezTo>
                  <a:close/>
                  <a:moveTo>
                    <a:pt x="1319669" y="876975"/>
                  </a:moveTo>
                  <a:cubicBezTo>
                    <a:pt x="1468886" y="879241"/>
                    <a:pt x="1618056" y="881035"/>
                    <a:pt x="1767273" y="882971"/>
                  </a:cubicBezTo>
                  <a:cubicBezTo>
                    <a:pt x="1914648" y="884907"/>
                    <a:pt x="2062070" y="886796"/>
                    <a:pt x="2209445" y="888685"/>
                  </a:cubicBezTo>
                  <a:cubicBezTo>
                    <a:pt x="2324758" y="890148"/>
                    <a:pt x="2440024" y="891660"/>
                    <a:pt x="2555336" y="892793"/>
                  </a:cubicBezTo>
                  <a:cubicBezTo>
                    <a:pt x="2563977" y="892888"/>
                    <a:pt x="2569077" y="895343"/>
                    <a:pt x="2574035" y="902568"/>
                  </a:cubicBezTo>
                  <a:cubicBezTo>
                    <a:pt x="2597079" y="935952"/>
                    <a:pt x="2620736" y="968960"/>
                    <a:pt x="2644489" y="1001920"/>
                  </a:cubicBezTo>
                  <a:cubicBezTo>
                    <a:pt x="2649211" y="1008436"/>
                    <a:pt x="2651240" y="1014952"/>
                    <a:pt x="2651194" y="1023074"/>
                  </a:cubicBezTo>
                  <a:cubicBezTo>
                    <a:pt x="2650910" y="1097683"/>
                    <a:pt x="2651194" y="1172291"/>
                    <a:pt x="2650815" y="1246900"/>
                  </a:cubicBezTo>
                  <a:cubicBezTo>
                    <a:pt x="2650768" y="1257052"/>
                    <a:pt x="2653130" y="1265033"/>
                    <a:pt x="2659977" y="1272588"/>
                  </a:cubicBezTo>
                  <a:cubicBezTo>
                    <a:pt x="2667863" y="1281277"/>
                    <a:pt x="2674567" y="1291004"/>
                    <a:pt x="2681792" y="1300259"/>
                  </a:cubicBezTo>
                  <a:cubicBezTo>
                    <a:pt x="2684248" y="1303423"/>
                    <a:pt x="2686278" y="1306539"/>
                    <a:pt x="2691094" y="1307248"/>
                  </a:cubicBezTo>
                  <a:cubicBezTo>
                    <a:pt x="2705639" y="1309325"/>
                    <a:pt x="2707763" y="1307295"/>
                    <a:pt x="2708330" y="1292373"/>
                  </a:cubicBezTo>
                  <a:cubicBezTo>
                    <a:pt x="2709510" y="1262766"/>
                    <a:pt x="2704317" y="1232734"/>
                    <a:pt x="2713619" y="1203551"/>
                  </a:cubicBezTo>
                  <a:cubicBezTo>
                    <a:pt x="2720135" y="1183058"/>
                    <a:pt x="2729673" y="1164547"/>
                    <a:pt x="2746296" y="1150287"/>
                  </a:cubicBezTo>
                  <a:cubicBezTo>
                    <a:pt x="2747570" y="1152128"/>
                    <a:pt x="2748609" y="1154206"/>
                    <a:pt x="2750121" y="1155812"/>
                  </a:cubicBezTo>
                  <a:cubicBezTo>
                    <a:pt x="2789078" y="1196658"/>
                    <a:pt x="2827799" y="1237740"/>
                    <a:pt x="2867227" y="1278113"/>
                  </a:cubicBezTo>
                  <a:cubicBezTo>
                    <a:pt x="2912370" y="1324342"/>
                    <a:pt x="2956851" y="1371137"/>
                    <a:pt x="3001617" y="1417696"/>
                  </a:cubicBezTo>
                  <a:cubicBezTo>
                    <a:pt x="3048554" y="1466570"/>
                    <a:pt x="3095632" y="1515254"/>
                    <a:pt x="3142570" y="1564127"/>
                  </a:cubicBezTo>
                  <a:cubicBezTo>
                    <a:pt x="3187901" y="1611348"/>
                    <a:pt x="3233375" y="1658474"/>
                    <a:pt x="3278754" y="1705694"/>
                  </a:cubicBezTo>
                  <a:cubicBezTo>
                    <a:pt x="3325361" y="1754237"/>
                    <a:pt x="3372156" y="1802591"/>
                    <a:pt x="3418763" y="1851134"/>
                  </a:cubicBezTo>
                  <a:cubicBezTo>
                    <a:pt x="3463480" y="1897694"/>
                    <a:pt x="3508340" y="1944158"/>
                    <a:pt x="3553057" y="1990765"/>
                  </a:cubicBezTo>
                  <a:cubicBezTo>
                    <a:pt x="3599334" y="2038977"/>
                    <a:pt x="3645846" y="2087001"/>
                    <a:pt x="3692123" y="2135260"/>
                  </a:cubicBezTo>
                  <a:cubicBezTo>
                    <a:pt x="3738021" y="2183141"/>
                    <a:pt x="3784486" y="2230599"/>
                    <a:pt x="3830148" y="2278810"/>
                  </a:cubicBezTo>
                  <a:cubicBezTo>
                    <a:pt x="3868963" y="2319845"/>
                    <a:pt x="3909384" y="2359322"/>
                    <a:pt x="3948105" y="2400450"/>
                  </a:cubicBezTo>
                  <a:cubicBezTo>
                    <a:pt x="3972234" y="2426138"/>
                    <a:pt x="3996883" y="2451260"/>
                    <a:pt x="4021626" y="2476381"/>
                  </a:cubicBezTo>
                  <a:cubicBezTo>
                    <a:pt x="4025168" y="2479970"/>
                    <a:pt x="4028190" y="2483795"/>
                    <a:pt x="4029843" y="2488564"/>
                  </a:cubicBezTo>
                  <a:cubicBezTo>
                    <a:pt x="4002928" y="2516565"/>
                    <a:pt x="3969590" y="2528324"/>
                    <a:pt x="3931342" y="2528135"/>
                  </a:cubicBezTo>
                  <a:cubicBezTo>
                    <a:pt x="3904850" y="2528040"/>
                    <a:pt x="3878360" y="2528135"/>
                    <a:pt x="3850642" y="2528135"/>
                  </a:cubicBezTo>
                  <a:cubicBezTo>
                    <a:pt x="3852908" y="2532810"/>
                    <a:pt x="3854088" y="2536162"/>
                    <a:pt x="3855978" y="2539090"/>
                  </a:cubicBezTo>
                  <a:cubicBezTo>
                    <a:pt x="3876660" y="2571248"/>
                    <a:pt x="3881854" y="2606190"/>
                    <a:pt x="3880816" y="2644250"/>
                  </a:cubicBezTo>
                  <a:cubicBezTo>
                    <a:pt x="3878737" y="2721786"/>
                    <a:pt x="3880249" y="2799463"/>
                    <a:pt x="3880107" y="2877094"/>
                  </a:cubicBezTo>
                  <a:cubicBezTo>
                    <a:pt x="3880107" y="2884130"/>
                    <a:pt x="3881146" y="2888899"/>
                    <a:pt x="3887899" y="2893716"/>
                  </a:cubicBezTo>
                  <a:cubicBezTo>
                    <a:pt x="3907872" y="2907976"/>
                    <a:pt x="3909762" y="2928282"/>
                    <a:pt x="3903292" y="2950334"/>
                  </a:cubicBezTo>
                  <a:cubicBezTo>
                    <a:pt x="3889599" y="2971629"/>
                    <a:pt x="3869813" y="2977863"/>
                    <a:pt x="3845778" y="2973849"/>
                  </a:cubicBezTo>
                  <a:cubicBezTo>
                    <a:pt x="3819618" y="2957086"/>
                    <a:pt x="3811590" y="2940748"/>
                    <a:pt x="3818012" y="2917374"/>
                  </a:cubicBezTo>
                  <a:cubicBezTo>
                    <a:pt x="3820515" y="2908355"/>
                    <a:pt x="3824953" y="2899949"/>
                    <a:pt x="3832887" y="2895463"/>
                  </a:cubicBezTo>
                  <a:cubicBezTo>
                    <a:pt x="3842519" y="2890032"/>
                    <a:pt x="3842992" y="2882430"/>
                    <a:pt x="3842944" y="2873080"/>
                  </a:cubicBezTo>
                  <a:cubicBezTo>
                    <a:pt x="3842708" y="2786715"/>
                    <a:pt x="3842567" y="2700348"/>
                    <a:pt x="3843040" y="2613982"/>
                  </a:cubicBezTo>
                  <a:cubicBezTo>
                    <a:pt x="3843133" y="2600902"/>
                    <a:pt x="3840678" y="2589333"/>
                    <a:pt x="3834397" y="2577953"/>
                  </a:cubicBezTo>
                  <a:cubicBezTo>
                    <a:pt x="3826748" y="2564211"/>
                    <a:pt x="3820089" y="2549951"/>
                    <a:pt x="3813101" y="2535832"/>
                  </a:cubicBezTo>
                  <a:cubicBezTo>
                    <a:pt x="3811260" y="2532195"/>
                    <a:pt x="3809938" y="2528182"/>
                    <a:pt x="3804838" y="2528182"/>
                  </a:cubicBezTo>
                  <a:cubicBezTo>
                    <a:pt x="3781510" y="2528182"/>
                    <a:pt x="3758137" y="2528182"/>
                    <a:pt x="3732685" y="2528182"/>
                  </a:cubicBezTo>
                  <a:cubicBezTo>
                    <a:pt x="3743923" y="2550989"/>
                    <a:pt x="3753934" y="2571955"/>
                    <a:pt x="3764653" y="2592591"/>
                  </a:cubicBezTo>
                  <a:cubicBezTo>
                    <a:pt x="3768101" y="2599296"/>
                    <a:pt x="3769517" y="2605766"/>
                    <a:pt x="3769517" y="2613179"/>
                  </a:cubicBezTo>
                  <a:cubicBezTo>
                    <a:pt x="3769375" y="2700914"/>
                    <a:pt x="3769517" y="2788603"/>
                    <a:pt x="3769233" y="2876339"/>
                  </a:cubicBezTo>
                  <a:cubicBezTo>
                    <a:pt x="3769233" y="2884225"/>
                    <a:pt x="3771075" y="2888994"/>
                    <a:pt x="3777922" y="2893810"/>
                  </a:cubicBezTo>
                  <a:cubicBezTo>
                    <a:pt x="3799691" y="2909110"/>
                    <a:pt x="3802807" y="2939661"/>
                    <a:pt x="3785571" y="2959305"/>
                  </a:cubicBezTo>
                  <a:cubicBezTo>
                    <a:pt x="3767817" y="2979563"/>
                    <a:pt x="3736509" y="2980412"/>
                    <a:pt x="3718330" y="2961194"/>
                  </a:cubicBezTo>
                  <a:cubicBezTo>
                    <a:pt x="3700149" y="2941975"/>
                    <a:pt x="3702086" y="2909724"/>
                    <a:pt x="3723760" y="2894377"/>
                  </a:cubicBezTo>
                  <a:cubicBezTo>
                    <a:pt x="3731741" y="2888710"/>
                    <a:pt x="3733345" y="2882997"/>
                    <a:pt x="3733345" y="2874356"/>
                  </a:cubicBezTo>
                  <a:cubicBezTo>
                    <a:pt x="3733109" y="2790728"/>
                    <a:pt x="3733157" y="2707053"/>
                    <a:pt x="3733345" y="2623426"/>
                  </a:cubicBezTo>
                  <a:cubicBezTo>
                    <a:pt x="3733345" y="2615492"/>
                    <a:pt x="3731741" y="2608457"/>
                    <a:pt x="3728151" y="2601468"/>
                  </a:cubicBezTo>
                  <a:cubicBezTo>
                    <a:pt x="3717101" y="2579841"/>
                    <a:pt x="3706289" y="2558072"/>
                    <a:pt x="3695569" y="2536304"/>
                  </a:cubicBezTo>
                  <a:cubicBezTo>
                    <a:pt x="3693020" y="2531157"/>
                    <a:pt x="3690281" y="2527757"/>
                    <a:pt x="3683528" y="2527946"/>
                  </a:cubicBezTo>
                  <a:cubicBezTo>
                    <a:pt x="3666387" y="2528466"/>
                    <a:pt x="3649246" y="2528135"/>
                    <a:pt x="3629886" y="2528135"/>
                  </a:cubicBezTo>
                  <a:cubicBezTo>
                    <a:pt x="3638007" y="2544615"/>
                    <a:pt x="3645185" y="2559914"/>
                    <a:pt x="3653071" y="2574789"/>
                  </a:cubicBezTo>
                  <a:cubicBezTo>
                    <a:pt x="3657227" y="2582627"/>
                    <a:pt x="3658926" y="2590465"/>
                    <a:pt x="3658926" y="2599343"/>
                  </a:cubicBezTo>
                  <a:cubicBezTo>
                    <a:pt x="3658737" y="2691565"/>
                    <a:pt x="3658879" y="2783834"/>
                    <a:pt x="3658643" y="2876056"/>
                  </a:cubicBezTo>
                  <a:cubicBezTo>
                    <a:pt x="3658643" y="2883942"/>
                    <a:pt x="3660343" y="2888899"/>
                    <a:pt x="3667426" y="2893716"/>
                  </a:cubicBezTo>
                  <a:cubicBezTo>
                    <a:pt x="3683764" y="2904766"/>
                    <a:pt x="3689903" y="2925873"/>
                    <a:pt x="3683764" y="2944194"/>
                  </a:cubicBezTo>
                  <a:cubicBezTo>
                    <a:pt x="3677390" y="2963224"/>
                    <a:pt x="3660957" y="2974889"/>
                    <a:pt x="3640605" y="2974889"/>
                  </a:cubicBezTo>
                  <a:cubicBezTo>
                    <a:pt x="3620252" y="2974841"/>
                    <a:pt x="3604292" y="2963272"/>
                    <a:pt x="3597822" y="2943864"/>
                  </a:cubicBezTo>
                  <a:cubicBezTo>
                    <a:pt x="3591590" y="2925118"/>
                    <a:pt x="3597539" y="2904718"/>
                    <a:pt x="3614208" y="2893669"/>
                  </a:cubicBezTo>
                  <a:cubicBezTo>
                    <a:pt x="3621433" y="2888899"/>
                    <a:pt x="3622708" y="2883752"/>
                    <a:pt x="3622708" y="2876056"/>
                  </a:cubicBezTo>
                  <a:cubicBezTo>
                    <a:pt x="3622472" y="2788792"/>
                    <a:pt x="3622377" y="2701529"/>
                    <a:pt x="3622755" y="2614265"/>
                  </a:cubicBezTo>
                  <a:cubicBezTo>
                    <a:pt x="3622803" y="2601657"/>
                    <a:pt x="3620583" y="2590513"/>
                    <a:pt x="3614491" y="2579511"/>
                  </a:cubicBezTo>
                  <a:cubicBezTo>
                    <a:pt x="3605378" y="2563030"/>
                    <a:pt x="3601128" y="2540271"/>
                    <a:pt x="3587434" y="2530921"/>
                  </a:cubicBezTo>
                  <a:cubicBezTo>
                    <a:pt x="3572938" y="2521052"/>
                    <a:pt x="3549753" y="2528843"/>
                    <a:pt x="3530392" y="2528135"/>
                  </a:cubicBezTo>
                  <a:cubicBezTo>
                    <a:pt x="3526379" y="2527993"/>
                    <a:pt x="3522317" y="2528135"/>
                    <a:pt x="3517076" y="2528135"/>
                  </a:cubicBezTo>
                  <a:cubicBezTo>
                    <a:pt x="3519200" y="2532810"/>
                    <a:pt x="3520334" y="2536634"/>
                    <a:pt x="3522459" y="2539845"/>
                  </a:cubicBezTo>
                  <a:cubicBezTo>
                    <a:pt x="3543094" y="2571200"/>
                    <a:pt x="3547816" y="2605387"/>
                    <a:pt x="3546872" y="2642597"/>
                  </a:cubicBezTo>
                  <a:cubicBezTo>
                    <a:pt x="3544936" y="2720747"/>
                    <a:pt x="3546353" y="2798992"/>
                    <a:pt x="3546164" y="2877236"/>
                  </a:cubicBezTo>
                  <a:cubicBezTo>
                    <a:pt x="3546116" y="2884461"/>
                    <a:pt x="3547674" y="2888994"/>
                    <a:pt x="3554191" y="2893763"/>
                  </a:cubicBezTo>
                  <a:cubicBezTo>
                    <a:pt x="3576857" y="2910291"/>
                    <a:pt x="3579170" y="2941739"/>
                    <a:pt x="3560377" y="2961478"/>
                  </a:cubicBezTo>
                  <a:cubicBezTo>
                    <a:pt x="3542906" y="2979893"/>
                    <a:pt x="3510654" y="2979374"/>
                    <a:pt x="3493796" y="2960439"/>
                  </a:cubicBezTo>
                  <a:cubicBezTo>
                    <a:pt x="3475899" y="2940370"/>
                    <a:pt x="3478639" y="2910007"/>
                    <a:pt x="3501021" y="2893810"/>
                  </a:cubicBezTo>
                  <a:cubicBezTo>
                    <a:pt x="3507584" y="2889041"/>
                    <a:pt x="3508954" y="2884508"/>
                    <a:pt x="3508954" y="2877330"/>
                  </a:cubicBezTo>
                  <a:cubicBezTo>
                    <a:pt x="3508765" y="2786903"/>
                    <a:pt x="3508765" y="2696475"/>
                    <a:pt x="3508907" y="2606048"/>
                  </a:cubicBezTo>
                  <a:cubicBezTo>
                    <a:pt x="3508907" y="2598635"/>
                    <a:pt x="3507537" y="2592071"/>
                    <a:pt x="3503995" y="2585414"/>
                  </a:cubicBezTo>
                  <a:cubicBezTo>
                    <a:pt x="3495354" y="2569169"/>
                    <a:pt x="3487327" y="2552595"/>
                    <a:pt x="3479205" y="2536020"/>
                  </a:cubicBezTo>
                  <a:cubicBezTo>
                    <a:pt x="3477127" y="2531818"/>
                    <a:pt x="3475333" y="2528135"/>
                    <a:pt x="3469619" y="2528182"/>
                  </a:cubicBezTo>
                  <a:cubicBezTo>
                    <a:pt x="3452100" y="2528324"/>
                    <a:pt x="3434629" y="2528229"/>
                    <a:pt x="3415032" y="2528229"/>
                  </a:cubicBezTo>
                  <a:cubicBezTo>
                    <a:pt x="3425468" y="2549384"/>
                    <a:pt x="3434676" y="2568791"/>
                    <a:pt x="3444592" y="2587775"/>
                  </a:cubicBezTo>
                  <a:cubicBezTo>
                    <a:pt x="3448086" y="2594432"/>
                    <a:pt x="3449408" y="2600948"/>
                    <a:pt x="3449408" y="2608363"/>
                  </a:cubicBezTo>
                  <a:cubicBezTo>
                    <a:pt x="3449267" y="2698317"/>
                    <a:pt x="3449362" y="2788319"/>
                    <a:pt x="3449220" y="2878275"/>
                  </a:cubicBezTo>
                  <a:cubicBezTo>
                    <a:pt x="3449220" y="2885406"/>
                    <a:pt x="3450447" y="2890458"/>
                    <a:pt x="3456870" y="2895322"/>
                  </a:cubicBezTo>
                  <a:cubicBezTo>
                    <a:pt x="3472972" y="2907598"/>
                    <a:pt x="3477741" y="2929273"/>
                    <a:pt x="3469950" y="2947736"/>
                  </a:cubicBezTo>
                  <a:cubicBezTo>
                    <a:pt x="3462300" y="2965868"/>
                    <a:pt x="3445064" y="2976021"/>
                    <a:pt x="3424240" y="2974747"/>
                  </a:cubicBezTo>
                  <a:cubicBezTo>
                    <a:pt x="3405588" y="2973566"/>
                    <a:pt x="3388683" y="2959636"/>
                    <a:pt x="3384197" y="2941645"/>
                  </a:cubicBezTo>
                  <a:cubicBezTo>
                    <a:pt x="3379333" y="2922143"/>
                    <a:pt x="3387125" y="2901602"/>
                    <a:pt x="3404974" y="2891544"/>
                  </a:cubicBezTo>
                  <a:cubicBezTo>
                    <a:pt x="3412247" y="2887436"/>
                    <a:pt x="3413427" y="2882713"/>
                    <a:pt x="3413427" y="2875441"/>
                  </a:cubicBezTo>
                  <a:cubicBezTo>
                    <a:pt x="3413238" y="2789547"/>
                    <a:pt x="3413286" y="2703606"/>
                    <a:pt x="3413379" y="2617712"/>
                  </a:cubicBezTo>
                  <a:cubicBezTo>
                    <a:pt x="3413379" y="2610818"/>
                    <a:pt x="3412199" y="2604679"/>
                    <a:pt x="3408894" y="2598399"/>
                  </a:cubicBezTo>
                  <a:cubicBezTo>
                    <a:pt x="3398269" y="2578093"/>
                    <a:pt x="3388353" y="2557411"/>
                    <a:pt x="3378153" y="2536871"/>
                  </a:cubicBezTo>
                  <a:cubicBezTo>
                    <a:pt x="3375981" y="2532527"/>
                    <a:pt x="3374517" y="2527898"/>
                    <a:pt x="3367906" y="2527993"/>
                  </a:cubicBezTo>
                  <a:cubicBezTo>
                    <a:pt x="3348546" y="2528276"/>
                    <a:pt x="3329138" y="2528088"/>
                    <a:pt x="3308077" y="2528088"/>
                  </a:cubicBezTo>
                  <a:cubicBezTo>
                    <a:pt x="3318655" y="2549290"/>
                    <a:pt x="3328194" y="2569122"/>
                    <a:pt x="3338347" y="2588672"/>
                  </a:cubicBezTo>
                  <a:cubicBezTo>
                    <a:pt x="3341840" y="2595282"/>
                    <a:pt x="3343210" y="2601893"/>
                    <a:pt x="3343210" y="2609307"/>
                  </a:cubicBezTo>
                  <a:cubicBezTo>
                    <a:pt x="3343069" y="2699262"/>
                    <a:pt x="3343210" y="2789264"/>
                    <a:pt x="3342974" y="2879220"/>
                  </a:cubicBezTo>
                  <a:cubicBezTo>
                    <a:pt x="3342974" y="2886916"/>
                    <a:pt x="3344863" y="2892064"/>
                    <a:pt x="3350813" y="2897588"/>
                  </a:cubicBezTo>
                  <a:cubicBezTo>
                    <a:pt x="3370740" y="2916099"/>
                    <a:pt x="3369323" y="2946650"/>
                    <a:pt x="3348640" y="2964500"/>
                  </a:cubicBezTo>
                  <a:cubicBezTo>
                    <a:pt x="3329563" y="2980979"/>
                    <a:pt x="3298917" y="2977674"/>
                    <a:pt x="3283618" y="2957511"/>
                  </a:cubicBezTo>
                  <a:cubicBezTo>
                    <a:pt x="3267279" y="2936026"/>
                    <a:pt x="3272474" y="2905049"/>
                    <a:pt x="3295895" y="2891732"/>
                  </a:cubicBezTo>
                  <a:cubicBezTo>
                    <a:pt x="3304583" y="2886822"/>
                    <a:pt x="3306095" y="2881297"/>
                    <a:pt x="3306047" y="2872514"/>
                  </a:cubicBezTo>
                  <a:cubicBezTo>
                    <a:pt x="3305812" y="2788886"/>
                    <a:pt x="3305764" y="2705212"/>
                    <a:pt x="3306095" y="2621584"/>
                  </a:cubicBezTo>
                  <a:cubicBezTo>
                    <a:pt x="3306142" y="2610818"/>
                    <a:pt x="3304016" y="2601280"/>
                    <a:pt x="3299106" y="2591882"/>
                  </a:cubicBezTo>
                  <a:cubicBezTo>
                    <a:pt x="3289568" y="2573561"/>
                    <a:pt x="3280502" y="2554956"/>
                    <a:pt x="3271199" y="2536492"/>
                  </a:cubicBezTo>
                  <a:cubicBezTo>
                    <a:pt x="3269216" y="2532527"/>
                    <a:pt x="3267798" y="2528040"/>
                    <a:pt x="3261943" y="2528088"/>
                  </a:cubicBezTo>
                  <a:cubicBezTo>
                    <a:pt x="3244046" y="2528229"/>
                    <a:pt x="3226150" y="2528135"/>
                    <a:pt x="3207120" y="2528135"/>
                  </a:cubicBezTo>
                  <a:cubicBezTo>
                    <a:pt x="3208773" y="2532007"/>
                    <a:pt x="3209481" y="2534604"/>
                    <a:pt x="3210898" y="2536729"/>
                  </a:cubicBezTo>
                  <a:cubicBezTo>
                    <a:pt x="3233139" y="2569594"/>
                    <a:pt x="3237294" y="2605860"/>
                    <a:pt x="3236302" y="2644817"/>
                  </a:cubicBezTo>
                  <a:cubicBezTo>
                    <a:pt x="3234320" y="2721644"/>
                    <a:pt x="3235830" y="2798520"/>
                    <a:pt x="3235547" y="2875395"/>
                  </a:cubicBezTo>
                  <a:cubicBezTo>
                    <a:pt x="3235547" y="2884083"/>
                    <a:pt x="3237294" y="2889986"/>
                    <a:pt x="3244519" y="2896030"/>
                  </a:cubicBezTo>
                  <a:cubicBezTo>
                    <a:pt x="3265437" y="2913501"/>
                    <a:pt x="3265816" y="2944761"/>
                    <a:pt x="3246455" y="2962988"/>
                  </a:cubicBezTo>
                  <a:cubicBezTo>
                    <a:pt x="3227709" y="2980649"/>
                    <a:pt x="3196165" y="2978571"/>
                    <a:pt x="3180063" y="2958644"/>
                  </a:cubicBezTo>
                  <a:cubicBezTo>
                    <a:pt x="3163064" y="2937536"/>
                    <a:pt x="3167267" y="2907552"/>
                    <a:pt x="3190593" y="2892535"/>
                  </a:cubicBezTo>
                  <a:cubicBezTo>
                    <a:pt x="3197913" y="2887813"/>
                    <a:pt x="3199518" y="2883044"/>
                    <a:pt x="3199518" y="2875159"/>
                  </a:cubicBezTo>
                  <a:cubicBezTo>
                    <a:pt x="3199282" y="2788792"/>
                    <a:pt x="3199140" y="2702426"/>
                    <a:pt x="3199612" y="2616059"/>
                  </a:cubicBezTo>
                  <a:cubicBezTo>
                    <a:pt x="3199660" y="2602035"/>
                    <a:pt x="3197487" y="2589427"/>
                    <a:pt x="3190310" y="2577433"/>
                  </a:cubicBezTo>
                  <a:cubicBezTo>
                    <a:pt x="3180866" y="2561662"/>
                    <a:pt x="3178221" y="2538287"/>
                    <a:pt x="3163488" y="2530401"/>
                  </a:cubicBezTo>
                  <a:cubicBezTo>
                    <a:pt x="3149370" y="2522846"/>
                    <a:pt x="3128215" y="2528276"/>
                    <a:pt x="3110177" y="2528088"/>
                  </a:cubicBezTo>
                  <a:cubicBezTo>
                    <a:pt x="3102716" y="2527993"/>
                    <a:pt x="3095208" y="2528088"/>
                    <a:pt x="3085906" y="2528088"/>
                  </a:cubicBezTo>
                  <a:cubicBezTo>
                    <a:pt x="3097333" y="2550942"/>
                    <a:pt x="3107485" y="2571955"/>
                    <a:pt x="3118251" y="2592685"/>
                  </a:cubicBezTo>
                  <a:cubicBezTo>
                    <a:pt x="3121935" y="2599768"/>
                    <a:pt x="3123351" y="2606804"/>
                    <a:pt x="3123351" y="2614690"/>
                  </a:cubicBezTo>
                  <a:cubicBezTo>
                    <a:pt x="3123163" y="2701954"/>
                    <a:pt x="3123351" y="2789217"/>
                    <a:pt x="3123067" y="2876481"/>
                  </a:cubicBezTo>
                  <a:cubicBezTo>
                    <a:pt x="3123067" y="2884366"/>
                    <a:pt x="3125004" y="2889088"/>
                    <a:pt x="3131662" y="2894047"/>
                  </a:cubicBezTo>
                  <a:cubicBezTo>
                    <a:pt x="3153761" y="2910432"/>
                    <a:pt x="3156264" y="2940984"/>
                    <a:pt x="3138036" y="2960769"/>
                  </a:cubicBezTo>
                  <a:cubicBezTo>
                    <a:pt x="3120706" y="2979563"/>
                    <a:pt x="3088786" y="2979705"/>
                    <a:pt x="3071456" y="2961005"/>
                  </a:cubicBezTo>
                  <a:cubicBezTo>
                    <a:pt x="3053276" y="2941362"/>
                    <a:pt x="3055543" y="2910716"/>
                    <a:pt x="3077405" y="2894188"/>
                  </a:cubicBezTo>
                  <a:cubicBezTo>
                    <a:pt x="3084016" y="2889183"/>
                    <a:pt x="3086094" y="2884508"/>
                    <a:pt x="3086048" y="2876575"/>
                  </a:cubicBezTo>
                  <a:cubicBezTo>
                    <a:pt x="3085764" y="2791578"/>
                    <a:pt x="3085810" y="2706581"/>
                    <a:pt x="3085952" y="2621584"/>
                  </a:cubicBezTo>
                  <a:cubicBezTo>
                    <a:pt x="3086000" y="2614171"/>
                    <a:pt x="3084630" y="2607560"/>
                    <a:pt x="3081184" y="2600902"/>
                  </a:cubicBezTo>
                  <a:cubicBezTo>
                    <a:pt x="3070370" y="2580077"/>
                    <a:pt x="3059935" y="2559111"/>
                    <a:pt x="3049876" y="2537956"/>
                  </a:cubicBezTo>
                  <a:cubicBezTo>
                    <a:pt x="3046570" y="2531063"/>
                    <a:pt x="3042887" y="2527568"/>
                    <a:pt x="3034577" y="2527898"/>
                  </a:cubicBezTo>
                  <a:cubicBezTo>
                    <a:pt x="3016160" y="2528607"/>
                    <a:pt x="2997698" y="2528135"/>
                    <a:pt x="2977393" y="2528135"/>
                  </a:cubicBezTo>
                  <a:cubicBezTo>
                    <a:pt x="2987781" y="2549054"/>
                    <a:pt x="2997131" y="2568461"/>
                    <a:pt x="3007047" y="2587538"/>
                  </a:cubicBezTo>
                  <a:cubicBezTo>
                    <a:pt x="3010731" y="2594574"/>
                    <a:pt x="3012335" y="2601515"/>
                    <a:pt x="3012335" y="2609448"/>
                  </a:cubicBezTo>
                  <a:cubicBezTo>
                    <a:pt x="3012147" y="2698506"/>
                    <a:pt x="3012335" y="2787612"/>
                    <a:pt x="3012005" y="2876669"/>
                  </a:cubicBezTo>
                  <a:cubicBezTo>
                    <a:pt x="3011958" y="2884697"/>
                    <a:pt x="3014177" y="2889277"/>
                    <a:pt x="3020741" y="2894141"/>
                  </a:cubicBezTo>
                  <a:cubicBezTo>
                    <a:pt x="3042935" y="2910526"/>
                    <a:pt x="3045343" y="2940794"/>
                    <a:pt x="3026927" y="2960769"/>
                  </a:cubicBezTo>
                  <a:cubicBezTo>
                    <a:pt x="3009880" y="2979279"/>
                    <a:pt x="2978951" y="2979846"/>
                    <a:pt x="2961385" y="2961997"/>
                  </a:cubicBezTo>
                  <a:cubicBezTo>
                    <a:pt x="2942922" y="2943203"/>
                    <a:pt x="2944244" y="2911377"/>
                    <a:pt x="2965635" y="2895086"/>
                  </a:cubicBezTo>
                  <a:cubicBezTo>
                    <a:pt x="2973662" y="2888947"/>
                    <a:pt x="2975410" y="2882855"/>
                    <a:pt x="2975362" y="2873741"/>
                  </a:cubicBezTo>
                  <a:cubicBezTo>
                    <a:pt x="2975079" y="2789170"/>
                    <a:pt x="2975126" y="2704645"/>
                    <a:pt x="2975315" y="2620073"/>
                  </a:cubicBezTo>
                  <a:cubicBezTo>
                    <a:pt x="2975315" y="2610770"/>
                    <a:pt x="2973662" y="2602507"/>
                    <a:pt x="2969270" y="2594197"/>
                  </a:cubicBezTo>
                  <a:cubicBezTo>
                    <a:pt x="2959166" y="2575072"/>
                    <a:pt x="2949674" y="2555617"/>
                    <a:pt x="2940277" y="2536162"/>
                  </a:cubicBezTo>
                  <a:cubicBezTo>
                    <a:pt x="2937633" y="2530685"/>
                    <a:pt x="2934516" y="2527851"/>
                    <a:pt x="2928000" y="2527993"/>
                  </a:cubicBezTo>
                  <a:cubicBezTo>
                    <a:pt x="2908970" y="2528370"/>
                    <a:pt x="2889988" y="2528324"/>
                    <a:pt x="2871004" y="2528040"/>
                  </a:cubicBezTo>
                  <a:cubicBezTo>
                    <a:pt x="2863214" y="2527946"/>
                    <a:pt x="2860711" y="2529788"/>
                    <a:pt x="2865621" y="2537059"/>
                  </a:cubicBezTo>
                  <a:cubicBezTo>
                    <a:pt x="2868597" y="2541498"/>
                    <a:pt x="2870438" y="2546834"/>
                    <a:pt x="2873697" y="2551084"/>
                  </a:cubicBezTo>
                  <a:cubicBezTo>
                    <a:pt x="2896693" y="2581305"/>
                    <a:pt x="2901793" y="2615162"/>
                    <a:pt x="2900754" y="2652655"/>
                  </a:cubicBezTo>
                  <a:cubicBezTo>
                    <a:pt x="2898629" y="2729010"/>
                    <a:pt x="2900187" y="2805461"/>
                    <a:pt x="2899998" y="2881863"/>
                  </a:cubicBezTo>
                  <a:cubicBezTo>
                    <a:pt x="2899998" y="2888994"/>
                    <a:pt x="2901651" y="2894283"/>
                    <a:pt x="2906845" y="2899760"/>
                  </a:cubicBezTo>
                  <a:cubicBezTo>
                    <a:pt x="2924884" y="2918884"/>
                    <a:pt x="2922097" y="2950098"/>
                    <a:pt x="2901745" y="2965727"/>
                  </a:cubicBezTo>
                  <a:cubicBezTo>
                    <a:pt x="2881063" y="2981593"/>
                    <a:pt x="2849992" y="2976683"/>
                    <a:pt x="2836014" y="2955339"/>
                  </a:cubicBezTo>
                  <a:cubicBezTo>
                    <a:pt x="2821235" y="2932768"/>
                    <a:pt x="2828128" y="2902121"/>
                    <a:pt x="2852400" y="2890552"/>
                  </a:cubicBezTo>
                  <a:cubicBezTo>
                    <a:pt x="2861702" y="2886113"/>
                    <a:pt x="2863119" y="2881108"/>
                    <a:pt x="2863072" y="2872372"/>
                  </a:cubicBezTo>
                  <a:cubicBezTo>
                    <a:pt x="2862788" y="2787376"/>
                    <a:pt x="2862836" y="2702378"/>
                    <a:pt x="2863024" y="2617381"/>
                  </a:cubicBezTo>
                  <a:cubicBezTo>
                    <a:pt x="2863024" y="2609873"/>
                    <a:pt x="2861419" y="2603451"/>
                    <a:pt x="2857595" y="2596982"/>
                  </a:cubicBezTo>
                  <a:cubicBezTo>
                    <a:pt x="2845694" y="2576772"/>
                    <a:pt x="2834079" y="2556420"/>
                    <a:pt x="2822839" y="2535879"/>
                  </a:cubicBezTo>
                  <a:cubicBezTo>
                    <a:pt x="2819581" y="2529929"/>
                    <a:pt x="2815756" y="2526105"/>
                    <a:pt x="2808957" y="2524829"/>
                  </a:cubicBezTo>
                  <a:cubicBezTo>
                    <a:pt x="2755221" y="2514866"/>
                    <a:pt x="2705827" y="2461932"/>
                    <a:pt x="2707716" y="2393840"/>
                  </a:cubicBezTo>
                  <a:cubicBezTo>
                    <a:pt x="2709322" y="2335994"/>
                    <a:pt x="2707716" y="2278102"/>
                    <a:pt x="2708330" y="2220210"/>
                  </a:cubicBezTo>
                  <a:cubicBezTo>
                    <a:pt x="2708424" y="2209160"/>
                    <a:pt x="2706017" y="2206044"/>
                    <a:pt x="2694495" y="2205996"/>
                  </a:cubicBezTo>
                  <a:cubicBezTo>
                    <a:pt x="2527239" y="2205147"/>
                    <a:pt x="2359937" y="2203777"/>
                    <a:pt x="2192635" y="2202502"/>
                  </a:cubicBezTo>
                  <a:cubicBezTo>
                    <a:pt x="2103104" y="2201841"/>
                    <a:pt x="2013622" y="2201086"/>
                    <a:pt x="1924092" y="2200377"/>
                  </a:cubicBezTo>
                  <a:lnTo>
                    <a:pt x="1924091" y="2200376"/>
                  </a:lnTo>
                  <a:lnTo>
                    <a:pt x="1826204" y="2199574"/>
                  </a:lnTo>
                  <a:cubicBezTo>
                    <a:pt x="1829179" y="2199480"/>
                    <a:pt x="1832107" y="2199386"/>
                    <a:pt x="1835081" y="2199433"/>
                  </a:cubicBezTo>
                  <a:lnTo>
                    <a:pt x="1924090" y="2200376"/>
                  </a:lnTo>
                  <a:lnTo>
                    <a:pt x="1924089" y="2200376"/>
                  </a:lnTo>
                  <a:lnTo>
                    <a:pt x="1835081" y="2199433"/>
                  </a:lnTo>
                  <a:cubicBezTo>
                    <a:pt x="1832107" y="2199385"/>
                    <a:pt x="1829179" y="2199527"/>
                    <a:pt x="1826204" y="2199574"/>
                  </a:cubicBezTo>
                  <a:cubicBezTo>
                    <a:pt x="1822426" y="2199339"/>
                    <a:pt x="1818648" y="2199055"/>
                    <a:pt x="1814871" y="2198724"/>
                  </a:cubicBezTo>
                  <a:lnTo>
                    <a:pt x="1919229" y="2198489"/>
                  </a:lnTo>
                  <a:lnTo>
                    <a:pt x="1919228" y="2198488"/>
                  </a:lnTo>
                  <a:cubicBezTo>
                    <a:pt x="1884379" y="2198441"/>
                    <a:pt x="1849578" y="2198583"/>
                    <a:pt x="1814729" y="2198677"/>
                  </a:cubicBezTo>
                  <a:lnTo>
                    <a:pt x="1766988" y="2198818"/>
                  </a:lnTo>
                  <a:lnTo>
                    <a:pt x="1766989" y="2198819"/>
                  </a:lnTo>
                  <a:lnTo>
                    <a:pt x="1766983" y="2198818"/>
                  </a:lnTo>
                  <a:lnTo>
                    <a:pt x="1766848" y="2198819"/>
                  </a:lnTo>
                  <a:lnTo>
                    <a:pt x="1766835" y="2198795"/>
                  </a:lnTo>
                  <a:lnTo>
                    <a:pt x="1737901" y="2194333"/>
                  </a:lnTo>
                  <a:cubicBezTo>
                    <a:pt x="1537025" y="2194381"/>
                    <a:pt x="1336102" y="2194381"/>
                    <a:pt x="1135237" y="2194287"/>
                  </a:cubicBezTo>
                  <a:cubicBezTo>
                    <a:pt x="1126878" y="2194287"/>
                    <a:pt x="1117907" y="2196316"/>
                    <a:pt x="1110588" y="2189895"/>
                  </a:cubicBezTo>
                  <a:cubicBezTo>
                    <a:pt x="1324249" y="2189942"/>
                    <a:pt x="1537969" y="2189942"/>
                    <a:pt x="1751642" y="2190130"/>
                  </a:cubicBezTo>
                  <a:lnTo>
                    <a:pt x="1761714" y="2189821"/>
                  </a:lnTo>
                  <a:lnTo>
                    <a:pt x="1761689" y="2189776"/>
                  </a:lnTo>
                  <a:cubicBezTo>
                    <a:pt x="1758596" y="2189151"/>
                    <a:pt x="1754665" y="2190083"/>
                    <a:pt x="1751501" y="2190083"/>
                  </a:cubicBezTo>
                  <a:cubicBezTo>
                    <a:pt x="1537828" y="2189894"/>
                    <a:pt x="1324108" y="2189894"/>
                    <a:pt x="1110450" y="2189847"/>
                  </a:cubicBezTo>
                  <a:cubicBezTo>
                    <a:pt x="1110687" y="2155564"/>
                    <a:pt x="1106767" y="2121046"/>
                    <a:pt x="1112481" y="2087048"/>
                  </a:cubicBezTo>
                  <a:cubicBezTo>
                    <a:pt x="1118053" y="2054088"/>
                    <a:pt x="1142372" y="2031375"/>
                    <a:pt x="1175285" y="2026936"/>
                  </a:cubicBezTo>
                  <a:cubicBezTo>
                    <a:pt x="1186806" y="2025378"/>
                    <a:pt x="1189624" y="2021364"/>
                    <a:pt x="1189294" y="2010126"/>
                  </a:cubicBezTo>
                  <a:cubicBezTo>
                    <a:pt x="1188396" y="1980330"/>
                    <a:pt x="1189011" y="1981085"/>
                    <a:pt x="1219326" y="1979999"/>
                  </a:cubicBezTo>
                  <a:cubicBezTo>
                    <a:pt x="1232453" y="1979527"/>
                    <a:pt x="1237553" y="1982927"/>
                    <a:pt x="1235192" y="1996054"/>
                  </a:cubicBezTo>
                  <a:cubicBezTo>
                    <a:pt x="1234579" y="1999548"/>
                    <a:pt x="1235098" y="2003231"/>
                    <a:pt x="1235098" y="2006868"/>
                  </a:cubicBezTo>
                  <a:cubicBezTo>
                    <a:pt x="1235098" y="2024906"/>
                    <a:pt x="1235098" y="2024906"/>
                    <a:pt x="1252710" y="2024906"/>
                  </a:cubicBezTo>
                  <a:cubicBezTo>
                    <a:pt x="1270136" y="2024906"/>
                    <a:pt x="1270136" y="2024906"/>
                    <a:pt x="1270136" y="2005309"/>
                  </a:cubicBezTo>
                  <a:cubicBezTo>
                    <a:pt x="1270136" y="1980330"/>
                    <a:pt x="1270136" y="1980330"/>
                    <a:pt x="1294265" y="1980330"/>
                  </a:cubicBezTo>
                  <a:cubicBezTo>
                    <a:pt x="1316270" y="1980330"/>
                    <a:pt x="1316270" y="1980330"/>
                    <a:pt x="1316270" y="2002004"/>
                  </a:cubicBezTo>
                  <a:cubicBezTo>
                    <a:pt x="1316270" y="2003373"/>
                    <a:pt x="1316270" y="2004695"/>
                    <a:pt x="1316270" y="2006065"/>
                  </a:cubicBezTo>
                  <a:cubicBezTo>
                    <a:pt x="1316270" y="2025095"/>
                    <a:pt x="1321936" y="2029250"/>
                    <a:pt x="1341250" y="2025000"/>
                  </a:cubicBezTo>
                  <a:cubicBezTo>
                    <a:pt x="1344413" y="2024292"/>
                    <a:pt x="1346160" y="2023300"/>
                    <a:pt x="1346160" y="2019995"/>
                  </a:cubicBezTo>
                  <a:cubicBezTo>
                    <a:pt x="1346113" y="2017728"/>
                    <a:pt x="1346018" y="2015461"/>
                    <a:pt x="1346208" y="2013195"/>
                  </a:cubicBezTo>
                  <a:cubicBezTo>
                    <a:pt x="1347057" y="2002523"/>
                    <a:pt x="1341344" y="1986090"/>
                    <a:pt x="1348427" y="1982455"/>
                  </a:cubicBezTo>
                  <a:cubicBezTo>
                    <a:pt x="1358862" y="1977072"/>
                    <a:pt x="1373831" y="1980660"/>
                    <a:pt x="1386912" y="1980330"/>
                  </a:cubicBezTo>
                  <a:cubicBezTo>
                    <a:pt x="1392389" y="1980188"/>
                    <a:pt x="1392248" y="1983729"/>
                    <a:pt x="1392248" y="1987507"/>
                  </a:cubicBezTo>
                  <a:cubicBezTo>
                    <a:pt x="1392200" y="1996999"/>
                    <a:pt x="1392673" y="2006537"/>
                    <a:pt x="1392106" y="2015981"/>
                  </a:cubicBezTo>
                  <a:cubicBezTo>
                    <a:pt x="1391680" y="2023300"/>
                    <a:pt x="1394419" y="2024953"/>
                    <a:pt x="1401361" y="2025095"/>
                  </a:cubicBezTo>
                  <a:cubicBezTo>
                    <a:pt x="1422185" y="2025472"/>
                    <a:pt x="1422185" y="2025803"/>
                    <a:pt x="1422185" y="2004601"/>
                  </a:cubicBezTo>
                  <a:cubicBezTo>
                    <a:pt x="1422185" y="1999643"/>
                    <a:pt x="1422563" y="1994590"/>
                    <a:pt x="1422091" y="1989679"/>
                  </a:cubicBezTo>
                  <a:cubicBezTo>
                    <a:pt x="1421477" y="1982974"/>
                    <a:pt x="1423272" y="1979149"/>
                    <a:pt x="1430827" y="1980330"/>
                  </a:cubicBezTo>
                  <a:cubicBezTo>
                    <a:pt x="1431676" y="1980424"/>
                    <a:pt x="1432621" y="1980282"/>
                    <a:pt x="1433518" y="1980330"/>
                  </a:cubicBezTo>
                  <a:cubicBezTo>
                    <a:pt x="1444662" y="1981085"/>
                    <a:pt x="1458923" y="1975654"/>
                    <a:pt x="1466148" y="1982455"/>
                  </a:cubicBezTo>
                  <a:cubicBezTo>
                    <a:pt x="1472853" y="1988735"/>
                    <a:pt x="1468273" y="2003043"/>
                    <a:pt x="1467989" y="2013714"/>
                  </a:cubicBezTo>
                  <a:cubicBezTo>
                    <a:pt x="1467754" y="2022356"/>
                    <a:pt x="1469973" y="2025331"/>
                    <a:pt x="1479133" y="2025141"/>
                  </a:cubicBezTo>
                  <a:cubicBezTo>
                    <a:pt x="1498305" y="2024717"/>
                    <a:pt x="1498305" y="2025236"/>
                    <a:pt x="1498305" y="2005640"/>
                  </a:cubicBezTo>
                  <a:cubicBezTo>
                    <a:pt x="1498305" y="1980330"/>
                    <a:pt x="1498305" y="1980330"/>
                    <a:pt x="1523662" y="1980330"/>
                  </a:cubicBezTo>
                  <a:cubicBezTo>
                    <a:pt x="1544297" y="1980330"/>
                    <a:pt x="1544297" y="1980330"/>
                    <a:pt x="1544297" y="2000682"/>
                  </a:cubicBezTo>
                  <a:cubicBezTo>
                    <a:pt x="1544297" y="2003373"/>
                    <a:pt x="1544722" y="2006159"/>
                    <a:pt x="1544251" y="2008804"/>
                  </a:cubicBezTo>
                  <a:cubicBezTo>
                    <a:pt x="1542126" y="2021364"/>
                    <a:pt x="1546233" y="2025236"/>
                    <a:pt x="1559786" y="2025567"/>
                  </a:cubicBezTo>
                  <a:cubicBezTo>
                    <a:pt x="1575180" y="2025944"/>
                    <a:pt x="1574707" y="2018625"/>
                    <a:pt x="1574519" y="2007811"/>
                  </a:cubicBezTo>
                  <a:cubicBezTo>
                    <a:pt x="1574046" y="1980330"/>
                    <a:pt x="1574377" y="1980330"/>
                    <a:pt x="1601670" y="1980330"/>
                  </a:cubicBezTo>
                  <a:cubicBezTo>
                    <a:pt x="1620369" y="1980330"/>
                    <a:pt x="1620369" y="1980330"/>
                    <a:pt x="1620369" y="1998509"/>
                  </a:cubicBezTo>
                  <a:cubicBezTo>
                    <a:pt x="1620369" y="2003043"/>
                    <a:pt x="1620936" y="2007670"/>
                    <a:pt x="1620228" y="2012062"/>
                  </a:cubicBezTo>
                  <a:cubicBezTo>
                    <a:pt x="1618387" y="2023300"/>
                    <a:pt x="1623581" y="2025519"/>
                    <a:pt x="1633686" y="2025141"/>
                  </a:cubicBezTo>
                  <a:cubicBezTo>
                    <a:pt x="1652716" y="2024480"/>
                    <a:pt x="1652716" y="2025000"/>
                    <a:pt x="1652716" y="2005592"/>
                  </a:cubicBezTo>
                  <a:cubicBezTo>
                    <a:pt x="1652716" y="1980330"/>
                    <a:pt x="1652716" y="1980330"/>
                    <a:pt x="1677932" y="1980330"/>
                  </a:cubicBezTo>
                  <a:cubicBezTo>
                    <a:pt x="1698897" y="1980330"/>
                    <a:pt x="1698897" y="1980330"/>
                    <a:pt x="1698897" y="2001673"/>
                  </a:cubicBezTo>
                  <a:cubicBezTo>
                    <a:pt x="1698897" y="2002146"/>
                    <a:pt x="1698945" y="2002618"/>
                    <a:pt x="1698897" y="2003043"/>
                  </a:cubicBezTo>
                  <a:cubicBezTo>
                    <a:pt x="1697433" y="2017209"/>
                    <a:pt x="1698756" y="2026275"/>
                    <a:pt x="1716935" y="2031233"/>
                  </a:cubicBezTo>
                  <a:cubicBezTo>
                    <a:pt x="1747204" y="2039497"/>
                    <a:pt x="1765856" y="2070190"/>
                    <a:pt x="1766422" y="2103292"/>
                  </a:cubicBezTo>
                  <a:cubicBezTo>
                    <a:pt x="1766706" y="2120433"/>
                    <a:pt x="1767273" y="2137668"/>
                    <a:pt x="1766234" y="2154809"/>
                  </a:cubicBezTo>
                  <a:cubicBezTo>
                    <a:pt x="1765525" y="2166189"/>
                    <a:pt x="1768973" y="2168975"/>
                    <a:pt x="1780258" y="2169023"/>
                  </a:cubicBezTo>
                  <a:cubicBezTo>
                    <a:pt x="1892832" y="2169448"/>
                    <a:pt x="2005453" y="2170439"/>
                    <a:pt x="2118027" y="2171384"/>
                  </a:cubicBezTo>
                  <a:cubicBezTo>
                    <a:pt x="2309742" y="2172942"/>
                    <a:pt x="2501457" y="2174500"/>
                    <a:pt x="2693173" y="2176578"/>
                  </a:cubicBezTo>
                  <a:cubicBezTo>
                    <a:pt x="2705969" y="2176719"/>
                    <a:pt x="2708566" y="2173036"/>
                    <a:pt x="2708378" y="2161043"/>
                  </a:cubicBezTo>
                  <a:cubicBezTo>
                    <a:pt x="2707669" y="2111791"/>
                    <a:pt x="2707669" y="2062493"/>
                    <a:pt x="2708378" y="2013195"/>
                  </a:cubicBezTo>
                  <a:cubicBezTo>
                    <a:pt x="2708566" y="2001721"/>
                    <a:pt x="2705450" y="1999218"/>
                    <a:pt x="2694258" y="1999218"/>
                  </a:cubicBezTo>
                  <a:cubicBezTo>
                    <a:pt x="2408433" y="1999548"/>
                    <a:pt x="2122654" y="1999406"/>
                    <a:pt x="1836829" y="1999689"/>
                  </a:cubicBezTo>
                  <a:cubicBezTo>
                    <a:pt x="1825070" y="1999689"/>
                    <a:pt x="1816902" y="1996763"/>
                    <a:pt x="1809110" y="1987413"/>
                  </a:cubicBezTo>
                  <a:cubicBezTo>
                    <a:pt x="1788238" y="1962433"/>
                    <a:pt x="1766045" y="1938587"/>
                    <a:pt x="1744701" y="1914032"/>
                  </a:cubicBezTo>
                  <a:cubicBezTo>
                    <a:pt x="1739271" y="1907752"/>
                    <a:pt x="1733604" y="1905201"/>
                    <a:pt x="1725010" y="1905201"/>
                  </a:cubicBezTo>
                  <a:cubicBezTo>
                    <a:pt x="1549539" y="1905485"/>
                    <a:pt x="1374067" y="1905485"/>
                    <a:pt x="1198596" y="1905249"/>
                  </a:cubicBezTo>
                  <a:cubicBezTo>
                    <a:pt x="1190333" y="1905249"/>
                    <a:pt x="1184399" y="1907138"/>
                    <a:pt x="1178590" y="1913465"/>
                  </a:cubicBezTo>
                  <a:cubicBezTo>
                    <a:pt x="1154507" y="1939815"/>
                    <a:pt x="1129669" y="1965549"/>
                    <a:pt x="1105444" y="1991757"/>
                  </a:cubicBezTo>
                  <a:cubicBezTo>
                    <a:pt x="1100486" y="1997140"/>
                    <a:pt x="1095528" y="1999689"/>
                    <a:pt x="1087973" y="1999643"/>
                  </a:cubicBezTo>
                  <a:cubicBezTo>
                    <a:pt x="1019220" y="1999312"/>
                    <a:pt x="950514" y="1999360"/>
                    <a:pt x="881760" y="1999595"/>
                  </a:cubicBezTo>
                  <a:cubicBezTo>
                    <a:pt x="874725" y="1999643"/>
                    <a:pt x="870191" y="1997376"/>
                    <a:pt x="865612" y="1992181"/>
                  </a:cubicBezTo>
                  <a:cubicBezTo>
                    <a:pt x="831282" y="1953178"/>
                    <a:pt x="796716" y="1914315"/>
                    <a:pt x="761961" y="1875688"/>
                  </a:cubicBezTo>
                  <a:cubicBezTo>
                    <a:pt x="756153" y="1869220"/>
                    <a:pt x="753225" y="1862797"/>
                    <a:pt x="753604" y="1853920"/>
                  </a:cubicBezTo>
                  <a:cubicBezTo>
                    <a:pt x="754264" y="1838148"/>
                    <a:pt x="753509" y="1822282"/>
                    <a:pt x="753934" y="1806463"/>
                  </a:cubicBezTo>
                  <a:cubicBezTo>
                    <a:pt x="754123" y="1799427"/>
                    <a:pt x="752943" y="1795744"/>
                    <a:pt x="744537" y="1795980"/>
                  </a:cubicBezTo>
                  <a:cubicBezTo>
                    <a:pt x="725554" y="1796547"/>
                    <a:pt x="706524" y="1796499"/>
                    <a:pt x="687542" y="1795980"/>
                  </a:cubicBezTo>
                  <a:cubicBezTo>
                    <a:pt x="679940" y="1795791"/>
                    <a:pt x="678711" y="1798908"/>
                    <a:pt x="678853" y="1805519"/>
                  </a:cubicBezTo>
                  <a:cubicBezTo>
                    <a:pt x="679892" y="1847970"/>
                    <a:pt x="680742" y="1890469"/>
                    <a:pt x="681262" y="1932968"/>
                  </a:cubicBezTo>
                  <a:cubicBezTo>
                    <a:pt x="681356" y="1938964"/>
                    <a:pt x="684708" y="1941845"/>
                    <a:pt x="688297" y="1945150"/>
                  </a:cubicBezTo>
                  <a:cubicBezTo>
                    <a:pt x="713324" y="1968052"/>
                    <a:pt x="738162" y="1991142"/>
                    <a:pt x="763520" y="2013620"/>
                  </a:cubicBezTo>
                  <a:cubicBezTo>
                    <a:pt x="769564" y="2018955"/>
                    <a:pt x="771594" y="2024434"/>
                    <a:pt x="771547" y="2032272"/>
                  </a:cubicBezTo>
                  <a:cubicBezTo>
                    <a:pt x="770462" y="2183756"/>
                    <a:pt x="769516" y="2335192"/>
                    <a:pt x="768997" y="2486675"/>
                  </a:cubicBezTo>
                  <a:cubicBezTo>
                    <a:pt x="768951" y="2496733"/>
                    <a:pt x="766589" y="2500322"/>
                    <a:pt x="756294" y="2499235"/>
                  </a:cubicBezTo>
                  <a:cubicBezTo>
                    <a:pt x="747370" y="2498292"/>
                    <a:pt x="738210" y="2499377"/>
                    <a:pt x="729191" y="2498953"/>
                  </a:cubicBezTo>
                  <a:cubicBezTo>
                    <a:pt x="714646" y="2498292"/>
                    <a:pt x="703314" y="2499047"/>
                    <a:pt x="692972" y="2514016"/>
                  </a:cubicBezTo>
                  <a:cubicBezTo>
                    <a:pt x="678381" y="2535171"/>
                    <a:pt x="644759" y="2533376"/>
                    <a:pt x="627383" y="2514252"/>
                  </a:cubicBezTo>
                  <a:cubicBezTo>
                    <a:pt x="609345" y="2494419"/>
                    <a:pt x="612225" y="2463442"/>
                    <a:pt x="633615" y="2447246"/>
                  </a:cubicBezTo>
                  <a:cubicBezTo>
                    <a:pt x="654298" y="2431569"/>
                    <a:pt x="684236" y="2436999"/>
                    <a:pt x="699017" y="2459004"/>
                  </a:cubicBezTo>
                  <a:cubicBezTo>
                    <a:pt x="701330" y="2462498"/>
                    <a:pt x="701378" y="2468354"/>
                    <a:pt x="707327" y="2468448"/>
                  </a:cubicBezTo>
                  <a:cubicBezTo>
                    <a:pt x="716819" y="2468590"/>
                    <a:pt x="726452" y="2469251"/>
                    <a:pt x="735754" y="2467881"/>
                  </a:cubicBezTo>
                  <a:cubicBezTo>
                    <a:pt x="740381" y="2467173"/>
                    <a:pt x="738350" y="2460846"/>
                    <a:pt x="738398" y="2457068"/>
                  </a:cubicBezTo>
                  <a:cubicBezTo>
                    <a:pt x="739296" y="2353513"/>
                    <a:pt x="740098" y="2250006"/>
                    <a:pt x="740807" y="2146451"/>
                  </a:cubicBezTo>
                  <a:cubicBezTo>
                    <a:pt x="741043" y="2112972"/>
                    <a:pt x="740760" y="2079540"/>
                    <a:pt x="741232" y="2046060"/>
                  </a:cubicBezTo>
                  <a:cubicBezTo>
                    <a:pt x="741326" y="2038175"/>
                    <a:pt x="739202" y="2032886"/>
                    <a:pt x="733157" y="2027502"/>
                  </a:cubicBezTo>
                  <a:cubicBezTo>
                    <a:pt x="708130" y="2005262"/>
                    <a:pt x="683811" y="1982265"/>
                    <a:pt x="658973" y="1959883"/>
                  </a:cubicBezTo>
                  <a:cubicBezTo>
                    <a:pt x="653543" y="1955019"/>
                    <a:pt x="651181" y="1949966"/>
                    <a:pt x="651088" y="1942506"/>
                  </a:cubicBezTo>
                  <a:cubicBezTo>
                    <a:pt x="650663" y="1897315"/>
                    <a:pt x="649339" y="1852078"/>
                    <a:pt x="649057" y="1806888"/>
                  </a:cubicBezTo>
                  <a:cubicBezTo>
                    <a:pt x="649009" y="1797633"/>
                    <a:pt x="645987" y="1795980"/>
                    <a:pt x="637535" y="1795838"/>
                  </a:cubicBezTo>
                  <a:cubicBezTo>
                    <a:pt x="608636" y="1795366"/>
                    <a:pt x="579595" y="1798814"/>
                    <a:pt x="550884" y="1794044"/>
                  </a:cubicBezTo>
                  <a:cubicBezTo>
                    <a:pt x="513958" y="1787953"/>
                    <a:pt x="488412" y="1757826"/>
                    <a:pt x="488364" y="1720285"/>
                  </a:cubicBezTo>
                  <a:cubicBezTo>
                    <a:pt x="488176" y="1562002"/>
                    <a:pt x="488364" y="1403766"/>
                    <a:pt x="488316" y="1245484"/>
                  </a:cubicBezTo>
                  <a:cubicBezTo>
                    <a:pt x="488316" y="1218331"/>
                    <a:pt x="487986" y="1191227"/>
                    <a:pt x="487797" y="1164123"/>
                  </a:cubicBezTo>
                  <a:cubicBezTo>
                    <a:pt x="489780" y="1149626"/>
                    <a:pt x="486145" y="1134657"/>
                    <a:pt x="491292" y="1120302"/>
                  </a:cubicBezTo>
                  <a:cubicBezTo>
                    <a:pt x="495447" y="1108875"/>
                    <a:pt x="500027" y="1097872"/>
                    <a:pt x="510228" y="1090317"/>
                  </a:cubicBezTo>
                  <a:cubicBezTo>
                    <a:pt x="537333" y="1127905"/>
                    <a:pt x="564437" y="1165492"/>
                    <a:pt x="591542" y="1203080"/>
                  </a:cubicBezTo>
                  <a:cubicBezTo>
                    <a:pt x="663601" y="1303139"/>
                    <a:pt x="735612" y="1403200"/>
                    <a:pt x="807719" y="1503212"/>
                  </a:cubicBezTo>
                  <a:cubicBezTo>
                    <a:pt x="859803" y="1575460"/>
                    <a:pt x="912217" y="1647519"/>
                    <a:pt x="964019" y="1720002"/>
                  </a:cubicBezTo>
                  <a:cubicBezTo>
                    <a:pt x="976248" y="1737096"/>
                    <a:pt x="990698" y="1752774"/>
                    <a:pt x="999198" y="1772370"/>
                  </a:cubicBezTo>
                  <a:cubicBezTo>
                    <a:pt x="983709" y="1788755"/>
                    <a:pt x="964161" y="1795744"/>
                    <a:pt x="942155" y="1795980"/>
                  </a:cubicBezTo>
                  <a:cubicBezTo>
                    <a:pt x="911840" y="1796311"/>
                    <a:pt x="881572" y="1795933"/>
                    <a:pt x="851256" y="1796217"/>
                  </a:cubicBezTo>
                  <a:cubicBezTo>
                    <a:pt x="846297" y="1796263"/>
                    <a:pt x="838790" y="1793005"/>
                    <a:pt x="836854" y="1799049"/>
                  </a:cubicBezTo>
                  <a:cubicBezTo>
                    <a:pt x="834824" y="1805377"/>
                    <a:pt x="834634" y="1812932"/>
                    <a:pt x="840112" y="1819402"/>
                  </a:cubicBezTo>
                  <a:cubicBezTo>
                    <a:pt x="854137" y="1835929"/>
                    <a:pt x="869719" y="1851653"/>
                    <a:pt x="880863" y="1870022"/>
                  </a:cubicBezTo>
                  <a:cubicBezTo>
                    <a:pt x="898948" y="1899818"/>
                    <a:pt x="923268" y="1909357"/>
                    <a:pt x="957219" y="1905862"/>
                  </a:cubicBezTo>
                  <a:cubicBezTo>
                    <a:pt x="985835" y="1902935"/>
                    <a:pt x="1015016" y="1904965"/>
                    <a:pt x="1043964" y="1905438"/>
                  </a:cubicBezTo>
                  <a:cubicBezTo>
                    <a:pt x="1052227" y="1905579"/>
                    <a:pt x="1058319" y="1903313"/>
                    <a:pt x="1064362" y="1897552"/>
                  </a:cubicBezTo>
                  <a:cubicBezTo>
                    <a:pt x="1094536" y="1868889"/>
                    <a:pt x="1125277" y="1840887"/>
                    <a:pt x="1155404" y="1812224"/>
                  </a:cubicBezTo>
                  <a:cubicBezTo>
                    <a:pt x="1161496" y="1806463"/>
                    <a:pt x="1167540" y="1804385"/>
                    <a:pt x="1175804" y="1804385"/>
                  </a:cubicBezTo>
                  <a:cubicBezTo>
                    <a:pt x="1293792" y="1804243"/>
                    <a:pt x="1411844" y="1803913"/>
                    <a:pt x="1529848" y="1803394"/>
                  </a:cubicBezTo>
                  <a:cubicBezTo>
                    <a:pt x="1613050" y="1803016"/>
                    <a:pt x="1696253" y="1802543"/>
                    <a:pt x="1779456" y="1801647"/>
                  </a:cubicBezTo>
                  <a:cubicBezTo>
                    <a:pt x="1789041" y="1801505"/>
                    <a:pt x="1794944" y="1804574"/>
                    <a:pt x="1801036" y="1811799"/>
                  </a:cubicBezTo>
                  <a:cubicBezTo>
                    <a:pt x="1825826" y="1841124"/>
                    <a:pt x="1851608" y="1869644"/>
                    <a:pt x="1876493" y="1898874"/>
                  </a:cubicBezTo>
                  <a:cubicBezTo>
                    <a:pt x="1881310" y="1904540"/>
                    <a:pt x="1886458" y="1905296"/>
                    <a:pt x="1892974" y="1905296"/>
                  </a:cubicBezTo>
                  <a:cubicBezTo>
                    <a:pt x="1966213" y="1905201"/>
                    <a:pt x="2039499" y="1905249"/>
                    <a:pt x="2112738" y="1905249"/>
                  </a:cubicBezTo>
                  <a:cubicBezTo>
                    <a:pt x="2306247" y="1905249"/>
                    <a:pt x="2499804" y="1905155"/>
                    <a:pt x="2693361" y="1905485"/>
                  </a:cubicBezTo>
                  <a:cubicBezTo>
                    <a:pt x="2704600" y="1905485"/>
                    <a:pt x="2708519" y="1903691"/>
                    <a:pt x="2708424" y="1891083"/>
                  </a:cubicBezTo>
                  <a:cubicBezTo>
                    <a:pt x="2707716" y="1812413"/>
                    <a:pt x="2707858" y="1733744"/>
                    <a:pt x="2708283" y="1655074"/>
                  </a:cubicBezTo>
                  <a:cubicBezTo>
                    <a:pt x="2708330" y="1644922"/>
                    <a:pt x="2706394" y="1641333"/>
                    <a:pt x="2695250" y="1641475"/>
                  </a:cubicBezTo>
                  <a:cubicBezTo>
                    <a:pt x="2636932" y="1642088"/>
                    <a:pt x="2578568" y="1641617"/>
                    <a:pt x="2520251" y="1641947"/>
                  </a:cubicBezTo>
                  <a:cubicBezTo>
                    <a:pt x="2511515" y="1641994"/>
                    <a:pt x="2505187" y="1639869"/>
                    <a:pt x="2499001" y="1633305"/>
                  </a:cubicBezTo>
                  <a:cubicBezTo>
                    <a:pt x="2479452" y="1612623"/>
                    <a:pt x="2459431" y="1592318"/>
                    <a:pt x="2439079" y="1572391"/>
                  </a:cubicBezTo>
                  <a:cubicBezTo>
                    <a:pt x="2433129" y="1566583"/>
                    <a:pt x="2430721" y="1560775"/>
                    <a:pt x="2430768" y="1552370"/>
                  </a:cubicBezTo>
                  <a:cubicBezTo>
                    <a:pt x="2431902" y="1418971"/>
                    <a:pt x="2432467" y="1285574"/>
                    <a:pt x="2433837" y="1152223"/>
                  </a:cubicBezTo>
                  <a:cubicBezTo>
                    <a:pt x="2433979" y="1137018"/>
                    <a:pt x="2430815" y="1124410"/>
                    <a:pt x="2421749" y="1112227"/>
                  </a:cubicBezTo>
                  <a:cubicBezTo>
                    <a:pt x="2416507" y="1105238"/>
                    <a:pt x="2411314" y="1102689"/>
                    <a:pt x="2402813" y="1102594"/>
                  </a:cubicBezTo>
                  <a:cubicBezTo>
                    <a:pt x="2316919" y="1101650"/>
                    <a:pt x="2231026" y="1100422"/>
                    <a:pt x="2145131" y="1098958"/>
                  </a:cubicBezTo>
                  <a:cubicBezTo>
                    <a:pt x="1938966" y="1095464"/>
                    <a:pt x="1732849" y="1091781"/>
                    <a:pt x="1526684" y="1088192"/>
                  </a:cubicBezTo>
                  <a:cubicBezTo>
                    <a:pt x="1508882" y="1087861"/>
                    <a:pt x="1508882" y="1087956"/>
                    <a:pt x="1508882" y="1105853"/>
                  </a:cubicBezTo>
                  <a:cubicBezTo>
                    <a:pt x="1508882" y="1200341"/>
                    <a:pt x="1508834" y="1294876"/>
                    <a:pt x="1509024" y="1389364"/>
                  </a:cubicBezTo>
                  <a:cubicBezTo>
                    <a:pt x="1509024" y="1397014"/>
                    <a:pt x="1507560" y="1402869"/>
                    <a:pt x="1501941" y="1408630"/>
                  </a:cubicBezTo>
                  <a:cubicBezTo>
                    <a:pt x="1450895" y="1461139"/>
                    <a:pt x="1399992" y="1513837"/>
                    <a:pt x="1349513" y="1566913"/>
                  </a:cubicBezTo>
                  <a:cubicBezTo>
                    <a:pt x="1342052" y="1574799"/>
                    <a:pt x="1334591" y="1579144"/>
                    <a:pt x="1323730" y="1577586"/>
                  </a:cubicBezTo>
                  <a:cubicBezTo>
                    <a:pt x="1319292" y="1576971"/>
                    <a:pt x="1314664" y="1577774"/>
                    <a:pt x="1310178" y="1577444"/>
                  </a:cubicBezTo>
                  <a:cubicBezTo>
                    <a:pt x="1298514" y="1576547"/>
                    <a:pt x="1289779" y="1578860"/>
                    <a:pt x="1281326" y="1589249"/>
                  </a:cubicBezTo>
                  <a:cubicBezTo>
                    <a:pt x="1265318" y="1608845"/>
                    <a:pt x="1233586" y="1607712"/>
                    <a:pt x="1216398" y="1589201"/>
                  </a:cubicBezTo>
                  <a:cubicBezTo>
                    <a:pt x="1199116" y="1570644"/>
                    <a:pt x="1200626" y="1539903"/>
                    <a:pt x="1219610" y="1523660"/>
                  </a:cubicBezTo>
                  <a:cubicBezTo>
                    <a:pt x="1239489" y="1506660"/>
                    <a:pt x="1269616" y="1509965"/>
                    <a:pt x="1285718" y="1530931"/>
                  </a:cubicBezTo>
                  <a:cubicBezTo>
                    <a:pt x="1296579" y="1545097"/>
                    <a:pt x="1318489" y="1546042"/>
                    <a:pt x="1331191" y="1532820"/>
                  </a:cubicBezTo>
                  <a:cubicBezTo>
                    <a:pt x="1375389" y="1486875"/>
                    <a:pt x="1419447" y="1440835"/>
                    <a:pt x="1463881" y="1395125"/>
                  </a:cubicBezTo>
                  <a:cubicBezTo>
                    <a:pt x="1469736" y="1389128"/>
                    <a:pt x="1471955" y="1383178"/>
                    <a:pt x="1471955" y="1374868"/>
                  </a:cubicBezTo>
                  <a:cubicBezTo>
                    <a:pt x="1471673" y="1271313"/>
                    <a:pt x="1471955" y="1167758"/>
                    <a:pt x="1471483" y="1064204"/>
                  </a:cubicBezTo>
                  <a:cubicBezTo>
                    <a:pt x="1471436" y="1052918"/>
                    <a:pt x="1474222" y="1049896"/>
                    <a:pt x="1485508" y="1050132"/>
                  </a:cubicBezTo>
                  <a:cubicBezTo>
                    <a:pt x="1678970" y="1053957"/>
                    <a:pt x="1872432" y="1057498"/>
                    <a:pt x="2065943" y="1060898"/>
                  </a:cubicBezTo>
                  <a:cubicBezTo>
                    <a:pt x="2185316" y="1062976"/>
                    <a:pt x="2304642" y="1064817"/>
                    <a:pt x="2424016" y="1066471"/>
                  </a:cubicBezTo>
                  <a:cubicBezTo>
                    <a:pt x="2431618" y="1066565"/>
                    <a:pt x="2437190" y="1068076"/>
                    <a:pt x="2440495" y="1075159"/>
                  </a:cubicBezTo>
                  <a:cubicBezTo>
                    <a:pt x="2440684" y="1075537"/>
                    <a:pt x="2441015" y="1075915"/>
                    <a:pt x="2441298" y="1076245"/>
                  </a:cubicBezTo>
                  <a:cubicBezTo>
                    <a:pt x="2465334" y="1102263"/>
                    <a:pt x="2471000" y="1132768"/>
                    <a:pt x="2470245" y="1167900"/>
                  </a:cubicBezTo>
                  <a:cubicBezTo>
                    <a:pt x="2467695" y="1290863"/>
                    <a:pt x="2468025" y="1413871"/>
                    <a:pt x="2466891" y="1536834"/>
                  </a:cubicBezTo>
                  <a:cubicBezTo>
                    <a:pt x="2466844" y="1545287"/>
                    <a:pt x="2469017" y="1551095"/>
                    <a:pt x="2475108" y="1556808"/>
                  </a:cubicBezTo>
                  <a:cubicBezTo>
                    <a:pt x="2491872" y="1572580"/>
                    <a:pt x="2505471" y="1595010"/>
                    <a:pt x="2525209" y="1603321"/>
                  </a:cubicBezTo>
                  <a:cubicBezTo>
                    <a:pt x="2544428" y="1611443"/>
                    <a:pt x="2569643" y="1605493"/>
                    <a:pt x="2592215" y="1605540"/>
                  </a:cubicBezTo>
                  <a:cubicBezTo>
                    <a:pt x="2627017" y="1605634"/>
                    <a:pt x="2661865" y="1605351"/>
                    <a:pt x="2696667" y="1605728"/>
                  </a:cubicBezTo>
                  <a:cubicBezTo>
                    <a:pt x="2705166" y="1605823"/>
                    <a:pt x="2708283" y="1603887"/>
                    <a:pt x="2708283" y="1594537"/>
                  </a:cubicBezTo>
                  <a:cubicBezTo>
                    <a:pt x="2708236" y="1559830"/>
                    <a:pt x="2708613" y="1559830"/>
                    <a:pt x="2674426" y="1559830"/>
                  </a:cubicBezTo>
                  <a:cubicBezTo>
                    <a:pt x="2645480" y="1559830"/>
                    <a:pt x="2616534" y="1559641"/>
                    <a:pt x="2587587" y="1559972"/>
                  </a:cubicBezTo>
                  <a:cubicBezTo>
                    <a:pt x="2580316" y="1560066"/>
                    <a:pt x="2574743" y="1558036"/>
                    <a:pt x="2569408" y="1553031"/>
                  </a:cubicBezTo>
                  <a:cubicBezTo>
                    <a:pt x="2546930" y="1532065"/>
                    <a:pt x="2524265" y="1511240"/>
                    <a:pt x="2501362" y="1490746"/>
                  </a:cubicBezTo>
                  <a:cubicBezTo>
                    <a:pt x="2494846" y="1484891"/>
                    <a:pt x="2492060" y="1478799"/>
                    <a:pt x="2492108" y="1469781"/>
                  </a:cubicBezTo>
                  <a:cubicBezTo>
                    <a:pt x="2492438" y="1345921"/>
                    <a:pt x="2492202" y="1222014"/>
                    <a:pt x="2492674" y="1098108"/>
                  </a:cubicBezTo>
                  <a:cubicBezTo>
                    <a:pt x="2492721" y="1086066"/>
                    <a:pt x="2484316" y="1079692"/>
                    <a:pt x="2479877" y="1070626"/>
                  </a:cubicBezTo>
                  <a:cubicBezTo>
                    <a:pt x="2470811" y="1052068"/>
                    <a:pt x="2456598" y="1046496"/>
                    <a:pt x="2435727" y="1046260"/>
                  </a:cubicBezTo>
                  <a:cubicBezTo>
                    <a:pt x="2291987" y="1044654"/>
                    <a:pt x="2148201" y="1041585"/>
                    <a:pt x="2004461" y="1038988"/>
                  </a:cubicBezTo>
                  <a:cubicBezTo>
                    <a:pt x="1859353" y="1036343"/>
                    <a:pt x="1714244" y="1033699"/>
                    <a:pt x="1569136" y="1031008"/>
                  </a:cubicBezTo>
                  <a:cubicBezTo>
                    <a:pt x="1534334" y="1030347"/>
                    <a:pt x="1499486" y="1029969"/>
                    <a:pt x="1464731" y="1028553"/>
                  </a:cubicBezTo>
                  <a:cubicBezTo>
                    <a:pt x="1453256" y="1028080"/>
                    <a:pt x="1449573" y="1030536"/>
                    <a:pt x="1449667" y="1043049"/>
                  </a:cubicBezTo>
                  <a:cubicBezTo>
                    <a:pt x="1450282" y="1147973"/>
                    <a:pt x="1449951" y="1252849"/>
                    <a:pt x="1450187" y="1357774"/>
                  </a:cubicBezTo>
                  <a:cubicBezTo>
                    <a:pt x="1450187" y="1366557"/>
                    <a:pt x="1448015" y="1372554"/>
                    <a:pt x="1440884" y="1378456"/>
                  </a:cubicBezTo>
                  <a:cubicBezTo>
                    <a:pt x="1408113" y="1405466"/>
                    <a:pt x="1375437" y="1432618"/>
                    <a:pt x="1343941" y="1461092"/>
                  </a:cubicBezTo>
                  <a:cubicBezTo>
                    <a:pt x="1332986" y="1471009"/>
                    <a:pt x="1321559" y="1471245"/>
                    <a:pt x="1309045" y="1470631"/>
                  </a:cubicBezTo>
                  <a:cubicBezTo>
                    <a:pt x="1299648" y="1470158"/>
                    <a:pt x="1292848" y="1471858"/>
                    <a:pt x="1286473" y="1480453"/>
                  </a:cubicBezTo>
                  <a:cubicBezTo>
                    <a:pt x="1274291" y="1496838"/>
                    <a:pt x="1252333" y="1501088"/>
                    <a:pt x="1233964" y="1492966"/>
                  </a:cubicBezTo>
                  <a:cubicBezTo>
                    <a:pt x="1215501" y="1484797"/>
                    <a:pt x="1205585" y="1467042"/>
                    <a:pt x="1207568" y="1445651"/>
                  </a:cubicBezTo>
                  <a:cubicBezTo>
                    <a:pt x="1209363" y="1426433"/>
                    <a:pt x="1224332" y="1410944"/>
                    <a:pt x="1245250" y="1406694"/>
                  </a:cubicBezTo>
                  <a:cubicBezTo>
                    <a:pt x="1262627" y="1403200"/>
                    <a:pt x="1282602" y="1413022"/>
                    <a:pt x="1291998" y="1429691"/>
                  </a:cubicBezTo>
                  <a:cubicBezTo>
                    <a:pt x="1298562" y="1441354"/>
                    <a:pt x="1314758" y="1444660"/>
                    <a:pt x="1325242" y="1435923"/>
                  </a:cubicBezTo>
                  <a:cubicBezTo>
                    <a:pt x="1354707" y="1411322"/>
                    <a:pt x="1383842" y="1386248"/>
                    <a:pt x="1413449" y="1361835"/>
                  </a:cubicBezTo>
                  <a:cubicBezTo>
                    <a:pt x="1419824" y="1356593"/>
                    <a:pt x="1419541" y="1350502"/>
                    <a:pt x="1419541" y="1343750"/>
                  </a:cubicBezTo>
                  <a:cubicBezTo>
                    <a:pt x="1419541" y="1233442"/>
                    <a:pt x="1419777" y="1123087"/>
                    <a:pt x="1419210" y="1012781"/>
                  </a:cubicBezTo>
                  <a:cubicBezTo>
                    <a:pt x="1419116" y="1000031"/>
                    <a:pt x="1422751" y="997576"/>
                    <a:pt x="1434840" y="997812"/>
                  </a:cubicBezTo>
                  <a:cubicBezTo>
                    <a:pt x="1624714" y="1001495"/>
                    <a:pt x="1814587" y="1004705"/>
                    <a:pt x="2004461" y="1008059"/>
                  </a:cubicBezTo>
                  <a:cubicBezTo>
                    <a:pt x="2101641" y="1009759"/>
                    <a:pt x="2198868" y="1011506"/>
                    <a:pt x="2296048" y="1013348"/>
                  </a:cubicBezTo>
                  <a:cubicBezTo>
                    <a:pt x="2352996" y="1014433"/>
                    <a:pt x="2409944" y="1015945"/>
                    <a:pt x="2466891" y="1016842"/>
                  </a:cubicBezTo>
                  <a:cubicBezTo>
                    <a:pt x="2475864" y="1016983"/>
                    <a:pt x="2480822" y="1020477"/>
                    <a:pt x="2486913" y="1027089"/>
                  </a:cubicBezTo>
                  <a:cubicBezTo>
                    <a:pt x="2517418" y="1060332"/>
                    <a:pt x="2525633" y="1098344"/>
                    <a:pt x="2524359" y="1143251"/>
                  </a:cubicBezTo>
                  <a:cubicBezTo>
                    <a:pt x="2521337" y="1247608"/>
                    <a:pt x="2523510" y="1352107"/>
                    <a:pt x="2523226" y="1456559"/>
                  </a:cubicBezTo>
                  <a:cubicBezTo>
                    <a:pt x="2523178" y="1465390"/>
                    <a:pt x="2525351" y="1471576"/>
                    <a:pt x="2532245" y="1477478"/>
                  </a:cubicBezTo>
                  <a:cubicBezTo>
                    <a:pt x="2549386" y="1492116"/>
                    <a:pt x="2565960" y="1507510"/>
                    <a:pt x="2582393" y="1523045"/>
                  </a:cubicBezTo>
                  <a:cubicBezTo>
                    <a:pt x="2586738" y="1527106"/>
                    <a:pt x="2590940" y="1528854"/>
                    <a:pt x="2596748" y="1528806"/>
                  </a:cubicBezTo>
                  <a:cubicBezTo>
                    <a:pt x="2630700" y="1528618"/>
                    <a:pt x="2664604" y="1528476"/>
                    <a:pt x="2698508" y="1528854"/>
                  </a:cubicBezTo>
                  <a:cubicBezTo>
                    <a:pt x="2706347" y="1528948"/>
                    <a:pt x="2708472" y="1526398"/>
                    <a:pt x="2708283" y="1518843"/>
                  </a:cubicBezTo>
                  <a:cubicBezTo>
                    <a:pt x="2707811" y="1498066"/>
                    <a:pt x="2707858" y="1477241"/>
                    <a:pt x="2708283" y="1456465"/>
                  </a:cubicBezTo>
                  <a:cubicBezTo>
                    <a:pt x="2708424" y="1449287"/>
                    <a:pt x="2706017" y="1447163"/>
                    <a:pt x="2698980" y="1447257"/>
                  </a:cubicBezTo>
                  <a:cubicBezTo>
                    <a:pt x="2675937" y="1447587"/>
                    <a:pt x="2652846" y="1447115"/>
                    <a:pt x="2629803" y="1447540"/>
                  </a:cubicBezTo>
                  <a:cubicBezTo>
                    <a:pt x="2622436" y="1447634"/>
                    <a:pt x="2617006" y="1445509"/>
                    <a:pt x="2611717" y="1440457"/>
                  </a:cubicBezTo>
                  <a:cubicBezTo>
                    <a:pt x="2594387" y="1423883"/>
                    <a:pt x="2577246" y="1407072"/>
                    <a:pt x="2558971" y="1391631"/>
                  </a:cubicBezTo>
                  <a:cubicBezTo>
                    <a:pt x="2549952" y="1384029"/>
                    <a:pt x="2547686" y="1375859"/>
                    <a:pt x="2547733" y="1364763"/>
                  </a:cubicBezTo>
                  <a:cubicBezTo>
                    <a:pt x="2548063" y="1264844"/>
                    <a:pt x="2547875" y="1164878"/>
                    <a:pt x="2548063" y="1064959"/>
                  </a:cubicBezTo>
                  <a:cubicBezTo>
                    <a:pt x="2548063" y="1056885"/>
                    <a:pt x="2546459" y="1050415"/>
                    <a:pt x="2541217" y="1043946"/>
                  </a:cubicBezTo>
                  <a:cubicBezTo>
                    <a:pt x="2530451" y="1030630"/>
                    <a:pt x="2519968" y="1016936"/>
                    <a:pt x="2510618" y="1002628"/>
                  </a:cubicBezTo>
                  <a:cubicBezTo>
                    <a:pt x="2505471" y="994695"/>
                    <a:pt x="2499426" y="992618"/>
                    <a:pt x="2490596" y="992523"/>
                  </a:cubicBezTo>
                  <a:cubicBezTo>
                    <a:pt x="2411927" y="991767"/>
                    <a:pt x="2333257" y="990587"/>
                    <a:pt x="2254588" y="989642"/>
                  </a:cubicBezTo>
                  <a:cubicBezTo>
                    <a:pt x="2111274" y="987942"/>
                    <a:pt x="1967913" y="986337"/>
                    <a:pt x="1824598" y="984684"/>
                  </a:cubicBezTo>
                  <a:cubicBezTo>
                    <a:pt x="1688084" y="983126"/>
                    <a:pt x="1551522" y="981852"/>
                    <a:pt x="1415007" y="979773"/>
                  </a:cubicBezTo>
                  <a:cubicBezTo>
                    <a:pt x="1402069" y="979537"/>
                    <a:pt x="1399802" y="983693"/>
                    <a:pt x="1399756" y="995403"/>
                  </a:cubicBezTo>
                  <a:cubicBezTo>
                    <a:pt x="1399331" y="1103444"/>
                    <a:pt x="1398244" y="1211532"/>
                    <a:pt x="1397725" y="1319572"/>
                  </a:cubicBezTo>
                  <a:cubicBezTo>
                    <a:pt x="1397678" y="1328308"/>
                    <a:pt x="1395695" y="1333549"/>
                    <a:pt x="1387431" y="1337374"/>
                  </a:cubicBezTo>
                  <a:cubicBezTo>
                    <a:pt x="1375201" y="1343088"/>
                    <a:pt x="1363348" y="1349699"/>
                    <a:pt x="1351827" y="1356735"/>
                  </a:cubicBezTo>
                  <a:cubicBezTo>
                    <a:pt x="1335677" y="1366557"/>
                    <a:pt x="1319056" y="1373592"/>
                    <a:pt x="1299648" y="1370428"/>
                  </a:cubicBezTo>
                  <a:cubicBezTo>
                    <a:pt x="1293037" y="1369343"/>
                    <a:pt x="1289306" y="1372885"/>
                    <a:pt x="1285009" y="1377465"/>
                  </a:cubicBezTo>
                  <a:cubicBezTo>
                    <a:pt x="1266877" y="1396731"/>
                    <a:pt x="1235995" y="1396164"/>
                    <a:pt x="1218807" y="1376850"/>
                  </a:cubicBezTo>
                  <a:cubicBezTo>
                    <a:pt x="1201429" y="1357349"/>
                    <a:pt x="1204074" y="1326324"/>
                    <a:pt x="1224426" y="1310648"/>
                  </a:cubicBezTo>
                  <a:cubicBezTo>
                    <a:pt x="1245817" y="1294168"/>
                    <a:pt x="1276038" y="1299362"/>
                    <a:pt x="1290724" y="1322075"/>
                  </a:cubicBezTo>
                  <a:cubicBezTo>
                    <a:pt x="1297665" y="1332794"/>
                    <a:pt x="1308951" y="1336383"/>
                    <a:pt x="1320756" y="1331613"/>
                  </a:cubicBezTo>
                  <a:cubicBezTo>
                    <a:pt x="1321605" y="1331283"/>
                    <a:pt x="1322220" y="1330481"/>
                    <a:pt x="1323023" y="1330103"/>
                  </a:cubicBezTo>
                  <a:cubicBezTo>
                    <a:pt x="1359996" y="1312158"/>
                    <a:pt x="1360280" y="1312158"/>
                    <a:pt x="1360657" y="1271738"/>
                  </a:cubicBezTo>
                  <a:cubicBezTo>
                    <a:pt x="1361554" y="1166861"/>
                    <a:pt x="1362215" y="1061937"/>
                    <a:pt x="1362923" y="957061"/>
                  </a:cubicBezTo>
                  <a:cubicBezTo>
                    <a:pt x="1363065" y="937700"/>
                    <a:pt x="1362923" y="938125"/>
                    <a:pt x="1381670" y="940770"/>
                  </a:cubicBezTo>
                  <a:cubicBezTo>
                    <a:pt x="1393712" y="942470"/>
                    <a:pt x="1405752" y="944028"/>
                    <a:pt x="1418029" y="944028"/>
                  </a:cubicBezTo>
                  <a:cubicBezTo>
                    <a:pt x="1653613" y="943934"/>
                    <a:pt x="1889149" y="948986"/>
                    <a:pt x="2124732" y="951158"/>
                  </a:cubicBezTo>
                  <a:cubicBezTo>
                    <a:pt x="2252699" y="952339"/>
                    <a:pt x="2380620" y="954133"/>
                    <a:pt x="2508587" y="955266"/>
                  </a:cubicBezTo>
                  <a:cubicBezTo>
                    <a:pt x="2518315" y="955360"/>
                    <a:pt x="2524170" y="958477"/>
                    <a:pt x="2529648" y="966268"/>
                  </a:cubicBezTo>
                  <a:cubicBezTo>
                    <a:pt x="2544711" y="987659"/>
                    <a:pt x="2560341" y="1008672"/>
                    <a:pt x="2576396" y="1029355"/>
                  </a:cubicBezTo>
                  <a:cubicBezTo>
                    <a:pt x="2581968" y="1036580"/>
                    <a:pt x="2584329" y="1043663"/>
                    <a:pt x="2584282" y="1052776"/>
                  </a:cubicBezTo>
                  <a:cubicBezTo>
                    <a:pt x="2583999" y="1152695"/>
                    <a:pt x="2584187" y="1252661"/>
                    <a:pt x="2583904" y="1352579"/>
                  </a:cubicBezTo>
                  <a:cubicBezTo>
                    <a:pt x="2583904" y="1361032"/>
                    <a:pt x="2585651" y="1367360"/>
                    <a:pt x="2592546" y="1372365"/>
                  </a:cubicBezTo>
                  <a:cubicBezTo>
                    <a:pt x="2596889" y="1375528"/>
                    <a:pt x="2601611" y="1378929"/>
                    <a:pt x="2604539" y="1383272"/>
                  </a:cubicBezTo>
                  <a:cubicBezTo>
                    <a:pt x="2629424" y="1420247"/>
                    <a:pt x="2667390" y="1410283"/>
                    <a:pt x="2702427" y="1411086"/>
                  </a:cubicBezTo>
                  <a:cubicBezTo>
                    <a:pt x="2708755" y="1411227"/>
                    <a:pt x="2708236" y="1406978"/>
                    <a:pt x="2708236" y="1402869"/>
                  </a:cubicBezTo>
                  <a:cubicBezTo>
                    <a:pt x="2708236" y="1385681"/>
                    <a:pt x="2707905" y="1368493"/>
                    <a:pt x="2708378" y="1351304"/>
                  </a:cubicBezTo>
                  <a:cubicBezTo>
                    <a:pt x="2708566" y="1344174"/>
                    <a:pt x="2705402" y="1342191"/>
                    <a:pt x="2699547" y="1343466"/>
                  </a:cubicBezTo>
                  <a:cubicBezTo>
                    <a:pt x="2675134" y="1348707"/>
                    <a:pt x="2662668" y="1334258"/>
                    <a:pt x="2647652" y="1317683"/>
                  </a:cubicBezTo>
                  <a:cubicBezTo>
                    <a:pt x="2621208" y="1288454"/>
                    <a:pt x="2610631" y="1257383"/>
                    <a:pt x="2612755" y="1217623"/>
                  </a:cubicBezTo>
                  <a:cubicBezTo>
                    <a:pt x="2616014" y="1156283"/>
                    <a:pt x="2613558" y="1094661"/>
                    <a:pt x="2613700" y="1033179"/>
                  </a:cubicBezTo>
                  <a:cubicBezTo>
                    <a:pt x="2613700" y="1026192"/>
                    <a:pt x="2612615" y="1020194"/>
                    <a:pt x="2608317" y="1014291"/>
                  </a:cubicBezTo>
                  <a:cubicBezTo>
                    <a:pt x="2589996" y="989123"/>
                    <a:pt x="2571863" y="963813"/>
                    <a:pt x="2554297" y="938125"/>
                  </a:cubicBezTo>
                  <a:cubicBezTo>
                    <a:pt x="2549622" y="931326"/>
                    <a:pt x="2544569" y="929106"/>
                    <a:pt x="2536542" y="929011"/>
                  </a:cubicBezTo>
                  <a:cubicBezTo>
                    <a:pt x="2404986" y="927784"/>
                    <a:pt x="2273382" y="926320"/>
                    <a:pt x="2141825" y="924762"/>
                  </a:cubicBezTo>
                  <a:cubicBezTo>
                    <a:pt x="1996245" y="923062"/>
                    <a:pt x="1850664" y="921220"/>
                    <a:pt x="1705084" y="919331"/>
                  </a:cubicBezTo>
                  <a:cubicBezTo>
                    <a:pt x="1589818" y="917867"/>
                    <a:pt x="1474505" y="916403"/>
                    <a:pt x="1359240" y="914467"/>
                  </a:cubicBezTo>
                  <a:cubicBezTo>
                    <a:pt x="1347672" y="914279"/>
                    <a:pt x="1344130" y="916592"/>
                    <a:pt x="1344177" y="929011"/>
                  </a:cubicBezTo>
                  <a:cubicBezTo>
                    <a:pt x="1344744" y="1033463"/>
                    <a:pt x="1344318" y="1137915"/>
                    <a:pt x="1344744" y="1242367"/>
                  </a:cubicBezTo>
                  <a:cubicBezTo>
                    <a:pt x="1344791" y="1253275"/>
                    <a:pt x="1342666" y="1258280"/>
                    <a:pt x="1330908" y="1256580"/>
                  </a:cubicBezTo>
                  <a:cubicBezTo>
                    <a:pt x="1324675" y="1255683"/>
                    <a:pt x="1318253" y="1256674"/>
                    <a:pt x="1311925" y="1256391"/>
                  </a:cubicBezTo>
                  <a:cubicBezTo>
                    <a:pt x="1299176" y="1255825"/>
                    <a:pt x="1288976" y="1257147"/>
                    <a:pt x="1278777" y="1268433"/>
                  </a:cubicBezTo>
                  <a:cubicBezTo>
                    <a:pt x="1262155" y="1286848"/>
                    <a:pt x="1230989" y="1283118"/>
                    <a:pt x="1215124" y="1263947"/>
                  </a:cubicBezTo>
                  <a:cubicBezTo>
                    <a:pt x="1199116" y="1244586"/>
                    <a:pt x="1201760" y="1214931"/>
                    <a:pt x="1220837" y="1199680"/>
                  </a:cubicBezTo>
                  <a:cubicBezTo>
                    <a:pt x="1240764" y="1183719"/>
                    <a:pt x="1269333" y="1186647"/>
                    <a:pt x="1284915" y="1206338"/>
                  </a:cubicBezTo>
                  <a:cubicBezTo>
                    <a:pt x="1286615" y="1208415"/>
                    <a:pt x="1288504" y="1210587"/>
                    <a:pt x="1289401" y="1213043"/>
                  </a:cubicBezTo>
                  <a:cubicBezTo>
                    <a:pt x="1292188" y="1220787"/>
                    <a:pt x="1298562" y="1219559"/>
                    <a:pt x="1304134" y="1218804"/>
                  </a:cubicBezTo>
                  <a:cubicBezTo>
                    <a:pt x="1311358" y="1217859"/>
                    <a:pt x="1308054" y="1211627"/>
                    <a:pt x="1308054" y="1207896"/>
                  </a:cubicBezTo>
                  <a:cubicBezTo>
                    <a:pt x="1308242" y="1101650"/>
                    <a:pt x="1308336" y="995357"/>
                    <a:pt x="1308006" y="889110"/>
                  </a:cubicBezTo>
                  <a:cubicBezTo>
                    <a:pt x="1307959" y="879997"/>
                    <a:pt x="1309800" y="876833"/>
                    <a:pt x="1319669" y="876975"/>
                  </a:cubicBezTo>
                  <a:close/>
                  <a:moveTo>
                    <a:pt x="4030174" y="868994"/>
                  </a:moveTo>
                  <a:lnTo>
                    <a:pt x="4010702" y="873050"/>
                  </a:lnTo>
                  <a:lnTo>
                    <a:pt x="4030199" y="868999"/>
                  </a:lnTo>
                  <a:close/>
                  <a:moveTo>
                    <a:pt x="3164811" y="867247"/>
                  </a:moveTo>
                  <a:cubicBezTo>
                    <a:pt x="3160844" y="867058"/>
                    <a:pt x="3158011" y="869608"/>
                    <a:pt x="3157916" y="873763"/>
                  </a:cubicBezTo>
                  <a:cubicBezTo>
                    <a:pt x="3157869" y="878297"/>
                    <a:pt x="3160325" y="881696"/>
                    <a:pt x="3165094" y="881224"/>
                  </a:cubicBezTo>
                  <a:cubicBezTo>
                    <a:pt x="3168778" y="880894"/>
                    <a:pt x="3171279" y="878061"/>
                    <a:pt x="3172036" y="873621"/>
                  </a:cubicBezTo>
                  <a:cubicBezTo>
                    <a:pt x="3170855" y="870411"/>
                    <a:pt x="3168636" y="867436"/>
                    <a:pt x="3164811" y="867247"/>
                  </a:cubicBezTo>
                  <a:close/>
                  <a:moveTo>
                    <a:pt x="829912" y="857331"/>
                  </a:moveTo>
                  <a:cubicBezTo>
                    <a:pt x="825567" y="857709"/>
                    <a:pt x="823395" y="860683"/>
                    <a:pt x="823962" y="864508"/>
                  </a:cubicBezTo>
                  <a:cubicBezTo>
                    <a:pt x="824434" y="868098"/>
                    <a:pt x="826936" y="870884"/>
                    <a:pt x="831091" y="871167"/>
                  </a:cubicBezTo>
                  <a:cubicBezTo>
                    <a:pt x="835058" y="870269"/>
                    <a:pt x="837891" y="867578"/>
                    <a:pt x="837939" y="863942"/>
                  </a:cubicBezTo>
                  <a:cubicBezTo>
                    <a:pt x="837939" y="859362"/>
                    <a:pt x="834680" y="856906"/>
                    <a:pt x="829912" y="857331"/>
                  </a:cubicBezTo>
                  <a:close/>
                  <a:moveTo>
                    <a:pt x="3166038" y="828715"/>
                  </a:moveTo>
                  <a:cubicBezTo>
                    <a:pt x="3186248" y="829612"/>
                    <a:pt x="3202729" y="842834"/>
                    <a:pt x="3208160" y="862525"/>
                  </a:cubicBezTo>
                  <a:cubicBezTo>
                    <a:pt x="3213353" y="881413"/>
                    <a:pt x="3206176" y="900915"/>
                    <a:pt x="3189743" y="912060"/>
                  </a:cubicBezTo>
                  <a:cubicBezTo>
                    <a:pt x="3186815" y="914090"/>
                    <a:pt x="3183605" y="915695"/>
                    <a:pt x="3180535" y="917489"/>
                  </a:cubicBezTo>
                  <a:lnTo>
                    <a:pt x="3180323" y="917739"/>
                  </a:lnTo>
                  <a:lnTo>
                    <a:pt x="3177685" y="924296"/>
                  </a:lnTo>
                  <a:cubicBezTo>
                    <a:pt x="3177620" y="926722"/>
                    <a:pt x="3178081" y="929225"/>
                    <a:pt x="3178081" y="931609"/>
                  </a:cubicBezTo>
                  <a:cubicBezTo>
                    <a:pt x="3177986" y="986715"/>
                    <a:pt x="3177703" y="1041774"/>
                    <a:pt x="3178269" y="1096880"/>
                  </a:cubicBezTo>
                  <a:cubicBezTo>
                    <a:pt x="3178364" y="1107883"/>
                    <a:pt x="3174822" y="1110575"/>
                    <a:pt x="3164386" y="1110575"/>
                  </a:cubicBezTo>
                  <a:cubicBezTo>
                    <a:pt x="3154092" y="1110575"/>
                    <a:pt x="3150456" y="1108166"/>
                    <a:pt x="3150550" y="1097070"/>
                  </a:cubicBezTo>
                  <a:cubicBezTo>
                    <a:pt x="3151165" y="1042010"/>
                    <a:pt x="3150881" y="986904"/>
                    <a:pt x="3150739" y="931797"/>
                  </a:cubicBezTo>
                  <a:cubicBezTo>
                    <a:pt x="3150692" y="927029"/>
                    <a:pt x="3152439" y="921834"/>
                    <a:pt x="3148756" y="917443"/>
                  </a:cubicBezTo>
                  <a:cubicBezTo>
                    <a:pt x="3156830" y="921929"/>
                    <a:pt x="3154659" y="929956"/>
                    <a:pt x="3154706" y="936709"/>
                  </a:cubicBezTo>
                  <a:cubicBezTo>
                    <a:pt x="3154989" y="985535"/>
                    <a:pt x="3154800" y="1034361"/>
                    <a:pt x="3154848" y="1083187"/>
                  </a:cubicBezTo>
                  <a:cubicBezTo>
                    <a:pt x="3154848" y="1087720"/>
                    <a:pt x="3154753" y="1092206"/>
                    <a:pt x="3155272" y="1096739"/>
                  </a:cubicBezTo>
                  <a:cubicBezTo>
                    <a:pt x="3155887" y="1101980"/>
                    <a:pt x="3158294" y="1105097"/>
                    <a:pt x="3163914" y="1105144"/>
                  </a:cubicBezTo>
                  <a:lnTo>
                    <a:pt x="3163938" y="1105123"/>
                  </a:lnTo>
                  <a:lnTo>
                    <a:pt x="3155367" y="1096786"/>
                  </a:lnTo>
                  <a:cubicBezTo>
                    <a:pt x="3154847" y="1092252"/>
                    <a:pt x="3154942" y="1087767"/>
                    <a:pt x="3154942" y="1083233"/>
                  </a:cubicBezTo>
                  <a:cubicBezTo>
                    <a:pt x="3154942" y="1034407"/>
                    <a:pt x="3155083" y="985581"/>
                    <a:pt x="3154800" y="936755"/>
                  </a:cubicBezTo>
                  <a:cubicBezTo>
                    <a:pt x="3154752" y="930003"/>
                    <a:pt x="3156925" y="921976"/>
                    <a:pt x="3148897" y="917395"/>
                  </a:cubicBezTo>
                  <a:cubicBezTo>
                    <a:pt x="3122784" y="902379"/>
                    <a:pt x="3113388" y="880752"/>
                    <a:pt x="3122832" y="857331"/>
                  </a:cubicBezTo>
                  <a:cubicBezTo>
                    <a:pt x="3129962" y="839576"/>
                    <a:pt x="3147575" y="827912"/>
                    <a:pt x="3166038" y="828715"/>
                  </a:cubicBezTo>
                  <a:close/>
                  <a:moveTo>
                    <a:pt x="842950" y="820287"/>
                  </a:moveTo>
                  <a:cubicBezTo>
                    <a:pt x="852105" y="822683"/>
                    <a:pt x="860369" y="827889"/>
                    <a:pt x="865847" y="835704"/>
                  </a:cubicBezTo>
                  <a:cubicBezTo>
                    <a:pt x="871134" y="843213"/>
                    <a:pt x="876659" y="844629"/>
                    <a:pt x="884828" y="844582"/>
                  </a:cubicBezTo>
                  <a:cubicBezTo>
                    <a:pt x="1006045" y="844204"/>
                    <a:pt x="1127213" y="844251"/>
                    <a:pt x="1248366" y="843637"/>
                  </a:cubicBezTo>
                  <a:cubicBezTo>
                    <a:pt x="1259652" y="843590"/>
                    <a:pt x="1262626" y="846187"/>
                    <a:pt x="1262201" y="857615"/>
                  </a:cubicBezTo>
                  <a:cubicBezTo>
                    <a:pt x="1260643" y="900491"/>
                    <a:pt x="1259604" y="943462"/>
                    <a:pt x="1259746" y="986384"/>
                  </a:cubicBezTo>
                  <a:cubicBezTo>
                    <a:pt x="1259793" y="998756"/>
                    <a:pt x="1256346" y="1001023"/>
                    <a:pt x="1244729" y="1001023"/>
                  </a:cubicBezTo>
                  <a:cubicBezTo>
                    <a:pt x="1020021" y="1000646"/>
                    <a:pt x="795298" y="1000740"/>
                    <a:pt x="570574" y="1000740"/>
                  </a:cubicBezTo>
                  <a:cubicBezTo>
                    <a:pt x="562924" y="1000740"/>
                    <a:pt x="555181" y="1000456"/>
                    <a:pt x="547531" y="1000834"/>
                  </a:cubicBezTo>
                  <a:cubicBezTo>
                    <a:pt x="537850" y="1001307"/>
                    <a:pt x="529870" y="998285"/>
                    <a:pt x="523542" y="990776"/>
                  </a:cubicBezTo>
                  <a:cubicBezTo>
                    <a:pt x="519671" y="971699"/>
                    <a:pt x="523920" y="965089"/>
                    <a:pt x="542950" y="960555"/>
                  </a:cubicBezTo>
                  <a:cubicBezTo>
                    <a:pt x="549750" y="960697"/>
                    <a:pt x="556503" y="960980"/>
                    <a:pt x="563303" y="960980"/>
                  </a:cubicBezTo>
                  <a:cubicBezTo>
                    <a:pt x="777637" y="961028"/>
                    <a:pt x="991972" y="960886"/>
                    <a:pt x="1206292" y="961311"/>
                  </a:cubicBezTo>
                  <a:cubicBezTo>
                    <a:pt x="1218381" y="961311"/>
                    <a:pt x="1221734" y="958289"/>
                    <a:pt x="1221119" y="946436"/>
                  </a:cubicBezTo>
                  <a:cubicBezTo>
                    <a:pt x="1220175" y="928870"/>
                    <a:pt x="1220789" y="911163"/>
                    <a:pt x="1221403" y="893549"/>
                  </a:cubicBezTo>
                  <a:cubicBezTo>
                    <a:pt x="1221686" y="885616"/>
                    <a:pt x="1219986" y="882547"/>
                    <a:pt x="1211156" y="882641"/>
                  </a:cubicBezTo>
                  <a:cubicBezTo>
                    <a:pt x="1100816" y="883586"/>
                    <a:pt x="990509" y="884247"/>
                    <a:pt x="880201" y="884435"/>
                  </a:cubicBezTo>
                  <a:cubicBezTo>
                    <a:pt x="871654" y="884435"/>
                    <a:pt x="868538" y="889347"/>
                    <a:pt x="864098" y="894258"/>
                  </a:cubicBezTo>
                  <a:cubicBezTo>
                    <a:pt x="850688" y="908990"/>
                    <a:pt x="831658" y="913240"/>
                    <a:pt x="813478" y="905874"/>
                  </a:cubicBezTo>
                  <a:cubicBezTo>
                    <a:pt x="796809" y="899121"/>
                    <a:pt x="784910" y="881177"/>
                    <a:pt x="785241" y="863281"/>
                  </a:cubicBezTo>
                  <a:cubicBezTo>
                    <a:pt x="785618" y="844771"/>
                    <a:pt x="797234" y="828338"/>
                    <a:pt x="814706" y="821727"/>
                  </a:cubicBezTo>
                  <a:cubicBezTo>
                    <a:pt x="823749" y="818304"/>
                    <a:pt x="833795" y="817890"/>
                    <a:pt x="842950" y="820287"/>
                  </a:cubicBezTo>
                  <a:close/>
                  <a:moveTo>
                    <a:pt x="4187465" y="805341"/>
                  </a:moveTo>
                  <a:cubicBezTo>
                    <a:pt x="4180288" y="805388"/>
                    <a:pt x="4175660" y="809307"/>
                    <a:pt x="4172543" y="815304"/>
                  </a:cubicBezTo>
                  <a:cubicBezTo>
                    <a:pt x="4159700" y="839812"/>
                    <a:pt x="4138450" y="848642"/>
                    <a:pt x="4111960" y="848548"/>
                  </a:cubicBezTo>
                  <a:lnTo>
                    <a:pt x="3962837" y="848548"/>
                  </a:lnTo>
                  <a:lnTo>
                    <a:pt x="3962838" y="848548"/>
                  </a:lnTo>
                  <a:cubicBezTo>
                    <a:pt x="4012561" y="848406"/>
                    <a:pt x="4062284" y="848358"/>
                    <a:pt x="4112007" y="848548"/>
                  </a:cubicBezTo>
                  <a:cubicBezTo>
                    <a:pt x="4138497" y="848642"/>
                    <a:pt x="4159747" y="839812"/>
                    <a:pt x="4172591" y="815304"/>
                  </a:cubicBezTo>
                  <a:lnTo>
                    <a:pt x="4187510" y="805343"/>
                  </a:lnTo>
                  <a:close/>
                  <a:moveTo>
                    <a:pt x="3888087" y="805011"/>
                  </a:moveTo>
                  <a:cubicBezTo>
                    <a:pt x="3848280" y="805199"/>
                    <a:pt x="3808520" y="804963"/>
                    <a:pt x="3768714" y="805152"/>
                  </a:cubicBezTo>
                  <a:lnTo>
                    <a:pt x="3764716" y="805982"/>
                  </a:lnTo>
                  <a:lnTo>
                    <a:pt x="3768761" y="805152"/>
                  </a:lnTo>
                  <a:close/>
                  <a:moveTo>
                    <a:pt x="2938111" y="767446"/>
                  </a:moveTo>
                  <a:lnTo>
                    <a:pt x="2937727" y="779228"/>
                  </a:lnTo>
                  <a:lnTo>
                    <a:pt x="2937727" y="779268"/>
                  </a:lnTo>
                  <a:lnTo>
                    <a:pt x="2938134" y="767483"/>
                  </a:lnTo>
                  <a:close/>
                  <a:moveTo>
                    <a:pt x="1024497" y="717227"/>
                  </a:moveTo>
                  <a:cubicBezTo>
                    <a:pt x="1020577" y="717511"/>
                    <a:pt x="1017839" y="720107"/>
                    <a:pt x="1017981" y="724452"/>
                  </a:cubicBezTo>
                  <a:cubicBezTo>
                    <a:pt x="1018122" y="728938"/>
                    <a:pt x="1021144" y="730921"/>
                    <a:pt x="1025111" y="730827"/>
                  </a:cubicBezTo>
                  <a:cubicBezTo>
                    <a:pt x="1029266" y="730732"/>
                    <a:pt x="1031721" y="728277"/>
                    <a:pt x="1031391" y="722091"/>
                  </a:cubicBezTo>
                  <a:cubicBezTo>
                    <a:pt x="1031108" y="719541"/>
                    <a:pt x="1028605" y="716897"/>
                    <a:pt x="1024497" y="717227"/>
                  </a:cubicBezTo>
                  <a:close/>
                  <a:moveTo>
                    <a:pt x="1030954" y="679351"/>
                  </a:moveTo>
                  <a:cubicBezTo>
                    <a:pt x="1042901" y="680903"/>
                    <a:pt x="1054081" y="687290"/>
                    <a:pt x="1061376" y="698245"/>
                  </a:cubicBezTo>
                  <a:cubicBezTo>
                    <a:pt x="1065390" y="704289"/>
                    <a:pt x="1068648" y="705800"/>
                    <a:pt x="1075825" y="705422"/>
                  </a:cubicBezTo>
                  <a:cubicBezTo>
                    <a:pt x="1094336" y="704431"/>
                    <a:pt x="1112894" y="705092"/>
                    <a:pt x="1131451" y="705092"/>
                  </a:cubicBezTo>
                  <a:cubicBezTo>
                    <a:pt x="1443954" y="705092"/>
                    <a:pt x="1756412" y="705138"/>
                    <a:pt x="2068917" y="704903"/>
                  </a:cubicBezTo>
                  <a:cubicBezTo>
                    <a:pt x="2079353" y="704856"/>
                    <a:pt x="2088419" y="706556"/>
                    <a:pt x="2096494" y="713214"/>
                  </a:cubicBezTo>
                  <a:cubicBezTo>
                    <a:pt x="2130068" y="741027"/>
                    <a:pt x="2168222" y="747732"/>
                    <a:pt x="2211712" y="747259"/>
                  </a:cubicBezTo>
                  <a:cubicBezTo>
                    <a:pt x="2406638" y="745229"/>
                    <a:pt x="2601517" y="746457"/>
                    <a:pt x="2796443" y="746126"/>
                  </a:cubicBezTo>
                  <a:cubicBezTo>
                    <a:pt x="2806548" y="746126"/>
                    <a:pt x="2812688" y="748912"/>
                    <a:pt x="2818732" y="757176"/>
                  </a:cubicBezTo>
                  <a:cubicBezTo>
                    <a:pt x="2838611" y="784517"/>
                    <a:pt x="2859577" y="811102"/>
                    <a:pt x="2880118" y="837970"/>
                  </a:cubicBezTo>
                  <a:lnTo>
                    <a:pt x="2880071" y="838064"/>
                  </a:lnTo>
                  <a:lnTo>
                    <a:pt x="2879411" y="1088805"/>
                  </a:lnTo>
                  <a:cubicBezTo>
                    <a:pt x="2879363" y="1095700"/>
                    <a:pt x="2883188" y="1106088"/>
                    <a:pt x="2876389" y="1108779"/>
                  </a:cubicBezTo>
                  <a:cubicBezTo>
                    <a:pt x="2868172" y="1111991"/>
                    <a:pt x="2857642" y="1110669"/>
                    <a:pt x="2848339" y="1109630"/>
                  </a:cubicBezTo>
                  <a:cubicBezTo>
                    <a:pt x="2841256" y="1108827"/>
                    <a:pt x="2843900" y="1101696"/>
                    <a:pt x="2843900" y="1097258"/>
                  </a:cubicBezTo>
                  <a:cubicBezTo>
                    <a:pt x="2843759" y="1042104"/>
                    <a:pt x="2843806" y="986951"/>
                    <a:pt x="2843806" y="931797"/>
                  </a:cubicBezTo>
                  <a:cubicBezTo>
                    <a:pt x="2843806" y="909651"/>
                    <a:pt x="2843900" y="887504"/>
                    <a:pt x="2843759" y="865358"/>
                  </a:cubicBezTo>
                  <a:cubicBezTo>
                    <a:pt x="2843712" y="861013"/>
                    <a:pt x="2845176" y="856245"/>
                    <a:pt x="2841587" y="852420"/>
                  </a:cubicBezTo>
                  <a:cubicBezTo>
                    <a:pt x="2850464" y="856245"/>
                    <a:pt x="2848103" y="864413"/>
                    <a:pt x="2848151" y="871024"/>
                  </a:cubicBezTo>
                  <a:cubicBezTo>
                    <a:pt x="2848481" y="919331"/>
                    <a:pt x="2848339" y="967684"/>
                    <a:pt x="2848339" y="1015991"/>
                  </a:cubicBezTo>
                  <a:cubicBezTo>
                    <a:pt x="2848339" y="1036768"/>
                    <a:pt x="2848339" y="1057546"/>
                    <a:pt x="2848339" y="1078322"/>
                  </a:cubicBezTo>
                  <a:cubicBezTo>
                    <a:pt x="2848339" y="1103632"/>
                    <a:pt x="2849473" y="1105899"/>
                    <a:pt x="2861986" y="1105663"/>
                  </a:cubicBezTo>
                  <a:lnTo>
                    <a:pt x="2862009" y="1105654"/>
                  </a:lnTo>
                  <a:lnTo>
                    <a:pt x="2850517" y="1101555"/>
                  </a:lnTo>
                  <a:cubicBezTo>
                    <a:pt x="2848670" y="1097860"/>
                    <a:pt x="2848387" y="1090977"/>
                    <a:pt x="2848387" y="1078322"/>
                  </a:cubicBezTo>
                  <a:cubicBezTo>
                    <a:pt x="2848387" y="1057546"/>
                    <a:pt x="2848387" y="1036768"/>
                    <a:pt x="2848387" y="1015991"/>
                  </a:cubicBezTo>
                  <a:cubicBezTo>
                    <a:pt x="2848339" y="967685"/>
                    <a:pt x="2848528" y="919331"/>
                    <a:pt x="2848197" y="871024"/>
                  </a:cubicBezTo>
                  <a:cubicBezTo>
                    <a:pt x="2848150" y="864366"/>
                    <a:pt x="2850511" y="856197"/>
                    <a:pt x="2841681" y="852467"/>
                  </a:cubicBezTo>
                  <a:cubicBezTo>
                    <a:pt x="2827137" y="833484"/>
                    <a:pt x="2812168" y="814785"/>
                    <a:pt x="2798238" y="795378"/>
                  </a:cubicBezTo>
                  <a:cubicBezTo>
                    <a:pt x="2792572" y="787444"/>
                    <a:pt x="2786291" y="784989"/>
                    <a:pt x="2776800" y="784989"/>
                  </a:cubicBezTo>
                  <a:cubicBezTo>
                    <a:pt x="2567896" y="785225"/>
                    <a:pt x="2358993" y="785131"/>
                    <a:pt x="2150042" y="785319"/>
                  </a:cubicBezTo>
                  <a:cubicBezTo>
                    <a:pt x="2141070" y="785319"/>
                    <a:pt x="2133042" y="784234"/>
                    <a:pt x="2126101" y="778425"/>
                  </a:cubicBezTo>
                  <a:cubicBezTo>
                    <a:pt x="2091489" y="749479"/>
                    <a:pt x="2052107" y="742916"/>
                    <a:pt x="2007200" y="743152"/>
                  </a:cubicBezTo>
                  <a:cubicBezTo>
                    <a:pt x="1699700" y="744852"/>
                    <a:pt x="1392153" y="744049"/>
                    <a:pt x="1084656" y="743954"/>
                  </a:cubicBezTo>
                  <a:cubicBezTo>
                    <a:pt x="1073654" y="743954"/>
                    <a:pt x="1065248" y="744898"/>
                    <a:pt x="1056985" y="755240"/>
                  </a:cubicBezTo>
                  <a:cubicBezTo>
                    <a:pt x="1040741" y="775639"/>
                    <a:pt x="1009008" y="774175"/>
                    <a:pt x="991254" y="754626"/>
                  </a:cubicBezTo>
                  <a:cubicBezTo>
                    <a:pt x="974160" y="735833"/>
                    <a:pt x="976332" y="705280"/>
                    <a:pt x="995928" y="689462"/>
                  </a:cubicBezTo>
                  <a:cubicBezTo>
                    <a:pt x="1006293" y="681080"/>
                    <a:pt x="1019007" y="677798"/>
                    <a:pt x="1030954" y="679351"/>
                  </a:cubicBezTo>
                  <a:close/>
                  <a:moveTo>
                    <a:pt x="3039770" y="676098"/>
                  </a:moveTo>
                  <a:cubicBezTo>
                    <a:pt x="3045814" y="677279"/>
                    <a:pt x="3045389" y="682426"/>
                    <a:pt x="3046003" y="686675"/>
                  </a:cubicBezTo>
                  <a:cubicBezTo>
                    <a:pt x="3046806" y="692483"/>
                    <a:pt x="3046428" y="698386"/>
                    <a:pt x="3046428" y="704241"/>
                  </a:cubicBezTo>
                  <a:cubicBezTo>
                    <a:pt x="3046428" y="828242"/>
                    <a:pt x="3046428" y="952243"/>
                    <a:pt x="3046428" y="1076244"/>
                  </a:cubicBezTo>
                  <a:cubicBezTo>
                    <a:pt x="3046428" y="1080730"/>
                    <a:pt x="3046711" y="1085264"/>
                    <a:pt x="3046428" y="1089749"/>
                  </a:cubicBezTo>
                  <a:cubicBezTo>
                    <a:pt x="3045673" y="1100988"/>
                    <a:pt x="3050017" y="1106701"/>
                    <a:pt x="3062011" y="1105946"/>
                  </a:cubicBezTo>
                  <a:cubicBezTo>
                    <a:pt x="3068244" y="1105568"/>
                    <a:pt x="3074760" y="1105427"/>
                    <a:pt x="3079955" y="1110196"/>
                  </a:cubicBezTo>
                  <a:cubicBezTo>
                    <a:pt x="3041942" y="1110716"/>
                    <a:pt x="3041942" y="1110716"/>
                    <a:pt x="3041942" y="1072561"/>
                  </a:cubicBezTo>
                  <a:cubicBezTo>
                    <a:pt x="3041942" y="945633"/>
                    <a:pt x="3041942" y="818656"/>
                    <a:pt x="3041848" y="691728"/>
                  </a:cubicBezTo>
                  <a:cubicBezTo>
                    <a:pt x="3041848" y="686487"/>
                    <a:pt x="3043642" y="680820"/>
                    <a:pt x="3039770" y="676098"/>
                  </a:cubicBezTo>
                  <a:close/>
                  <a:moveTo>
                    <a:pt x="1196283" y="607629"/>
                  </a:moveTo>
                  <a:cubicBezTo>
                    <a:pt x="1192363" y="607440"/>
                    <a:pt x="1189246" y="609282"/>
                    <a:pt x="1188963" y="613768"/>
                  </a:cubicBezTo>
                  <a:cubicBezTo>
                    <a:pt x="1188680" y="618112"/>
                    <a:pt x="1191419" y="620709"/>
                    <a:pt x="1195290" y="621087"/>
                  </a:cubicBezTo>
                  <a:cubicBezTo>
                    <a:pt x="1199305" y="621512"/>
                    <a:pt x="1201948" y="619103"/>
                    <a:pt x="1202279" y="616318"/>
                  </a:cubicBezTo>
                  <a:cubicBezTo>
                    <a:pt x="1202751" y="610368"/>
                    <a:pt x="1200485" y="607771"/>
                    <a:pt x="1196283" y="607629"/>
                  </a:cubicBezTo>
                  <a:close/>
                  <a:moveTo>
                    <a:pt x="1194942" y="568796"/>
                  </a:moveTo>
                  <a:cubicBezTo>
                    <a:pt x="1206907" y="568413"/>
                    <a:pt x="1218806" y="572781"/>
                    <a:pt x="1227259" y="582272"/>
                  </a:cubicBezTo>
                  <a:cubicBezTo>
                    <a:pt x="1234814" y="590725"/>
                    <a:pt x="1242181" y="592944"/>
                    <a:pt x="1252758" y="592944"/>
                  </a:cubicBezTo>
                  <a:cubicBezTo>
                    <a:pt x="1534900" y="592708"/>
                    <a:pt x="1817043" y="592802"/>
                    <a:pt x="2099186" y="592614"/>
                  </a:cubicBezTo>
                  <a:cubicBezTo>
                    <a:pt x="2108630" y="592566"/>
                    <a:pt x="2116468" y="594596"/>
                    <a:pt x="2124354" y="600027"/>
                  </a:cubicBezTo>
                  <a:cubicBezTo>
                    <a:pt x="2144375" y="613862"/>
                    <a:pt x="2163499" y="631901"/>
                    <a:pt x="2185882" y="638558"/>
                  </a:cubicBezTo>
                  <a:cubicBezTo>
                    <a:pt x="2208312" y="645264"/>
                    <a:pt x="2234236" y="640353"/>
                    <a:pt x="2258649" y="640353"/>
                  </a:cubicBezTo>
                  <a:cubicBezTo>
                    <a:pt x="2466655" y="640353"/>
                    <a:pt x="2674614" y="640448"/>
                    <a:pt x="2882621" y="640117"/>
                  </a:cubicBezTo>
                  <a:cubicBezTo>
                    <a:pt x="2892301" y="640117"/>
                    <a:pt x="2898156" y="643092"/>
                    <a:pt x="2903681" y="650883"/>
                  </a:cubicBezTo>
                  <a:cubicBezTo>
                    <a:pt x="2923749" y="679263"/>
                    <a:pt x="2944291" y="707264"/>
                    <a:pt x="2965115" y="735078"/>
                  </a:cubicBezTo>
                  <a:cubicBezTo>
                    <a:pt x="2969695" y="741216"/>
                    <a:pt x="2971726" y="747213"/>
                    <a:pt x="2971726" y="754863"/>
                  </a:cubicBezTo>
                  <a:lnTo>
                    <a:pt x="2971537" y="1110150"/>
                  </a:lnTo>
                  <a:lnTo>
                    <a:pt x="2971538" y="1110150"/>
                  </a:lnTo>
                  <a:lnTo>
                    <a:pt x="2971537" y="1110150"/>
                  </a:lnTo>
                  <a:lnTo>
                    <a:pt x="2971537" y="1110197"/>
                  </a:lnTo>
                  <a:lnTo>
                    <a:pt x="2971446" y="1110157"/>
                  </a:lnTo>
                  <a:lnTo>
                    <a:pt x="2952325" y="1111590"/>
                  </a:lnTo>
                  <a:cubicBezTo>
                    <a:pt x="2945991" y="1112015"/>
                    <a:pt x="2940183" y="1111567"/>
                    <a:pt x="2936263" y="1107789"/>
                  </a:cubicBezTo>
                  <a:cubicBezTo>
                    <a:pt x="2928378" y="1100139"/>
                    <a:pt x="2933761" y="1084651"/>
                    <a:pt x="2933714" y="1072610"/>
                  </a:cubicBezTo>
                  <a:cubicBezTo>
                    <a:pt x="2933525" y="972313"/>
                    <a:pt x="2933619" y="872064"/>
                    <a:pt x="2933525" y="771767"/>
                  </a:cubicBezTo>
                  <a:lnTo>
                    <a:pt x="2931594" y="757402"/>
                  </a:lnTo>
                  <a:lnTo>
                    <a:pt x="2879409" y="685024"/>
                  </a:lnTo>
                  <a:cubicBezTo>
                    <a:pt x="2874687" y="678271"/>
                    <a:pt x="2868974" y="679215"/>
                    <a:pt x="2862836" y="679215"/>
                  </a:cubicBezTo>
                  <a:cubicBezTo>
                    <a:pt x="2749837" y="679215"/>
                    <a:pt x="2636790" y="679215"/>
                    <a:pt x="2523745" y="679215"/>
                  </a:cubicBezTo>
                  <a:cubicBezTo>
                    <a:pt x="2411124" y="679215"/>
                    <a:pt x="2298550" y="679121"/>
                    <a:pt x="2185977" y="679357"/>
                  </a:cubicBezTo>
                  <a:cubicBezTo>
                    <a:pt x="2176627" y="679404"/>
                    <a:pt x="2168694" y="677657"/>
                    <a:pt x="2160808" y="672132"/>
                  </a:cubicBezTo>
                  <a:cubicBezTo>
                    <a:pt x="2141589" y="658675"/>
                    <a:pt x="2123315" y="640967"/>
                    <a:pt x="2101783" y="634545"/>
                  </a:cubicBezTo>
                  <a:cubicBezTo>
                    <a:pt x="2079731" y="627981"/>
                    <a:pt x="2054279" y="632703"/>
                    <a:pt x="2030338" y="632703"/>
                  </a:cubicBezTo>
                  <a:cubicBezTo>
                    <a:pt x="1770766" y="632656"/>
                    <a:pt x="1511243" y="632703"/>
                    <a:pt x="1251719" y="632514"/>
                  </a:cubicBezTo>
                  <a:cubicBezTo>
                    <a:pt x="1242511" y="632514"/>
                    <a:pt x="1236514" y="634262"/>
                    <a:pt x="1230564" y="642572"/>
                  </a:cubicBezTo>
                  <a:cubicBezTo>
                    <a:pt x="1215878" y="663066"/>
                    <a:pt x="1185236" y="665002"/>
                    <a:pt x="1165686" y="648144"/>
                  </a:cubicBezTo>
                  <a:cubicBezTo>
                    <a:pt x="1147034" y="632042"/>
                    <a:pt x="1145428" y="602199"/>
                    <a:pt x="1162239" y="583830"/>
                  </a:cubicBezTo>
                  <a:cubicBezTo>
                    <a:pt x="1170951" y="574315"/>
                    <a:pt x="1182981" y="569180"/>
                    <a:pt x="1194942" y="568796"/>
                  </a:cubicBezTo>
                  <a:close/>
                  <a:moveTo>
                    <a:pt x="3520712" y="535102"/>
                  </a:moveTo>
                  <a:cubicBezTo>
                    <a:pt x="3516367" y="535197"/>
                    <a:pt x="3514148" y="537794"/>
                    <a:pt x="3514290" y="541997"/>
                  </a:cubicBezTo>
                  <a:cubicBezTo>
                    <a:pt x="3514432" y="546246"/>
                    <a:pt x="3516935" y="548560"/>
                    <a:pt x="3521231" y="548418"/>
                  </a:cubicBezTo>
                  <a:cubicBezTo>
                    <a:pt x="3525528" y="548229"/>
                    <a:pt x="3527559" y="545679"/>
                    <a:pt x="3527747" y="541430"/>
                  </a:cubicBezTo>
                  <a:cubicBezTo>
                    <a:pt x="3527276" y="537321"/>
                    <a:pt x="3524961" y="534960"/>
                    <a:pt x="3520712" y="535102"/>
                  </a:cubicBezTo>
                  <a:close/>
                  <a:moveTo>
                    <a:pt x="1309234" y="497085"/>
                  </a:moveTo>
                  <a:cubicBezTo>
                    <a:pt x="1304890" y="497227"/>
                    <a:pt x="1302670" y="499824"/>
                    <a:pt x="1302812" y="504027"/>
                  </a:cubicBezTo>
                  <a:cubicBezTo>
                    <a:pt x="1302954" y="508277"/>
                    <a:pt x="1305551" y="510402"/>
                    <a:pt x="1309943" y="510496"/>
                  </a:cubicBezTo>
                  <a:cubicBezTo>
                    <a:pt x="1313956" y="509977"/>
                    <a:pt x="1316411" y="507757"/>
                    <a:pt x="1316223" y="503460"/>
                  </a:cubicBezTo>
                  <a:cubicBezTo>
                    <a:pt x="1316034" y="499210"/>
                    <a:pt x="1313484" y="496944"/>
                    <a:pt x="1309234" y="497085"/>
                  </a:cubicBezTo>
                  <a:close/>
                  <a:moveTo>
                    <a:pt x="1312622" y="458465"/>
                  </a:moveTo>
                  <a:cubicBezTo>
                    <a:pt x="1324510" y="459250"/>
                    <a:pt x="1336056" y="464763"/>
                    <a:pt x="1344036" y="474987"/>
                  </a:cubicBezTo>
                  <a:cubicBezTo>
                    <a:pt x="1349513" y="482022"/>
                    <a:pt x="1354896" y="483769"/>
                    <a:pt x="1363066" y="483769"/>
                  </a:cubicBezTo>
                  <a:cubicBezTo>
                    <a:pt x="1615836" y="483580"/>
                    <a:pt x="1868608" y="483674"/>
                    <a:pt x="2121380" y="483392"/>
                  </a:cubicBezTo>
                  <a:cubicBezTo>
                    <a:pt x="2132004" y="483392"/>
                    <a:pt x="2140693" y="485517"/>
                    <a:pt x="2148390" y="492694"/>
                  </a:cubicBezTo>
                  <a:cubicBezTo>
                    <a:pt x="2151695" y="495763"/>
                    <a:pt x="2155567" y="498218"/>
                    <a:pt x="2159156" y="500910"/>
                  </a:cubicBezTo>
                  <a:cubicBezTo>
                    <a:pt x="2176486" y="513896"/>
                    <a:pt x="2192116" y="532171"/>
                    <a:pt x="2211570" y="538451"/>
                  </a:cubicBezTo>
                  <a:cubicBezTo>
                    <a:pt x="2232112" y="545061"/>
                    <a:pt x="2256289" y="540339"/>
                    <a:pt x="2278907" y="540339"/>
                  </a:cubicBezTo>
                  <a:cubicBezTo>
                    <a:pt x="2514916" y="540386"/>
                    <a:pt x="2750971" y="540481"/>
                    <a:pt x="2987026" y="540103"/>
                  </a:cubicBezTo>
                  <a:cubicBezTo>
                    <a:pt x="2996896" y="540056"/>
                    <a:pt x="3002325" y="542936"/>
                    <a:pt x="3007425" y="551105"/>
                  </a:cubicBezTo>
                  <a:cubicBezTo>
                    <a:pt x="3029193" y="585859"/>
                    <a:pt x="3051577" y="620284"/>
                    <a:pt x="3073865" y="654708"/>
                  </a:cubicBezTo>
                  <a:cubicBezTo>
                    <a:pt x="3078161" y="661318"/>
                    <a:pt x="3080192" y="667977"/>
                    <a:pt x="3080192" y="676098"/>
                  </a:cubicBezTo>
                  <a:cubicBezTo>
                    <a:pt x="3079956" y="820782"/>
                    <a:pt x="3080003" y="965465"/>
                    <a:pt x="3080003" y="1110149"/>
                  </a:cubicBezTo>
                  <a:cubicBezTo>
                    <a:pt x="3074809" y="1105380"/>
                    <a:pt x="3068246" y="1105521"/>
                    <a:pt x="3062060" y="1105899"/>
                  </a:cubicBezTo>
                  <a:cubicBezTo>
                    <a:pt x="3050065" y="1106654"/>
                    <a:pt x="3045722" y="1100941"/>
                    <a:pt x="3046477" y="1089703"/>
                  </a:cubicBezTo>
                  <a:cubicBezTo>
                    <a:pt x="3046761" y="1085217"/>
                    <a:pt x="3046477" y="1080683"/>
                    <a:pt x="3046477" y="1076198"/>
                  </a:cubicBezTo>
                  <a:cubicBezTo>
                    <a:pt x="3046477" y="952197"/>
                    <a:pt x="3046477" y="828196"/>
                    <a:pt x="3046477" y="704195"/>
                  </a:cubicBezTo>
                  <a:cubicBezTo>
                    <a:pt x="3046477" y="698339"/>
                    <a:pt x="3046854" y="692436"/>
                    <a:pt x="3046052" y="686628"/>
                  </a:cubicBezTo>
                  <a:cubicBezTo>
                    <a:pt x="3045438" y="682379"/>
                    <a:pt x="3045816" y="677184"/>
                    <a:pt x="3039771" y="676051"/>
                  </a:cubicBezTo>
                  <a:cubicBezTo>
                    <a:pt x="3020883" y="646396"/>
                    <a:pt x="3001900" y="616836"/>
                    <a:pt x="2983249" y="587040"/>
                  </a:cubicBezTo>
                  <a:cubicBezTo>
                    <a:pt x="2980227" y="582177"/>
                    <a:pt x="2976732" y="580052"/>
                    <a:pt x="2971160" y="580525"/>
                  </a:cubicBezTo>
                  <a:cubicBezTo>
                    <a:pt x="2967997" y="580807"/>
                    <a:pt x="2964832" y="580571"/>
                    <a:pt x="2961669" y="580571"/>
                  </a:cubicBezTo>
                  <a:cubicBezTo>
                    <a:pt x="2712061" y="580571"/>
                    <a:pt x="2462453" y="580525"/>
                    <a:pt x="2212846" y="580761"/>
                  </a:cubicBezTo>
                  <a:cubicBezTo>
                    <a:pt x="2202741" y="580807"/>
                    <a:pt x="2194713" y="578258"/>
                    <a:pt x="2186969" y="571883"/>
                  </a:cubicBezTo>
                  <a:cubicBezTo>
                    <a:pt x="2174739" y="561872"/>
                    <a:pt x="2160808" y="553797"/>
                    <a:pt x="2149429" y="542983"/>
                  </a:cubicBezTo>
                  <a:cubicBezTo>
                    <a:pt x="2132430" y="526787"/>
                    <a:pt x="2113163" y="523434"/>
                    <a:pt x="2090403" y="523482"/>
                  </a:cubicBezTo>
                  <a:cubicBezTo>
                    <a:pt x="1848020" y="524143"/>
                    <a:pt x="1605637" y="523907"/>
                    <a:pt x="1363254" y="523765"/>
                  </a:cubicBezTo>
                  <a:cubicBezTo>
                    <a:pt x="1355274" y="523765"/>
                    <a:pt x="1349702" y="525086"/>
                    <a:pt x="1344130" y="532360"/>
                  </a:cubicBezTo>
                  <a:cubicBezTo>
                    <a:pt x="1328312" y="552900"/>
                    <a:pt x="1297996" y="554648"/>
                    <a:pt x="1279296" y="537364"/>
                  </a:cubicBezTo>
                  <a:cubicBezTo>
                    <a:pt x="1259086" y="518712"/>
                    <a:pt x="1259038" y="489010"/>
                    <a:pt x="1279154" y="470311"/>
                  </a:cubicBezTo>
                  <a:cubicBezTo>
                    <a:pt x="1288504" y="461623"/>
                    <a:pt x="1300734" y="457680"/>
                    <a:pt x="1312622" y="458465"/>
                  </a:cubicBezTo>
                  <a:close/>
                  <a:moveTo>
                    <a:pt x="4455382" y="450778"/>
                  </a:moveTo>
                  <a:cubicBezTo>
                    <a:pt x="4459502" y="449857"/>
                    <a:pt x="4463823" y="450223"/>
                    <a:pt x="4468427" y="452607"/>
                  </a:cubicBezTo>
                  <a:cubicBezTo>
                    <a:pt x="4478013" y="457566"/>
                    <a:pt x="4478201" y="466491"/>
                    <a:pt x="4478343" y="475746"/>
                  </a:cubicBezTo>
                  <a:cubicBezTo>
                    <a:pt x="4478438" y="484103"/>
                    <a:pt x="4477823" y="492698"/>
                    <a:pt x="4481507" y="500678"/>
                  </a:cubicBezTo>
                  <a:cubicBezTo>
                    <a:pt x="4476265" y="514278"/>
                    <a:pt x="4479381" y="528444"/>
                    <a:pt x="4479902" y="542138"/>
                  </a:cubicBezTo>
                  <a:cubicBezTo>
                    <a:pt x="4480374" y="555265"/>
                    <a:pt x="4476454" y="558618"/>
                    <a:pt x="4463611" y="558618"/>
                  </a:cubicBezTo>
                  <a:cubicBezTo>
                    <a:pt x="4377244" y="558475"/>
                    <a:pt x="4290925" y="559090"/>
                    <a:pt x="4204559" y="559468"/>
                  </a:cubicBezTo>
                  <a:cubicBezTo>
                    <a:pt x="4200026" y="559515"/>
                    <a:pt x="4195492" y="559846"/>
                    <a:pt x="4191006" y="559420"/>
                  </a:cubicBezTo>
                  <a:cubicBezTo>
                    <a:pt x="4182082" y="558618"/>
                    <a:pt x="4176321" y="560224"/>
                    <a:pt x="4173630" y="570707"/>
                  </a:cubicBezTo>
                  <a:cubicBezTo>
                    <a:pt x="4170230" y="583976"/>
                    <a:pt x="4159793" y="592523"/>
                    <a:pt x="4146902" y="599087"/>
                  </a:cubicBezTo>
                  <a:cubicBezTo>
                    <a:pt x="4161068" y="607539"/>
                    <a:pt x="4172496" y="617781"/>
                    <a:pt x="4176604" y="634213"/>
                  </a:cubicBezTo>
                  <a:cubicBezTo>
                    <a:pt x="4178446" y="641486"/>
                    <a:pt x="4184774" y="638416"/>
                    <a:pt x="4189165" y="638416"/>
                  </a:cubicBezTo>
                  <a:cubicBezTo>
                    <a:pt x="4267834" y="638416"/>
                    <a:pt x="4346503" y="638464"/>
                    <a:pt x="4425173" y="637755"/>
                  </a:cubicBezTo>
                  <a:cubicBezTo>
                    <a:pt x="4436741" y="637661"/>
                    <a:pt x="4440001" y="639928"/>
                    <a:pt x="4440142" y="652158"/>
                  </a:cubicBezTo>
                  <a:cubicBezTo>
                    <a:pt x="4442550" y="836553"/>
                    <a:pt x="4445525" y="1020950"/>
                    <a:pt x="4448452" y="1205346"/>
                  </a:cubicBezTo>
                  <a:cubicBezTo>
                    <a:pt x="4449445" y="1267252"/>
                    <a:pt x="4450767" y="1329158"/>
                    <a:pt x="4451522" y="1391064"/>
                  </a:cubicBezTo>
                  <a:cubicBezTo>
                    <a:pt x="4451664" y="1400319"/>
                    <a:pt x="4454591" y="1405136"/>
                    <a:pt x="4463469" y="1409150"/>
                  </a:cubicBezTo>
                  <a:cubicBezTo>
                    <a:pt x="4525752" y="1437387"/>
                    <a:pt x="4587753" y="1466286"/>
                    <a:pt x="4649754" y="1495138"/>
                  </a:cubicBezTo>
                  <a:cubicBezTo>
                    <a:pt x="4656931" y="1498443"/>
                    <a:pt x="4662314" y="1499388"/>
                    <a:pt x="4670153" y="1494194"/>
                  </a:cubicBezTo>
                  <a:cubicBezTo>
                    <a:pt x="4692346" y="1479508"/>
                    <a:pt x="4721718" y="1488244"/>
                    <a:pt x="4733759" y="1511523"/>
                  </a:cubicBezTo>
                  <a:cubicBezTo>
                    <a:pt x="4745706" y="1534614"/>
                    <a:pt x="4735365" y="1563844"/>
                    <a:pt x="4711613" y="1574091"/>
                  </a:cubicBezTo>
                  <a:cubicBezTo>
                    <a:pt x="4687388" y="1584526"/>
                    <a:pt x="4659765" y="1572674"/>
                    <a:pt x="4651170" y="1547175"/>
                  </a:cubicBezTo>
                  <a:cubicBezTo>
                    <a:pt x="4648573" y="1539431"/>
                    <a:pt x="4644087" y="1535794"/>
                    <a:pt x="4637193" y="1532632"/>
                  </a:cubicBezTo>
                  <a:cubicBezTo>
                    <a:pt x="4566032" y="1499955"/>
                    <a:pt x="4495059" y="1466901"/>
                    <a:pt x="4423851" y="1434365"/>
                  </a:cubicBezTo>
                  <a:cubicBezTo>
                    <a:pt x="4415446" y="1430541"/>
                    <a:pt x="4412234" y="1426101"/>
                    <a:pt x="4412092" y="1416469"/>
                  </a:cubicBezTo>
                  <a:cubicBezTo>
                    <a:pt x="4409448" y="1212193"/>
                    <a:pt x="4406426" y="1007916"/>
                    <a:pt x="4403405" y="803641"/>
                  </a:cubicBezTo>
                  <a:cubicBezTo>
                    <a:pt x="4402838" y="765675"/>
                    <a:pt x="4401751" y="727711"/>
                    <a:pt x="4401563" y="689745"/>
                  </a:cubicBezTo>
                  <a:cubicBezTo>
                    <a:pt x="4401515" y="680726"/>
                    <a:pt x="4399721" y="677326"/>
                    <a:pt x="4389758" y="677468"/>
                  </a:cubicBezTo>
                  <a:cubicBezTo>
                    <a:pt x="4323318" y="678271"/>
                    <a:pt x="4256832" y="678507"/>
                    <a:pt x="4190393" y="678601"/>
                  </a:cubicBezTo>
                  <a:cubicBezTo>
                    <a:pt x="4182459" y="678601"/>
                    <a:pt x="4177643" y="679356"/>
                    <a:pt x="4174857" y="688754"/>
                  </a:cubicBezTo>
                  <a:cubicBezTo>
                    <a:pt x="4170135" y="704761"/>
                    <a:pt x="4157149" y="714110"/>
                    <a:pt x="4141614" y="720580"/>
                  </a:cubicBezTo>
                  <a:cubicBezTo>
                    <a:pt x="4156300" y="728418"/>
                    <a:pt x="4167396" y="738619"/>
                    <a:pt x="4171552" y="754531"/>
                  </a:cubicBezTo>
                  <a:cubicBezTo>
                    <a:pt x="4173299" y="761332"/>
                    <a:pt x="4177785" y="761945"/>
                    <a:pt x="4183687" y="761993"/>
                  </a:cubicBezTo>
                  <a:cubicBezTo>
                    <a:pt x="4221228" y="762323"/>
                    <a:pt x="4258720" y="763220"/>
                    <a:pt x="4296261" y="763268"/>
                  </a:cubicBezTo>
                  <a:cubicBezTo>
                    <a:pt x="4305799" y="763268"/>
                    <a:pt x="4309341" y="765345"/>
                    <a:pt x="4309388" y="775970"/>
                  </a:cubicBezTo>
                  <a:cubicBezTo>
                    <a:pt x="4309955" y="954086"/>
                    <a:pt x="4310852" y="1132201"/>
                    <a:pt x="4312269" y="1310270"/>
                  </a:cubicBezTo>
                  <a:cubicBezTo>
                    <a:pt x="4312363" y="1323303"/>
                    <a:pt x="4308302" y="1326419"/>
                    <a:pt x="4296402" y="1325570"/>
                  </a:cubicBezTo>
                  <a:cubicBezTo>
                    <a:pt x="4282898" y="1324625"/>
                    <a:pt x="4269298" y="1325239"/>
                    <a:pt x="4255746" y="1325144"/>
                  </a:cubicBezTo>
                  <a:lnTo>
                    <a:pt x="4250837" y="1325118"/>
                  </a:lnTo>
                  <a:lnTo>
                    <a:pt x="4090164" y="1325757"/>
                  </a:lnTo>
                  <a:lnTo>
                    <a:pt x="4089624" y="1325805"/>
                  </a:lnTo>
                  <a:lnTo>
                    <a:pt x="4078997" y="1325852"/>
                  </a:lnTo>
                  <a:lnTo>
                    <a:pt x="4079000" y="1325853"/>
                  </a:lnTo>
                  <a:cubicBezTo>
                    <a:pt x="4077488" y="1325900"/>
                    <a:pt x="4075978" y="1325900"/>
                    <a:pt x="4074466" y="1325900"/>
                  </a:cubicBezTo>
                  <a:cubicBezTo>
                    <a:pt x="4068280" y="1325948"/>
                    <a:pt x="4064975" y="1323256"/>
                    <a:pt x="4064361" y="1317495"/>
                  </a:cubicBezTo>
                  <a:cubicBezTo>
                    <a:pt x="4063228" y="1307200"/>
                    <a:pt x="4061764" y="1296812"/>
                    <a:pt x="4066439" y="1286896"/>
                  </a:cubicBezTo>
                  <a:lnTo>
                    <a:pt x="4068675" y="1285152"/>
                  </a:lnTo>
                  <a:lnTo>
                    <a:pt x="4068753" y="1285054"/>
                  </a:lnTo>
                  <a:lnTo>
                    <a:pt x="4068859" y="1285040"/>
                  </a:lnTo>
                  <a:lnTo>
                    <a:pt x="4071775" y="1270935"/>
                  </a:lnTo>
                  <a:cubicBezTo>
                    <a:pt x="4071916" y="1258705"/>
                    <a:pt x="4072105" y="1246475"/>
                    <a:pt x="4071775" y="1234292"/>
                  </a:cubicBezTo>
                  <a:cubicBezTo>
                    <a:pt x="4071208" y="1212098"/>
                    <a:pt x="4065164" y="1191368"/>
                    <a:pt x="4053501" y="1172574"/>
                  </a:cubicBezTo>
                  <a:cubicBezTo>
                    <a:pt x="4025215" y="1127101"/>
                    <a:pt x="3983095" y="1106561"/>
                    <a:pt x="3930444" y="1106277"/>
                  </a:cubicBezTo>
                  <a:cubicBezTo>
                    <a:pt x="3875290" y="1105946"/>
                    <a:pt x="3820090" y="1106136"/>
                    <a:pt x="3764936" y="1106230"/>
                  </a:cubicBezTo>
                  <a:cubicBezTo>
                    <a:pt x="3759411" y="1106230"/>
                    <a:pt x="3753650" y="1105616"/>
                    <a:pt x="3748976" y="1109441"/>
                  </a:cubicBezTo>
                  <a:cubicBezTo>
                    <a:pt x="3753887" y="1100185"/>
                    <a:pt x="3751809" y="1090034"/>
                    <a:pt x="3751809" y="1080306"/>
                  </a:cubicBezTo>
                  <a:cubicBezTo>
                    <a:pt x="3751998" y="994884"/>
                    <a:pt x="3751857" y="909415"/>
                    <a:pt x="3751951" y="823993"/>
                  </a:cubicBezTo>
                  <a:lnTo>
                    <a:pt x="3754526" y="808100"/>
                  </a:lnTo>
                  <a:lnTo>
                    <a:pt x="3754482" y="808109"/>
                  </a:lnTo>
                  <a:cubicBezTo>
                    <a:pt x="3752222" y="810641"/>
                    <a:pt x="3751903" y="815328"/>
                    <a:pt x="3751903" y="823993"/>
                  </a:cubicBezTo>
                  <a:cubicBezTo>
                    <a:pt x="3751808" y="909415"/>
                    <a:pt x="3751950" y="994884"/>
                    <a:pt x="3751762" y="1080306"/>
                  </a:cubicBezTo>
                  <a:cubicBezTo>
                    <a:pt x="3751762" y="1090034"/>
                    <a:pt x="3753839" y="1100185"/>
                    <a:pt x="3748928" y="1109441"/>
                  </a:cubicBezTo>
                  <a:cubicBezTo>
                    <a:pt x="3748645" y="1109677"/>
                    <a:pt x="3748408" y="1109819"/>
                    <a:pt x="3747984" y="1110007"/>
                  </a:cubicBezTo>
                  <a:cubicBezTo>
                    <a:pt x="3735093" y="1110055"/>
                    <a:pt x="3722154" y="1110055"/>
                    <a:pt x="3709263" y="1110102"/>
                  </a:cubicBezTo>
                  <a:cubicBezTo>
                    <a:pt x="3708460" y="998898"/>
                    <a:pt x="3707799" y="887694"/>
                    <a:pt x="3706571" y="776489"/>
                  </a:cubicBezTo>
                  <a:cubicBezTo>
                    <a:pt x="3706477" y="765345"/>
                    <a:pt x="3709027" y="762323"/>
                    <a:pt x="3720454" y="762417"/>
                  </a:cubicBezTo>
                  <a:cubicBezTo>
                    <a:pt x="3777874" y="762890"/>
                    <a:pt x="3835294" y="762229"/>
                    <a:pt x="3892715" y="762275"/>
                  </a:cubicBezTo>
                  <a:cubicBezTo>
                    <a:pt x="3901167" y="762275"/>
                    <a:pt x="3906314" y="761237"/>
                    <a:pt x="3909289" y="751462"/>
                  </a:cubicBezTo>
                  <a:cubicBezTo>
                    <a:pt x="3913964" y="736021"/>
                    <a:pt x="3925863" y="726199"/>
                    <a:pt x="3943052" y="719919"/>
                  </a:cubicBezTo>
                  <a:cubicBezTo>
                    <a:pt x="3926855" y="711467"/>
                    <a:pt x="3915852" y="699803"/>
                    <a:pt x="3911320" y="682898"/>
                  </a:cubicBezTo>
                  <a:cubicBezTo>
                    <a:pt x="3910091" y="678223"/>
                    <a:pt x="3905701" y="679310"/>
                    <a:pt x="3902206" y="679310"/>
                  </a:cubicBezTo>
                  <a:cubicBezTo>
                    <a:pt x="3820845" y="679356"/>
                    <a:pt x="3739437" y="679593"/>
                    <a:pt x="3658076" y="679404"/>
                  </a:cubicBezTo>
                  <a:cubicBezTo>
                    <a:pt x="3649907" y="679356"/>
                    <a:pt x="3648632" y="682142"/>
                    <a:pt x="3648679" y="689603"/>
                  </a:cubicBezTo>
                  <a:cubicBezTo>
                    <a:pt x="3649293" y="760104"/>
                    <a:pt x="3649623" y="830651"/>
                    <a:pt x="3649623" y="901151"/>
                  </a:cubicBezTo>
                  <a:cubicBezTo>
                    <a:pt x="3649623" y="908990"/>
                    <a:pt x="3652551" y="912909"/>
                    <a:pt x="3658596" y="917301"/>
                  </a:cubicBezTo>
                  <a:cubicBezTo>
                    <a:pt x="3675217" y="929389"/>
                    <a:pt x="3680742" y="948797"/>
                    <a:pt x="3674367" y="967779"/>
                  </a:cubicBezTo>
                  <a:cubicBezTo>
                    <a:pt x="3668087" y="986384"/>
                    <a:pt x="3650662" y="998992"/>
                    <a:pt x="3631302" y="998850"/>
                  </a:cubicBezTo>
                  <a:cubicBezTo>
                    <a:pt x="3612272" y="998709"/>
                    <a:pt x="3595698" y="986809"/>
                    <a:pt x="3589040" y="968488"/>
                  </a:cubicBezTo>
                  <a:cubicBezTo>
                    <a:pt x="3582760" y="951300"/>
                    <a:pt x="3587482" y="931231"/>
                    <a:pt x="3602119" y="919426"/>
                  </a:cubicBezTo>
                  <a:cubicBezTo>
                    <a:pt x="3608637" y="914184"/>
                    <a:pt x="3610241" y="908801"/>
                    <a:pt x="3610195" y="901057"/>
                  </a:cubicBezTo>
                  <a:cubicBezTo>
                    <a:pt x="3609628" y="818799"/>
                    <a:pt x="3609628" y="736493"/>
                    <a:pt x="3608731" y="654235"/>
                  </a:cubicBezTo>
                  <a:cubicBezTo>
                    <a:pt x="3608589" y="642760"/>
                    <a:pt x="3611611" y="640305"/>
                    <a:pt x="3622755" y="640353"/>
                  </a:cubicBezTo>
                  <a:cubicBezTo>
                    <a:pt x="3714551" y="640777"/>
                    <a:pt x="3806301" y="640447"/>
                    <a:pt x="3898098" y="640635"/>
                  </a:cubicBezTo>
                  <a:cubicBezTo>
                    <a:pt x="3906172" y="640635"/>
                    <a:pt x="3910988" y="639786"/>
                    <a:pt x="3913633" y="630483"/>
                  </a:cubicBezTo>
                  <a:cubicBezTo>
                    <a:pt x="3917458" y="617073"/>
                    <a:pt x="3927611" y="607822"/>
                    <a:pt x="3941162" y="600739"/>
                  </a:cubicBezTo>
                  <a:cubicBezTo>
                    <a:pt x="3926666" y="592664"/>
                    <a:pt x="3915994" y="582087"/>
                    <a:pt x="3911555" y="566551"/>
                  </a:cubicBezTo>
                  <a:cubicBezTo>
                    <a:pt x="3909572" y="559658"/>
                    <a:pt x="3904047" y="561357"/>
                    <a:pt x="3899373" y="561357"/>
                  </a:cubicBezTo>
                  <a:cubicBezTo>
                    <a:pt x="3823395" y="561451"/>
                    <a:pt x="3747465" y="561639"/>
                    <a:pt x="3671487" y="561782"/>
                  </a:cubicBezTo>
                  <a:cubicBezTo>
                    <a:pt x="3638007" y="561876"/>
                    <a:pt x="3604528" y="562065"/>
                    <a:pt x="3571096" y="561876"/>
                  </a:cubicBezTo>
                  <a:cubicBezTo>
                    <a:pt x="3564768" y="561830"/>
                    <a:pt x="3560896" y="563434"/>
                    <a:pt x="3556741" y="568912"/>
                  </a:cubicBezTo>
                  <a:cubicBezTo>
                    <a:pt x="3540072" y="590823"/>
                    <a:pt x="3509378" y="593136"/>
                    <a:pt x="3490019" y="574815"/>
                  </a:cubicBezTo>
                  <a:cubicBezTo>
                    <a:pt x="3470186" y="556068"/>
                    <a:pt x="3470658" y="526130"/>
                    <a:pt x="3491010" y="507762"/>
                  </a:cubicBezTo>
                  <a:cubicBezTo>
                    <a:pt x="3510276" y="490385"/>
                    <a:pt x="3540733" y="493029"/>
                    <a:pt x="3556693" y="514608"/>
                  </a:cubicBezTo>
                  <a:cubicBezTo>
                    <a:pt x="3561274" y="520794"/>
                    <a:pt x="3565759" y="521880"/>
                    <a:pt x="3572323" y="521880"/>
                  </a:cubicBezTo>
                  <a:cubicBezTo>
                    <a:pt x="3681309" y="521644"/>
                    <a:pt x="3790246" y="521455"/>
                    <a:pt x="3899231" y="521551"/>
                  </a:cubicBezTo>
                  <a:cubicBezTo>
                    <a:pt x="3906504" y="521551"/>
                    <a:pt x="3910139" y="519944"/>
                    <a:pt x="3912878" y="512626"/>
                  </a:cubicBezTo>
                  <a:cubicBezTo>
                    <a:pt x="3921425" y="489629"/>
                    <a:pt x="3939085" y="478059"/>
                    <a:pt x="3963876" y="477965"/>
                  </a:cubicBezTo>
                  <a:cubicBezTo>
                    <a:pt x="4016337" y="477777"/>
                    <a:pt x="4068753" y="477635"/>
                    <a:pt x="4121214" y="477492"/>
                  </a:cubicBezTo>
                  <a:cubicBezTo>
                    <a:pt x="4148981" y="477398"/>
                    <a:pt x="4165413" y="487788"/>
                    <a:pt x="4175424" y="513428"/>
                  </a:cubicBezTo>
                  <a:cubicBezTo>
                    <a:pt x="4177785" y="519520"/>
                    <a:pt x="4180477" y="520605"/>
                    <a:pt x="4186001" y="520558"/>
                  </a:cubicBezTo>
                  <a:cubicBezTo>
                    <a:pt x="4267409" y="519850"/>
                    <a:pt x="4348770" y="519142"/>
                    <a:pt x="4430131" y="518858"/>
                  </a:cubicBezTo>
                  <a:cubicBezTo>
                    <a:pt x="4438347" y="518858"/>
                    <a:pt x="4439198" y="515742"/>
                    <a:pt x="4439622" y="508658"/>
                  </a:cubicBezTo>
                  <a:cubicBezTo>
                    <a:pt x="4440662" y="491328"/>
                    <a:pt x="4435183" y="473432"/>
                    <a:pt x="4443542" y="456669"/>
                  </a:cubicBezTo>
                  <a:cubicBezTo>
                    <a:pt x="4447343" y="453907"/>
                    <a:pt x="4451262" y="451698"/>
                    <a:pt x="4455382" y="450778"/>
                  </a:cubicBezTo>
                  <a:close/>
                  <a:moveTo>
                    <a:pt x="1405327" y="386448"/>
                  </a:moveTo>
                  <a:cubicBezTo>
                    <a:pt x="1401408" y="386401"/>
                    <a:pt x="1398528" y="389328"/>
                    <a:pt x="1398197" y="393153"/>
                  </a:cubicBezTo>
                  <a:cubicBezTo>
                    <a:pt x="1397867" y="397357"/>
                    <a:pt x="1401125" y="399575"/>
                    <a:pt x="1404997" y="399858"/>
                  </a:cubicBezTo>
                  <a:cubicBezTo>
                    <a:pt x="1409200" y="400142"/>
                    <a:pt x="1411703" y="397923"/>
                    <a:pt x="1411749" y="393484"/>
                  </a:cubicBezTo>
                  <a:cubicBezTo>
                    <a:pt x="1411561" y="389328"/>
                    <a:pt x="1409342" y="386495"/>
                    <a:pt x="1405327" y="386448"/>
                  </a:cubicBezTo>
                  <a:close/>
                  <a:moveTo>
                    <a:pt x="1408096" y="347975"/>
                  </a:moveTo>
                  <a:cubicBezTo>
                    <a:pt x="1420143" y="348671"/>
                    <a:pt x="1431818" y="354291"/>
                    <a:pt x="1439893" y="364868"/>
                  </a:cubicBezTo>
                  <a:cubicBezTo>
                    <a:pt x="1445748" y="372517"/>
                    <a:pt x="1451509" y="374171"/>
                    <a:pt x="1460150" y="374171"/>
                  </a:cubicBezTo>
                  <a:cubicBezTo>
                    <a:pt x="1696206" y="373981"/>
                    <a:pt x="1932261" y="374076"/>
                    <a:pt x="2168316" y="373840"/>
                  </a:cubicBezTo>
                  <a:cubicBezTo>
                    <a:pt x="2178752" y="373840"/>
                    <a:pt x="2187110" y="375871"/>
                    <a:pt x="2195327" y="382859"/>
                  </a:cubicBezTo>
                  <a:cubicBezTo>
                    <a:pt x="2215962" y="400378"/>
                    <a:pt x="2237684" y="416669"/>
                    <a:pt x="2258413" y="434094"/>
                  </a:cubicBezTo>
                  <a:cubicBezTo>
                    <a:pt x="2265497" y="440043"/>
                    <a:pt x="2272627" y="442215"/>
                    <a:pt x="2281740" y="442215"/>
                  </a:cubicBezTo>
                  <a:cubicBezTo>
                    <a:pt x="2601046" y="442027"/>
                    <a:pt x="2920304" y="442121"/>
                    <a:pt x="3239561" y="441791"/>
                  </a:cubicBezTo>
                  <a:cubicBezTo>
                    <a:pt x="3250847" y="441743"/>
                    <a:pt x="3257127" y="444861"/>
                    <a:pt x="3263030" y="454729"/>
                  </a:cubicBezTo>
                  <a:cubicBezTo>
                    <a:pt x="3289379" y="498785"/>
                    <a:pt x="3316720" y="542276"/>
                    <a:pt x="3343730" y="585955"/>
                  </a:cubicBezTo>
                  <a:cubicBezTo>
                    <a:pt x="3336741" y="593038"/>
                    <a:pt x="3339008" y="602057"/>
                    <a:pt x="3339008" y="610368"/>
                  </a:cubicBezTo>
                  <a:cubicBezTo>
                    <a:pt x="3338866" y="765628"/>
                    <a:pt x="3338914" y="920889"/>
                    <a:pt x="3338914" y="1076151"/>
                  </a:cubicBezTo>
                  <a:cubicBezTo>
                    <a:pt x="3338914" y="1081109"/>
                    <a:pt x="3338724" y="1086066"/>
                    <a:pt x="3338914" y="1091024"/>
                  </a:cubicBezTo>
                  <a:lnTo>
                    <a:pt x="3335951" y="1102332"/>
                  </a:lnTo>
                  <a:lnTo>
                    <a:pt x="3335997" y="1102317"/>
                  </a:lnTo>
                  <a:cubicBezTo>
                    <a:pt x="3338276" y="1099821"/>
                    <a:pt x="3339173" y="1096031"/>
                    <a:pt x="3338960" y="1091026"/>
                  </a:cubicBezTo>
                  <a:cubicBezTo>
                    <a:pt x="3338724" y="1086114"/>
                    <a:pt x="3338960" y="1081109"/>
                    <a:pt x="3338960" y="1076151"/>
                  </a:cubicBezTo>
                  <a:cubicBezTo>
                    <a:pt x="3338960" y="920890"/>
                    <a:pt x="3338914" y="765629"/>
                    <a:pt x="3339055" y="610368"/>
                  </a:cubicBezTo>
                  <a:cubicBezTo>
                    <a:pt x="3339055" y="602057"/>
                    <a:pt x="3336788" y="593038"/>
                    <a:pt x="3343777" y="585955"/>
                  </a:cubicBezTo>
                  <a:cubicBezTo>
                    <a:pt x="3343682" y="679924"/>
                    <a:pt x="3343494" y="773939"/>
                    <a:pt x="3343446" y="867908"/>
                  </a:cubicBezTo>
                  <a:cubicBezTo>
                    <a:pt x="3343400" y="943839"/>
                    <a:pt x="3343116" y="1019722"/>
                    <a:pt x="3343730" y="1095653"/>
                  </a:cubicBezTo>
                  <a:cubicBezTo>
                    <a:pt x="3343824" y="1107930"/>
                    <a:pt x="3340141" y="1111802"/>
                    <a:pt x="3328431" y="1110433"/>
                  </a:cubicBezTo>
                  <a:lnTo>
                    <a:pt x="3305545" y="1110152"/>
                  </a:lnTo>
                  <a:lnTo>
                    <a:pt x="3305339" y="1110244"/>
                  </a:lnTo>
                  <a:cubicBezTo>
                    <a:pt x="3305339" y="943838"/>
                    <a:pt x="3305245" y="777433"/>
                    <a:pt x="3305481" y="611028"/>
                  </a:cubicBezTo>
                  <a:cubicBezTo>
                    <a:pt x="3305481" y="602010"/>
                    <a:pt x="3303355" y="594548"/>
                    <a:pt x="3298587" y="587040"/>
                  </a:cubicBezTo>
                  <a:cubicBezTo>
                    <a:pt x="3278565" y="555450"/>
                    <a:pt x="3258591" y="523765"/>
                    <a:pt x="3239372" y="491702"/>
                  </a:cubicBezTo>
                  <a:cubicBezTo>
                    <a:pt x="3234225" y="483108"/>
                    <a:pt x="3228417" y="480747"/>
                    <a:pt x="3218784" y="480747"/>
                  </a:cubicBezTo>
                  <a:cubicBezTo>
                    <a:pt x="2901793" y="481031"/>
                    <a:pt x="2584754" y="480937"/>
                    <a:pt x="2267763" y="481172"/>
                  </a:cubicBezTo>
                  <a:cubicBezTo>
                    <a:pt x="2257563" y="481172"/>
                    <a:pt x="2249819" y="478433"/>
                    <a:pt x="2242122" y="472011"/>
                  </a:cubicBezTo>
                  <a:cubicBezTo>
                    <a:pt x="2220637" y="454068"/>
                    <a:pt x="2198538" y="436879"/>
                    <a:pt x="2176863" y="419124"/>
                  </a:cubicBezTo>
                  <a:cubicBezTo>
                    <a:pt x="2171763" y="414923"/>
                    <a:pt x="2166711" y="412892"/>
                    <a:pt x="2159864" y="412892"/>
                  </a:cubicBezTo>
                  <a:cubicBezTo>
                    <a:pt x="1925651" y="413080"/>
                    <a:pt x="1691389" y="413080"/>
                    <a:pt x="1457128" y="412892"/>
                  </a:cubicBezTo>
                  <a:cubicBezTo>
                    <a:pt x="1449621" y="412844"/>
                    <a:pt x="1445229" y="415111"/>
                    <a:pt x="1440601" y="421344"/>
                  </a:cubicBezTo>
                  <a:cubicBezTo>
                    <a:pt x="1424971" y="442215"/>
                    <a:pt x="1393522" y="444388"/>
                    <a:pt x="1374682" y="426774"/>
                  </a:cubicBezTo>
                  <a:cubicBezTo>
                    <a:pt x="1354943" y="408311"/>
                    <a:pt x="1354660" y="379129"/>
                    <a:pt x="1374067" y="360618"/>
                  </a:cubicBezTo>
                  <a:cubicBezTo>
                    <a:pt x="1383630" y="351505"/>
                    <a:pt x="1396049" y="347279"/>
                    <a:pt x="1408096" y="347975"/>
                  </a:cubicBezTo>
                  <a:close/>
                  <a:moveTo>
                    <a:pt x="3116646" y="345135"/>
                  </a:moveTo>
                  <a:cubicBezTo>
                    <a:pt x="3112443" y="345371"/>
                    <a:pt x="3109941" y="347827"/>
                    <a:pt x="3110224" y="352029"/>
                  </a:cubicBezTo>
                  <a:cubicBezTo>
                    <a:pt x="3110460" y="356136"/>
                    <a:pt x="3113151" y="358545"/>
                    <a:pt x="3117307" y="358451"/>
                  </a:cubicBezTo>
                  <a:cubicBezTo>
                    <a:pt x="3121652" y="358357"/>
                    <a:pt x="3123493" y="355570"/>
                    <a:pt x="3123729" y="351509"/>
                  </a:cubicBezTo>
                  <a:cubicBezTo>
                    <a:pt x="3123162" y="347307"/>
                    <a:pt x="3120990" y="344851"/>
                    <a:pt x="3116646" y="345135"/>
                  </a:cubicBezTo>
                  <a:close/>
                  <a:moveTo>
                    <a:pt x="3227709" y="337060"/>
                  </a:moveTo>
                  <a:cubicBezTo>
                    <a:pt x="3223411" y="337201"/>
                    <a:pt x="3221191" y="339751"/>
                    <a:pt x="3221333" y="344001"/>
                  </a:cubicBezTo>
                  <a:cubicBezTo>
                    <a:pt x="3221427" y="348297"/>
                    <a:pt x="3224025" y="350564"/>
                    <a:pt x="3228228" y="350422"/>
                  </a:cubicBezTo>
                  <a:cubicBezTo>
                    <a:pt x="3232525" y="350281"/>
                    <a:pt x="3234602" y="347683"/>
                    <a:pt x="3234744" y="343340"/>
                  </a:cubicBezTo>
                  <a:cubicBezTo>
                    <a:pt x="3234224" y="339326"/>
                    <a:pt x="3231958" y="336918"/>
                    <a:pt x="3227709" y="337060"/>
                  </a:cubicBezTo>
                  <a:close/>
                  <a:moveTo>
                    <a:pt x="3218511" y="299228"/>
                  </a:moveTo>
                  <a:cubicBezTo>
                    <a:pt x="3236757" y="295310"/>
                    <a:pt x="3256111" y="303438"/>
                    <a:pt x="3267231" y="322137"/>
                  </a:cubicBezTo>
                  <a:cubicBezTo>
                    <a:pt x="3271576" y="329504"/>
                    <a:pt x="3276959" y="328559"/>
                    <a:pt x="3283051" y="328513"/>
                  </a:cubicBezTo>
                  <a:cubicBezTo>
                    <a:pt x="3393357" y="328418"/>
                    <a:pt x="3503665" y="328465"/>
                    <a:pt x="3613972" y="327852"/>
                  </a:cubicBezTo>
                  <a:cubicBezTo>
                    <a:pt x="3625683" y="327803"/>
                    <a:pt x="3629696" y="330259"/>
                    <a:pt x="3628752" y="342442"/>
                  </a:cubicBezTo>
                  <a:cubicBezTo>
                    <a:pt x="3627571" y="357269"/>
                    <a:pt x="3629177" y="372286"/>
                    <a:pt x="3628327" y="387161"/>
                  </a:cubicBezTo>
                  <a:cubicBezTo>
                    <a:pt x="3627760" y="396557"/>
                    <a:pt x="3631302" y="398446"/>
                    <a:pt x="3639801" y="398446"/>
                  </a:cubicBezTo>
                  <a:cubicBezTo>
                    <a:pt x="3706241" y="398588"/>
                    <a:pt x="3772727" y="398918"/>
                    <a:pt x="3839167" y="399485"/>
                  </a:cubicBezTo>
                  <a:cubicBezTo>
                    <a:pt x="3880720" y="399862"/>
                    <a:pt x="3922322" y="400523"/>
                    <a:pt x="3963875" y="401421"/>
                  </a:cubicBezTo>
                  <a:cubicBezTo>
                    <a:pt x="3971242" y="401563"/>
                    <a:pt x="3976247" y="399721"/>
                    <a:pt x="3981017" y="393677"/>
                  </a:cubicBezTo>
                  <a:cubicBezTo>
                    <a:pt x="3999669" y="369925"/>
                    <a:pt x="4021013" y="348392"/>
                    <a:pt x="4038437" y="323648"/>
                  </a:cubicBezTo>
                  <a:cubicBezTo>
                    <a:pt x="4041459" y="320956"/>
                    <a:pt x="4044340" y="318030"/>
                    <a:pt x="4047551" y="315621"/>
                  </a:cubicBezTo>
                  <a:cubicBezTo>
                    <a:pt x="4059498" y="306602"/>
                    <a:pt x="4072011" y="311419"/>
                    <a:pt x="4080747" y="328229"/>
                  </a:cubicBezTo>
                  <a:cubicBezTo>
                    <a:pt x="4078811" y="344331"/>
                    <a:pt x="4066108" y="353586"/>
                    <a:pt x="4056947" y="364919"/>
                  </a:cubicBezTo>
                  <a:cubicBezTo>
                    <a:pt x="4038768" y="387395"/>
                    <a:pt x="4019502" y="408977"/>
                    <a:pt x="4001228" y="431358"/>
                  </a:cubicBezTo>
                  <a:cubicBezTo>
                    <a:pt x="3995891" y="437921"/>
                    <a:pt x="3990461" y="440566"/>
                    <a:pt x="3981867" y="440472"/>
                  </a:cubicBezTo>
                  <a:cubicBezTo>
                    <a:pt x="3854844" y="439150"/>
                    <a:pt x="3727820" y="438157"/>
                    <a:pt x="3600797" y="437497"/>
                  </a:cubicBezTo>
                  <a:cubicBezTo>
                    <a:pt x="3591967" y="437450"/>
                    <a:pt x="3589275" y="435183"/>
                    <a:pt x="3589606" y="426306"/>
                  </a:cubicBezTo>
                  <a:cubicBezTo>
                    <a:pt x="3590220" y="409638"/>
                    <a:pt x="3589323" y="392875"/>
                    <a:pt x="3589701" y="376158"/>
                  </a:cubicBezTo>
                  <a:cubicBezTo>
                    <a:pt x="3589889" y="369074"/>
                    <a:pt x="3587670" y="366807"/>
                    <a:pt x="3580492" y="366855"/>
                  </a:cubicBezTo>
                  <a:cubicBezTo>
                    <a:pt x="3478307" y="367233"/>
                    <a:pt x="3376169" y="367374"/>
                    <a:pt x="3273984" y="367328"/>
                  </a:cubicBezTo>
                  <a:cubicBezTo>
                    <a:pt x="3268129" y="367328"/>
                    <a:pt x="3265060" y="370397"/>
                    <a:pt x="3261518" y="373938"/>
                  </a:cubicBezTo>
                  <a:cubicBezTo>
                    <a:pt x="3240788" y="394620"/>
                    <a:pt x="3212079" y="394196"/>
                    <a:pt x="3193568" y="373136"/>
                  </a:cubicBezTo>
                  <a:cubicBezTo>
                    <a:pt x="3176616" y="353822"/>
                    <a:pt x="3180110" y="322610"/>
                    <a:pt x="3200981" y="307216"/>
                  </a:cubicBezTo>
                  <a:cubicBezTo>
                    <a:pt x="3206471" y="303178"/>
                    <a:pt x="3212429" y="300534"/>
                    <a:pt x="3218511" y="299228"/>
                  </a:cubicBezTo>
                  <a:close/>
                  <a:moveTo>
                    <a:pt x="1720949" y="266744"/>
                  </a:moveTo>
                  <a:cubicBezTo>
                    <a:pt x="1717785" y="266508"/>
                    <a:pt x="1716699" y="269908"/>
                    <a:pt x="1716699" y="272363"/>
                  </a:cubicBezTo>
                  <a:cubicBezTo>
                    <a:pt x="1716699" y="276140"/>
                    <a:pt x="1719202" y="278596"/>
                    <a:pt x="1722460" y="279635"/>
                  </a:cubicBezTo>
                  <a:cubicBezTo>
                    <a:pt x="1725907" y="279871"/>
                    <a:pt x="1726521" y="278029"/>
                    <a:pt x="1726285" y="275574"/>
                  </a:cubicBezTo>
                  <a:cubicBezTo>
                    <a:pt x="1725860" y="271796"/>
                    <a:pt x="1726333" y="267121"/>
                    <a:pt x="1720949" y="266744"/>
                  </a:cubicBezTo>
                  <a:close/>
                  <a:moveTo>
                    <a:pt x="1960829" y="266131"/>
                  </a:moveTo>
                  <a:cubicBezTo>
                    <a:pt x="1956768" y="266272"/>
                    <a:pt x="1953934" y="268586"/>
                    <a:pt x="1954218" y="272930"/>
                  </a:cubicBezTo>
                  <a:cubicBezTo>
                    <a:pt x="1954454" y="276944"/>
                    <a:pt x="1957052" y="279258"/>
                    <a:pt x="1961255" y="279730"/>
                  </a:cubicBezTo>
                  <a:cubicBezTo>
                    <a:pt x="1965079" y="278928"/>
                    <a:pt x="1967770" y="276944"/>
                    <a:pt x="1967676" y="272599"/>
                  </a:cubicBezTo>
                  <a:cubicBezTo>
                    <a:pt x="1967581" y="268208"/>
                    <a:pt x="1964984" y="265941"/>
                    <a:pt x="1960829" y="266131"/>
                  </a:cubicBezTo>
                  <a:close/>
                  <a:moveTo>
                    <a:pt x="3156736" y="250126"/>
                  </a:moveTo>
                  <a:cubicBezTo>
                    <a:pt x="3152155" y="250126"/>
                    <a:pt x="3150077" y="253006"/>
                    <a:pt x="3150219" y="256926"/>
                  </a:cubicBezTo>
                  <a:cubicBezTo>
                    <a:pt x="3150361" y="260845"/>
                    <a:pt x="3152627" y="263819"/>
                    <a:pt x="3157114" y="263536"/>
                  </a:cubicBezTo>
                  <a:cubicBezTo>
                    <a:pt x="3161316" y="263300"/>
                    <a:pt x="3163346" y="260561"/>
                    <a:pt x="3164007" y="256594"/>
                  </a:cubicBezTo>
                  <a:cubicBezTo>
                    <a:pt x="3163016" y="252769"/>
                    <a:pt x="3161127" y="250126"/>
                    <a:pt x="3156736" y="250126"/>
                  </a:cubicBezTo>
                  <a:close/>
                  <a:moveTo>
                    <a:pt x="1960546" y="227740"/>
                  </a:moveTo>
                  <a:cubicBezTo>
                    <a:pt x="1986565" y="227598"/>
                    <a:pt x="2005972" y="246676"/>
                    <a:pt x="2005972" y="272457"/>
                  </a:cubicBezTo>
                  <a:cubicBezTo>
                    <a:pt x="2006020" y="298099"/>
                    <a:pt x="1986187" y="318073"/>
                    <a:pt x="1960876" y="317931"/>
                  </a:cubicBezTo>
                  <a:cubicBezTo>
                    <a:pt x="1935661" y="317790"/>
                    <a:pt x="1915828" y="297579"/>
                    <a:pt x="1915922" y="272127"/>
                  </a:cubicBezTo>
                  <a:cubicBezTo>
                    <a:pt x="1916064" y="247195"/>
                    <a:pt x="1935519" y="227882"/>
                    <a:pt x="1960546" y="227740"/>
                  </a:cubicBezTo>
                  <a:close/>
                  <a:moveTo>
                    <a:pt x="1724302" y="227739"/>
                  </a:moveTo>
                  <a:cubicBezTo>
                    <a:pt x="1749282" y="227929"/>
                    <a:pt x="1768925" y="247336"/>
                    <a:pt x="1769209" y="272221"/>
                  </a:cubicBezTo>
                  <a:cubicBezTo>
                    <a:pt x="1769492" y="296776"/>
                    <a:pt x="1748431" y="317884"/>
                    <a:pt x="1723641" y="317931"/>
                  </a:cubicBezTo>
                  <a:cubicBezTo>
                    <a:pt x="1698850" y="317931"/>
                    <a:pt x="1677884" y="296918"/>
                    <a:pt x="1678120" y="272269"/>
                  </a:cubicBezTo>
                  <a:cubicBezTo>
                    <a:pt x="1678403" y="246769"/>
                    <a:pt x="1698378" y="227550"/>
                    <a:pt x="1724302" y="227739"/>
                  </a:cubicBezTo>
                  <a:close/>
                  <a:moveTo>
                    <a:pt x="3369323" y="146997"/>
                  </a:moveTo>
                  <a:cubicBezTo>
                    <a:pt x="3365308" y="147422"/>
                    <a:pt x="3362617" y="149547"/>
                    <a:pt x="3362570" y="153702"/>
                  </a:cubicBezTo>
                  <a:cubicBezTo>
                    <a:pt x="3362522" y="157857"/>
                    <a:pt x="3365120" y="160267"/>
                    <a:pt x="3369275" y="160408"/>
                  </a:cubicBezTo>
                  <a:cubicBezTo>
                    <a:pt x="3373619" y="160548"/>
                    <a:pt x="3375933" y="157906"/>
                    <a:pt x="3375980" y="153796"/>
                  </a:cubicBezTo>
                  <a:cubicBezTo>
                    <a:pt x="3376028" y="149736"/>
                    <a:pt x="3373761" y="147234"/>
                    <a:pt x="3369323" y="146997"/>
                  </a:cubicBezTo>
                  <a:close/>
                  <a:moveTo>
                    <a:pt x="2170364" y="43489"/>
                  </a:moveTo>
                  <a:cubicBezTo>
                    <a:pt x="2175754" y="43914"/>
                    <a:pt x="2180948" y="47787"/>
                    <a:pt x="2187771" y="55247"/>
                  </a:cubicBezTo>
                  <a:cubicBezTo>
                    <a:pt x="2187912" y="126646"/>
                    <a:pt x="2188290" y="198090"/>
                    <a:pt x="2187866" y="269534"/>
                  </a:cubicBezTo>
                  <a:cubicBezTo>
                    <a:pt x="2187771" y="280442"/>
                    <a:pt x="2190934" y="282755"/>
                    <a:pt x="2201371" y="282755"/>
                  </a:cubicBezTo>
                  <a:cubicBezTo>
                    <a:pt x="2405316" y="282473"/>
                    <a:pt x="2609214" y="282661"/>
                    <a:pt x="2813160" y="282284"/>
                  </a:cubicBezTo>
                  <a:cubicBezTo>
                    <a:pt x="2824634" y="282237"/>
                    <a:pt x="2829120" y="284268"/>
                    <a:pt x="2828128" y="296781"/>
                  </a:cubicBezTo>
                  <a:cubicBezTo>
                    <a:pt x="2827185" y="308774"/>
                    <a:pt x="2822793" y="324547"/>
                    <a:pt x="2829923" y="332102"/>
                  </a:cubicBezTo>
                  <a:cubicBezTo>
                    <a:pt x="2837148" y="339752"/>
                    <a:pt x="2852966" y="334415"/>
                    <a:pt x="2865007" y="334463"/>
                  </a:cubicBezTo>
                  <a:cubicBezTo>
                    <a:pt x="2931022" y="334699"/>
                    <a:pt x="2997036" y="334463"/>
                    <a:pt x="3063050" y="334745"/>
                  </a:cubicBezTo>
                  <a:cubicBezTo>
                    <a:pt x="3071030" y="334745"/>
                    <a:pt x="3075706" y="332715"/>
                    <a:pt x="3080428" y="325632"/>
                  </a:cubicBezTo>
                  <a:cubicBezTo>
                    <a:pt x="3094736" y="304194"/>
                    <a:pt x="3125098" y="300133"/>
                    <a:pt x="3144884" y="315858"/>
                  </a:cubicBezTo>
                  <a:cubicBezTo>
                    <a:pt x="3165566" y="332244"/>
                    <a:pt x="3168257" y="362795"/>
                    <a:pt x="3150692" y="381873"/>
                  </a:cubicBezTo>
                  <a:cubicBezTo>
                    <a:pt x="3132606" y="401516"/>
                    <a:pt x="3102432" y="402508"/>
                    <a:pt x="3084677" y="382910"/>
                  </a:cubicBezTo>
                  <a:cubicBezTo>
                    <a:pt x="3078822" y="376441"/>
                    <a:pt x="3073203" y="374647"/>
                    <a:pt x="3065128" y="374647"/>
                  </a:cubicBezTo>
                  <a:cubicBezTo>
                    <a:pt x="2976967" y="374883"/>
                    <a:pt x="2888759" y="374553"/>
                    <a:pt x="2800599" y="375072"/>
                  </a:cubicBezTo>
                  <a:cubicBezTo>
                    <a:pt x="2789455" y="375167"/>
                    <a:pt x="2786574" y="371815"/>
                    <a:pt x="2787425" y="361425"/>
                  </a:cubicBezTo>
                  <a:cubicBezTo>
                    <a:pt x="2788274" y="351132"/>
                    <a:pt x="2787425" y="340649"/>
                    <a:pt x="2787708" y="330259"/>
                  </a:cubicBezTo>
                  <a:cubicBezTo>
                    <a:pt x="2787849" y="324547"/>
                    <a:pt x="2785961" y="321855"/>
                    <a:pt x="2779964" y="322327"/>
                  </a:cubicBezTo>
                  <a:cubicBezTo>
                    <a:pt x="2776375" y="322610"/>
                    <a:pt x="2772739" y="322374"/>
                    <a:pt x="2769102" y="322374"/>
                  </a:cubicBezTo>
                  <a:cubicBezTo>
                    <a:pt x="2567424" y="322374"/>
                    <a:pt x="2365745" y="322233"/>
                    <a:pt x="2164066" y="322704"/>
                  </a:cubicBezTo>
                  <a:cubicBezTo>
                    <a:pt x="2151128" y="322704"/>
                    <a:pt x="2148861" y="318785"/>
                    <a:pt x="2149003" y="306980"/>
                  </a:cubicBezTo>
                  <a:cubicBezTo>
                    <a:pt x="2149523" y="228310"/>
                    <a:pt x="2149239" y="149642"/>
                    <a:pt x="2149287" y="70972"/>
                  </a:cubicBezTo>
                  <a:cubicBezTo>
                    <a:pt x="2149287" y="64692"/>
                    <a:pt x="2148484" y="58269"/>
                    <a:pt x="2151789" y="52413"/>
                  </a:cubicBezTo>
                  <a:cubicBezTo>
                    <a:pt x="2159391" y="46087"/>
                    <a:pt x="2164975" y="43065"/>
                    <a:pt x="2170364" y="43489"/>
                  </a:cubicBezTo>
                  <a:close/>
                  <a:moveTo>
                    <a:pt x="2876582" y="855"/>
                  </a:moveTo>
                  <a:cubicBezTo>
                    <a:pt x="2882503" y="3032"/>
                    <a:pt x="2887201" y="9395"/>
                    <a:pt x="2891356" y="20209"/>
                  </a:cubicBezTo>
                  <a:cubicBezTo>
                    <a:pt x="2888807" y="54491"/>
                    <a:pt x="2891026" y="88821"/>
                    <a:pt x="2890129" y="123151"/>
                  </a:cubicBezTo>
                  <a:cubicBezTo>
                    <a:pt x="2889893" y="132501"/>
                    <a:pt x="2896315" y="130140"/>
                    <a:pt x="2901226" y="130140"/>
                  </a:cubicBezTo>
                  <a:cubicBezTo>
                    <a:pt x="2940560" y="130234"/>
                    <a:pt x="2979895" y="130186"/>
                    <a:pt x="3019230" y="130186"/>
                  </a:cubicBezTo>
                  <a:cubicBezTo>
                    <a:pt x="3118676" y="130186"/>
                    <a:pt x="3218170" y="130092"/>
                    <a:pt x="3317616" y="130328"/>
                  </a:cubicBezTo>
                  <a:cubicBezTo>
                    <a:pt x="3325738" y="130328"/>
                    <a:pt x="3331546" y="128534"/>
                    <a:pt x="3337449" y="122159"/>
                  </a:cubicBezTo>
                  <a:cubicBezTo>
                    <a:pt x="3352276" y="106104"/>
                    <a:pt x="3371164" y="104782"/>
                    <a:pt x="3395813" y="116115"/>
                  </a:cubicBezTo>
                  <a:cubicBezTo>
                    <a:pt x="3401432" y="118145"/>
                    <a:pt x="3404265" y="123056"/>
                    <a:pt x="3407477" y="127589"/>
                  </a:cubicBezTo>
                  <a:cubicBezTo>
                    <a:pt x="3421453" y="159936"/>
                    <a:pt x="3412293" y="186709"/>
                    <a:pt x="3383913" y="196484"/>
                  </a:cubicBezTo>
                  <a:cubicBezTo>
                    <a:pt x="3364175" y="203284"/>
                    <a:pt x="3342643" y="196531"/>
                    <a:pt x="3332018" y="178493"/>
                  </a:cubicBezTo>
                  <a:cubicBezTo>
                    <a:pt x="3327390" y="170654"/>
                    <a:pt x="3322291" y="168813"/>
                    <a:pt x="3313839" y="168813"/>
                  </a:cubicBezTo>
                  <a:cubicBezTo>
                    <a:pt x="3164244" y="169049"/>
                    <a:pt x="3014602" y="168813"/>
                    <a:pt x="2864961" y="169332"/>
                  </a:cubicBezTo>
                  <a:cubicBezTo>
                    <a:pt x="2852069" y="169379"/>
                    <a:pt x="2849614" y="165460"/>
                    <a:pt x="2849850" y="153607"/>
                  </a:cubicBezTo>
                  <a:cubicBezTo>
                    <a:pt x="2850558" y="112053"/>
                    <a:pt x="2850180" y="70452"/>
                    <a:pt x="2850086" y="28851"/>
                  </a:cubicBezTo>
                  <a:cubicBezTo>
                    <a:pt x="2850038" y="21059"/>
                    <a:pt x="2850511" y="13551"/>
                    <a:pt x="2854477" y="6609"/>
                  </a:cubicBezTo>
                  <a:cubicBezTo>
                    <a:pt x="2863520" y="683"/>
                    <a:pt x="2870662" y="-1324"/>
                    <a:pt x="2876582" y="855"/>
                  </a:cubicBezTo>
                  <a:close/>
                  <a:moveTo>
                    <a:pt x="2554391" y="802"/>
                  </a:moveTo>
                  <a:cubicBezTo>
                    <a:pt x="2562560" y="6421"/>
                    <a:pt x="2565203" y="14071"/>
                    <a:pt x="2565157" y="23987"/>
                  </a:cubicBezTo>
                  <a:cubicBezTo>
                    <a:pt x="2564826" y="75080"/>
                    <a:pt x="2565299" y="126172"/>
                    <a:pt x="2564732" y="177265"/>
                  </a:cubicBezTo>
                  <a:cubicBezTo>
                    <a:pt x="2564590" y="187701"/>
                    <a:pt x="2567754" y="189920"/>
                    <a:pt x="2577670" y="189872"/>
                  </a:cubicBezTo>
                  <a:cubicBezTo>
                    <a:pt x="2680327" y="189495"/>
                    <a:pt x="2782938" y="189826"/>
                    <a:pt x="2885595" y="189353"/>
                  </a:cubicBezTo>
                  <a:cubicBezTo>
                    <a:pt x="2896645" y="189306"/>
                    <a:pt x="2898865" y="192611"/>
                    <a:pt x="2898675" y="202859"/>
                  </a:cubicBezTo>
                  <a:cubicBezTo>
                    <a:pt x="2898108" y="232985"/>
                    <a:pt x="2898533" y="232985"/>
                    <a:pt x="2928566" y="232985"/>
                  </a:cubicBezTo>
                  <a:cubicBezTo>
                    <a:pt x="2987355" y="232985"/>
                    <a:pt x="3046145" y="232890"/>
                    <a:pt x="3104934" y="233079"/>
                  </a:cubicBezTo>
                  <a:cubicBezTo>
                    <a:pt x="3113009" y="233079"/>
                    <a:pt x="3118864" y="231474"/>
                    <a:pt x="3124909" y="225052"/>
                  </a:cubicBezTo>
                  <a:cubicBezTo>
                    <a:pt x="3142994" y="205928"/>
                    <a:pt x="3174302" y="207298"/>
                    <a:pt x="3191017" y="226798"/>
                  </a:cubicBezTo>
                  <a:cubicBezTo>
                    <a:pt x="3207686" y="246301"/>
                    <a:pt x="3204995" y="276474"/>
                    <a:pt x="3185210" y="292010"/>
                  </a:cubicBezTo>
                  <a:cubicBezTo>
                    <a:pt x="3164007" y="308631"/>
                    <a:pt x="3133078" y="304288"/>
                    <a:pt x="3119054" y="281197"/>
                  </a:cubicBezTo>
                  <a:cubicBezTo>
                    <a:pt x="3114142" y="273074"/>
                    <a:pt x="3108995" y="271800"/>
                    <a:pt x="3100873" y="271800"/>
                  </a:cubicBezTo>
                  <a:cubicBezTo>
                    <a:pt x="3024471" y="271989"/>
                    <a:pt x="2948021" y="271658"/>
                    <a:pt x="2871618" y="272177"/>
                  </a:cubicBezTo>
                  <a:cubicBezTo>
                    <a:pt x="2861135" y="272225"/>
                    <a:pt x="2859057" y="269298"/>
                    <a:pt x="2859199" y="259428"/>
                  </a:cubicBezTo>
                  <a:cubicBezTo>
                    <a:pt x="2859671" y="228546"/>
                    <a:pt x="2859247" y="228546"/>
                    <a:pt x="2828694" y="228546"/>
                  </a:cubicBezTo>
                  <a:cubicBezTo>
                    <a:pt x="2731892" y="228546"/>
                    <a:pt x="2635138" y="228546"/>
                    <a:pt x="2538383" y="228593"/>
                  </a:cubicBezTo>
                  <a:cubicBezTo>
                    <a:pt x="2531536" y="228593"/>
                    <a:pt x="2525775" y="230057"/>
                    <a:pt x="2525917" y="218818"/>
                  </a:cubicBezTo>
                  <a:cubicBezTo>
                    <a:pt x="2526624" y="149642"/>
                    <a:pt x="2526436" y="80463"/>
                    <a:pt x="2526530" y="11284"/>
                  </a:cubicBezTo>
                  <a:cubicBezTo>
                    <a:pt x="2533330" y="1179"/>
                    <a:pt x="2542916" y="-1512"/>
                    <a:pt x="2554391" y="802"/>
                  </a:cubicBezTo>
                  <a:close/>
                </a:path>
              </a:pathLst>
            </a:custGeom>
            <a:solidFill>
              <a:schemeClr val="accent1"/>
            </a:solidFill>
            <a:ln w="475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92" name="Group 2">
            <a:extLst>
              <a:ext uri="{FF2B5EF4-FFF2-40B4-BE49-F238E27FC236}">
                <a16:creationId xmlns:a16="http://schemas.microsoft.com/office/drawing/2014/main" id="{93DA7081-7CF0-4AA7-B4C5-CAAD1C10C6F5}"/>
              </a:ext>
            </a:extLst>
          </p:cNvPr>
          <p:cNvGrpSpPr/>
          <p:nvPr/>
        </p:nvGrpSpPr>
        <p:grpSpPr>
          <a:xfrm>
            <a:off x="10107798" y="1142478"/>
            <a:ext cx="1817841" cy="1816909"/>
            <a:chOff x="4574848" y="1897856"/>
            <a:chExt cx="3028217" cy="3026664"/>
          </a:xfrm>
        </p:grpSpPr>
        <p:sp>
          <p:nvSpPr>
            <p:cNvPr id="93" name="Freeform: Shape 3">
              <a:extLst>
                <a:ext uri="{FF2B5EF4-FFF2-40B4-BE49-F238E27FC236}">
                  <a16:creationId xmlns:a16="http://schemas.microsoft.com/office/drawing/2014/main" id="{E427D6E1-3B4C-413F-B517-B02EC43B1B26}"/>
                </a:ext>
              </a:extLst>
            </p:cNvPr>
            <p:cNvSpPr/>
            <p:nvPr/>
          </p:nvSpPr>
          <p:spPr>
            <a:xfrm>
              <a:off x="4575624" y="1897856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4" name="Freeform: Shape 4">
              <a:extLst>
                <a:ext uri="{FF2B5EF4-FFF2-40B4-BE49-F238E27FC236}">
                  <a16:creationId xmlns:a16="http://schemas.microsoft.com/office/drawing/2014/main" id="{ACF8ADEC-5EBD-4521-92CE-D14D42204BA7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95" name="그래픽 94">
            <a:extLst>
              <a:ext uri="{FF2B5EF4-FFF2-40B4-BE49-F238E27FC236}">
                <a16:creationId xmlns:a16="http://schemas.microsoft.com/office/drawing/2014/main" id="{9E90C622-9D78-43A6-9D9E-5E41E0C155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57914" y="5312357"/>
            <a:ext cx="1111579" cy="1271162"/>
          </a:xfrm>
          <a:prstGeom prst="rect">
            <a:avLst/>
          </a:prstGeom>
        </p:spPr>
      </p:pic>
      <p:sp>
        <p:nvSpPr>
          <p:cNvPr id="96" name="Freeform: Shape 57">
            <a:extLst>
              <a:ext uri="{FF2B5EF4-FFF2-40B4-BE49-F238E27FC236}">
                <a16:creationId xmlns:a16="http://schemas.microsoft.com/office/drawing/2014/main" id="{058ECB47-4D0F-4F6E-85F2-4F55DC87781B}"/>
              </a:ext>
            </a:extLst>
          </p:cNvPr>
          <p:cNvSpPr/>
          <p:nvPr/>
        </p:nvSpPr>
        <p:spPr>
          <a:xfrm>
            <a:off x="8376984" y="5769586"/>
            <a:ext cx="326399" cy="565759"/>
          </a:xfrm>
          <a:custGeom>
            <a:avLst/>
            <a:gdLst>
              <a:gd name="connsiteX0" fmla="*/ 209564 w 363926"/>
              <a:gd name="connsiteY0" fmla="*/ 379331 h 630806"/>
              <a:gd name="connsiteX1" fmla="*/ 314699 w 363926"/>
              <a:gd name="connsiteY1" fmla="*/ 351834 h 630806"/>
              <a:gd name="connsiteX2" fmla="*/ 183685 w 363926"/>
              <a:gd name="connsiteY2" fmla="*/ 638123 h 630806"/>
              <a:gd name="connsiteX3" fmla="*/ 183685 w 363926"/>
              <a:gd name="connsiteY3" fmla="*/ 456160 h 630806"/>
              <a:gd name="connsiteX4" fmla="*/ 48628 w 363926"/>
              <a:gd name="connsiteY4" fmla="*/ 511153 h 630806"/>
              <a:gd name="connsiteX5" fmla="*/ 115752 w 363926"/>
              <a:gd name="connsiteY5" fmla="*/ 331616 h 630806"/>
              <a:gd name="connsiteX6" fmla="*/ 99577 w 363926"/>
              <a:gd name="connsiteY6" fmla="*/ 286327 h 630806"/>
              <a:gd name="connsiteX7" fmla="*/ 1722 w 363926"/>
              <a:gd name="connsiteY7" fmla="*/ 157740 h 630806"/>
              <a:gd name="connsiteX8" fmla="*/ 22748 w 363926"/>
              <a:gd name="connsiteY8" fmla="*/ 131861 h 630806"/>
              <a:gd name="connsiteX9" fmla="*/ 61567 w 363926"/>
              <a:gd name="connsiteY9" fmla="*/ 94659 h 630806"/>
              <a:gd name="connsiteX10" fmla="*/ 60759 w 363926"/>
              <a:gd name="connsiteY10" fmla="*/ 25918 h 630806"/>
              <a:gd name="connsiteX11" fmla="*/ 83403 w 363926"/>
              <a:gd name="connsiteY11" fmla="*/ 847 h 630806"/>
              <a:gd name="connsiteX12" fmla="*/ 102813 w 363926"/>
              <a:gd name="connsiteY12" fmla="*/ 25918 h 630806"/>
              <a:gd name="connsiteX13" fmla="*/ 102813 w 363926"/>
              <a:gd name="connsiteY13" fmla="*/ 113260 h 630806"/>
              <a:gd name="connsiteX14" fmla="*/ 123031 w 363926"/>
              <a:gd name="connsiteY14" fmla="*/ 132669 h 630806"/>
              <a:gd name="connsiteX15" fmla="*/ 237061 w 363926"/>
              <a:gd name="connsiteY15" fmla="*/ 132669 h 630806"/>
              <a:gd name="connsiteX16" fmla="*/ 259705 w 363926"/>
              <a:gd name="connsiteY16" fmla="*/ 108408 h 630806"/>
              <a:gd name="connsiteX17" fmla="*/ 259705 w 363926"/>
              <a:gd name="connsiteY17" fmla="*/ 27535 h 630806"/>
              <a:gd name="connsiteX18" fmla="*/ 280732 w 363926"/>
              <a:gd name="connsiteY18" fmla="*/ 38 h 630806"/>
              <a:gd name="connsiteX19" fmla="*/ 301759 w 363926"/>
              <a:gd name="connsiteY19" fmla="*/ 26726 h 630806"/>
              <a:gd name="connsiteX20" fmla="*/ 300950 w 363926"/>
              <a:gd name="connsiteY20" fmla="*/ 107599 h 630806"/>
              <a:gd name="connsiteX21" fmla="*/ 325212 w 363926"/>
              <a:gd name="connsiteY21" fmla="*/ 132669 h 630806"/>
              <a:gd name="connsiteX22" fmla="*/ 359987 w 363926"/>
              <a:gd name="connsiteY22" fmla="*/ 181193 h 630806"/>
              <a:gd name="connsiteX23" fmla="*/ 281541 w 363926"/>
              <a:gd name="connsiteY23" fmla="*/ 279049 h 630806"/>
              <a:gd name="connsiteX24" fmla="*/ 222504 w 363926"/>
              <a:gd name="connsiteY24" fmla="*/ 347791 h 630806"/>
              <a:gd name="connsiteX25" fmla="*/ 209564 w 363926"/>
              <a:gd name="connsiteY25" fmla="*/ 379331 h 630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63926" h="630806">
                <a:moveTo>
                  <a:pt x="209564" y="379331"/>
                </a:moveTo>
                <a:cubicBezTo>
                  <a:pt x="246766" y="369626"/>
                  <a:pt x="278306" y="361539"/>
                  <a:pt x="314699" y="351834"/>
                </a:cubicBezTo>
                <a:cubicBezTo>
                  <a:pt x="270219" y="448881"/>
                  <a:pt x="228165" y="541076"/>
                  <a:pt x="183685" y="638123"/>
                </a:cubicBezTo>
                <a:cubicBezTo>
                  <a:pt x="183685" y="575043"/>
                  <a:pt x="183685" y="516814"/>
                  <a:pt x="183685" y="456160"/>
                </a:cubicBezTo>
                <a:cubicBezTo>
                  <a:pt x="140014" y="473952"/>
                  <a:pt x="96343" y="491744"/>
                  <a:pt x="48628" y="511153"/>
                </a:cubicBezTo>
                <a:cubicBezTo>
                  <a:pt x="71272" y="448881"/>
                  <a:pt x="92299" y="389844"/>
                  <a:pt x="115752" y="331616"/>
                </a:cubicBezTo>
                <a:cubicBezTo>
                  <a:pt x="124648" y="308972"/>
                  <a:pt x="126266" y="298458"/>
                  <a:pt x="99577" y="286327"/>
                </a:cubicBezTo>
                <a:cubicBezTo>
                  <a:pt x="45393" y="262066"/>
                  <a:pt x="15470" y="215968"/>
                  <a:pt x="1722" y="157740"/>
                </a:cubicBezTo>
                <a:cubicBezTo>
                  <a:pt x="-2322" y="139948"/>
                  <a:pt x="-705" y="127817"/>
                  <a:pt x="22748" y="131861"/>
                </a:cubicBezTo>
                <a:cubicBezTo>
                  <a:pt x="53480" y="137522"/>
                  <a:pt x="64802" y="126200"/>
                  <a:pt x="61567" y="94659"/>
                </a:cubicBezTo>
                <a:cubicBezTo>
                  <a:pt x="59141" y="72015"/>
                  <a:pt x="60759" y="48562"/>
                  <a:pt x="60759" y="25918"/>
                </a:cubicBezTo>
                <a:cubicBezTo>
                  <a:pt x="60759" y="11360"/>
                  <a:pt x="67228" y="38"/>
                  <a:pt x="83403" y="847"/>
                </a:cubicBezTo>
                <a:cubicBezTo>
                  <a:pt x="97151" y="1656"/>
                  <a:pt x="102813" y="12169"/>
                  <a:pt x="102813" y="25918"/>
                </a:cubicBezTo>
                <a:cubicBezTo>
                  <a:pt x="102813" y="55032"/>
                  <a:pt x="103621" y="84146"/>
                  <a:pt x="102813" y="113260"/>
                </a:cubicBezTo>
                <a:cubicBezTo>
                  <a:pt x="102004" y="129434"/>
                  <a:pt x="107665" y="133478"/>
                  <a:pt x="123031" y="132669"/>
                </a:cubicBezTo>
                <a:cubicBezTo>
                  <a:pt x="161041" y="131861"/>
                  <a:pt x="199051" y="131052"/>
                  <a:pt x="237061" y="132669"/>
                </a:cubicBezTo>
                <a:cubicBezTo>
                  <a:pt x="257279" y="133478"/>
                  <a:pt x="260514" y="125391"/>
                  <a:pt x="259705" y="108408"/>
                </a:cubicBezTo>
                <a:cubicBezTo>
                  <a:pt x="258088" y="81720"/>
                  <a:pt x="259705" y="54223"/>
                  <a:pt x="259705" y="27535"/>
                </a:cubicBezTo>
                <a:cubicBezTo>
                  <a:pt x="259705" y="12169"/>
                  <a:pt x="265366" y="847"/>
                  <a:pt x="280732" y="38"/>
                </a:cubicBezTo>
                <a:cubicBezTo>
                  <a:pt x="296907" y="-771"/>
                  <a:pt x="301759" y="11360"/>
                  <a:pt x="301759" y="26726"/>
                </a:cubicBezTo>
                <a:cubicBezTo>
                  <a:pt x="301759" y="53414"/>
                  <a:pt x="302568" y="80911"/>
                  <a:pt x="300950" y="107599"/>
                </a:cubicBezTo>
                <a:cubicBezTo>
                  <a:pt x="300142" y="127008"/>
                  <a:pt x="304994" y="132669"/>
                  <a:pt x="325212" y="132669"/>
                </a:cubicBezTo>
                <a:cubicBezTo>
                  <a:pt x="373736" y="131861"/>
                  <a:pt x="375353" y="135096"/>
                  <a:pt x="359987" y="181193"/>
                </a:cubicBezTo>
                <a:cubicBezTo>
                  <a:pt x="345430" y="223247"/>
                  <a:pt x="321169" y="259639"/>
                  <a:pt x="281541" y="279049"/>
                </a:cubicBezTo>
                <a:cubicBezTo>
                  <a:pt x="250001" y="294415"/>
                  <a:pt x="232209" y="316250"/>
                  <a:pt x="222504" y="347791"/>
                </a:cubicBezTo>
                <a:cubicBezTo>
                  <a:pt x="219269" y="357495"/>
                  <a:pt x="215225" y="366391"/>
                  <a:pt x="209564" y="379331"/>
                </a:cubicBezTo>
                <a:close/>
              </a:path>
            </a:pathLst>
          </a:custGeom>
          <a:solidFill>
            <a:srgbClr val="44A900"/>
          </a:solidFill>
          <a:ln w="808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97" name="Group 17">
            <a:extLst>
              <a:ext uri="{FF2B5EF4-FFF2-40B4-BE49-F238E27FC236}">
                <a16:creationId xmlns:a16="http://schemas.microsoft.com/office/drawing/2014/main" id="{0FF46E0C-0F8D-4D30-B59A-057ED14EC2C6}"/>
              </a:ext>
            </a:extLst>
          </p:cNvPr>
          <p:cNvGrpSpPr/>
          <p:nvPr/>
        </p:nvGrpSpPr>
        <p:grpSpPr>
          <a:xfrm flipH="1">
            <a:off x="3025966" y="1070324"/>
            <a:ext cx="1467006" cy="2204854"/>
            <a:chOff x="2225389" y="1694816"/>
            <a:chExt cx="2056377" cy="3090656"/>
          </a:xfrm>
        </p:grpSpPr>
        <p:sp>
          <p:nvSpPr>
            <p:cNvPr id="98" name="Freeform: Shape 3">
              <a:extLst>
                <a:ext uri="{FF2B5EF4-FFF2-40B4-BE49-F238E27FC236}">
                  <a16:creationId xmlns:a16="http://schemas.microsoft.com/office/drawing/2014/main" id="{D2DC689B-83C8-4F33-9236-9EFB31867F98}"/>
                </a:ext>
              </a:extLst>
            </p:cNvPr>
            <p:cNvSpPr/>
            <p:nvPr/>
          </p:nvSpPr>
          <p:spPr>
            <a:xfrm>
              <a:off x="2229066" y="1694816"/>
              <a:ext cx="2050055" cy="3090656"/>
            </a:xfrm>
            <a:custGeom>
              <a:avLst/>
              <a:gdLst>
                <a:gd name="connsiteX0" fmla="*/ 2545595 w 2646483"/>
                <a:gd name="connsiteY0" fmla="*/ 709670 h 3989829"/>
                <a:gd name="connsiteX1" fmla="*/ 2528410 w 2646483"/>
                <a:gd name="connsiteY1" fmla="*/ 658030 h 3989829"/>
                <a:gd name="connsiteX2" fmla="*/ 2514251 w 2646483"/>
                <a:gd name="connsiteY2" fmla="*/ 655330 h 3989829"/>
                <a:gd name="connsiteX3" fmla="*/ 2502222 w 2646483"/>
                <a:gd name="connsiteY3" fmla="*/ 692893 h 3989829"/>
                <a:gd name="connsiteX4" fmla="*/ 2440679 w 2646483"/>
                <a:gd name="connsiteY4" fmla="*/ 861806 h 3989829"/>
                <a:gd name="connsiteX5" fmla="*/ 2241487 w 2646483"/>
                <a:gd name="connsiteY5" fmla="*/ 1083832 h 3989829"/>
                <a:gd name="connsiteX6" fmla="*/ 1851775 w 2646483"/>
                <a:gd name="connsiteY6" fmla="*/ 1372555 h 3989829"/>
                <a:gd name="connsiteX7" fmla="*/ 1474749 w 2646483"/>
                <a:gd name="connsiteY7" fmla="*/ 1711773 h 3989829"/>
                <a:gd name="connsiteX8" fmla="*/ 1153209 w 2646483"/>
                <a:gd name="connsiteY8" fmla="*/ 2321545 h 3989829"/>
                <a:gd name="connsiteX9" fmla="*/ 1138560 w 2646483"/>
                <a:gd name="connsiteY9" fmla="*/ 2370894 h 3989829"/>
                <a:gd name="connsiteX10" fmla="*/ 1136186 w 2646483"/>
                <a:gd name="connsiteY10" fmla="*/ 2370157 h 3989829"/>
                <a:gd name="connsiteX11" fmla="*/ 1138805 w 2646483"/>
                <a:gd name="connsiteY11" fmla="*/ 2159098 h 3989829"/>
                <a:gd name="connsiteX12" fmla="*/ 1152963 w 2646483"/>
                <a:gd name="connsiteY12" fmla="*/ 1352178 h 3989829"/>
                <a:gd name="connsiteX13" fmla="*/ 1198956 w 2646483"/>
                <a:gd name="connsiteY13" fmla="*/ 1231631 h 3989829"/>
                <a:gd name="connsiteX14" fmla="*/ 1227026 w 2646483"/>
                <a:gd name="connsiteY14" fmla="*/ 1203315 h 3989829"/>
                <a:gd name="connsiteX15" fmla="*/ 1358867 w 2646483"/>
                <a:gd name="connsiteY15" fmla="*/ 1127942 h 3989829"/>
                <a:gd name="connsiteX16" fmla="*/ 1617965 w 2646483"/>
                <a:gd name="connsiteY16" fmla="*/ 1030801 h 3989829"/>
                <a:gd name="connsiteX17" fmla="*/ 1989836 w 2646483"/>
                <a:gd name="connsiteY17" fmla="*/ 458674 h 3989829"/>
                <a:gd name="connsiteX18" fmla="*/ 1949326 w 2646483"/>
                <a:gd name="connsiteY18" fmla="*/ 100634 h 3989829"/>
                <a:gd name="connsiteX19" fmla="*/ 1926248 w 2646483"/>
                <a:gd name="connsiteY19" fmla="*/ 9221 h 3989829"/>
                <a:gd name="connsiteX20" fmla="*/ 1917573 w 2646483"/>
                <a:gd name="connsiteY20" fmla="*/ 301 h 3989829"/>
                <a:gd name="connsiteX21" fmla="*/ 1914136 w 2646483"/>
                <a:gd name="connsiteY21" fmla="*/ 9303 h 3989829"/>
                <a:gd name="connsiteX22" fmla="*/ 1911353 w 2646483"/>
                <a:gd name="connsiteY22" fmla="*/ 14949 h 3989829"/>
                <a:gd name="connsiteX23" fmla="*/ 1757007 w 2646483"/>
                <a:gd name="connsiteY23" fmla="*/ 247041 h 3989829"/>
                <a:gd name="connsiteX24" fmla="*/ 1496027 w 2646483"/>
                <a:gd name="connsiteY24" fmla="*/ 441651 h 3989829"/>
                <a:gd name="connsiteX25" fmla="*/ 1200511 w 2646483"/>
                <a:gd name="connsiteY25" fmla="*/ 806484 h 3989829"/>
                <a:gd name="connsiteX26" fmla="*/ 1098623 w 2646483"/>
                <a:gd name="connsiteY26" fmla="*/ 1332455 h 3989829"/>
                <a:gd name="connsiteX27" fmla="*/ 1095595 w 2646483"/>
                <a:gd name="connsiteY27" fmla="*/ 1872256 h 3989829"/>
                <a:gd name="connsiteX28" fmla="*/ 1089784 w 2646483"/>
                <a:gd name="connsiteY28" fmla="*/ 1866691 h 3989829"/>
                <a:gd name="connsiteX29" fmla="*/ 926682 w 2646483"/>
                <a:gd name="connsiteY29" fmla="*/ 1480827 h 3989829"/>
                <a:gd name="connsiteX30" fmla="*/ 655308 w 2646483"/>
                <a:gd name="connsiteY30" fmla="*/ 1216818 h 3989829"/>
                <a:gd name="connsiteX31" fmla="*/ 393591 w 2646483"/>
                <a:gd name="connsiteY31" fmla="*/ 1019835 h 3989829"/>
                <a:gd name="connsiteX32" fmla="*/ 280000 w 2646483"/>
                <a:gd name="connsiteY32" fmla="*/ 854032 h 3989829"/>
                <a:gd name="connsiteX33" fmla="*/ 261996 w 2646483"/>
                <a:gd name="connsiteY33" fmla="*/ 794126 h 3989829"/>
                <a:gd name="connsiteX34" fmla="*/ 254958 w 2646483"/>
                <a:gd name="connsiteY34" fmla="*/ 790935 h 3989829"/>
                <a:gd name="connsiteX35" fmla="*/ 245219 w 2646483"/>
                <a:gd name="connsiteY35" fmla="*/ 816223 h 3989829"/>
                <a:gd name="connsiteX36" fmla="*/ 185478 w 2646483"/>
                <a:gd name="connsiteY36" fmla="*/ 1312568 h 3989829"/>
                <a:gd name="connsiteX37" fmla="*/ 508327 w 2646483"/>
                <a:gd name="connsiteY37" fmla="*/ 1842549 h 3989829"/>
                <a:gd name="connsiteX38" fmla="*/ 785512 w 2646483"/>
                <a:gd name="connsiteY38" fmla="*/ 1956140 h 3989829"/>
                <a:gd name="connsiteX39" fmla="*/ 979467 w 2646483"/>
                <a:gd name="connsiteY39" fmla="*/ 2053363 h 3989829"/>
                <a:gd name="connsiteX40" fmla="*/ 1058850 w 2646483"/>
                <a:gd name="connsiteY40" fmla="*/ 2169982 h 3989829"/>
                <a:gd name="connsiteX41" fmla="*/ 1076118 w 2646483"/>
                <a:gd name="connsiteY41" fmla="*/ 2704710 h 3989829"/>
                <a:gd name="connsiteX42" fmla="*/ 1067443 w 2646483"/>
                <a:gd name="connsiteY42" fmla="*/ 2799641 h 3989829"/>
                <a:gd name="connsiteX43" fmla="*/ 1056722 w 2646483"/>
                <a:gd name="connsiteY43" fmla="*/ 2891791 h 3989829"/>
                <a:gd name="connsiteX44" fmla="*/ 1051894 w 2646483"/>
                <a:gd name="connsiteY44" fmla="*/ 2869776 h 3989829"/>
                <a:gd name="connsiteX45" fmla="*/ 850982 w 2646483"/>
                <a:gd name="connsiteY45" fmla="*/ 2450767 h 3989829"/>
                <a:gd name="connsiteX46" fmla="*/ 556448 w 2646483"/>
                <a:gd name="connsiteY46" fmla="*/ 2174319 h 3989829"/>
                <a:gd name="connsiteX47" fmla="*/ 262160 w 2646483"/>
                <a:gd name="connsiteY47" fmla="*/ 1954503 h 3989829"/>
                <a:gd name="connsiteX48" fmla="*/ 111824 w 2646483"/>
                <a:gd name="connsiteY48" fmla="*/ 1739434 h 3989829"/>
                <a:gd name="connsiteX49" fmla="*/ 93656 w 2646483"/>
                <a:gd name="connsiteY49" fmla="*/ 1677401 h 3989829"/>
                <a:gd name="connsiteX50" fmla="*/ 84163 w 2646483"/>
                <a:gd name="connsiteY50" fmla="*/ 1672736 h 3989829"/>
                <a:gd name="connsiteX51" fmla="*/ 76715 w 2646483"/>
                <a:gd name="connsiteY51" fmla="*/ 1689840 h 3989829"/>
                <a:gd name="connsiteX52" fmla="*/ 44880 w 2646483"/>
                <a:gd name="connsiteY52" fmla="*/ 1824545 h 3989829"/>
                <a:gd name="connsiteX53" fmla="*/ 4698 w 2646483"/>
                <a:gd name="connsiteY53" fmla="*/ 2320973 h 3989829"/>
                <a:gd name="connsiteX54" fmla="*/ 391136 w 2646483"/>
                <a:gd name="connsiteY54" fmla="*/ 2916997 h 3989829"/>
                <a:gd name="connsiteX55" fmla="*/ 703510 w 2646483"/>
                <a:gd name="connsiteY55" fmla="*/ 3044336 h 3989829"/>
                <a:gd name="connsiteX56" fmla="*/ 903685 w 2646483"/>
                <a:gd name="connsiteY56" fmla="*/ 3134685 h 3989829"/>
                <a:gd name="connsiteX57" fmla="*/ 1020877 w 2646483"/>
                <a:gd name="connsiteY57" fmla="*/ 3261124 h 3989829"/>
                <a:gd name="connsiteX58" fmla="*/ 1044692 w 2646483"/>
                <a:gd name="connsiteY58" fmla="*/ 3389773 h 3989829"/>
                <a:gd name="connsiteX59" fmla="*/ 1052221 w 2646483"/>
                <a:gd name="connsiteY59" fmla="*/ 3988661 h 3989829"/>
                <a:gd name="connsiteX60" fmla="*/ 1129394 w 2646483"/>
                <a:gd name="connsiteY60" fmla="*/ 3988661 h 3989829"/>
                <a:gd name="connsiteX61" fmla="*/ 1139705 w 2646483"/>
                <a:gd name="connsiteY61" fmla="*/ 3495753 h 3989829"/>
                <a:gd name="connsiteX62" fmla="*/ 1157219 w 2646483"/>
                <a:gd name="connsiteY62" fmla="*/ 3037216 h 3989829"/>
                <a:gd name="connsiteX63" fmla="*/ 1218270 w 2646483"/>
                <a:gd name="connsiteY63" fmla="*/ 2873623 h 3989829"/>
                <a:gd name="connsiteX64" fmla="*/ 1343563 w 2646483"/>
                <a:gd name="connsiteY64" fmla="*/ 2756267 h 3989829"/>
                <a:gd name="connsiteX65" fmla="*/ 1628276 w 2646483"/>
                <a:gd name="connsiteY65" fmla="*/ 2624672 h 3989829"/>
                <a:gd name="connsiteX66" fmla="*/ 2045649 w 2646483"/>
                <a:gd name="connsiteY66" fmla="*/ 2460015 h 3989829"/>
                <a:gd name="connsiteX67" fmla="*/ 2418420 w 2646483"/>
                <a:gd name="connsiteY67" fmla="*/ 2168591 h 3989829"/>
                <a:gd name="connsiteX68" fmla="*/ 2644292 w 2646483"/>
                <a:gd name="connsiteY68" fmla="*/ 1530257 h 3989829"/>
                <a:gd name="connsiteX69" fmla="*/ 2545595 w 2646483"/>
                <a:gd name="connsiteY69" fmla="*/ 709670 h 398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2646483" h="3989829">
                  <a:moveTo>
                    <a:pt x="2545595" y="709670"/>
                  </a:moveTo>
                  <a:cubicBezTo>
                    <a:pt x="2541258" y="691993"/>
                    <a:pt x="2536839" y="674316"/>
                    <a:pt x="2528410" y="658030"/>
                  </a:cubicBezTo>
                  <a:cubicBezTo>
                    <a:pt x="2525545" y="652465"/>
                    <a:pt x="2521944" y="639944"/>
                    <a:pt x="2514251" y="655330"/>
                  </a:cubicBezTo>
                  <a:cubicBezTo>
                    <a:pt x="2507132" y="666869"/>
                    <a:pt x="2505331" y="680126"/>
                    <a:pt x="2502222" y="692893"/>
                  </a:cubicBezTo>
                  <a:cubicBezTo>
                    <a:pt x="2487900" y="751489"/>
                    <a:pt x="2469486" y="808366"/>
                    <a:pt x="2440679" y="861806"/>
                  </a:cubicBezTo>
                  <a:cubicBezTo>
                    <a:pt x="2392150" y="951991"/>
                    <a:pt x="2319560" y="1020326"/>
                    <a:pt x="2241487" y="1083832"/>
                  </a:cubicBezTo>
                  <a:cubicBezTo>
                    <a:pt x="2115947" y="1185883"/>
                    <a:pt x="1981324" y="1275823"/>
                    <a:pt x="1851775" y="1372555"/>
                  </a:cubicBezTo>
                  <a:cubicBezTo>
                    <a:pt x="1715679" y="1474116"/>
                    <a:pt x="1585475" y="1582142"/>
                    <a:pt x="1474749" y="1711773"/>
                  </a:cubicBezTo>
                  <a:cubicBezTo>
                    <a:pt x="1321713" y="1890833"/>
                    <a:pt x="1220725" y="2097392"/>
                    <a:pt x="1153209" y="2321545"/>
                  </a:cubicBezTo>
                  <a:cubicBezTo>
                    <a:pt x="1148298" y="2337995"/>
                    <a:pt x="1143470" y="2354444"/>
                    <a:pt x="1138560" y="2370894"/>
                  </a:cubicBezTo>
                  <a:cubicBezTo>
                    <a:pt x="1137741" y="2370648"/>
                    <a:pt x="1137005" y="2370403"/>
                    <a:pt x="1136186" y="2370157"/>
                  </a:cubicBezTo>
                  <a:cubicBezTo>
                    <a:pt x="1128985" y="2368357"/>
                    <a:pt x="1138560" y="2176775"/>
                    <a:pt x="1138805" y="2159098"/>
                  </a:cubicBezTo>
                  <a:cubicBezTo>
                    <a:pt x="1139624" y="2082497"/>
                    <a:pt x="1141833" y="1444491"/>
                    <a:pt x="1152963" y="1352178"/>
                  </a:cubicBezTo>
                  <a:cubicBezTo>
                    <a:pt x="1158364" y="1307576"/>
                    <a:pt x="1167121" y="1265593"/>
                    <a:pt x="1198956" y="1231631"/>
                  </a:cubicBezTo>
                  <a:cubicBezTo>
                    <a:pt x="1209677" y="1223529"/>
                    <a:pt x="1218924" y="1214036"/>
                    <a:pt x="1227026" y="1203315"/>
                  </a:cubicBezTo>
                  <a:cubicBezTo>
                    <a:pt x="1266963" y="1171153"/>
                    <a:pt x="1311074" y="1146356"/>
                    <a:pt x="1358867" y="1127942"/>
                  </a:cubicBezTo>
                  <a:cubicBezTo>
                    <a:pt x="1444960" y="1094798"/>
                    <a:pt x="1533591" y="1068692"/>
                    <a:pt x="1617965" y="1030801"/>
                  </a:cubicBezTo>
                  <a:cubicBezTo>
                    <a:pt x="1865033" y="919829"/>
                    <a:pt x="1985825" y="727265"/>
                    <a:pt x="1989836" y="458674"/>
                  </a:cubicBezTo>
                  <a:cubicBezTo>
                    <a:pt x="1991636" y="337636"/>
                    <a:pt x="1973795" y="218725"/>
                    <a:pt x="1949326" y="100634"/>
                  </a:cubicBezTo>
                  <a:cubicBezTo>
                    <a:pt x="1942942" y="69863"/>
                    <a:pt x="1936559" y="39010"/>
                    <a:pt x="1926248" y="9221"/>
                  </a:cubicBezTo>
                  <a:cubicBezTo>
                    <a:pt x="1924857" y="5211"/>
                    <a:pt x="1924529" y="-1500"/>
                    <a:pt x="1917573" y="301"/>
                  </a:cubicBezTo>
                  <a:cubicBezTo>
                    <a:pt x="1913808" y="1283"/>
                    <a:pt x="1913890" y="5702"/>
                    <a:pt x="1914136" y="9303"/>
                  </a:cubicBezTo>
                  <a:cubicBezTo>
                    <a:pt x="1913153" y="11185"/>
                    <a:pt x="1911762" y="12985"/>
                    <a:pt x="1911353" y="14949"/>
                  </a:cubicBezTo>
                  <a:cubicBezTo>
                    <a:pt x="1892694" y="114137"/>
                    <a:pt x="1835899" y="187954"/>
                    <a:pt x="1757007" y="247041"/>
                  </a:cubicBezTo>
                  <a:cubicBezTo>
                    <a:pt x="1670096" y="312020"/>
                    <a:pt x="1582284" y="375854"/>
                    <a:pt x="1496027" y="441651"/>
                  </a:cubicBezTo>
                  <a:cubicBezTo>
                    <a:pt x="1368196" y="539202"/>
                    <a:pt x="1266145" y="657867"/>
                    <a:pt x="1200511" y="806484"/>
                  </a:cubicBezTo>
                  <a:cubicBezTo>
                    <a:pt x="1126366" y="974251"/>
                    <a:pt x="1101651" y="1151430"/>
                    <a:pt x="1098623" y="1332455"/>
                  </a:cubicBezTo>
                  <a:cubicBezTo>
                    <a:pt x="1096004" y="1490729"/>
                    <a:pt x="1095595" y="1861863"/>
                    <a:pt x="1095595" y="1872256"/>
                  </a:cubicBezTo>
                  <a:cubicBezTo>
                    <a:pt x="1090930" y="1870374"/>
                    <a:pt x="1090194" y="1868574"/>
                    <a:pt x="1089784" y="1866691"/>
                  </a:cubicBezTo>
                  <a:cubicBezTo>
                    <a:pt x="1059423" y="1727895"/>
                    <a:pt x="1008356" y="1597936"/>
                    <a:pt x="926682" y="1480827"/>
                  </a:cubicBezTo>
                  <a:cubicBezTo>
                    <a:pt x="853110" y="1375420"/>
                    <a:pt x="757196" y="1293091"/>
                    <a:pt x="655308" y="1216818"/>
                  </a:cubicBezTo>
                  <a:cubicBezTo>
                    <a:pt x="567905" y="1151348"/>
                    <a:pt x="476247" y="1091525"/>
                    <a:pt x="393591" y="1019835"/>
                  </a:cubicBezTo>
                  <a:cubicBezTo>
                    <a:pt x="341297" y="974415"/>
                    <a:pt x="300705" y="920975"/>
                    <a:pt x="280000" y="854032"/>
                  </a:cubicBezTo>
                  <a:cubicBezTo>
                    <a:pt x="273862" y="834145"/>
                    <a:pt x="267970" y="814095"/>
                    <a:pt x="261996" y="794126"/>
                  </a:cubicBezTo>
                  <a:cubicBezTo>
                    <a:pt x="261423" y="788971"/>
                    <a:pt x="258641" y="784879"/>
                    <a:pt x="254958" y="790935"/>
                  </a:cubicBezTo>
                  <a:cubicBezTo>
                    <a:pt x="250375" y="798627"/>
                    <a:pt x="247347" y="807466"/>
                    <a:pt x="245219" y="816223"/>
                  </a:cubicBezTo>
                  <a:cubicBezTo>
                    <a:pt x="205201" y="979243"/>
                    <a:pt x="176230" y="1143901"/>
                    <a:pt x="185478" y="1312568"/>
                  </a:cubicBezTo>
                  <a:cubicBezTo>
                    <a:pt x="198408" y="1546379"/>
                    <a:pt x="299969" y="1726994"/>
                    <a:pt x="508327" y="1842549"/>
                  </a:cubicBezTo>
                  <a:cubicBezTo>
                    <a:pt x="596385" y="1891324"/>
                    <a:pt x="690989" y="1923569"/>
                    <a:pt x="785512" y="1956140"/>
                  </a:cubicBezTo>
                  <a:cubicBezTo>
                    <a:pt x="854501" y="1979955"/>
                    <a:pt x="922835" y="2005243"/>
                    <a:pt x="979467" y="2053363"/>
                  </a:cubicBezTo>
                  <a:cubicBezTo>
                    <a:pt x="1016540" y="2084871"/>
                    <a:pt x="1049520" y="2119979"/>
                    <a:pt x="1058850" y="2169982"/>
                  </a:cubicBezTo>
                  <a:cubicBezTo>
                    <a:pt x="1081028" y="2288647"/>
                    <a:pt x="1079964" y="2646850"/>
                    <a:pt x="1076118" y="2704710"/>
                  </a:cubicBezTo>
                  <a:cubicBezTo>
                    <a:pt x="1073990" y="2736381"/>
                    <a:pt x="1070634" y="2768052"/>
                    <a:pt x="1067443" y="2799641"/>
                  </a:cubicBezTo>
                  <a:cubicBezTo>
                    <a:pt x="1065560" y="2818300"/>
                    <a:pt x="1060323" y="2852427"/>
                    <a:pt x="1056722" y="2891791"/>
                  </a:cubicBezTo>
                  <a:cubicBezTo>
                    <a:pt x="1053448" y="2879678"/>
                    <a:pt x="1053694" y="2876405"/>
                    <a:pt x="1051894" y="2869776"/>
                  </a:cubicBezTo>
                  <a:cubicBezTo>
                    <a:pt x="1010565" y="2717804"/>
                    <a:pt x="947305" y="2576306"/>
                    <a:pt x="850982" y="2450767"/>
                  </a:cubicBezTo>
                  <a:cubicBezTo>
                    <a:pt x="767999" y="2342496"/>
                    <a:pt x="664965" y="2255420"/>
                    <a:pt x="556448" y="2174319"/>
                  </a:cubicBezTo>
                  <a:cubicBezTo>
                    <a:pt x="458325" y="2101075"/>
                    <a:pt x="356273" y="2033231"/>
                    <a:pt x="262160" y="1954503"/>
                  </a:cubicBezTo>
                  <a:cubicBezTo>
                    <a:pt x="192598" y="1896317"/>
                    <a:pt x="137439" y="1828228"/>
                    <a:pt x="111824" y="1739434"/>
                  </a:cubicBezTo>
                  <a:cubicBezTo>
                    <a:pt x="105850" y="1718729"/>
                    <a:pt x="99712" y="1698024"/>
                    <a:pt x="93656" y="1677401"/>
                  </a:cubicBezTo>
                  <a:cubicBezTo>
                    <a:pt x="93165" y="1670281"/>
                    <a:pt x="90382" y="1665452"/>
                    <a:pt x="84163" y="1672736"/>
                  </a:cubicBezTo>
                  <a:cubicBezTo>
                    <a:pt x="80234" y="1677237"/>
                    <a:pt x="78434" y="1683866"/>
                    <a:pt x="76715" y="1689840"/>
                  </a:cubicBezTo>
                  <a:cubicBezTo>
                    <a:pt x="63458" y="1734114"/>
                    <a:pt x="53555" y="1779207"/>
                    <a:pt x="44880" y="1824545"/>
                  </a:cubicBezTo>
                  <a:cubicBezTo>
                    <a:pt x="13455" y="1988548"/>
                    <a:pt x="-10524" y="2153287"/>
                    <a:pt x="4698" y="2320973"/>
                  </a:cubicBezTo>
                  <a:cubicBezTo>
                    <a:pt x="28840" y="2587191"/>
                    <a:pt x="153888" y="2788429"/>
                    <a:pt x="391136" y="2916997"/>
                  </a:cubicBezTo>
                  <a:cubicBezTo>
                    <a:pt x="490650" y="2970928"/>
                    <a:pt x="597040" y="3007591"/>
                    <a:pt x="703510" y="3044336"/>
                  </a:cubicBezTo>
                  <a:cubicBezTo>
                    <a:pt x="772991" y="3068315"/>
                    <a:pt x="842389" y="3092538"/>
                    <a:pt x="903685" y="3134685"/>
                  </a:cubicBezTo>
                  <a:cubicBezTo>
                    <a:pt x="952133" y="3167993"/>
                    <a:pt x="995916" y="3206293"/>
                    <a:pt x="1020877" y="3261124"/>
                  </a:cubicBezTo>
                  <a:cubicBezTo>
                    <a:pt x="1039454" y="3301798"/>
                    <a:pt x="1041582" y="3347299"/>
                    <a:pt x="1044692" y="3389773"/>
                  </a:cubicBezTo>
                  <a:cubicBezTo>
                    <a:pt x="1045101" y="3421772"/>
                    <a:pt x="1052630" y="3985879"/>
                    <a:pt x="1052221" y="3988661"/>
                  </a:cubicBezTo>
                  <a:cubicBezTo>
                    <a:pt x="1095431" y="3991853"/>
                    <a:pt x="1119328" y="3987352"/>
                    <a:pt x="1129394" y="3988661"/>
                  </a:cubicBezTo>
                  <a:cubicBezTo>
                    <a:pt x="1135286" y="3891520"/>
                    <a:pt x="1139705" y="3576936"/>
                    <a:pt x="1139705" y="3495753"/>
                  </a:cubicBezTo>
                  <a:cubicBezTo>
                    <a:pt x="1142161" y="3343698"/>
                    <a:pt x="1135041" y="3187798"/>
                    <a:pt x="1157219" y="3037216"/>
                  </a:cubicBezTo>
                  <a:cubicBezTo>
                    <a:pt x="1165975" y="2977884"/>
                    <a:pt x="1179806" y="2921661"/>
                    <a:pt x="1218270" y="2873623"/>
                  </a:cubicBezTo>
                  <a:cubicBezTo>
                    <a:pt x="1254442" y="2828366"/>
                    <a:pt x="1296343" y="2789575"/>
                    <a:pt x="1343563" y="2756267"/>
                  </a:cubicBezTo>
                  <a:cubicBezTo>
                    <a:pt x="1430475" y="2694971"/>
                    <a:pt x="1529007" y="2658962"/>
                    <a:pt x="1628276" y="2624672"/>
                  </a:cubicBezTo>
                  <a:cubicBezTo>
                    <a:pt x="1769774" y="2575815"/>
                    <a:pt x="1911926" y="2528595"/>
                    <a:pt x="2045649" y="2460015"/>
                  </a:cubicBezTo>
                  <a:cubicBezTo>
                    <a:pt x="2188537" y="2386688"/>
                    <a:pt x="2317514" y="2295357"/>
                    <a:pt x="2418420" y="2168591"/>
                  </a:cubicBezTo>
                  <a:cubicBezTo>
                    <a:pt x="2567037" y="1981919"/>
                    <a:pt x="2633407" y="1764967"/>
                    <a:pt x="2644292" y="1530257"/>
                  </a:cubicBezTo>
                  <a:cubicBezTo>
                    <a:pt x="2657222" y="1251681"/>
                    <a:pt x="2611475" y="979243"/>
                    <a:pt x="2545595" y="709670"/>
                  </a:cubicBezTo>
                  <a:close/>
                </a:path>
              </a:pathLst>
            </a:custGeom>
            <a:solidFill>
              <a:srgbClr val="95C23E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">
              <a:extLst>
                <a:ext uri="{FF2B5EF4-FFF2-40B4-BE49-F238E27FC236}">
                  <a16:creationId xmlns:a16="http://schemas.microsoft.com/office/drawing/2014/main" id="{301B55AB-7F43-4DCF-BB27-965918DE2A1E}"/>
                </a:ext>
              </a:extLst>
            </p:cNvPr>
            <p:cNvSpPr/>
            <p:nvPr/>
          </p:nvSpPr>
          <p:spPr>
            <a:xfrm>
              <a:off x="3084088" y="2196665"/>
              <a:ext cx="1197678" cy="2587902"/>
            </a:xfrm>
            <a:custGeom>
              <a:avLst/>
              <a:gdLst>
                <a:gd name="connsiteX0" fmla="*/ 25618 w 1546122"/>
                <a:gd name="connsiteY0" fmla="*/ 3340808 h 3340808"/>
                <a:gd name="connsiteX1" fmla="*/ 2 w 1546122"/>
                <a:gd name="connsiteY1" fmla="*/ 3336634 h 3340808"/>
                <a:gd name="connsiteX2" fmla="*/ 23653 w 1546122"/>
                <a:gd name="connsiteY2" fmla="*/ 2402866 h 3340808"/>
                <a:gd name="connsiteX3" fmla="*/ 69892 w 1546122"/>
                <a:gd name="connsiteY3" fmla="*/ 2125600 h 3340808"/>
                <a:gd name="connsiteX4" fmla="*/ 199277 w 1546122"/>
                <a:gd name="connsiteY4" fmla="*/ 1899400 h 3340808"/>
                <a:gd name="connsiteX5" fmla="*/ 306730 w 1546122"/>
                <a:gd name="connsiteY5" fmla="*/ 1779345 h 3340808"/>
                <a:gd name="connsiteX6" fmla="*/ 532193 w 1546122"/>
                <a:gd name="connsiteY6" fmla="*/ 1606422 h 3340808"/>
                <a:gd name="connsiteX7" fmla="*/ 811833 w 1546122"/>
                <a:gd name="connsiteY7" fmla="*/ 1411484 h 3340808"/>
                <a:gd name="connsiteX8" fmla="*/ 972643 w 1546122"/>
                <a:gd name="connsiteY8" fmla="*/ 1277925 h 3340808"/>
                <a:gd name="connsiteX9" fmla="*/ 1080015 w 1546122"/>
                <a:gd name="connsiteY9" fmla="*/ 1178083 h 3340808"/>
                <a:gd name="connsiteX10" fmla="*/ 1297621 w 1546122"/>
                <a:gd name="connsiteY10" fmla="*/ 877739 h 3340808"/>
                <a:gd name="connsiteX11" fmla="*/ 1373485 w 1546122"/>
                <a:gd name="connsiteY11" fmla="*/ 628379 h 3340808"/>
                <a:gd name="connsiteX12" fmla="*/ 1409902 w 1546122"/>
                <a:gd name="connsiteY12" fmla="*/ 409300 h 3340808"/>
                <a:gd name="connsiteX13" fmla="*/ 1413994 w 1546122"/>
                <a:gd name="connsiteY13" fmla="*/ 344648 h 3340808"/>
                <a:gd name="connsiteX14" fmla="*/ 1418250 w 1546122"/>
                <a:gd name="connsiteY14" fmla="*/ 71965 h 3340808"/>
                <a:gd name="connsiteX15" fmla="*/ 1413913 w 1546122"/>
                <a:gd name="connsiteY15" fmla="*/ 7395 h 3340808"/>
                <a:gd name="connsiteX16" fmla="*/ 1428071 w 1546122"/>
                <a:gd name="connsiteY16" fmla="*/ 10095 h 3340808"/>
                <a:gd name="connsiteX17" fmla="*/ 1445256 w 1546122"/>
                <a:gd name="connsiteY17" fmla="*/ 61735 h 3340808"/>
                <a:gd name="connsiteX18" fmla="*/ 1543952 w 1546122"/>
                <a:gd name="connsiteY18" fmla="*/ 882403 h 3340808"/>
                <a:gd name="connsiteX19" fmla="*/ 1318081 w 1546122"/>
                <a:gd name="connsiteY19" fmla="*/ 1520738 h 3340808"/>
                <a:gd name="connsiteX20" fmla="*/ 937126 w 1546122"/>
                <a:gd name="connsiteY20" fmla="*/ 1812161 h 3340808"/>
                <a:gd name="connsiteX21" fmla="*/ 519754 w 1546122"/>
                <a:gd name="connsiteY21" fmla="*/ 1976819 h 3340808"/>
                <a:gd name="connsiteX22" fmla="*/ 234222 w 1546122"/>
                <a:gd name="connsiteY22" fmla="*/ 2115861 h 3340808"/>
                <a:gd name="connsiteX23" fmla="*/ 114330 w 1546122"/>
                <a:gd name="connsiteY23" fmla="*/ 2225769 h 3340808"/>
                <a:gd name="connsiteX24" fmla="*/ 52379 w 1546122"/>
                <a:gd name="connsiteY24" fmla="*/ 2395910 h 3340808"/>
                <a:gd name="connsiteX25" fmla="*/ 25618 w 1546122"/>
                <a:gd name="connsiteY25" fmla="*/ 3340808 h 3340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546122" h="3340808">
                  <a:moveTo>
                    <a:pt x="25618" y="3340808"/>
                  </a:moveTo>
                  <a:cubicBezTo>
                    <a:pt x="14979" y="3339417"/>
                    <a:pt x="10478" y="3339172"/>
                    <a:pt x="2" y="3336634"/>
                  </a:cubicBezTo>
                  <a:cubicBezTo>
                    <a:pt x="-243" y="3263881"/>
                    <a:pt x="17761" y="2469482"/>
                    <a:pt x="23653" y="2402866"/>
                  </a:cubicBezTo>
                  <a:cubicBezTo>
                    <a:pt x="31919" y="2309326"/>
                    <a:pt x="39694" y="2215458"/>
                    <a:pt x="69892" y="2125600"/>
                  </a:cubicBezTo>
                  <a:cubicBezTo>
                    <a:pt x="98044" y="2041880"/>
                    <a:pt x="145101" y="1968472"/>
                    <a:pt x="199277" y="1899400"/>
                  </a:cubicBezTo>
                  <a:cubicBezTo>
                    <a:pt x="232503" y="1857091"/>
                    <a:pt x="267693" y="1816499"/>
                    <a:pt x="306730" y="1779345"/>
                  </a:cubicBezTo>
                  <a:cubicBezTo>
                    <a:pt x="375719" y="1713711"/>
                    <a:pt x="453302" y="1659207"/>
                    <a:pt x="532193" y="1606422"/>
                  </a:cubicBezTo>
                  <a:cubicBezTo>
                    <a:pt x="626716" y="1543325"/>
                    <a:pt x="721565" y="1480555"/>
                    <a:pt x="811833" y="1411484"/>
                  </a:cubicBezTo>
                  <a:cubicBezTo>
                    <a:pt x="867155" y="1369174"/>
                    <a:pt x="921577" y="1325636"/>
                    <a:pt x="972643" y="1277925"/>
                  </a:cubicBezTo>
                  <a:cubicBezTo>
                    <a:pt x="1008325" y="1244535"/>
                    <a:pt x="1046297" y="1213519"/>
                    <a:pt x="1080015" y="1178083"/>
                  </a:cubicBezTo>
                  <a:cubicBezTo>
                    <a:pt x="1166026" y="1087816"/>
                    <a:pt x="1245491" y="992475"/>
                    <a:pt x="1297621" y="877739"/>
                  </a:cubicBezTo>
                  <a:cubicBezTo>
                    <a:pt x="1333793" y="798110"/>
                    <a:pt x="1358099" y="714800"/>
                    <a:pt x="1373485" y="628379"/>
                  </a:cubicBezTo>
                  <a:cubicBezTo>
                    <a:pt x="1386497" y="555707"/>
                    <a:pt x="1401309" y="482381"/>
                    <a:pt x="1409902" y="409300"/>
                  </a:cubicBezTo>
                  <a:cubicBezTo>
                    <a:pt x="1412439" y="387940"/>
                    <a:pt x="1412358" y="366253"/>
                    <a:pt x="1413994" y="344648"/>
                  </a:cubicBezTo>
                  <a:cubicBezTo>
                    <a:pt x="1420705" y="253890"/>
                    <a:pt x="1419559" y="162886"/>
                    <a:pt x="1418250" y="71965"/>
                  </a:cubicBezTo>
                  <a:cubicBezTo>
                    <a:pt x="1417923" y="50605"/>
                    <a:pt x="1414649" y="28918"/>
                    <a:pt x="1413913" y="7395"/>
                  </a:cubicBezTo>
                  <a:cubicBezTo>
                    <a:pt x="1421687" y="-7991"/>
                    <a:pt x="1425206" y="4530"/>
                    <a:pt x="1428071" y="10095"/>
                  </a:cubicBezTo>
                  <a:cubicBezTo>
                    <a:pt x="1436500" y="26299"/>
                    <a:pt x="1440919" y="44058"/>
                    <a:pt x="1445256" y="61735"/>
                  </a:cubicBezTo>
                  <a:cubicBezTo>
                    <a:pt x="1511135" y="331308"/>
                    <a:pt x="1556801" y="603746"/>
                    <a:pt x="1543952" y="882403"/>
                  </a:cubicBezTo>
                  <a:cubicBezTo>
                    <a:pt x="1533150" y="1117032"/>
                    <a:pt x="1466780" y="1334066"/>
                    <a:pt x="1318081" y="1520738"/>
                  </a:cubicBezTo>
                  <a:cubicBezTo>
                    <a:pt x="1217175" y="1647504"/>
                    <a:pt x="1080015" y="1738835"/>
                    <a:pt x="937126" y="1812161"/>
                  </a:cubicBezTo>
                  <a:cubicBezTo>
                    <a:pt x="803403" y="1880742"/>
                    <a:pt x="661251" y="1927880"/>
                    <a:pt x="519754" y="1976819"/>
                  </a:cubicBezTo>
                  <a:cubicBezTo>
                    <a:pt x="420485" y="2011109"/>
                    <a:pt x="321134" y="2054565"/>
                    <a:pt x="234222" y="2115861"/>
                  </a:cubicBezTo>
                  <a:cubicBezTo>
                    <a:pt x="187001" y="2149169"/>
                    <a:pt x="150502" y="2180595"/>
                    <a:pt x="114330" y="2225769"/>
                  </a:cubicBezTo>
                  <a:cubicBezTo>
                    <a:pt x="75948" y="2273808"/>
                    <a:pt x="61135" y="2336578"/>
                    <a:pt x="52379" y="2395910"/>
                  </a:cubicBezTo>
                  <a:cubicBezTo>
                    <a:pt x="30364" y="2546491"/>
                    <a:pt x="31510" y="3243749"/>
                    <a:pt x="25618" y="3340808"/>
                  </a:cubicBezTo>
                  <a:close/>
                </a:path>
              </a:pathLst>
            </a:custGeom>
            <a:solidFill>
              <a:srgbClr val="88AB3F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11">
              <a:extLst>
                <a:ext uri="{FF2B5EF4-FFF2-40B4-BE49-F238E27FC236}">
                  <a16:creationId xmlns:a16="http://schemas.microsoft.com/office/drawing/2014/main" id="{476EC1A8-F090-4CD9-AD73-A818B395BB23}"/>
                </a:ext>
              </a:extLst>
            </p:cNvPr>
            <p:cNvSpPr/>
            <p:nvPr/>
          </p:nvSpPr>
          <p:spPr>
            <a:xfrm>
              <a:off x="2225389" y="2987798"/>
              <a:ext cx="816874" cy="1337538"/>
            </a:xfrm>
            <a:custGeom>
              <a:avLst/>
              <a:gdLst>
                <a:gd name="connsiteX0" fmla="*/ 93819 w 1054529"/>
                <a:gd name="connsiteY0" fmla="*/ 8328 h 1726673"/>
                <a:gd name="connsiteX1" fmla="*/ 89891 w 1054529"/>
                <a:gd name="connsiteY1" fmla="*/ 177895 h 1726673"/>
                <a:gd name="connsiteX2" fmla="*/ 143413 w 1054529"/>
                <a:gd name="connsiteY2" fmla="*/ 548457 h 1726673"/>
                <a:gd name="connsiteX3" fmla="*/ 270589 w 1054529"/>
                <a:gd name="connsiteY3" fmla="*/ 765081 h 1726673"/>
                <a:gd name="connsiteX4" fmla="*/ 585091 w 1054529"/>
                <a:gd name="connsiteY4" fmla="*/ 1039647 h 1726673"/>
                <a:gd name="connsiteX5" fmla="*/ 804662 w 1054529"/>
                <a:gd name="connsiteY5" fmla="*/ 1192847 h 1726673"/>
                <a:gd name="connsiteX6" fmla="*/ 986014 w 1054529"/>
                <a:gd name="connsiteY6" fmla="*/ 1398996 h 1726673"/>
                <a:gd name="connsiteX7" fmla="*/ 1048456 w 1054529"/>
                <a:gd name="connsiteY7" fmla="*/ 1594424 h 1726673"/>
                <a:gd name="connsiteX8" fmla="*/ 1051157 w 1054529"/>
                <a:gd name="connsiteY8" fmla="*/ 1726674 h 1726673"/>
                <a:gd name="connsiteX9" fmla="*/ 1020795 w 1054529"/>
                <a:gd name="connsiteY9" fmla="*/ 1591887 h 1726673"/>
                <a:gd name="connsiteX10" fmla="*/ 903604 w 1054529"/>
                <a:gd name="connsiteY10" fmla="*/ 1465448 h 1726673"/>
                <a:gd name="connsiteX11" fmla="*/ 703429 w 1054529"/>
                <a:gd name="connsiteY11" fmla="*/ 1375099 h 1726673"/>
                <a:gd name="connsiteX12" fmla="*/ 391136 w 1054529"/>
                <a:gd name="connsiteY12" fmla="*/ 1247760 h 1726673"/>
                <a:gd name="connsiteX13" fmla="*/ 4698 w 1054529"/>
                <a:gd name="connsiteY13" fmla="*/ 651736 h 1726673"/>
                <a:gd name="connsiteX14" fmla="*/ 44881 w 1054529"/>
                <a:gd name="connsiteY14" fmla="*/ 155308 h 1726673"/>
                <a:gd name="connsiteX15" fmla="*/ 76715 w 1054529"/>
                <a:gd name="connsiteY15" fmla="*/ 20603 h 1726673"/>
                <a:gd name="connsiteX16" fmla="*/ 84163 w 1054529"/>
                <a:gd name="connsiteY16" fmla="*/ 3499 h 1726673"/>
                <a:gd name="connsiteX17" fmla="*/ 93819 w 1054529"/>
                <a:gd name="connsiteY17" fmla="*/ 8328 h 1726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4529" h="1726673">
                  <a:moveTo>
                    <a:pt x="93819" y="8328"/>
                  </a:moveTo>
                  <a:cubicBezTo>
                    <a:pt x="85308" y="64714"/>
                    <a:pt x="87109" y="121591"/>
                    <a:pt x="89891" y="177895"/>
                  </a:cubicBezTo>
                  <a:cubicBezTo>
                    <a:pt x="96193" y="302943"/>
                    <a:pt x="102331" y="428319"/>
                    <a:pt x="143413" y="548457"/>
                  </a:cubicBezTo>
                  <a:cubicBezTo>
                    <a:pt x="171074" y="629394"/>
                    <a:pt x="214284" y="700838"/>
                    <a:pt x="270589" y="765081"/>
                  </a:cubicBezTo>
                  <a:cubicBezTo>
                    <a:pt x="363147" y="870815"/>
                    <a:pt x="470600" y="959118"/>
                    <a:pt x="585091" y="1039647"/>
                  </a:cubicBezTo>
                  <a:cubicBezTo>
                    <a:pt x="658090" y="1090959"/>
                    <a:pt x="734363" y="1137606"/>
                    <a:pt x="804662" y="1192847"/>
                  </a:cubicBezTo>
                  <a:cubicBezTo>
                    <a:pt x="877906" y="1250460"/>
                    <a:pt x="937484" y="1319531"/>
                    <a:pt x="986014" y="1398996"/>
                  </a:cubicBezTo>
                  <a:cubicBezTo>
                    <a:pt x="1022923" y="1459392"/>
                    <a:pt x="1039618" y="1525190"/>
                    <a:pt x="1048456" y="1594424"/>
                  </a:cubicBezTo>
                  <a:cubicBezTo>
                    <a:pt x="1053285" y="1632234"/>
                    <a:pt x="1057868" y="1676098"/>
                    <a:pt x="1051157" y="1726674"/>
                  </a:cubicBezTo>
                  <a:cubicBezTo>
                    <a:pt x="1045510" y="1683382"/>
                    <a:pt x="1039372" y="1632561"/>
                    <a:pt x="1020795" y="1591887"/>
                  </a:cubicBezTo>
                  <a:cubicBezTo>
                    <a:pt x="995753" y="1537056"/>
                    <a:pt x="952052" y="1498838"/>
                    <a:pt x="903604" y="1465448"/>
                  </a:cubicBezTo>
                  <a:cubicBezTo>
                    <a:pt x="842389" y="1423302"/>
                    <a:pt x="772991" y="1399078"/>
                    <a:pt x="703429" y="1375099"/>
                  </a:cubicBezTo>
                  <a:cubicBezTo>
                    <a:pt x="596958" y="1338354"/>
                    <a:pt x="490651" y="1301691"/>
                    <a:pt x="391136" y="1247760"/>
                  </a:cubicBezTo>
                  <a:cubicBezTo>
                    <a:pt x="153807" y="1119193"/>
                    <a:pt x="28840" y="917954"/>
                    <a:pt x="4698" y="651736"/>
                  </a:cubicBezTo>
                  <a:cubicBezTo>
                    <a:pt x="-10524" y="484132"/>
                    <a:pt x="13455" y="319311"/>
                    <a:pt x="44881" y="155308"/>
                  </a:cubicBezTo>
                  <a:cubicBezTo>
                    <a:pt x="53555" y="109970"/>
                    <a:pt x="63458" y="64877"/>
                    <a:pt x="76715" y="20603"/>
                  </a:cubicBezTo>
                  <a:cubicBezTo>
                    <a:pt x="78516" y="14629"/>
                    <a:pt x="80316" y="8000"/>
                    <a:pt x="84163" y="3499"/>
                  </a:cubicBezTo>
                  <a:cubicBezTo>
                    <a:pt x="90546" y="-3621"/>
                    <a:pt x="93328" y="1208"/>
                    <a:pt x="93819" y="8328"/>
                  </a:cubicBezTo>
                  <a:close/>
                </a:path>
              </a:pathLst>
            </a:custGeom>
            <a:solidFill>
              <a:srgbClr val="88AB3F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2">
              <a:extLst>
                <a:ext uri="{FF2B5EF4-FFF2-40B4-BE49-F238E27FC236}">
                  <a16:creationId xmlns:a16="http://schemas.microsoft.com/office/drawing/2014/main" id="{7A501DA1-2AF9-4B02-B8E6-278BFAA6A67D}"/>
                </a:ext>
              </a:extLst>
            </p:cNvPr>
            <p:cNvSpPr/>
            <p:nvPr/>
          </p:nvSpPr>
          <p:spPr>
            <a:xfrm>
              <a:off x="2367898" y="2305227"/>
              <a:ext cx="704370" cy="1461417"/>
            </a:xfrm>
            <a:custGeom>
              <a:avLst/>
              <a:gdLst>
                <a:gd name="connsiteX0" fmla="*/ 78190 w 909294"/>
                <a:gd name="connsiteY0" fmla="*/ 6289 h 1886592"/>
                <a:gd name="connsiteX1" fmla="*/ 73525 w 909294"/>
                <a:gd name="connsiteY1" fmla="*/ 112842 h 1886592"/>
                <a:gd name="connsiteX2" fmla="*/ 115999 w 909294"/>
                <a:gd name="connsiteY2" fmla="*/ 451486 h 1886592"/>
                <a:gd name="connsiteX3" fmla="*/ 223697 w 909294"/>
                <a:gd name="connsiteY3" fmla="*/ 643560 h 1886592"/>
                <a:gd name="connsiteX4" fmla="*/ 619710 w 909294"/>
                <a:gd name="connsiteY4" fmla="*/ 966164 h 1886592"/>
                <a:gd name="connsiteX5" fmla="*/ 852866 w 909294"/>
                <a:gd name="connsiteY5" fmla="*/ 1217978 h 1886592"/>
                <a:gd name="connsiteX6" fmla="*/ 889038 w 909294"/>
                <a:gd name="connsiteY6" fmla="*/ 1358739 h 1886592"/>
                <a:gd name="connsiteX7" fmla="*/ 907533 w 909294"/>
                <a:gd name="connsiteY7" fmla="*/ 1788469 h 1886592"/>
                <a:gd name="connsiteX8" fmla="*/ 898204 w 909294"/>
                <a:gd name="connsiteY8" fmla="*/ 1886592 h 1886592"/>
                <a:gd name="connsiteX9" fmla="*/ 875126 w 909294"/>
                <a:gd name="connsiteY9" fmla="*/ 1382063 h 1886592"/>
                <a:gd name="connsiteX10" fmla="*/ 795743 w 909294"/>
                <a:gd name="connsiteY10" fmla="*/ 1265444 h 1886592"/>
                <a:gd name="connsiteX11" fmla="*/ 601788 w 909294"/>
                <a:gd name="connsiteY11" fmla="*/ 1168221 h 1886592"/>
                <a:gd name="connsiteX12" fmla="*/ 324603 w 909294"/>
                <a:gd name="connsiteY12" fmla="*/ 1054630 h 1886592"/>
                <a:gd name="connsiteX13" fmla="*/ 1754 w 909294"/>
                <a:gd name="connsiteY13" fmla="*/ 524649 h 1886592"/>
                <a:gd name="connsiteX14" fmla="*/ 61495 w 909294"/>
                <a:gd name="connsiteY14" fmla="*/ 28304 h 1886592"/>
                <a:gd name="connsiteX15" fmla="*/ 71234 w 909294"/>
                <a:gd name="connsiteY15" fmla="*/ 3016 h 1886592"/>
                <a:gd name="connsiteX16" fmla="*/ 78190 w 909294"/>
                <a:gd name="connsiteY16" fmla="*/ 6289 h 1886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09294" h="1886592">
                  <a:moveTo>
                    <a:pt x="78190" y="6289"/>
                  </a:moveTo>
                  <a:cubicBezTo>
                    <a:pt x="74753" y="41725"/>
                    <a:pt x="71479" y="77243"/>
                    <a:pt x="73525" y="112842"/>
                  </a:cubicBezTo>
                  <a:cubicBezTo>
                    <a:pt x="80072" y="226678"/>
                    <a:pt x="82527" y="341169"/>
                    <a:pt x="115999" y="451486"/>
                  </a:cubicBezTo>
                  <a:cubicBezTo>
                    <a:pt x="137768" y="523258"/>
                    <a:pt x="174840" y="586682"/>
                    <a:pt x="223697" y="643560"/>
                  </a:cubicBezTo>
                  <a:cubicBezTo>
                    <a:pt x="336388" y="774827"/>
                    <a:pt x="476740" y="872050"/>
                    <a:pt x="619710" y="966164"/>
                  </a:cubicBezTo>
                  <a:cubicBezTo>
                    <a:pt x="718079" y="1030897"/>
                    <a:pt x="799017" y="1112080"/>
                    <a:pt x="852866" y="1217978"/>
                  </a:cubicBezTo>
                  <a:cubicBezTo>
                    <a:pt x="875289" y="1262007"/>
                    <a:pt x="883800" y="1310128"/>
                    <a:pt x="889038" y="1358739"/>
                  </a:cubicBezTo>
                  <a:cubicBezTo>
                    <a:pt x="900413" y="1463410"/>
                    <a:pt x="914244" y="1738548"/>
                    <a:pt x="907533" y="1788469"/>
                  </a:cubicBezTo>
                  <a:cubicBezTo>
                    <a:pt x="905651" y="1802709"/>
                    <a:pt x="901968" y="1872598"/>
                    <a:pt x="898204" y="1886592"/>
                  </a:cubicBezTo>
                  <a:cubicBezTo>
                    <a:pt x="897631" y="1811465"/>
                    <a:pt x="880527" y="1411443"/>
                    <a:pt x="875126" y="1382063"/>
                  </a:cubicBezTo>
                  <a:cubicBezTo>
                    <a:pt x="865796" y="1332060"/>
                    <a:pt x="832734" y="1296952"/>
                    <a:pt x="795743" y="1265444"/>
                  </a:cubicBezTo>
                  <a:cubicBezTo>
                    <a:pt x="739111" y="1217324"/>
                    <a:pt x="670777" y="1191954"/>
                    <a:pt x="601788" y="1168221"/>
                  </a:cubicBezTo>
                  <a:cubicBezTo>
                    <a:pt x="507265" y="1135650"/>
                    <a:pt x="412661" y="1103406"/>
                    <a:pt x="324603" y="1054630"/>
                  </a:cubicBezTo>
                  <a:cubicBezTo>
                    <a:pt x="116244" y="939157"/>
                    <a:pt x="14602" y="758460"/>
                    <a:pt x="1754" y="524649"/>
                  </a:cubicBezTo>
                  <a:cubicBezTo>
                    <a:pt x="-7576" y="355900"/>
                    <a:pt x="21476" y="191324"/>
                    <a:pt x="61495" y="28304"/>
                  </a:cubicBezTo>
                  <a:cubicBezTo>
                    <a:pt x="63623" y="19547"/>
                    <a:pt x="66651" y="10708"/>
                    <a:pt x="71234" y="3016"/>
                  </a:cubicBezTo>
                  <a:cubicBezTo>
                    <a:pt x="74753" y="-3040"/>
                    <a:pt x="77535" y="1052"/>
                    <a:pt x="78190" y="6289"/>
                  </a:cubicBezTo>
                  <a:close/>
                </a:path>
              </a:pathLst>
            </a:custGeom>
            <a:solidFill>
              <a:srgbClr val="88AB3F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4">
              <a:extLst>
                <a:ext uri="{FF2B5EF4-FFF2-40B4-BE49-F238E27FC236}">
                  <a16:creationId xmlns:a16="http://schemas.microsoft.com/office/drawing/2014/main" id="{58EB2211-D73B-4A87-B0A8-2E6E0173B517}"/>
                </a:ext>
              </a:extLst>
            </p:cNvPr>
            <p:cNvSpPr/>
            <p:nvPr/>
          </p:nvSpPr>
          <p:spPr>
            <a:xfrm>
              <a:off x="3099459" y="1694941"/>
              <a:ext cx="673950" cy="1795762"/>
            </a:xfrm>
            <a:custGeom>
              <a:avLst/>
              <a:gdLst>
                <a:gd name="connsiteX0" fmla="*/ 11257 w 870023"/>
                <a:gd name="connsiteY0" fmla="*/ 2318190 h 2318208"/>
                <a:gd name="connsiteX1" fmla="*/ 16249 w 870023"/>
                <a:gd name="connsiteY1" fmla="*/ 1303730 h 2318208"/>
                <a:gd name="connsiteX2" fmla="*/ 125502 w 870023"/>
                <a:gd name="connsiteY2" fmla="*/ 1044550 h 2318208"/>
                <a:gd name="connsiteX3" fmla="*/ 366514 w 870023"/>
                <a:gd name="connsiteY3" fmla="*/ 851904 h 2318208"/>
                <a:gd name="connsiteX4" fmla="*/ 557605 w 870023"/>
                <a:gd name="connsiteY4" fmla="*/ 702877 h 2318208"/>
                <a:gd name="connsiteX5" fmla="*/ 713833 w 870023"/>
                <a:gd name="connsiteY5" fmla="*/ 515960 h 2318208"/>
                <a:gd name="connsiteX6" fmla="*/ 768583 w 870023"/>
                <a:gd name="connsiteY6" fmla="*/ 356376 h 2318208"/>
                <a:gd name="connsiteX7" fmla="*/ 786587 w 870023"/>
                <a:gd name="connsiteY7" fmla="*/ 194747 h 2318208"/>
                <a:gd name="connsiteX8" fmla="*/ 797717 w 870023"/>
                <a:gd name="connsiteY8" fmla="*/ 18714 h 2318208"/>
                <a:gd name="connsiteX9" fmla="*/ 794198 w 870023"/>
                <a:gd name="connsiteY9" fmla="*/ 9303 h 2318208"/>
                <a:gd name="connsiteX10" fmla="*/ 797636 w 870023"/>
                <a:gd name="connsiteY10" fmla="*/ 301 h 2318208"/>
                <a:gd name="connsiteX11" fmla="*/ 806310 w 870023"/>
                <a:gd name="connsiteY11" fmla="*/ 9221 h 2318208"/>
                <a:gd name="connsiteX12" fmla="*/ 829389 w 870023"/>
                <a:gd name="connsiteY12" fmla="*/ 100634 h 2318208"/>
                <a:gd name="connsiteX13" fmla="*/ 869898 w 870023"/>
                <a:gd name="connsiteY13" fmla="*/ 458674 h 2318208"/>
                <a:gd name="connsiteX14" fmla="*/ 489844 w 870023"/>
                <a:gd name="connsiteY14" fmla="*/ 1030801 h 2318208"/>
                <a:gd name="connsiteX15" fmla="*/ 230746 w 870023"/>
                <a:gd name="connsiteY15" fmla="*/ 1127942 h 2318208"/>
                <a:gd name="connsiteX16" fmla="*/ 75500 w 870023"/>
                <a:gd name="connsiteY16" fmla="*/ 1231549 h 2318208"/>
                <a:gd name="connsiteX17" fmla="*/ 30489 w 870023"/>
                <a:gd name="connsiteY17" fmla="*/ 1344076 h 2318208"/>
                <a:gd name="connsiteX18" fmla="*/ 19195 w 870023"/>
                <a:gd name="connsiteY18" fmla="*/ 1701788 h 2318208"/>
                <a:gd name="connsiteX19" fmla="*/ 11257 w 870023"/>
                <a:gd name="connsiteY19" fmla="*/ 2318190 h 2318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0023" h="2318208">
                  <a:moveTo>
                    <a:pt x="11257" y="2318190"/>
                  </a:moveTo>
                  <a:cubicBezTo>
                    <a:pt x="-14113" y="2142157"/>
                    <a:pt x="10520" y="1380985"/>
                    <a:pt x="16249" y="1303730"/>
                  </a:cubicBezTo>
                  <a:cubicBezTo>
                    <a:pt x="23614" y="1205197"/>
                    <a:pt x="61914" y="1120495"/>
                    <a:pt x="125502" y="1044550"/>
                  </a:cubicBezTo>
                  <a:cubicBezTo>
                    <a:pt x="193264" y="963694"/>
                    <a:pt x="281648" y="910418"/>
                    <a:pt x="366514" y="851904"/>
                  </a:cubicBezTo>
                  <a:cubicBezTo>
                    <a:pt x="433130" y="805911"/>
                    <a:pt x="497209" y="757054"/>
                    <a:pt x="557605" y="702877"/>
                  </a:cubicBezTo>
                  <a:cubicBezTo>
                    <a:pt x="618984" y="647882"/>
                    <a:pt x="673242" y="587732"/>
                    <a:pt x="713833" y="515960"/>
                  </a:cubicBezTo>
                  <a:cubicBezTo>
                    <a:pt x="741904" y="466366"/>
                    <a:pt x="757944" y="412108"/>
                    <a:pt x="768583" y="356376"/>
                  </a:cubicBezTo>
                  <a:cubicBezTo>
                    <a:pt x="778813" y="303018"/>
                    <a:pt x="782168" y="248923"/>
                    <a:pt x="786587" y="194747"/>
                  </a:cubicBezTo>
                  <a:cubicBezTo>
                    <a:pt x="791498" y="135906"/>
                    <a:pt x="795753" y="77310"/>
                    <a:pt x="797717" y="18714"/>
                  </a:cubicBezTo>
                  <a:cubicBezTo>
                    <a:pt x="797799" y="15604"/>
                    <a:pt x="795426" y="12413"/>
                    <a:pt x="794198" y="9303"/>
                  </a:cubicBezTo>
                  <a:cubicBezTo>
                    <a:pt x="793871" y="5702"/>
                    <a:pt x="793789" y="1283"/>
                    <a:pt x="797636" y="301"/>
                  </a:cubicBezTo>
                  <a:cubicBezTo>
                    <a:pt x="804592" y="-1500"/>
                    <a:pt x="804919" y="5211"/>
                    <a:pt x="806310" y="9221"/>
                  </a:cubicBezTo>
                  <a:cubicBezTo>
                    <a:pt x="816622" y="39010"/>
                    <a:pt x="823005" y="69863"/>
                    <a:pt x="829389" y="100634"/>
                  </a:cubicBezTo>
                  <a:cubicBezTo>
                    <a:pt x="853858" y="218725"/>
                    <a:pt x="871699" y="337636"/>
                    <a:pt x="869898" y="458674"/>
                  </a:cubicBezTo>
                  <a:cubicBezTo>
                    <a:pt x="865888" y="727265"/>
                    <a:pt x="736912" y="919829"/>
                    <a:pt x="489844" y="1030801"/>
                  </a:cubicBezTo>
                  <a:cubicBezTo>
                    <a:pt x="405469" y="1068692"/>
                    <a:pt x="316757" y="1094798"/>
                    <a:pt x="230746" y="1127942"/>
                  </a:cubicBezTo>
                  <a:cubicBezTo>
                    <a:pt x="182952" y="1146356"/>
                    <a:pt x="111835" y="1193904"/>
                    <a:pt x="75500" y="1231549"/>
                  </a:cubicBezTo>
                  <a:cubicBezTo>
                    <a:pt x="43255" y="1265102"/>
                    <a:pt x="35890" y="1299474"/>
                    <a:pt x="30489" y="1344076"/>
                  </a:cubicBezTo>
                  <a:cubicBezTo>
                    <a:pt x="26151" y="1380166"/>
                    <a:pt x="19686" y="1643274"/>
                    <a:pt x="19195" y="1701788"/>
                  </a:cubicBezTo>
                  <a:cubicBezTo>
                    <a:pt x="18622" y="1765458"/>
                    <a:pt x="11830" y="2321873"/>
                    <a:pt x="11257" y="2318190"/>
                  </a:cubicBezTo>
                  <a:close/>
                </a:path>
              </a:pathLst>
            </a:custGeom>
            <a:solidFill>
              <a:srgbClr val="88AB3F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3" name="Group 16">
            <a:extLst>
              <a:ext uri="{FF2B5EF4-FFF2-40B4-BE49-F238E27FC236}">
                <a16:creationId xmlns:a16="http://schemas.microsoft.com/office/drawing/2014/main" id="{A9B999AA-6B9B-4505-B7CA-116D80FAD879}"/>
              </a:ext>
            </a:extLst>
          </p:cNvPr>
          <p:cNvGrpSpPr/>
          <p:nvPr/>
        </p:nvGrpSpPr>
        <p:grpSpPr>
          <a:xfrm flipH="1">
            <a:off x="317651" y="2089299"/>
            <a:ext cx="3003900" cy="1583513"/>
            <a:chOff x="0" y="4209406"/>
            <a:chExt cx="5305910" cy="2797022"/>
          </a:xfrm>
        </p:grpSpPr>
        <p:sp>
          <p:nvSpPr>
            <p:cNvPr id="104" name="Freeform: Shape 6">
              <a:extLst>
                <a:ext uri="{FF2B5EF4-FFF2-40B4-BE49-F238E27FC236}">
                  <a16:creationId xmlns:a16="http://schemas.microsoft.com/office/drawing/2014/main" id="{52558A31-B99E-4682-9B91-9E668069A611}"/>
                </a:ext>
              </a:extLst>
            </p:cNvPr>
            <p:cNvSpPr/>
            <p:nvPr/>
          </p:nvSpPr>
          <p:spPr>
            <a:xfrm>
              <a:off x="0" y="4350704"/>
              <a:ext cx="5305910" cy="2655724"/>
            </a:xfrm>
            <a:custGeom>
              <a:avLst/>
              <a:gdLst>
                <a:gd name="connsiteX0" fmla="*/ 6847555 w 6849572"/>
                <a:gd name="connsiteY0" fmla="*/ 124465 h 3428362"/>
                <a:gd name="connsiteX1" fmla="*/ 6835443 w 6849572"/>
                <a:gd name="connsiteY1" fmla="*/ 76181 h 3428362"/>
                <a:gd name="connsiteX2" fmla="*/ 6737647 w 6849572"/>
                <a:gd name="connsiteY2" fmla="*/ 1954 h 3428362"/>
                <a:gd name="connsiteX3" fmla="*/ 6674959 w 6849572"/>
                <a:gd name="connsiteY3" fmla="*/ 2036 h 3428362"/>
                <a:gd name="connsiteX4" fmla="*/ 6581582 w 6849572"/>
                <a:gd name="connsiteY4" fmla="*/ 38863 h 3428362"/>
                <a:gd name="connsiteX5" fmla="*/ 6565951 w 6849572"/>
                <a:gd name="connsiteY5" fmla="*/ 27406 h 3428362"/>
                <a:gd name="connsiteX6" fmla="*/ 6566687 w 6849572"/>
                <a:gd name="connsiteY6" fmla="*/ 25442 h 3428362"/>
                <a:gd name="connsiteX7" fmla="*/ 6564723 w 6849572"/>
                <a:gd name="connsiteY7" fmla="*/ 22414 h 3428362"/>
                <a:gd name="connsiteX8" fmla="*/ 6553594 w 6849572"/>
                <a:gd name="connsiteY8" fmla="*/ 40745 h 3428362"/>
                <a:gd name="connsiteX9" fmla="*/ 6541154 w 6849572"/>
                <a:gd name="connsiteY9" fmla="*/ 61614 h 3428362"/>
                <a:gd name="connsiteX10" fmla="*/ 6338933 w 6849572"/>
                <a:gd name="connsiteY10" fmla="*/ 276356 h 3428362"/>
                <a:gd name="connsiteX11" fmla="*/ 6059212 w 6849572"/>
                <a:gd name="connsiteY11" fmla="*/ 705349 h 3428362"/>
                <a:gd name="connsiteX12" fmla="*/ 5716066 w 6849572"/>
                <a:gd name="connsiteY12" fmla="*/ 1260945 h 3428362"/>
                <a:gd name="connsiteX13" fmla="*/ 5513682 w 6849572"/>
                <a:gd name="connsiteY13" fmla="*/ 1507195 h 3428362"/>
                <a:gd name="connsiteX14" fmla="*/ 5331920 w 6849572"/>
                <a:gd name="connsiteY14" fmla="*/ 1659086 h 3428362"/>
                <a:gd name="connsiteX15" fmla="*/ 5071103 w 6849572"/>
                <a:gd name="connsiteY15" fmla="*/ 1802302 h 3428362"/>
                <a:gd name="connsiteX16" fmla="*/ 5055064 w 6849572"/>
                <a:gd name="connsiteY16" fmla="*/ 1814005 h 3428362"/>
                <a:gd name="connsiteX17" fmla="*/ 4980100 w 6849572"/>
                <a:gd name="connsiteY17" fmla="*/ 1874483 h 3428362"/>
                <a:gd name="connsiteX18" fmla="*/ 4623943 w 6849572"/>
                <a:gd name="connsiteY18" fmla="*/ 1976043 h 3428362"/>
                <a:gd name="connsiteX19" fmla="*/ 4397497 w 6849572"/>
                <a:gd name="connsiteY19" fmla="*/ 1969251 h 3428362"/>
                <a:gd name="connsiteX20" fmla="*/ 3964576 w 6849572"/>
                <a:gd name="connsiteY20" fmla="*/ 1887822 h 3428362"/>
                <a:gd name="connsiteX21" fmla="*/ 3480342 w 6849572"/>
                <a:gd name="connsiteY21" fmla="*/ 1773004 h 3428362"/>
                <a:gd name="connsiteX22" fmla="*/ 3381318 w 6849572"/>
                <a:gd name="connsiteY22" fmla="*/ 1755573 h 3428362"/>
                <a:gd name="connsiteX23" fmla="*/ 3390402 w 6849572"/>
                <a:gd name="connsiteY23" fmla="*/ 1755736 h 3428362"/>
                <a:gd name="connsiteX24" fmla="*/ 3411107 w 6849572"/>
                <a:gd name="connsiteY24" fmla="*/ 1752790 h 3428362"/>
                <a:gd name="connsiteX25" fmla="*/ 3423710 w 6849572"/>
                <a:gd name="connsiteY25" fmla="*/ 1752381 h 3428362"/>
                <a:gd name="connsiteX26" fmla="*/ 3454399 w 6849572"/>
                <a:gd name="connsiteY26" fmla="*/ 1755327 h 3428362"/>
                <a:gd name="connsiteX27" fmla="*/ 3584849 w 6849572"/>
                <a:gd name="connsiteY27" fmla="*/ 1763838 h 3428362"/>
                <a:gd name="connsiteX28" fmla="*/ 3597288 w 6849572"/>
                <a:gd name="connsiteY28" fmla="*/ 1763920 h 3428362"/>
                <a:gd name="connsiteX29" fmla="*/ 3631005 w 6849572"/>
                <a:gd name="connsiteY29" fmla="*/ 1768094 h 3428362"/>
                <a:gd name="connsiteX30" fmla="*/ 3666114 w 6849572"/>
                <a:gd name="connsiteY30" fmla="*/ 1772922 h 3428362"/>
                <a:gd name="connsiteX31" fmla="*/ 3945917 w 6849572"/>
                <a:gd name="connsiteY31" fmla="*/ 1819652 h 3428362"/>
                <a:gd name="connsiteX32" fmla="*/ 4348477 w 6849572"/>
                <a:gd name="connsiteY32" fmla="*/ 1891096 h 3428362"/>
                <a:gd name="connsiteX33" fmla="*/ 4593990 w 6849572"/>
                <a:gd name="connsiteY33" fmla="*/ 1910737 h 3428362"/>
                <a:gd name="connsiteX34" fmla="*/ 4760611 w 6849572"/>
                <a:gd name="connsiteY34" fmla="*/ 1898625 h 3428362"/>
                <a:gd name="connsiteX35" fmla="*/ 4968152 w 6849572"/>
                <a:gd name="connsiteY35" fmla="*/ 1844284 h 3428362"/>
                <a:gd name="connsiteX36" fmla="*/ 5028057 w 6849572"/>
                <a:gd name="connsiteY36" fmla="*/ 1816378 h 3428362"/>
                <a:gd name="connsiteX37" fmla="*/ 5085589 w 6849572"/>
                <a:gd name="connsiteY37" fmla="*/ 1780124 h 3428362"/>
                <a:gd name="connsiteX38" fmla="*/ 5107194 w 6849572"/>
                <a:gd name="connsiteY38" fmla="*/ 1757373 h 3428362"/>
                <a:gd name="connsiteX39" fmla="*/ 5224467 w 6849572"/>
                <a:gd name="connsiteY39" fmla="*/ 1503185 h 3428362"/>
                <a:gd name="connsiteX40" fmla="*/ 5224140 w 6849572"/>
                <a:gd name="connsiteY40" fmla="*/ 1473887 h 3428362"/>
                <a:gd name="connsiteX41" fmla="*/ 5138128 w 6849572"/>
                <a:gd name="connsiteY41" fmla="*/ 1310621 h 3428362"/>
                <a:gd name="connsiteX42" fmla="*/ 4994503 w 6849572"/>
                <a:gd name="connsiteY42" fmla="*/ 1252680 h 3428362"/>
                <a:gd name="connsiteX43" fmla="*/ 4509370 w 6849572"/>
                <a:gd name="connsiteY43" fmla="*/ 1178044 h 3428362"/>
                <a:gd name="connsiteX44" fmla="*/ 4219418 w 6849572"/>
                <a:gd name="connsiteY44" fmla="*/ 1145800 h 3428362"/>
                <a:gd name="connsiteX45" fmla="*/ 3745578 w 6849572"/>
                <a:gd name="connsiteY45" fmla="*/ 1033109 h 3428362"/>
                <a:gd name="connsiteX46" fmla="*/ 3470276 w 6849572"/>
                <a:gd name="connsiteY46" fmla="*/ 938669 h 3428362"/>
                <a:gd name="connsiteX47" fmla="*/ 3312575 w 6849572"/>
                <a:gd name="connsiteY47" fmla="*/ 876553 h 3428362"/>
                <a:gd name="connsiteX48" fmla="*/ 3169768 w 6849572"/>
                <a:gd name="connsiteY48" fmla="*/ 817549 h 3428362"/>
                <a:gd name="connsiteX49" fmla="*/ 2636841 w 6849572"/>
                <a:gd name="connsiteY49" fmla="*/ 587748 h 3428362"/>
                <a:gd name="connsiteX50" fmla="*/ 2470710 w 6849572"/>
                <a:gd name="connsiteY50" fmla="*/ 514995 h 3428362"/>
                <a:gd name="connsiteX51" fmla="*/ 2460726 w 6849572"/>
                <a:gd name="connsiteY51" fmla="*/ 512212 h 3428362"/>
                <a:gd name="connsiteX52" fmla="*/ 2041308 w 6849572"/>
                <a:gd name="connsiteY52" fmla="*/ 373906 h 3428362"/>
                <a:gd name="connsiteX53" fmla="*/ 1784747 w 6849572"/>
                <a:gd name="connsiteY53" fmla="*/ 325459 h 3428362"/>
                <a:gd name="connsiteX54" fmla="*/ 1632692 w 6849572"/>
                <a:gd name="connsiteY54" fmla="*/ 312119 h 3428362"/>
                <a:gd name="connsiteX55" fmla="*/ 1357145 w 6849572"/>
                <a:gd name="connsiteY55" fmla="*/ 323985 h 3428362"/>
                <a:gd name="connsiteX56" fmla="*/ 1181930 w 6849572"/>
                <a:gd name="connsiteY56" fmla="*/ 363922 h 3428362"/>
                <a:gd name="connsiteX57" fmla="*/ 754901 w 6849572"/>
                <a:gd name="connsiteY57" fmla="*/ 553622 h 3428362"/>
                <a:gd name="connsiteX58" fmla="*/ 380657 w 6849572"/>
                <a:gd name="connsiteY58" fmla="*/ 900041 h 3428362"/>
                <a:gd name="connsiteX59" fmla="*/ 104209 w 6849572"/>
                <a:gd name="connsiteY59" fmla="*/ 1436815 h 3428362"/>
                <a:gd name="connsiteX60" fmla="*/ 15906 w 6849572"/>
                <a:gd name="connsiteY60" fmla="*/ 1978580 h 3428362"/>
                <a:gd name="connsiteX61" fmla="*/ 6495 w 6849572"/>
                <a:gd name="connsiteY61" fmla="*/ 2200524 h 3428362"/>
                <a:gd name="connsiteX62" fmla="*/ 2812 w 6849572"/>
                <a:gd name="connsiteY62" fmla="*/ 2218529 h 3428362"/>
                <a:gd name="connsiteX63" fmla="*/ 2321 w 6849572"/>
                <a:gd name="connsiteY63" fmla="*/ 2260184 h 3428362"/>
                <a:gd name="connsiteX64" fmla="*/ 766 w 6849572"/>
                <a:gd name="connsiteY64" fmla="*/ 2353724 h 3428362"/>
                <a:gd name="connsiteX65" fmla="*/ 2239 w 6849572"/>
                <a:gd name="connsiteY65" fmla="*/ 2491130 h 3428362"/>
                <a:gd name="connsiteX66" fmla="*/ 2730 w 6849572"/>
                <a:gd name="connsiteY66" fmla="*/ 2537123 h 3428362"/>
                <a:gd name="connsiteX67" fmla="*/ 4613 w 6849572"/>
                <a:gd name="connsiteY67" fmla="*/ 2561756 h 3428362"/>
                <a:gd name="connsiteX68" fmla="*/ 6413 w 6849572"/>
                <a:gd name="connsiteY68" fmla="*/ 2667735 h 3428362"/>
                <a:gd name="connsiteX69" fmla="*/ 6986 w 6849572"/>
                <a:gd name="connsiteY69" fmla="*/ 2692696 h 3428362"/>
                <a:gd name="connsiteX70" fmla="*/ 8868 w 6849572"/>
                <a:gd name="connsiteY70" fmla="*/ 2715120 h 3428362"/>
                <a:gd name="connsiteX71" fmla="*/ 10587 w 6849572"/>
                <a:gd name="connsiteY71" fmla="*/ 2781245 h 3428362"/>
                <a:gd name="connsiteX72" fmla="*/ 11160 w 6849572"/>
                <a:gd name="connsiteY72" fmla="*/ 2801950 h 3428362"/>
                <a:gd name="connsiteX73" fmla="*/ 14842 w 6849572"/>
                <a:gd name="connsiteY73" fmla="*/ 2873803 h 3428362"/>
                <a:gd name="connsiteX74" fmla="*/ 15333 w 6849572"/>
                <a:gd name="connsiteY74" fmla="*/ 2890252 h 3428362"/>
                <a:gd name="connsiteX75" fmla="*/ 19016 w 6849572"/>
                <a:gd name="connsiteY75" fmla="*/ 2949421 h 3428362"/>
                <a:gd name="connsiteX76" fmla="*/ 19507 w 6849572"/>
                <a:gd name="connsiteY76" fmla="*/ 2965952 h 3428362"/>
                <a:gd name="connsiteX77" fmla="*/ 23108 w 6849572"/>
                <a:gd name="connsiteY77" fmla="*/ 3020865 h 3428362"/>
                <a:gd name="connsiteX78" fmla="*/ 23763 w 6849572"/>
                <a:gd name="connsiteY78" fmla="*/ 3041489 h 3428362"/>
                <a:gd name="connsiteX79" fmla="*/ 27445 w 6849572"/>
                <a:gd name="connsiteY79" fmla="*/ 3088136 h 3428362"/>
                <a:gd name="connsiteX80" fmla="*/ 27936 w 6849572"/>
                <a:gd name="connsiteY80" fmla="*/ 3100493 h 3428362"/>
                <a:gd name="connsiteX81" fmla="*/ 31537 w 6849572"/>
                <a:gd name="connsiteY81" fmla="*/ 3151151 h 3428362"/>
                <a:gd name="connsiteX82" fmla="*/ 32110 w 6849572"/>
                <a:gd name="connsiteY82" fmla="*/ 3163508 h 3428362"/>
                <a:gd name="connsiteX83" fmla="*/ 35957 w 6849572"/>
                <a:gd name="connsiteY83" fmla="*/ 3210074 h 3428362"/>
                <a:gd name="connsiteX84" fmla="*/ 36366 w 6849572"/>
                <a:gd name="connsiteY84" fmla="*/ 3222268 h 3428362"/>
                <a:gd name="connsiteX85" fmla="*/ 39967 w 6849572"/>
                <a:gd name="connsiteY85" fmla="*/ 3264660 h 3428362"/>
                <a:gd name="connsiteX86" fmla="*/ 40539 w 6849572"/>
                <a:gd name="connsiteY86" fmla="*/ 3276935 h 3428362"/>
                <a:gd name="connsiteX87" fmla="*/ 43977 w 6849572"/>
                <a:gd name="connsiteY87" fmla="*/ 3310898 h 3428362"/>
                <a:gd name="connsiteX88" fmla="*/ 44631 w 6849572"/>
                <a:gd name="connsiteY88" fmla="*/ 3323420 h 3428362"/>
                <a:gd name="connsiteX89" fmla="*/ 48232 w 6849572"/>
                <a:gd name="connsiteY89" fmla="*/ 3357137 h 3428362"/>
                <a:gd name="connsiteX90" fmla="*/ 48887 w 6849572"/>
                <a:gd name="connsiteY90" fmla="*/ 3369494 h 3428362"/>
                <a:gd name="connsiteX91" fmla="*/ 50933 w 6849572"/>
                <a:gd name="connsiteY91" fmla="*/ 3388808 h 3428362"/>
                <a:gd name="connsiteX92" fmla="*/ 53634 w 6849572"/>
                <a:gd name="connsiteY92" fmla="*/ 3408121 h 3428362"/>
                <a:gd name="connsiteX93" fmla="*/ 64272 w 6849572"/>
                <a:gd name="connsiteY93" fmla="*/ 3428090 h 3428362"/>
                <a:gd name="connsiteX94" fmla="*/ 83913 w 6849572"/>
                <a:gd name="connsiteY94" fmla="*/ 3412377 h 3428362"/>
                <a:gd name="connsiteX95" fmla="*/ 180809 w 6849572"/>
                <a:gd name="connsiteY95" fmla="*/ 3243791 h 3428362"/>
                <a:gd name="connsiteX96" fmla="*/ 357742 w 6849572"/>
                <a:gd name="connsiteY96" fmla="*/ 2995987 h 3428362"/>
                <a:gd name="connsiteX97" fmla="*/ 500631 w 6849572"/>
                <a:gd name="connsiteY97" fmla="*/ 2851707 h 3428362"/>
                <a:gd name="connsiteX98" fmla="*/ 642129 w 6849572"/>
                <a:gd name="connsiteY98" fmla="*/ 2734515 h 3428362"/>
                <a:gd name="connsiteX99" fmla="*/ 907528 w 6849572"/>
                <a:gd name="connsiteY99" fmla="*/ 2561428 h 3428362"/>
                <a:gd name="connsiteX100" fmla="*/ 1219166 w 6849572"/>
                <a:gd name="connsiteY100" fmla="*/ 2425496 h 3428362"/>
                <a:gd name="connsiteX101" fmla="*/ 1498560 w 6849572"/>
                <a:gd name="connsiteY101" fmla="*/ 2360599 h 3428362"/>
                <a:gd name="connsiteX102" fmla="*/ 1520165 w 6849572"/>
                <a:gd name="connsiteY102" fmla="*/ 2356752 h 3428362"/>
                <a:gd name="connsiteX103" fmla="*/ 1522129 w 6849572"/>
                <a:gd name="connsiteY103" fmla="*/ 2356425 h 3428362"/>
                <a:gd name="connsiteX104" fmla="*/ 1524093 w 6849572"/>
                <a:gd name="connsiteY104" fmla="*/ 2356507 h 3428362"/>
                <a:gd name="connsiteX105" fmla="*/ 1549545 w 6849572"/>
                <a:gd name="connsiteY105" fmla="*/ 2352824 h 3428362"/>
                <a:gd name="connsiteX106" fmla="*/ 1557729 w 6849572"/>
                <a:gd name="connsiteY106" fmla="*/ 2352333 h 3428362"/>
                <a:gd name="connsiteX107" fmla="*/ 1587518 w 6849572"/>
                <a:gd name="connsiteY107" fmla="*/ 2348405 h 3428362"/>
                <a:gd name="connsiteX108" fmla="*/ 1595538 w 6849572"/>
                <a:gd name="connsiteY108" fmla="*/ 2348077 h 3428362"/>
                <a:gd name="connsiteX109" fmla="*/ 1629500 w 6849572"/>
                <a:gd name="connsiteY109" fmla="*/ 2344395 h 3428362"/>
                <a:gd name="connsiteX110" fmla="*/ 1641776 w 6849572"/>
                <a:gd name="connsiteY110" fmla="*/ 2343822 h 3428362"/>
                <a:gd name="connsiteX111" fmla="*/ 1688424 w 6849572"/>
                <a:gd name="connsiteY111" fmla="*/ 2340057 h 3428362"/>
                <a:gd name="connsiteX112" fmla="*/ 1709047 w 6849572"/>
                <a:gd name="connsiteY112" fmla="*/ 2339566 h 3428362"/>
                <a:gd name="connsiteX113" fmla="*/ 1884998 w 6849572"/>
                <a:gd name="connsiteY113" fmla="*/ 2337848 h 3428362"/>
                <a:gd name="connsiteX114" fmla="*/ 1937047 w 6849572"/>
                <a:gd name="connsiteY114" fmla="*/ 2339566 h 3428362"/>
                <a:gd name="connsiteX115" fmla="*/ 1957752 w 6849572"/>
                <a:gd name="connsiteY115" fmla="*/ 2340139 h 3428362"/>
                <a:gd name="connsiteX116" fmla="*/ 2012665 w 6849572"/>
                <a:gd name="connsiteY116" fmla="*/ 2343822 h 3428362"/>
                <a:gd name="connsiteX117" fmla="*/ 2025022 w 6849572"/>
                <a:gd name="connsiteY117" fmla="*/ 2344313 h 3428362"/>
                <a:gd name="connsiteX118" fmla="*/ 2063240 w 6849572"/>
                <a:gd name="connsiteY118" fmla="*/ 2347914 h 3428362"/>
                <a:gd name="connsiteX119" fmla="*/ 2075516 w 6849572"/>
                <a:gd name="connsiteY119" fmla="*/ 2348487 h 3428362"/>
                <a:gd name="connsiteX120" fmla="*/ 2109315 w 6849572"/>
                <a:gd name="connsiteY120" fmla="*/ 2352251 h 3428362"/>
                <a:gd name="connsiteX121" fmla="*/ 2117499 w 6849572"/>
                <a:gd name="connsiteY121" fmla="*/ 2352660 h 3428362"/>
                <a:gd name="connsiteX122" fmla="*/ 2147206 w 6849572"/>
                <a:gd name="connsiteY122" fmla="*/ 2356425 h 3428362"/>
                <a:gd name="connsiteX123" fmla="*/ 2155390 w 6849572"/>
                <a:gd name="connsiteY123" fmla="*/ 2356916 h 3428362"/>
                <a:gd name="connsiteX124" fmla="*/ 2185015 w 6849572"/>
                <a:gd name="connsiteY124" fmla="*/ 2360599 h 3428362"/>
                <a:gd name="connsiteX125" fmla="*/ 2186979 w 6849572"/>
                <a:gd name="connsiteY125" fmla="*/ 2360517 h 3428362"/>
                <a:gd name="connsiteX126" fmla="*/ 2188943 w 6849572"/>
                <a:gd name="connsiteY126" fmla="*/ 2360844 h 3428362"/>
                <a:gd name="connsiteX127" fmla="*/ 2218650 w 6849572"/>
                <a:gd name="connsiteY127" fmla="*/ 2364855 h 3428362"/>
                <a:gd name="connsiteX128" fmla="*/ 2226916 w 6849572"/>
                <a:gd name="connsiteY128" fmla="*/ 2365509 h 3428362"/>
                <a:gd name="connsiteX129" fmla="*/ 2248112 w 6849572"/>
                <a:gd name="connsiteY129" fmla="*/ 2369028 h 3428362"/>
                <a:gd name="connsiteX130" fmla="*/ 2256296 w 6849572"/>
                <a:gd name="connsiteY130" fmla="*/ 2369601 h 3428362"/>
                <a:gd name="connsiteX131" fmla="*/ 2277491 w 6849572"/>
                <a:gd name="connsiteY131" fmla="*/ 2373202 h 3428362"/>
                <a:gd name="connsiteX132" fmla="*/ 2309981 w 6849572"/>
                <a:gd name="connsiteY132" fmla="*/ 2379258 h 3428362"/>
                <a:gd name="connsiteX133" fmla="*/ 2699529 w 6849572"/>
                <a:gd name="connsiteY133" fmla="*/ 2489984 h 3428362"/>
                <a:gd name="connsiteX134" fmla="*/ 3107408 w 6849572"/>
                <a:gd name="connsiteY134" fmla="*/ 2622479 h 3428362"/>
                <a:gd name="connsiteX135" fmla="*/ 3753353 w 6849572"/>
                <a:gd name="connsiteY135" fmla="*/ 2821100 h 3428362"/>
                <a:gd name="connsiteX136" fmla="*/ 3937733 w 6849572"/>
                <a:gd name="connsiteY136" fmla="*/ 2860873 h 3428362"/>
                <a:gd name="connsiteX137" fmla="*/ 3959174 w 6849572"/>
                <a:gd name="connsiteY137" fmla="*/ 2864965 h 3428362"/>
                <a:gd name="connsiteX138" fmla="*/ 4013597 w 6849572"/>
                <a:gd name="connsiteY138" fmla="*/ 2873885 h 3428362"/>
                <a:gd name="connsiteX139" fmla="*/ 4034874 w 6849572"/>
                <a:gd name="connsiteY139" fmla="*/ 2877567 h 3428362"/>
                <a:gd name="connsiteX140" fmla="*/ 4043140 w 6849572"/>
                <a:gd name="connsiteY140" fmla="*/ 2878140 h 3428362"/>
                <a:gd name="connsiteX141" fmla="*/ 4064336 w 6849572"/>
                <a:gd name="connsiteY141" fmla="*/ 2881741 h 3428362"/>
                <a:gd name="connsiteX142" fmla="*/ 4072602 w 6849572"/>
                <a:gd name="connsiteY142" fmla="*/ 2882314 h 3428362"/>
                <a:gd name="connsiteX143" fmla="*/ 4097971 w 6849572"/>
                <a:gd name="connsiteY143" fmla="*/ 2885915 h 3428362"/>
                <a:gd name="connsiteX144" fmla="*/ 4106237 w 6849572"/>
                <a:gd name="connsiteY144" fmla="*/ 2886406 h 3428362"/>
                <a:gd name="connsiteX145" fmla="*/ 4135944 w 6849572"/>
                <a:gd name="connsiteY145" fmla="*/ 2890007 h 3428362"/>
                <a:gd name="connsiteX146" fmla="*/ 4144046 w 6849572"/>
                <a:gd name="connsiteY146" fmla="*/ 2890334 h 3428362"/>
                <a:gd name="connsiteX147" fmla="*/ 4182182 w 6849572"/>
                <a:gd name="connsiteY147" fmla="*/ 2894181 h 3428362"/>
                <a:gd name="connsiteX148" fmla="*/ 4194622 w 6849572"/>
                <a:gd name="connsiteY148" fmla="*/ 2894754 h 3428362"/>
                <a:gd name="connsiteX149" fmla="*/ 4249535 w 6849572"/>
                <a:gd name="connsiteY149" fmla="*/ 2898355 h 3428362"/>
                <a:gd name="connsiteX150" fmla="*/ 4270240 w 6849572"/>
                <a:gd name="connsiteY150" fmla="*/ 2898764 h 3428362"/>
                <a:gd name="connsiteX151" fmla="*/ 4366726 w 6849572"/>
                <a:gd name="connsiteY151" fmla="*/ 2898927 h 3428362"/>
                <a:gd name="connsiteX152" fmla="*/ 4387513 w 6849572"/>
                <a:gd name="connsiteY152" fmla="*/ 2898355 h 3428362"/>
                <a:gd name="connsiteX153" fmla="*/ 4434079 w 6849572"/>
                <a:gd name="connsiteY153" fmla="*/ 2894590 h 3428362"/>
                <a:gd name="connsiteX154" fmla="*/ 4446273 w 6849572"/>
                <a:gd name="connsiteY154" fmla="*/ 2894099 h 3428362"/>
                <a:gd name="connsiteX155" fmla="*/ 4471970 w 6849572"/>
                <a:gd name="connsiteY155" fmla="*/ 2890334 h 3428362"/>
                <a:gd name="connsiteX156" fmla="*/ 4479990 w 6849572"/>
                <a:gd name="connsiteY156" fmla="*/ 2889925 h 3428362"/>
                <a:gd name="connsiteX157" fmla="*/ 4501431 w 6849572"/>
                <a:gd name="connsiteY157" fmla="*/ 2886079 h 3428362"/>
                <a:gd name="connsiteX158" fmla="*/ 4503395 w 6849572"/>
                <a:gd name="connsiteY158" fmla="*/ 2885751 h 3428362"/>
                <a:gd name="connsiteX159" fmla="*/ 4505441 w 6849572"/>
                <a:gd name="connsiteY159" fmla="*/ 2885833 h 3428362"/>
                <a:gd name="connsiteX160" fmla="*/ 4526719 w 6849572"/>
                <a:gd name="connsiteY160" fmla="*/ 2881905 h 3428362"/>
                <a:gd name="connsiteX161" fmla="*/ 4597509 w 6849572"/>
                <a:gd name="connsiteY161" fmla="*/ 2865701 h 3428362"/>
                <a:gd name="connsiteX162" fmla="*/ 4985911 w 6849572"/>
                <a:gd name="connsiteY162" fmla="*/ 2692860 h 3428362"/>
                <a:gd name="connsiteX163" fmla="*/ 5238216 w 6849572"/>
                <a:gd name="connsiteY163" fmla="*/ 2525829 h 3428362"/>
                <a:gd name="connsiteX164" fmla="*/ 5458196 w 6849572"/>
                <a:gd name="connsiteY164" fmla="*/ 2363218 h 3428362"/>
                <a:gd name="connsiteX165" fmla="*/ 5712956 w 6849572"/>
                <a:gd name="connsiteY165" fmla="*/ 2156823 h 3428362"/>
                <a:gd name="connsiteX166" fmla="*/ 5900038 w 6849572"/>
                <a:gd name="connsiteY166" fmla="*/ 1992820 h 3428362"/>
                <a:gd name="connsiteX167" fmla="*/ 6034497 w 6849572"/>
                <a:gd name="connsiteY167" fmla="*/ 1860652 h 3428362"/>
                <a:gd name="connsiteX168" fmla="*/ 6175830 w 6849572"/>
                <a:gd name="connsiteY168" fmla="*/ 1684947 h 3428362"/>
                <a:gd name="connsiteX169" fmla="*/ 6409232 w 6849572"/>
                <a:gd name="connsiteY169" fmla="*/ 1254644 h 3428362"/>
                <a:gd name="connsiteX170" fmla="*/ 6656873 w 6849572"/>
                <a:gd name="connsiteY170" fmla="*/ 723599 h 3428362"/>
                <a:gd name="connsiteX171" fmla="*/ 6785112 w 6849572"/>
                <a:gd name="connsiteY171" fmla="*/ 407951 h 3428362"/>
                <a:gd name="connsiteX172" fmla="*/ 6843708 w 6849572"/>
                <a:gd name="connsiteY172" fmla="*/ 199347 h 3428362"/>
                <a:gd name="connsiteX173" fmla="*/ 6847227 w 6849572"/>
                <a:gd name="connsiteY173" fmla="*/ 177905 h 3428362"/>
                <a:gd name="connsiteX174" fmla="*/ 6847718 w 6849572"/>
                <a:gd name="connsiteY174" fmla="*/ 165711 h 3428362"/>
                <a:gd name="connsiteX175" fmla="*/ 6847555 w 6849572"/>
                <a:gd name="connsiteY175" fmla="*/ 124465 h 3428362"/>
                <a:gd name="connsiteX176" fmla="*/ 3343755 w 6849572"/>
                <a:gd name="connsiteY176" fmla="*/ 1752217 h 3428362"/>
                <a:gd name="connsiteX177" fmla="*/ 3340727 w 6849572"/>
                <a:gd name="connsiteY177" fmla="*/ 1752054 h 3428362"/>
                <a:gd name="connsiteX178" fmla="*/ 3340891 w 6849572"/>
                <a:gd name="connsiteY178" fmla="*/ 1751317 h 3428362"/>
                <a:gd name="connsiteX179" fmla="*/ 3343755 w 6849572"/>
                <a:gd name="connsiteY179" fmla="*/ 1752217 h 3428362"/>
                <a:gd name="connsiteX180" fmla="*/ 3022378 w 6849572"/>
                <a:gd name="connsiteY180" fmla="*/ 778676 h 3428362"/>
                <a:gd name="connsiteX181" fmla="*/ 3022460 w 6849572"/>
                <a:gd name="connsiteY181" fmla="*/ 776548 h 3428362"/>
                <a:gd name="connsiteX182" fmla="*/ 3025734 w 6849572"/>
                <a:gd name="connsiteY182" fmla="*/ 777612 h 3428362"/>
                <a:gd name="connsiteX183" fmla="*/ 3022378 w 6849572"/>
                <a:gd name="connsiteY183" fmla="*/ 778676 h 3428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6849572" h="3428362">
                  <a:moveTo>
                    <a:pt x="6847555" y="124465"/>
                  </a:moveTo>
                  <a:cubicBezTo>
                    <a:pt x="6843135" y="108425"/>
                    <a:pt x="6842072" y="91730"/>
                    <a:pt x="6835443" y="76181"/>
                  </a:cubicBezTo>
                  <a:cubicBezTo>
                    <a:pt x="6816865" y="32643"/>
                    <a:pt x="6779465" y="14557"/>
                    <a:pt x="6737647" y="1954"/>
                  </a:cubicBezTo>
                  <a:cubicBezTo>
                    <a:pt x="6716696" y="-583"/>
                    <a:pt x="6695828" y="-747"/>
                    <a:pt x="6674959" y="2036"/>
                  </a:cubicBezTo>
                  <a:cubicBezTo>
                    <a:pt x="6641896" y="9483"/>
                    <a:pt x="6610634" y="21268"/>
                    <a:pt x="6581582" y="38863"/>
                  </a:cubicBezTo>
                  <a:cubicBezTo>
                    <a:pt x="6567015" y="47701"/>
                    <a:pt x="6563332" y="41973"/>
                    <a:pt x="6565951" y="27406"/>
                  </a:cubicBezTo>
                  <a:cubicBezTo>
                    <a:pt x="6566360" y="27406"/>
                    <a:pt x="6566606" y="26751"/>
                    <a:pt x="6566687" y="25442"/>
                  </a:cubicBezTo>
                  <a:cubicBezTo>
                    <a:pt x="6566769" y="24214"/>
                    <a:pt x="6566115" y="23232"/>
                    <a:pt x="6564723" y="22414"/>
                  </a:cubicBezTo>
                  <a:cubicBezTo>
                    <a:pt x="6555230" y="25032"/>
                    <a:pt x="6554658" y="33461"/>
                    <a:pt x="6553594" y="40745"/>
                  </a:cubicBezTo>
                  <a:cubicBezTo>
                    <a:pt x="6552203" y="49665"/>
                    <a:pt x="6548356" y="56212"/>
                    <a:pt x="6541154" y="61614"/>
                  </a:cubicBezTo>
                  <a:cubicBezTo>
                    <a:pt x="6461199" y="121437"/>
                    <a:pt x="6399084" y="198037"/>
                    <a:pt x="6338933" y="276356"/>
                  </a:cubicBezTo>
                  <a:cubicBezTo>
                    <a:pt x="6234590" y="412125"/>
                    <a:pt x="6146860" y="558696"/>
                    <a:pt x="6059212" y="705349"/>
                  </a:cubicBezTo>
                  <a:cubicBezTo>
                    <a:pt x="5947504" y="892185"/>
                    <a:pt x="5840787" y="1082130"/>
                    <a:pt x="5716066" y="1260945"/>
                  </a:cubicBezTo>
                  <a:cubicBezTo>
                    <a:pt x="5655098" y="1348266"/>
                    <a:pt x="5589055" y="1431659"/>
                    <a:pt x="5513682" y="1507195"/>
                  </a:cubicBezTo>
                  <a:cubicBezTo>
                    <a:pt x="5457705" y="1563254"/>
                    <a:pt x="5397145" y="1614075"/>
                    <a:pt x="5331920" y="1659086"/>
                  </a:cubicBezTo>
                  <a:cubicBezTo>
                    <a:pt x="5249837" y="1715718"/>
                    <a:pt x="5163417" y="1764329"/>
                    <a:pt x="5071103" y="1802302"/>
                  </a:cubicBezTo>
                  <a:cubicBezTo>
                    <a:pt x="5065047" y="1805166"/>
                    <a:pt x="5059810" y="1809340"/>
                    <a:pt x="5055064" y="1814005"/>
                  </a:cubicBezTo>
                  <a:cubicBezTo>
                    <a:pt x="5032885" y="1837574"/>
                    <a:pt x="5008252" y="1858443"/>
                    <a:pt x="4980100" y="1874483"/>
                  </a:cubicBezTo>
                  <a:cubicBezTo>
                    <a:pt x="4869783" y="1937580"/>
                    <a:pt x="4750381" y="1970724"/>
                    <a:pt x="4623943" y="1976043"/>
                  </a:cubicBezTo>
                  <a:cubicBezTo>
                    <a:pt x="4548488" y="1979235"/>
                    <a:pt x="4473034" y="1976453"/>
                    <a:pt x="4397497" y="1969251"/>
                  </a:cubicBezTo>
                  <a:cubicBezTo>
                    <a:pt x="4250598" y="1955256"/>
                    <a:pt x="4106892" y="1925549"/>
                    <a:pt x="3964576" y="1887822"/>
                  </a:cubicBezTo>
                  <a:cubicBezTo>
                    <a:pt x="3804174" y="1845348"/>
                    <a:pt x="3644181" y="1800992"/>
                    <a:pt x="3480342" y="1773004"/>
                  </a:cubicBezTo>
                  <a:cubicBezTo>
                    <a:pt x="3446789" y="1767275"/>
                    <a:pt x="3413481" y="1759992"/>
                    <a:pt x="3381318" y="1755573"/>
                  </a:cubicBezTo>
                  <a:cubicBezTo>
                    <a:pt x="3384346" y="1755573"/>
                    <a:pt x="3387374" y="1755573"/>
                    <a:pt x="3390402" y="1755736"/>
                  </a:cubicBezTo>
                  <a:cubicBezTo>
                    <a:pt x="3397195" y="1753936"/>
                    <a:pt x="3404069" y="1753036"/>
                    <a:pt x="3411107" y="1752790"/>
                  </a:cubicBezTo>
                  <a:cubicBezTo>
                    <a:pt x="3415936" y="1752627"/>
                    <a:pt x="3420109" y="1752545"/>
                    <a:pt x="3423710" y="1752381"/>
                  </a:cubicBezTo>
                  <a:cubicBezTo>
                    <a:pt x="3433695" y="1755491"/>
                    <a:pt x="3444661" y="1750335"/>
                    <a:pt x="3454399" y="1755327"/>
                  </a:cubicBezTo>
                  <a:cubicBezTo>
                    <a:pt x="3498183" y="1753936"/>
                    <a:pt x="3541147" y="1764575"/>
                    <a:pt x="3584849" y="1763838"/>
                  </a:cubicBezTo>
                  <a:cubicBezTo>
                    <a:pt x="3589023" y="1761383"/>
                    <a:pt x="3593196" y="1759992"/>
                    <a:pt x="3597288" y="1763920"/>
                  </a:cubicBezTo>
                  <a:cubicBezTo>
                    <a:pt x="3607682" y="1772022"/>
                    <a:pt x="3619793" y="1766375"/>
                    <a:pt x="3631005" y="1768094"/>
                  </a:cubicBezTo>
                  <a:cubicBezTo>
                    <a:pt x="3642463" y="1771858"/>
                    <a:pt x="3654493" y="1771040"/>
                    <a:pt x="3666114" y="1772922"/>
                  </a:cubicBezTo>
                  <a:cubicBezTo>
                    <a:pt x="3759490" y="1787980"/>
                    <a:pt x="3853031" y="1801893"/>
                    <a:pt x="3945917" y="1819652"/>
                  </a:cubicBezTo>
                  <a:cubicBezTo>
                    <a:pt x="4079803" y="1845266"/>
                    <a:pt x="4213117" y="1873337"/>
                    <a:pt x="4348477" y="1891096"/>
                  </a:cubicBezTo>
                  <a:cubicBezTo>
                    <a:pt x="4430150" y="1901735"/>
                    <a:pt x="4511907" y="1908445"/>
                    <a:pt x="4593990" y="1910737"/>
                  </a:cubicBezTo>
                  <a:cubicBezTo>
                    <a:pt x="4649803" y="1912292"/>
                    <a:pt x="4705289" y="1906072"/>
                    <a:pt x="4760611" y="1898625"/>
                  </a:cubicBezTo>
                  <a:cubicBezTo>
                    <a:pt x="4832056" y="1888968"/>
                    <a:pt x="4901863" y="1873419"/>
                    <a:pt x="4968152" y="1844284"/>
                  </a:cubicBezTo>
                  <a:cubicBezTo>
                    <a:pt x="4988939" y="1836674"/>
                    <a:pt x="5009480" y="1828736"/>
                    <a:pt x="5028057" y="1816378"/>
                  </a:cubicBezTo>
                  <a:cubicBezTo>
                    <a:pt x="5046961" y="1803857"/>
                    <a:pt x="5066357" y="1792154"/>
                    <a:pt x="5085589" y="1780124"/>
                  </a:cubicBezTo>
                  <a:cubicBezTo>
                    <a:pt x="5092791" y="1772513"/>
                    <a:pt x="5099583" y="1764575"/>
                    <a:pt x="5107194" y="1757373"/>
                  </a:cubicBezTo>
                  <a:cubicBezTo>
                    <a:pt x="5180275" y="1688302"/>
                    <a:pt x="5214401" y="1601308"/>
                    <a:pt x="5224467" y="1503185"/>
                  </a:cubicBezTo>
                  <a:cubicBezTo>
                    <a:pt x="5224386" y="1493446"/>
                    <a:pt x="5224958" y="1483626"/>
                    <a:pt x="5224140" y="1473887"/>
                  </a:cubicBezTo>
                  <a:cubicBezTo>
                    <a:pt x="5219230" y="1418319"/>
                    <a:pt x="5214810" y="1362834"/>
                    <a:pt x="5138128" y="1310621"/>
                  </a:cubicBezTo>
                  <a:cubicBezTo>
                    <a:pt x="5094673" y="1280996"/>
                    <a:pt x="5044588" y="1266101"/>
                    <a:pt x="4994503" y="1252680"/>
                  </a:cubicBezTo>
                  <a:cubicBezTo>
                    <a:pt x="4835575" y="1210124"/>
                    <a:pt x="4672554" y="1192938"/>
                    <a:pt x="4509370" y="1178044"/>
                  </a:cubicBezTo>
                  <a:cubicBezTo>
                    <a:pt x="4412474" y="1169205"/>
                    <a:pt x="4315578" y="1160858"/>
                    <a:pt x="4219418" y="1145800"/>
                  </a:cubicBezTo>
                  <a:cubicBezTo>
                    <a:pt x="4058525" y="1120676"/>
                    <a:pt x="3901479" y="1079430"/>
                    <a:pt x="3745578" y="1033109"/>
                  </a:cubicBezTo>
                  <a:cubicBezTo>
                    <a:pt x="3714234" y="1023780"/>
                    <a:pt x="3476905" y="941205"/>
                    <a:pt x="3470276" y="938669"/>
                  </a:cubicBezTo>
                  <a:cubicBezTo>
                    <a:pt x="3427475" y="922301"/>
                    <a:pt x="3317567" y="878763"/>
                    <a:pt x="3312575" y="876553"/>
                  </a:cubicBezTo>
                  <a:cubicBezTo>
                    <a:pt x="3279594" y="861905"/>
                    <a:pt x="3175660" y="820004"/>
                    <a:pt x="3169768" y="817549"/>
                  </a:cubicBezTo>
                  <a:cubicBezTo>
                    <a:pt x="3095950" y="787269"/>
                    <a:pt x="2709022" y="619010"/>
                    <a:pt x="2636841" y="587748"/>
                  </a:cubicBezTo>
                  <a:cubicBezTo>
                    <a:pt x="2581355" y="563688"/>
                    <a:pt x="2526033" y="539219"/>
                    <a:pt x="2470710" y="514995"/>
                  </a:cubicBezTo>
                  <a:cubicBezTo>
                    <a:pt x="2467355" y="514094"/>
                    <a:pt x="2463918" y="513522"/>
                    <a:pt x="2460726" y="512212"/>
                  </a:cubicBezTo>
                  <a:cubicBezTo>
                    <a:pt x="2323812" y="457381"/>
                    <a:pt x="2184769" y="409015"/>
                    <a:pt x="2041308" y="373906"/>
                  </a:cubicBezTo>
                  <a:cubicBezTo>
                    <a:pt x="1956606" y="353201"/>
                    <a:pt x="1871331" y="336261"/>
                    <a:pt x="1784747" y="325459"/>
                  </a:cubicBezTo>
                  <a:cubicBezTo>
                    <a:pt x="1734171" y="319157"/>
                    <a:pt x="1683431" y="316211"/>
                    <a:pt x="1632692" y="312119"/>
                  </a:cubicBezTo>
                  <a:cubicBezTo>
                    <a:pt x="1540134" y="304672"/>
                    <a:pt x="1448557" y="312119"/>
                    <a:pt x="1357145" y="323985"/>
                  </a:cubicBezTo>
                  <a:cubicBezTo>
                    <a:pt x="1297567" y="331760"/>
                    <a:pt x="1240035" y="349192"/>
                    <a:pt x="1181930" y="363922"/>
                  </a:cubicBezTo>
                  <a:cubicBezTo>
                    <a:pt x="1028730" y="402877"/>
                    <a:pt x="885677" y="464501"/>
                    <a:pt x="754901" y="553622"/>
                  </a:cubicBezTo>
                  <a:cubicBezTo>
                    <a:pt x="612912" y="650354"/>
                    <a:pt x="489256" y="767055"/>
                    <a:pt x="380657" y="900041"/>
                  </a:cubicBezTo>
                  <a:cubicBezTo>
                    <a:pt x="250535" y="1059461"/>
                    <a:pt x="160432" y="1239422"/>
                    <a:pt x="104209" y="1436815"/>
                  </a:cubicBezTo>
                  <a:cubicBezTo>
                    <a:pt x="53797" y="1613912"/>
                    <a:pt x="30064" y="1795591"/>
                    <a:pt x="15906" y="1978580"/>
                  </a:cubicBezTo>
                  <a:cubicBezTo>
                    <a:pt x="10178" y="2052316"/>
                    <a:pt x="4695" y="2126297"/>
                    <a:pt x="6495" y="2200524"/>
                  </a:cubicBezTo>
                  <a:cubicBezTo>
                    <a:pt x="6659" y="2206662"/>
                    <a:pt x="7804" y="2213291"/>
                    <a:pt x="2812" y="2218529"/>
                  </a:cubicBezTo>
                  <a:cubicBezTo>
                    <a:pt x="2649" y="2232441"/>
                    <a:pt x="2485" y="2246271"/>
                    <a:pt x="2321" y="2260184"/>
                  </a:cubicBezTo>
                  <a:cubicBezTo>
                    <a:pt x="-1607" y="2291282"/>
                    <a:pt x="603" y="2322544"/>
                    <a:pt x="766" y="2353724"/>
                  </a:cubicBezTo>
                  <a:cubicBezTo>
                    <a:pt x="930" y="2399554"/>
                    <a:pt x="-1607" y="2445383"/>
                    <a:pt x="2239" y="2491130"/>
                  </a:cubicBezTo>
                  <a:cubicBezTo>
                    <a:pt x="2403" y="2506434"/>
                    <a:pt x="2567" y="2521737"/>
                    <a:pt x="2730" y="2537123"/>
                  </a:cubicBezTo>
                  <a:cubicBezTo>
                    <a:pt x="6577" y="2545061"/>
                    <a:pt x="4367" y="2553490"/>
                    <a:pt x="4613" y="2561756"/>
                  </a:cubicBezTo>
                  <a:cubicBezTo>
                    <a:pt x="5840" y="2597110"/>
                    <a:pt x="2567" y="2632463"/>
                    <a:pt x="6413" y="2667735"/>
                  </a:cubicBezTo>
                  <a:cubicBezTo>
                    <a:pt x="6577" y="2676083"/>
                    <a:pt x="6741" y="2684349"/>
                    <a:pt x="6986" y="2692696"/>
                  </a:cubicBezTo>
                  <a:cubicBezTo>
                    <a:pt x="10751" y="2699898"/>
                    <a:pt x="8541" y="2707672"/>
                    <a:pt x="8868" y="2715120"/>
                  </a:cubicBezTo>
                  <a:cubicBezTo>
                    <a:pt x="10014" y="2737134"/>
                    <a:pt x="6986" y="2759312"/>
                    <a:pt x="10587" y="2781245"/>
                  </a:cubicBezTo>
                  <a:cubicBezTo>
                    <a:pt x="10751" y="2788119"/>
                    <a:pt x="10996" y="2795075"/>
                    <a:pt x="11160" y="2801950"/>
                  </a:cubicBezTo>
                  <a:cubicBezTo>
                    <a:pt x="16643" y="2825683"/>
                    <a:pt x="9687" y="2850070"/>
                    <a:pt x="14842" y="2873803"/>
                  </a:cubicBezTo>
                  <a:cubicBezTo>
                    <a:pt x="15006" y="2879286"/>
                    <a:pt x="15170" y="2884769"/>
                    <a:pt x="15333" y="2890252"/>
                  </a:cubicBezTo>
                  <a:cubicBezTo>
                    <a:pt x="20735" y="2909730"/>
                    <a:pt x="13942" y="2929944"/>
                    <a:pt x="19016" y="2949421"/>
                  </a:cubicBezTo>
                  <a:cubicBezTo>
                    <a:pt x="19180" y="2954904"/>
                    <a:pt x="19344" y="2960469"/>
                    <a:pt x="19507" y="2965952"/>
                  </a:cubicBezTo>
                  <a:cubicBezTo>
                    <a:pt x="24827" y="2983957"/>
                    <a:pt x="18361" y="3002779"/>
                    <a:pt x="23108" y="3020865"/>
                  </a:cubicBezTo>
                  <a:cubicBezTo>
                    <a:pt x="23354" y="3027740"/>
                    <a:pt x="23517" y="3034614"/>
                    <a:pt x="23763" y="3041489"/>
                  </a:cubicBezTo>
                  <a:cubicBezTo>
                    <a:pt x="29000" y="3056710"/>
                    <a:pt x="22535" y="3072914"/>
                    <a:pt x="27445" y="3088136"/>
                  </a:cubicBezTo>
                  <a:cubicBezTo>
                    <a:pt x="27609" y="3092228"/>
                    <a:pt x="27773" y="3096320"/>
                    <a:pt x="27936" y="3100493"/>
                  </a:cubicBezTo>
                  <a:cubicBezTo>
                    <a:pt x="33338" y="3117107"/>
                    <a:pt x="26709" y="3134538"/>
                    <a:pt x="31537" y="3151151"/>
                  </a:cubicBezTo>
                  <a:cubicBezTo>
                    <a:pt x="31701" y="3155243"/>
                    <a:pt x="31947" y="3159417"/>
                    <a:pt x="32110" y="3163508"/>
                  </a:cubicBezTo>
                  <a:cubicBezTo>
                    <a:pt x="37511" y="3178730"/>
                    <a:pt x="30801" y="3194852"/>
                    <a:pt x="35957" y="3210074"/>
                  </a:cubicBezTo>
                  <a:cubicBezTo>
                    <a:pt x="36120" y="3214166"/>
                    <a:pt x="36202" y="3218258"/>
                    <a:pt x="36366" y="3222268"/>
                  </a:cubicBezTo>
                  <a:cubicBezTo>
                    <a:pt x="41603" y="3236017"/>
                    <a:pt x="35220" y="3250829"/>
                    <a:pt x="39967" y="3264660"/>
                  </a:cubicBezTo>
                  <a:cubicBezTo>
                    <a:pt x="40130" y="3268752"/>
                    <a:pt x="40376" y="3272844"/>
                    <a:pt x="40539" y="3276935"/>
                  </a:cubicBezTo>
                  <a:cubicBezTo>
                    <a:pt x="45532" y="3287902"/>
                    <a:pt x="39721" y="3299932"/>
                    <a:pt x="43977" y="3310898"/>
                  </a:cubicBezTo>
                  <a:cubicBezTo>
                    <a:pt x="44222" y="3315072"/>
                    <a:pt x="44386" y="3319246"/>
                    <a:pt x="44631" y="3323420"/>
                  </a:cubicBezTo>
                  <a:cubicBezTo>
                    <a:pt x="49869" y="3334222"/>
                    <a:pt x="43813" y="3346252"/>
                    <a:pt x="48232" y="3357137"/>
                  </a:cubicBezTo>
                  <a:cubicBezTo>
                    <a:pt x="48478" y="3361229"/>
                    <a:pt x="48723" y="3365402"/>
                    <a:pt x="48887" y="3369494"/>
                  </a:cubicBezTo>
                  <a:cubicBezTo>
                    <a:pt x="52651" y="3375632"/>
                    <a:pt x="50033" y="3382424"/>
                    <a:pt x="50933" y="3388808"/>
                  </a:cubicBezTo>
                  <a:cubicBezTo>
                    <a:pt x="54206" y="3394946"/>
                    <a:pt x="60262" y="3400593"/>
                    <a:pt x="53634" y="3408121"/>
                  </a:cubicBezTo>
                  <a:cubicBezTo>
                    <a:pt x="55598" y="3415732"/>
                    <a:pt x="54043" y="3426208"/>
                    <a:pt x="64272" y="3428090"/>
                  </a:cubicBezTo>
                  <a:cubicBezTo>
                    <a:pt x="75402" y="3430136"/>
                    <a:pt x="79331" y="3420233"/>
                    <a:pt x="83913" y="3412377"/>
                  </a:cubicBezTo>
                  <a:cubicBezTo>
                    <a:pt x="116158" y="3356155"/>
                    <a:pt x="148402" y="3299932"/>
                    <a:pt x="180809" y="3243791"/>
                  </a:cubicBezTo>
                  <a:cubicBezTo>
                    <a:pt x="231876" y="3155570"/>
                    <a:pt x="290881" y="3072832"/>
                    <a:pt x="357742" y="2995987"/>
                  </a:cubicBezTo>
                  <a:cubicBezTo>
                    <a:pt x="402180" y="2944920"/>
                    <a:pt x="449646" y="2896636"/>
                    <a:pt x="500631" y="2851707"/>
                  </a:cubicBezTo>
                  <a:cubicBezTo>
                    <a:pt x="546624" y="2811197"/>
                    <a:pt x="593271" y="2771506"/>
                    <a:pt x="642129" y="2734515"/>
                  </a:cubicBezTo>
                  <a:cubicBezTo>
                    <a:pt x="726503" y="2670600"/>
                    <a:pt x="814888" y="2612905"/>
                    <a:pt x="907528" y="2561428"/>
                  </a:cubicBezTo>
                  <a:cubicBezTo>
                    <a:pt x="1007206" y="2506106"/>
                    <a:pt x="1111140" y="2461014"/>
                    <a:pt x="1219166" y="2425496"/>
                  </a:cubicBezTo>
                  <a:cubicBezTo>
                    <a:pt x="1310252" y="2395544"/>
                    <a:pt x="1403547" y="2374102"/>
                    <a:pt x="1498560" y="2360599"/>
                  </a:cubicBezTo>
                  <a:cubicBezTo>
                    <a:pt x="1505189" y="2356098"/>
                    <a:pt x="1513536" y="2361335"/>
                    <a:pt x="1520165" y="2356752"/>
                  </a:cubicBezTo>
                  <a:lnTo>
                    <a:pt x="1522129" y="2356425"/>
                  </a:lnTo>
                  <a:lnTo>
                    <a:pt x="1524093" y="2356507"/>
                  </a:lnTo>
                  <a:cubicBezTo>
                    <a:pt x="1532032" y="2351597"/>
                    <a:pt x="1541525" y="2357243"/>
                    <a:pt x="1549545" y="2352824"/>
                  </a:cubicBezTo>
                  <a:cubicBezTo>
                    <a:pt x="1552246" y="2352660"/>
                    <a:pt x="1554946" y="2352497"/>
                    <a:pt x="1557729" y="2352333"/>
                  </a:cubicBezTo>
                  <a:cubicBezTo>
                    <a:pt x="1567140" y="2347095"/>
                    <a:pt x="1578106" y="2353561"/>
                    <a:pt x="1587518" y="2348405"/>
                  </a:cubicBezTo>
                  <a:cubicBezTo>
                    <a:pt x="1590218" y="2348323"/>
                    <a:pt x="1592837" y="2348159"/>
                    <a:pt x="1595538" y="2348077"/>
                  </a:cubicBezTo>
                  <a:cubicBezTo>
                    <a:pt x="1606422" y="2343004"/>
                    <a:pt x="1618534" y="2349141"/>
                    <a:pt x="1629500" y="2344395"/>
                  </a:cubicBezTo>
                  <a:cubicBezTo>
                    <a:pt x="1633592" y="2344231"/>
                    <a:pt x="1637684" y="2343986"/>
                    <a:pt x="1641776" y="2343822"/>
                  </a:cubicBezTo>
                  <a:cubicBezTo>
                    <a:pt x="1656998" y="2338584"/>
                    <a:pt x="1673202" y="2345131"/>
                    <a:pt x="1688424" y="2340057"/>
                  </a:cubicBezTo>
                  <a:cubicBezTo>
                    <a:pt x="1695298" y="2339894"/>
                    <a:pt x="1702172" y="2339730"/>
                    <a:pt x="1709047" y="2339566"/>
                  </a:cubicBezTo>
                  <a:cubicBezTo>
                    <a:pt x="1767642" y="2335147"/>
                    <a:pt x="1826320" y="2338503"/>
                    <a:pt x="1884998" y="2337848"/>
                  </a:cubicBezTo>
                  <a:cubicBezTo>
                    <a:pt x="1902347" y="2337684"/>
                    <a:pt x="1919861" y="2335229"/>
                    <a:pt x="1937047" y="2339566"/>
                  </a:cubicBezTo>
                  <a:cubicBezTo>
                    <a:pt x="1943921" y="2339730"/>
                    <a:pt x="1950877" y="2339894"/>
                    <a:pt x="1957752" y="2340139"/>
                  </a:cubicBezTo>
                  <a:cubicBezTo>
                    <a:pt x="1975838" y="2345131"/>
                    <a:pt x="1994660" y="2338421"/>
                    <a:pt x="2012665" y="2343822"/>
                  </a:cubicBezTo>
                  <a:cubicBezTo>
                    <a:pt x="2016756" y="2343986"/>
                    <a:pt x="2020930" y="2344149"/>
                    <a:pt x="2025022" y="2344313"/>
                  </a:cubicBezTo>
                  <a:cubicBezTo>
                    <a:pt x="2037380" y="2349059"/>
                    <a:pt x="2050883" y="2342758"/>
                    <a:pt x="2063240" y="2347914"/>
                  </a:cubicBezTo>
                  <a:cubicBezTo>
                    <a:pt x="2067332" y="2348077"/>
                    <a:pt x="2071424" y="2348241"/>
                    <a:pt x="2075516" y="2348487"/>
                  </a:cubicBezTo>
                  <a:cubicBezTo>
                    <a:pt x="2086400" y="2353315"/>
                    <a:pt x="2098512" y="2346932"/>
                    <a:pt x="2109315" y="2352251"/>
                  </a:cubicBezTo>
                  <a:cubicBezTo>
                    <a:pt x="2112016" y="2352415"/>
                    <a:pt x="2114798" y="2352579"/>
                    <a:pt x="2117499" y="2352660"/>
                  </a:cubicBezTo>
                  <a:cubicBezTo>
                    <a:pt x="2126992" y="2357325"/>
                    <a:pt x="2137794" y="2351269"/>
                    <a:pt x="2147206" y="2356425"/>
                  </a:cubicBezTo>
                  <a:cubicBezTo>
                    <a:pt x="2149906" y="2356589"/>
                    <a:pt x="2152689" y="2356752"/>
                    <a:pt x="2155390" y="2356916"/>
                  </a:cubicBezTo>
                  <a:cubicBezTo>
                    <a:pt x="2164801" y="2361499"/>
                    <a:pt x="2175603" y="2355525"/>
                    <a:pt x="2185015" y="2360599"/>
                  </a:cubicBezTo>
                  <a:lnTo>
                    <a:pt x="2186979" y="2360517"/>
                  </a:lnTo>
                  <a:lnTo>
                    <a:pt x="2188943" y="2360844"/>
                  </a:lnTo>
                  <a:cubicBezTo>
                    <a:pt x="2198355" y="2366000"/>
                    <a:pt x="2209321" y="2359535"/>
                    <a:pt x="2218650" y="2364855"/>
                  </a:cubicBezTo>
                  <a:cubicBezTo>
                    <a:pt x="2221433" y="2365100"/>
                    <a:pt x="2224133" y="2365264"/>
                    <a:pt x="2226916" y="2365509"/>
                  </a:cubicBezTo>
                  <a:cubicBezTo>
                    <a:pt x="2233545" y="2369356"/>
                    <a:pt x="2241646" y="2364527"/>
                    <a:pt x="2248112" y="2369028"/>
                  </a:cubicBezTo>
                  <a:cubicBezTo>
                    <a:pt x="2250812" y="2369192"/>
                    <a:pt x="2253595" y="2369437"/>
                    <a:pt x="2256296" y="2369601"/>
                  </a:cubicBezTo>
                  <a:cubicBezTo>
                    <a:pt x="2262924" y="2373611"/>
                    <a:pt x="2271026" y="2368619"/>
                    <a:pt x="2277491" y="2373202"/>
                  </a:cubicBezTo>
                  <a:cubicBezTo>
                    <a:pt x="2288294" y="2375166"/>
                    <a:pt x="2299342" y="2376639"/>
                    <a:pt x="2309981" y="2379258"/>
                  </a:cubicBezTo>
                  <a:cubicBezTo>
                    <a:pt x="2441085" y="2411747"/>
                    <a:pt x="2570880" y="2449147"/>
                    <a:pt x="2699529" y="2489984"/>
                  </a:cubicBezTo>
                  <a:cubicBezTo>
                    <a:pt x="2835788" y="2533276"/>
                    <a:pt x="2971803" y="2577387"/>
                    <a:pt x="3107408" y="2622479"/>
                  </a:cubicBezTo>
                  <a:cubicBezTo>
                    <a:pt x="3321250" y="2693678"/>
                    <a:pt x="3534764" y="2765695"/>
                    <a:pt x="3753353" y="2821100"/>
                  </a:cubicBezTo>
                  <a:cubicBezTo>
                    <a:pt x="3814322" y="2836567"/>
                    <a:pt x="3875455" y="2851461"/>
                    <a:pt x="3937733" y="2860873"/>
                  </a:cubicBezTo>
                  <a:cubicBezTo>
                    <a:pt x="3944198" y="2865865"/>
                    <a:pt x="3952709" y="2860136"/>
                    <a:pt x="3959174" y="2864965"/>
                  </a:cubicBezTo>
                  <a:cubicBezTo>
                    <a:pt x="3976770" y="2871266"/>
                    <a:pt x="3995183" y="2872494"/>
                    <a:pt x="4013597" y="2873885"/>
                  </a:cubicBezTo>
                  <a:cubicBezTo>
                    <a:pt x="4020144" y="2878140"/>
                    <a:pt x="4028327" y="2872903"/>
                    <a:pt x="4034874" y="2877567"/>
                  </a:cubicBezTo>
                  <a:cubicBezTo>
                    <a:pt x="4037657" y="2877731"/>
                    <a:pt x="4040357" y="2877977"/>
                    <a:pt x="4043140" y="2878140"/>
                  </a:cubicBezTo>
                  <a:cubicBezTo>
                    <a:pt x="4049687" y="2882150"/>
                    <a:pt x="4057871" y="2877158"/>
                    <a:pt x="4064336" y="2881741"/>
                  </a:cubicBezTo>
                  <a:cubicBezTo>
                    <a:pt x="4067118" y="2881905"/>
                    <a:pt x="4069819" y="2882150"/>
                    <a:pt x="4072602" y="2882314"/>
                  </a:cubicBezTo>
                  <a:cubicBezTo>
                    <a:pt x="4080622" y="2886570"/>
                    <a:pt x="4090033" y="2881005"/>
                    <a:pt x="4097971" y="2885915"/>
                  </a:cubicBezTo>
                  <a:cubicBezTo>
                    <a:pt x="4100754" y="2886079"/>
                    <a:pt x="4103454" y="2886242"/>
                    <a:pt x="4106237" y="2886406"/>
                  </a:cubicBezTo>
                  <a:cubicBezTo>
                    <a:pt x="4115730" y="2890907"/>
                    <a:pt x="4126451" y="2885015"/>
                    <a:pt x="4135944" y="2890007"/>
                  </a:cubicBezTo>
                  <a:cubicBezTo>
                    <a:pt x="4138645" y="2890089"/>
                    <a:pt x="4141345" y="2890252"/>
                    <a:pt x="4144046" y="2890334"/>
                  </a:cubicBezTo>
                  <a:cubicBezTo>
                    <a:pt x="4156403" y="2895326"/>
                    <a:pt x="4169906" y="2888943"/>
                    <a:pt x="4182182" y="2894181"/>
                  </a:cubicBezTo>
                  <a:cubicBezTo>
                    <a:pt x="4186356" y="2894344"/>
                    <a:pt x="4190448" y="2894590"/>
                    <a:pt x="4194622" y="2894754"/>
                  </a:cubicBezTo>
                  <a:cubicBezTo>
                    <a:pt x="4212708" y="2899500"/>
                    <a:pt x="4231531" y="2893035"/>
                    <a:pt x="4249535" y="2898355"/>
                  </a:cubicBezTo>
                  <a:cubicBezTo>
                    <a:pt x="4256409" y="2898518"/>
                    <a:pt x="4263365" y="2898600"/>
                    <a:pt x="4270240" y="2898764"/>
                  </a:cubicBezTo>
                  <a:cubicBezTo>
                    <a:pt x="4302402" y="2901874"/>
                    <a:pt x="4334564" y="2901628"/>
                    <a:pt x="4366726" y="2898927"/>
                  </a:cubicBezTo>
                  <a:cubicBezTo>
                    <a:pt x="4373683" y="2898764"/>
                    <a:pt x="4380557" y="2898600"/>
                    <a:pt x="4387513" y="2898355"/>
                  </a:cubicBezTo>
                  <a:cubicBezTo>
                    <a:pt x="4402735" y="2893035"/>
                    <a:pt x="4418857" y="2899582"/>
                    <a:pt x="4434079" y="2894590"/>
                  </a:cubicBezTo>
                  <a:cubicBezTo>
                    <a:pt x="4438171" y="2894426"/>
                    <a:pt x="4442181" y="2894263"/>
                    <a:pt x="4446273" y="2894099"/>
                  </a:cubicBezTo>
                  <a:cubicBezTo>
                    <a:pt x="4454293" y="2889352"/>
                    <a:pt x="4463867" y="2894999"/>
                    <a:pt x="4471970" y="2890334"/>
                  </a:cubicBezTo>
                  <a:cubicBezTo>
                    <a:pt x="4474670" y="2890171"/>
                    <a:pt x="4477289" y="2890089"/>
                    <a:pt x="4479990" y="2889925"/>
                  </a:cubicBezTo>
                  <a:cubicBezTo>
                    <a:pt x="4486537" y="2885342"/>
                    <a:pt x="4494884" y="2890662"/>
                    <a:pt x="4501431" y="2886079"/>
                  </a:cubicBezTo>
                  <a:lnTo>
                    <a:pt x="4503395" y="2885751"/>
                  </a:lnTo>
                  <a:lnTo>
                    <a:pt x="4505441" y="2885833"/>
                  </a:lnTo>
                  <a:cubicBezTo>
                    <a:pt x="4511907" y="2881005"/>
                    <a:pt x="4520254" y="2886570"/>
                    <a:pt x="4526719" y="2881905"/>
                  </a:cubicBezTo>
                  <a:cubicBezTo>
                    <a:pt x="4550452" y="2876995"/>
                    <a:pt x="4574021" y="2871757"/>
                    <a:pt x="4597509" y="2865701"/>
                  </a:cubicBezTo>
                  <a:cubicBezTo>
                    <a:pt x="4736715" y="2829775"/>
                    <a:pt x="4863399" y="2765859"/>
                    <a:pt x="4985911" y="2692860"/>
                  </a:cubicBezTo>
                  <a:cubicBezTo>
                    <a:pt x="5072576" y="2641220"/>
                    <a:pt x="5156706" y="2585407"/>
                    <a:pt x="5238216" y="2525829"/>
                  </a:cubicBezTo>
                  <a:cubicBezTo>
                    <a:pt x="5311788" y="2471980"/>
                    <a:pt x="5386424" y="2419440"/>
                    <a:pt x="5458196" y="2363218"/>
                  </a:cubicBezTo>
                  <a:cubicBezTo>
                    <a:pt x="5544289" y="2295865"/>
                    <a:pt x="5629891" y="2227940"/>
                    <a:pt x="5712956" y="2156823"/>
                  </a:cubicBezTo>
                  <a:cubicBezTo>
                    <a:pt x="5775972" y="2102892"/>
                    <a:pt x="5839560" y="2049534"/>
                    <a:pt x="5900038" y="1992820"/>
                  </a:cubicBezTo>
                  <a:cubicBezTo>
                    <a:pt x="5945785" y="1949855"/>
                    <a:pt x="5992105" y="1907381"/>
                    <a:pt x="6034497" y="1860652"/>
                  </a:cubicBezTo>
                  <a:cubicBezTo>
                    <a:pt x="6085155" y="1804757"/>
                    <a:pt x="6133848" y="1747552"/>
                    <a:pt x="6175830" y="1684947"/>
                  </a:cubicBezTo>
                  <a:cubicBezTo>
                    <a:pt x="6266916" y="1548769"/>
                    <a:pt x="6337379" y="1401215"/>
                    <a:pt x="6409232" y="1254644"/>
                  </a:cubicBezTo>
                  <a:cubicBezTo>
                    <a:pt x="6495243" y="1079266"/>
                    <a:pt x="6578636" y="902660"/>
                    <a:pt x="6656873" y="723599"/>
                  </a:cubicBezTo>
                  <a:cubicBezTo>
                    <a:pt x="6702375" y="619501"/>
                    <a:pt x="6746239" y="514749"/>
                    <a:pt x="6785112" y="407951"/>
                  </a:cubicBezTo>
                  <a:cubicBezTo>
                    <a:pt x="6809909" y="339862"/>
                    <a:pt x="6829387" y="270382"/>
                    <a:pt x="6843708" y="199347"/>
                  </a:cubicBezTo>
                  <a:cubicBezTo>
                    <a:pt x="6847636" y="192636"/>
                    <a:pt x="6842808" y="184534"/>
                    <a:pt x="6847227" y="177905"/>
                  </a:cubicBezTo>
                  <a:cubicBezTo>
                    <a:pt x="6847391" y="173813"/>
                    <a:pt x="6847555" y="169803"/>
                    <a:pt x="6847718" y="165711"/>
                  </a:cubicBezTo>
                  <a:cubicBezTo>
                    <a:pt x="6850337" y="152290"/>
                    <a:pt x="6850091" y="138377"/>
                    <a:pt x="6847555" y="124465"/>
                  </a:cubicBezTo>
                  <a:close/>
                  <a:moveTo>
                    <a:pt x="3343755" y="1752217"/>
                  </a:moveTo>
                  <a:cubicBezTo>
                    <a:pt x="3342773" y="1752136"/>
                    <a:pt x="3341709" y="1752054"/>
                    <a:pt x="3340727" y="1752054"/>
                  </a:cubicBezTo>
                  <a:cubicBezTo>
                    <a:pt x="3340809" y="1751890"/>
                    <a:pt x="3340891" y="1751644"/>
                    <a:pt x="3340891" y="1751317"/>
                  </a:cubicBezTo>
                  <a:cubicBezTo>
                    <a:pt x="3341873" y="1751644"/>
                    <a:pt x="3342773" y="1751890"/>
                    <a:pt x="3343755" y="1752217"/>
                  </a:cubicBezTo>
                  <a:close/>
                  <a:moveTo>
                    <a:pt x="3022378" y="778676"/>
                  </a:moveTo>
                  <a:cubicBezTo>
                    <a:pt x="3022460" y="777857"/>
                    <a:pt x="3022460" y="777203"/>
                    <a:pt x="3022460" y="776548"/>
                  </a:cubicBezTo>
                  <a:cubicBezTo>
                    <a:pt x="3023524" y="776957"/>
                    <a:pt x="3024588" y="777203"/>
                    <a:pt x="3025734" y="777612"/>
                  </a:cubicBezTo>
                  <a:cubicBezTo>
                    <a:pt x="3024424" y="777857"/>
                    <a:pt x="3023442" y="778267"/>
                    <a:pt x="3022378" y="778676"/>
                  </a:cubicBezTo>
                  <a:close/>
                </a:path>
              </a:pathLst>
            </a:custGeom>
            <a:solidFill>
              <a:srgbClr val="F9C9A9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7">
              <a:extLst>
                <a:ext uri="{FF2B5EF4-FFF2-40B4-BE49-F238E27FC236}">
                  <a16:creationId xmlns:a16="http://schemas.microsoft.com/office/drawing/2014/main" id="{5B4BBC43-22E7-4113-AD1C-E46F627CA117}"/>
                </a:ext>
              </a:extLst>
            </p:cNvPr>
            <p:cNvSpPr/>
            <p:nvPr/>
          </p:nvSpPr>
          <p:spPr>
            <a:xfrm>
              <a:off x="3917789" y="4209406"/>
              <a:ext cx="1170869" cy="1536787"/>
            </a:xfrm>
            <a:custGeom>
              <a:avLst/>
              <a:gdLst>
                <a:gd name="connsiteX0" fmla="*/ 167276 w 1511513"/>
                <a:gd name="connsiteY0" fmla="*/ 1679535 h 1983889"/>
                <a:gd name="connsiteX1" fmla="*/ 257379 w 1511513"/>
                <a:gd name="connsiteY1" fmla="*/ 1587222 h 1983889"/>
                <a:gd name="connsiteX2" fmla="*/ 398795 w 1511513"/>
                <a:gd name="connsiteY2" fmla="*/ 1386638 h 1983889"/>
                <a:gd name="connsiteX3" fmla="*/ 548395 w 1511513"/>
                <a:gd name="connsiteY3" fmla="*/ 1128112 h 1983889"/>
                <a:gd name="connsiteX4" fmla="*/ 665750 w 1511513"/>
                <a:gd name="connsiteY4" fmla="*/ 891765 h 1983889"/>
                <a:gd name="connsiteX5" fmla="*/ 850866 w 1511513"/>
                <a:gd name="connsiteY5" fmla="*/ 500172 h 1983889"/>
                <a:gd name="connsiteX6" fmla="*/ 1019207 w 1511513"/>
                <a:gd name="connsiteY6" fmla="*/ 163982 h 1983889"/>
                <a:gd name="connsiteX7" fmla="*/ 1070682 w 1511513"/>
                <a:gd name="connsiteY7" fmla="*/ 98267 h 1983889"/>
                <a:gd name="connsiteX8" fmla="*/ 1240168 w 1511513"/>
                <a:gd name="connsiteY8" fmla="*/ 6363 h 1983889"/>
                <a:gd name="connsiteX9" fmla="*/ 1261692 w 1511513"/>
                <a:gd name="connsiteY9" fmla="*/ 2680 h 1983889"/>
                <a:gd name="connsiteX10" fmla="*/ 1269548 w 1511513"/>
                <a:gd name="connsiteY10" fmla="*/ 2271 h 1983889"/>
                <a:gd name="connsiteX11" fmla="*/ 1323970 w 1511513"/>
                <a:gd name="connsiteY11" fmla="*/ 2026 h 1983889"/>
                <a:gd name="connsiteX12" fmla="*/ 1413337 w 1511513"/>
                <a:gd name="connsiteY12" fmla="*/ 27804 h 1983889"/>
                <a:gd name="connsiteX13" fmla="*/ 1505323 w 1511513"/>
                <a:gd name="connsiteY13" fmla="*/ 146224 h 1983889"/>
                <a:gd name="connsiteX14" fmla="*/ 1509251 w 1511513"/>
                <a:gd name="connsiteY14" fmla="*/ 158090 h 1983889"/>
                <a:gd name="connsiteX15" fmla="*/ 1508433 w 1511513"/>
                <a:gd name="connsiteY15" fmla="*/ 204083 h 1983889"/>
                <a:gd name="connsiteX16" fmla="*/ 1444681 w 1511513"/>
                <a:gd name="connsiteY16" fmla="*/ 282156 h 1983889"/>
                <a:gd name="connsiteX17" fmla="*/ 1335755 w 1511513"/>
                <a:gd name="connsiteY17" fmla="*/ 397793 h 1983889"/>
                <a:gd name="connsiteX18" fmla="*/ 1172816 w 1511513"/>
                <a:gd name="connsiteY18" fmla="*/ 620555 h 1983889"/>
                <a:gd name="connsiteX19" fmla="*/ 939415 w 1511513"/>
                <a:gd name="connsiteY19" fmla="*/ 1003146 h 1983889"/>
                <a:gd name="connsiteX20" fmla="*/ 735721 w 1511513"/>
                <a:gd name="connsiteY20" fmla="*/ 1337617 h 1983889"/>
                <a:gd name="connsiteX21" fmla="*/ 556005 w 1511513"/>
                <a:gd name="connsiteY21" fmla="*/ 1586976 h 1983889"/>
                <a:gd name="connsiteX22" fmla="*/ 295025 w 1511513"/>
                <a:gd name="connsiteY22" fmla="*/ 1828234 h 1983889"/>
                <a:gd name="connsiteX23" fmla="*/ 47466 w 1511513"/>
                <a:gd name="connsiteY23" fmla="*/ 1972514 h 1983889"/>
                <a:gd name="connsiteX24" fmla="*/ 16040 w 1511513"/>
                <a:gd name="connsiteY24" fmla="*/ 1983889 h 1983889"/>
                <a:gd name="connsiteX25" fmla="*/ 0 w 1511513"/>
                <a:gd name="connsiteY25" fmla="*/ 1981352 h 1983889"/>
                <a:gd name="connsiteX26" fmla="*/ 60723 w 1511513"/>
                <a:gd name="connsiteY26" fmla="*/ 1928976 h 1983889"/>
                <a:gd name="connsiteX27" fmla="*/ 162120 w 1511513"/>
                <a:gd name="connsiteY27" fmla="*/ 1718326 h 1983889"/>
                <a:gd name="connsiteX28" fmla="*/ 167276 w 1511513"/>
                <a:gd name="connsiteY28" fmla="*/ 1679535 h 1983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511513" h="1983889">
                  <a:moveTo>
                    <a:pt x="167276" y="1679535"/>
                  </a:moveTo>
                  <a:cubicBezTo>
                    <a:pt x="201321" y="1643445"/>
                    <a:pt x="229064" y="1620693"/>
                    <a:pt x="257379" y="1587222"/>
                  </a:cubicBezTo>
                  <a:cubicBezTo>
                    <a:pt x="310001" y="1524861"/>
                    <a:pt x="354684" y="1455299"/>
                    <a:pt x="398795" y="1386638"/>
                  </a:cubicBezTo>
                  <a:cubicBezTo>
                    <a:pt x="452726" y="1302590"/>
                    <a:pt x="501174" y="1216170"/>
                    <a:pt x="548395" y="1128112"/>
                  </a:cubicBezTo>
                  <a:cubicBezTo>
                    <a:pt x="590705" y="1049139"/>
                    <a:pt x="627613" y="972703"/>
                    <a:pt x="665750" y="891765"/>
                  </a:cubicBezTo>
                  <a:cubicBezTo>
                    <a:pt x="726801" y="762216"/>
                    <a:pt x="790061" y="629803"/>
                    <a:pt x="850866" y="500172"/>
                  </a:cubicBezTo>
                  <a:cubicBezTo>
                    <a:pt x="904552" y="385681"/>
                    <a:pt x="949645" y="270290"/>
                    <a:pt x="1019207" y="163982"/>
                  </a:cubicBezTo>
                  <a:cubicBezTo>
                    <a:pt x="1024690" y="155635"/>
                    <a:pt x="1058162" y="111770"/>
                    <a:pt x="1070682" y="98267"/>
                  </a:cubicBezTo>
                  <a:cubicBezTo>
                    <a:pt x="1117085" y="48018"/>
                    <a:pt x="1174125" y="19375"/>
                    <a:pt x="1240168" y="6363"/>
                  </a:cubicBezTo>
                  <a:cubicBezTo>
                    <a:pt x="1246797" y="2026"/>
                    <a:pt x="1255063" y="7181"/>
                    <a:pt x="1261692" y="2680"/>
                  </a:cubicBezTo>
                  <a:cubicBezTo>
                    <a:pt x="1264311" y="2517"/>
                    <a:pt x="1266930" y="2435"/>
                    <a:pt x="1269548" y="2271"/>
                  </a:cubicBezTo>
                  <a:cubicBezTo>
                    <a:pt x="1287716" y="-839"/>
                    <a:pt x="1305802" y="-593"/>
                    <a:pt x="1323970" y="2026"/>
                  </a:cubicBezTo>
                  <a:cubicBezTo>
                    <a:pt x="1354496" y="8081"/>
                    <a:pt x="1385103" y="12910"/>
                    <a:pt x="1413337" y="27804"/>
                  </a:cubicBezTo>
                  <a:cubicBezTo>
                    <a:pt x="1462194" y="53583"/>
                    <a:pt x="1495993" y="90083"/>
                    <a:pt x="1505323" y="146224"/>
                  </a:cubicBezTo>
                  <a:cubicBezTo>
                    <a:pt x="1505977" y="150315"/>
                    <a:pt x="1507942" y="154162"/>
                    <a:pt x="1509251" y="158090"/>
                  </a:cubicBezTo>
                  <a:cubicBezTo>
                    <a:pt x="1511788" y="173475"/>
                    <a:pt x="1513016" y="188861"/>
                    <a:pt x="1508433" y="204083"/>
                  </a:cubicBezTo>
                  <a:cubicBezTo>
                    <a:pt x="1505404" y="244838"/>
                    <a:pt x="1470296" y="260632"/>
                    <a:pt x="1444681" y="282156"/>
                  </a:cubicBezTo>
                  <a:cubicBezTo>
                    <a:pt x="1403680" y="316609"/>
                    <a:pt x="1369554" y="357201"/>
                    <a:pt x="1335755" y="397793"/>
                  </a:cubicBezTo>
                  <a:cubicBezTo>
                    <a:pt x="1276832" y="468582"/>
                    <a:pt x="1223146" y="543382"/>
                    <a:pt x="1172816" y="620555"/>
                  </a:cubicBezTo>
                  <a:cubicBezTo>
                    <a:pt x="1091142" y="745685"/>
                    <a:pt x="1015361" y="874415"/>
                    <a:pt x="939415" y="1003146"/>
                  </a:cubicBezTo>
                  <a:cubicBezTo>
                    <a:pt x="873045" y="1115591"/>
                    <a:pt x="805774" y="1227381"/>
                    <a:pt x="735721" y="1337617"/>
                  </a:cubicBezTo>
                  <a:cubicBezTo>
                    <a:pt x="680644" y="1424365"/>
                    <a:pt x="621148" y="1507758"/>
                    <a:pt x="556005" y="1586976"/>
                  </a:cubicBezTo>
                  <a:cubicBezTo>
                    <a:pt x="479978" y="1679453"/>
                    <a:pt x="392739" y="1758181"/>
                    <a:pt x="295025" y="1828234"/>
                  </a:cubicBezTo>
                  <a:cubicBezTo>
                    <a:pt x="216297" y="1884702"/>
                    <a:pt x="134705" y="1930940"/>
                    <a:pt x="47466" y="1972514"/>
                  </a:cubicBezTo>
                  <a:cubicBezTo>
                    <a:pt x="38054" y="1977015"/>
                    <a:pt x="25860" y="1980370"/>
                    <a:pt x="16040" y="1983889"/>
                  </a:cubicBezTo>
                  <a:cubicBezTo>
                    <a:pt x="-7775" y="1981598"/>
                    <a:pt x="7120" y="1984707"/>
                    <a:pt x="0" y="1981352"/>
                  </a:cubicBezTo>
                  <a:cubicBezTo>
                    <a:pt x="18577" y="1969731"/>
                    <a:pt x="49921" y="1939861"/>
                    <a:pt x="60723" y="1928976"/>
                  </a:cubicBezTo>
                  <a:cubicBezTo>
                    <a:pt x="118501" y="1870708"/>
                    <a:pt x="149026" y="1798281"/>
                    <a:pt x="162120" y="1718326"/>
                  </a:cubicBezTo>
                  <a:cubicBezTo>
                    <a:pt x="163921" y="1707114"/>
                    <a:pt x="165394" y="1692138"/>
                    <a:pt x="167276" y="1679535"/>
                  </a:cubicBezTo>
                  <a:close/>
                </a:path>
              </a:pathLst>
            </a:custGeom>
            <a:solidFill>
              <a:srgbClr val="E1AF8E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8">
              <a:extLst>
                <a:ext uri="{FF2B5EF4-FFF2-40B4-BE49-F238E27FC236}">
                  <a16:creationId xmlns:a16="http://schemas.microsoft.com/office/drawing/2014/main" id="{CD8A2C2A-C7FC-4B22-BD38-E5442CE2F160}"/>
                </a:ext>
              </a:extLst>
            </p:cNvPr>
            <p:cNvSpPr/>
            <p:nvPr/>
          </p:nvSpPr>
          <p:spPr>
            <a:xfrm>
              <a:off x="2577888" y="5707316"/>
              <a:ext cx="1352389" cy="179258"/>
            </a:xfrm>
            <a:custGeom>
              <a:avLst/>
              <a:gdLst>
                <a:gd name="connsiteX0" fmla="*/ 12930 w 1745843"/>
                <a:gd name="connsiteY0" fmla="*/ 20 h 231410"/>
                <a:gd name="connsiteX1" fmla="*/ 304518 w 1745843"/>
                <a:gd name="connsiteY1" fmla="*/ 11641 h 231410"/>
                <a:gd name="connsiteX2" fmla="*/ 959956 w 1745843"/>
                <a:gd name="connsiteY2" fmla="*/ 125478 h 231410"/>
                <a:gd name="connsiteX3" fmla="*/ 1207516 w 1745843"/>
                <a:gd name="connsiteY3" fmla="*/ 154612 h 231410"/>
                <a:gd name="connsiteX4" fmla="*/ 1581923 w 1745843"/>
                <a:gd name="connsiteY4" fmla="*/ 115739 h 231410"/>
                <a:gd name="connsiteX5" fmla="*/ 1729804 w 1745843"/>
                <a:gd name="connsiteY5" fmla="*/ 47323 h 231410"/>
                <a:gd name="connsiteX6" fmla="*/ 1745844 w 1745843"/>
                <a:gd name="connsiteY6" fmla="*/ 49860 h 231410"/>
                <a:gd name="connsiteX7" fmla="*/ 1647066 w 1745843"/>
                <a:gd name="connsiteY7" fmla="*/ 132843 h 231410"/>
                <a:gd name="connsiteX8" fmla="*/ 1440262 w 1745843"/>
                <a:gd name="connsiteY8" fmla="*/ 211325 h 231410"/>
                <a:gd name="connsiteX9" fmla="*/ 1272822 w 1745843"/>
                <a:gd name="connsiteY9" fmla="*/ 231294 h 231410"/>
                <a:gd name="connsiteX10" fmla="*/ 1092697 w 1745843"/>
                <a:gd name="connsiteY10" fmla="*/ 226956 h 231410"/>
                <a:gd name="connsiteX11" fmla="*/ 802419 w 1745843"/>
                <a:gd name="connsiteY11" fmla="*/ 182764 h 231410"/>
                <a:gd name="connsiteX12" fmla="*/ 338563 w 1745843"/>
                <a:gd name="connsiteY12" fmla="*/ 66063 h 231410"/>
                <a:gd name="connsiteX13" fmla="*/ 0 w 1745843"/>
                <a:gd name="connsiteY13" fmla="*/ 3785 h 231410"/>
                <a:gd name="connsiteX14" fmla="*/ 12930 w 1745843"/>
                <a:gd name="connsiteY14" fmla="*/ 20 h 231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45843" h="231410">
                  <a:moveTo>
                    <a:pt x="12930" y="20"/>
                  </a:moveTo>
                  <a:cubicBezTo>
                    <a:pt x="29707" y="20"/>
                    <a:pt x="292733" y="10086"/>
                    <a:pt x="304518" y="11641"/>
                  </a:cubicBezTo>
                  <a:cubicBezTo>
                    <a:pt x="525152" y="37502"/>
                    <a:pt x="740713" y="92252"/>
                    <a:pt x="959956" y="125478"/>
                  </a:cubicBezTo>
                  <a:cubicBezTo>
                    <a:pt x="1041548" y="137835"/>
                    <a:pt x="1124941" y="149865"/>
                    <a:pt x="1207516" y="154612"/>
                  </a:cubicBezTo>
                  <a:cubicBezTo>
                    <a:pt x="1333954" y="161814"/>
                    <a:pt x="1460394" y="150111"/>
                    <a:pt x="1581923" y="115739"/>
                  </a:cubicBezTo>
                  <a:cubicBezTo>
                    <a:pt x="1597636" y="111320"/>
                    <a:pt x="1683893" y="75720"/>
                    <a:pt x="1729804" y="47323"/>
                  </a:cubicBezTo>
                  <a:cubicBezTo>
                    <a:pt x="1737415" y="50678"/>
                    <a:pt x="1743225" y="49778"/>
                    <a:pt x="1745844" y="49860"/>
                  </a:cubicBezTo>
                  <a:cubicBezTo>
                    <a:pt x="1726039" y="82431"/>
                    <a:pt x="1679637" y="115002"/>
                    <a:pt x="1647066" y="132843"/>
                  </a:cubicBezTo>
                  <a:cubicBezTo>
                    <a:pt x="1581841" y="168606"/>
                    <a:pt x="1513179" y="195858"/>
                    <a:pt x="1440262" y="211325"/>
                  </a:cubicBezTo>
                  <a:cubicBezTo>
                    <a:pt x="1385103" y="223028"/>
                    <a:pt x="1329453" y="231539"/>
                    <a:pt x="1272822" y="231294"/>
                  </a:cubicBezTo>
                  <a:cubicBezTo>
                    <a:pt x="1212753" y="231048"/>
                    <a:pt x="1152602" y="233013"/>
                    <a:pt x="1092697" y="226956"/>
                  </a:cubicBezTo>
                  <a:cubicBezTo>
                    <a:pt x="995229" y="217054"/>
                    <a:pt x="898332" y="203305"/>
                    <a:pt x="802419" y="182764"/>
                  </a:cubicBezTo>
                  <a:cubicBezTo>
                    <a:pt x="646436" y="149374"/>
                    <a:pt x="493972" y="101745"/>
                    <a:pt x="338563" y="66063"/>
                  </a:cubicBezTo>
                  <a:cubicBezTo>
                    <a:pt x="237657" y="42903"/>
                    <a:pt x="11703" y="3785"/>
                    <a:pt x="0" y="3785"/>
                  </a:cubicBezTo>
                  <a:cubicBezTo>
                    <a:pt x="3437" y="-2517"/>
                    <a:pt x="8838" y="1248"/>
                    <a:pt x="12930" y="20"/>
                  </a:cubicBezTo>
                  <a:close/>
                </a:path>
              </a:pathLst>
            </a:custGeom>
            <a:solidFill>
              <a:srgbClr val="DAB299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5">
              <a:extLst>
                <a:ext uri="{FF2B5EF4-FFF2-40B4-BE49-F238E27FC236}">
                  <a16:creationId xmlns:a16="http://schemas.microsoft.com/office/drawing/2014/main" id="{8F0C80E3-BC5E-4FF0-A3EB-433D271B29AB}"/>
                </a:ext>
              </a:extLst>
            </p:cNvPr>
            <p:cNvSpPr/>
            <p:nvPr/>
          </p:nvSpPr>
          <p:spPr>
            <a:xfrm>
              <a:off x="3497454" y="5324995"/>
              <a:ext cx="497880" cy="421593"/>
            </a:xfrm>
            <a:custGeom>
              <a:avLst/>
              <a:gdLst>
                <a:gd name="connsiteX0" fmla="*/ 642220 w 642730"/>
                <a:gd name="connsiteY0" fmla="*/ 230627 h 544248"/>
                <a:gd name="connsiteX1" fmla="*/ 573313 w 642730"/>
                <a:gd name="connsiteY1" fmla="*/ 400686 h 544248"/>
                <a:gd name="connsiteX2" fmla="*/ 303658 w 642730"/>
                <a:gd name="connsiteY2" fmla="*/ 536864 h 544248"/>
                <a:gd name="connsiteX3" fmla="*/ 132617 w 642730"/>
                <a:gd name="connsiteY3" fmla="*/ 528762 h 544248"/>
                <a:gd name="connsiteX4" fmla="*/ 41204 w 642730"/>
                <a:gd name="connsiteY4" fmla="*/ 439886 h 544248"/>
                <a:gd name="connsiteX5" fmla="*/ 1513 w 642730"/>
                <a:gd name="connsiteY5" fmla="*/ 258861 h 544248"/>
                <a:gd name="connsiteX6" fmla="*/ 24755 w 642730"/>
                <a:gd name="connsiteY6" fmla="*/ 48293 h 544248"/>
                <a:gd name="connsiteX7" fmla="*/ 87279 w 642730"/>
                <a:gd name="connsiteY7" fmla="*/ 6392 h 544248"/>
                <a:gd name="connsiteX8" fmla="*/ 225093 w 642730"/>
                <a:gd name="connsiteY8" fmla="*/ 8 h 544248"/>
                <a:gd name="connsiteX9" fmla="*/ 494503 w 642730"/>
                <a:gd name="connsiteY9" fmla="*/ 50666 h 544248"/>
                <a:gd name="connsiteX10" fmla="*/ 581333 w 642730"/>
                <a:gd name="connsiteY10" fmla="*/ 100424 h 544248"/>
                <a:gd name="connsiteX11" fmla="*/ 642220 w 642730"/>
                <a:gd name="connsiteY11" fmla="*/ 230627 h 544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42730" h="544248">
                  <a:moveTo>
                    <a:pt x="642220" y="230627"/>
                  </a:moveTo>
                  <a:cubicBezTo>
                    <a:pt x="643939" y="301744"/>
                    <a:pt x="614477" y="354448"/>
                    <a:pt x="573313" y="400686"/>
                  </a:cubicBezTo>
                  <a:cubicBezTo>
                    <a:pt x="501705" y="481214"/>
                    <a:pt x="406773" y="517468"/>
                    <a:pt x="303658" y="536864"/>
                  </a:cubicBezTo>
                  <a:cubicBezTo>
                    <a:pt x="245962" y="547748"/>
                    <a:pt x="188921" y="547830"/>
                    <a:pt x="132617" y="528762"/>
                  </a:cubicBezTo>
                  <a:cubicBezTo>
                    <a:pt x="87934" y="513622"/>
                    <a:pt x="56917" y="483915"/>
                    <a:pt x="41204" y="439886"/>
                  </a:cubicBezTo>
                  <a:cubicBezTo>
                    <a:pt x="20336" y="381291"/>
                    <a:pt x="7078" y="321303"/>
                    <a:pt x="1513" y="258861"/>
                  </a:cubicBezTo>
                  <a:cubicBezTo>
                    <a:pt x="-4871" y="186516"/>
                    <a:pt x="10106" y="117609"/>
                    <a:pt x="24755" y="48293"/>
                  </a:cubicBezTo>
                  <a:cubicBezTo>
                    <a:pt x="31547" y="15885"/>
                    <a:pt x="43823" y="10484"/>
                    <a:pt x="87279" y="6392"/>
                  </a:cubicBezTo>
                  <a:cubicBezTo>
                    <a:pt x="133190" y="2054"/>
                    <a:pt x="179428" y="-155"/>
                    <a:pt x="225093" y="8"/>
                  </a:cubicBezTo>
                  <a:cubicBezTo>
                    <a:pt x="317406" y="254"/>
                    <a:pt x="408165" y="14903"/>
                    <a:pt x="494503" y="50666"/>
                  </a:cubicBezTo>
                  <a:cubicBezTo>
                    <a:pt x="525683" y="63597"/>
                    <a:pt x="556045" y="78163"/>
                    <a:pt x="581333" y="100424"/>
                  </a:cubicBezTo>
                  <a:cubicBezTo>
                    <a:pt x="622006" y="136268"/>
                    <a:pt x="646639" y="180215"/>
                    <a:pt x="642220" y="230627"/>
                  </a:cubicBezTo>
                  <a:close/>
                </a:path>
              </a:pathLst>
            </a:custGeom>
            <a:solidFill>
              <a:srgbClr val="FEE5D5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18" name="Freeform: Shape 33">
            <a:extLst>
              <a:ext uri="{FF2B5EF4-FFF2-40B4-BE49-F238E27FC236}">
                <a16:creationId xmlns:a16="http://schemas.microsoft.com/office/drawing/2014/main" id="{C24EB2DB-9008-46E0-95FD-863B6301DC5A}"/>
              </a:ext>
            </a:extLst>
          </p:cNvPr>
          <p:cNvSpPr/>
          <p:nvPr/>
        </p:nvSpPr>
        <p:spPr>
          <a:xfrm flipH="1">
            <a:off x="3235205" y="4597810"/>
            <a:ext cx="915014" cy="758761"/>
          </a:xfrm>
          <a:custGeom>
            <a:avLst/>
            <a:gdLst>
              <a:gd name="connsiteX0" fmla="*/ 652747 w 958519"/>
              <a:gd name="connsiteY0" fmla="*/ 294854 h 794837"/>
              <a:gd name="connsiteX1" fmla="*/ 846112 w 958519"/>
              <a:gd name="connsiteY1" fmla="*/ 294854 h 794837"/>
              <a:gd name="connsiteX2" fmla="*/ 866369 w 958519"/>
              <a:gd name="connsiteY2" fmla="*/ 313270 h 794837"/>
              <a:gd name="connsiteX3" fmla="*/ 892151 w 958519"/>
              <a:gd name="connsiteY3" fmla="*/ 514000 h 794837"/>
              <a:gd name="connsiteX4" fmla="*/ 864527 w 958519"/>
              <a:gd name="connsiteY4" fmla="*/ 544846 h 794837"/>
              <a:gd name="connsiteX5" fmla="*/ 764623 w 958519"/>
              <a:gd name="connsiteY5" fmla="*/ 545307 h 794837"/>
              <a:gd name="connsiteX6" fmla="*/ 664256 w 958519"/>
              <a:gd name="connsiteY6" fmla="*/ 545307 h 794837"/>
              <a:gd name="connsiteX7" fmla="*/ 644920 w 958519"/>
              <a:gd name="connsiteY7" fmla="*/ 526431 h 794837"/>
              <a:gd name="connsiteX8" fmla="*/ 641880 w 958519"/>
              <a:gd name="connsiteY8" fmla="*/ 465357 h 794837"/>
              <a:gd name="connsiteX9" fmla="*/ 629441 w 958519"/>
              <a:gd name="connsiteY9" fmla="*/ 467387 h 794837"/>
              <a:gd name="connsiteX10" fmla="*/ 616525 w 958519"/>
              <a:gd name="connsiteY10" fmla="*/ 466971 h 794837"/>
              <a:gd name="connsiteX11" fmla="*/ 619140 w 958519"/>
              <a:gd name="connsiteY11" fmla="*/ 519985 h 794837"/>
              <a:gd name="connsiteX12" fmla="*/ 594278 w 958519"/>
              <a:gd name="connsiteY12" fmla="*/ 545767 h 794837"/>
              <a:gd name="connsiteX13" fmla="*/ 481942 w 958519"/>
              <a:gd name="connsiteY13" fmla="*/ 545306 h 794837"/>
              <a:gd name="connsiteX14" fmla="*/ 369607 w 958519"/>
              <a:gd name="connsiteY14" fmla="*/ 545306 h 794837"/>
              <a:gd name="connsiteX15" fmla="*/ 345666 w 958519"/>
              <a:gd name="connsiteY15" fmla="*/ 521826 h 794837"/>
              <a:gd name="connsiteX16" fmla="*/ 355795 w 958519"/>
              <a:gd name="connsiteY16" fmla="*/ 313269 h 794837"/>
              <a:gd name="connsiteX17" fmla="*/ 374211 w 958519"/>
              <a:gd name="connsiteY17" fmla="*/ 295775 h 794837"/>
              <a:gd name="connsiteX18" fmla="*/ 590135 w 958519"/>
              <a:gd name="connsiteY18" fmla="*/ 295775 h 794837"/>
              <a:gd name="connsiteX19" fmla="*/ 609011 w 958519"/>
              <a:gd name="connsiteY19" fmla="*/ 314651 h 794837"/>
              <a:gd name="connsiteX20" fmla="*/ 616342 w 958519"/>
              <a:gd name="connsiteY20" fmla="*/ 463262 h 794837"/>
              <a:gd name="connsiteX21" fmla="*/ 641779 w 958519"/>
              <a:gd name="connsiteY21" fmla="*/ 463326 h 794837"/>
              <a:gd name="connsiteX22" fmla="*/ 634331 w 958519"/>
              <a:gd name="connsiteY22" fmla="*/ 313730 h 794837"/>
              <a:gd name="connsiteX23" fmla="*/ 652747 w 958519"/>
              <a:gd name="connsiteY23" fmla="*/ 294854 h 794837"/>
              <a:gd name="connsiteX24" fmla="*/ 115471 w 958519"/>
              <a:gd name="connsiteY24" fmla="*/ 294854 h 794837"/>
              <a:gd name="connsiteX25" fmla="*/ 310677 w 958519"/>
              <a:gd name="connsiteY25" fmla="*/ 294854 h 794837"/>
              <a:gd name="connsiteX26" fmla="*/ 330474 w 958519"/>
              <a:gd name="connsiteY26" fmla="*/ 316032 h 794837"/>
              <a:gd name="connsiteX27" fmla="*/ 320346 w 958519"/>
              <a:gd name="connsiteY27" fmla="*/ 519985 h 794837"/>
              <a:gd name="connsiteX28" fmla="*/ 295024 w 958519"/>
              <a:gd name="connsiteY28" fmla="*/ 545307 h 794837"/>
              <a:gd name="connsiteX29" fmla="*/ 196499 w 958519"/>
              <a:gd name="connsiteY29" fmla="*/ 545307 h 794837"/>
              <a:gd name="connsiteX30" fmla="*/ 96134 w 958519"/>
              <a:gd name="connsiteY30" fmla="*/ 545307 h 794837"/>
              <a:gd name="connsiteX31" fmla="*/ 68050 w 958519"/>
              <a:gd name="connsiteY31" fmla="*/ 514460 h 794837"/>
              <a:gd name="connsiteX32" fmla="*/ 93832 w 958519"/>
              <a:gd name="connsiteY32" fmla="*/ 315572 h 794837"/>
              <a:gd name="connsiteX33" fmla="*/ 115471 w 958519"/>
              <a:gd name="connsiteY33" fmla="*/ 294854 h 794837"/>
              <a:gd name="connsiteX34" fmla="*/ 644460 w 958519"/>
              <a:gd name="connsiteY34" fmla="*/ 61896 h 794837"/>
              <a:gd name="connsiteX35" fmla="*/ 804215 w 958519"/>
              <a:gd name="connsiteY35" fmla="*/ 62357 h 794837"/>
              <a:gd name="connsiteX36" fmla="*/ 836443 w 958519"/>
              <a:gd name="connsiteY36" fmla="*/ 90901 h 794837"/>
              <a:gd name="connsiteX37" fmla="*/ 857621 w 958519"/>
              <a:gd name="connsiteY37" fmla="*/ 251118 h 794837"/>
              <a:gd name="connsiteX38" fmla="*/ 841968 w 958519"/>
              <a:gd name="connsiteY38" fmla="*/ 268153 h 794837"/>
              <a:gd name="connsiteX39" fmla="*/ 745746 w 958519"/>
              <a:gd name="connsiteY39" fmla="*/ 268153 h 794837"/>
              <a:gd name="connsiteX40" fmla="*/ 650905 w 958519"/>
              <a:gd name="connsiteY40" fmla="*/ 268153 h 794837"/>
              <a:gd name="connsiteX41" fmla="*/ 631109 w 958519"/>
              <a:gd name="connsiteY41" fmla="*/ 249737 h 794837"/>
              <a:gd name="connsiteX42" fmla="*/ 623282 w 958519"/>
              <a:gd name="connsiteY42" fmla="*/ 83074 h 794837"/>
              <a:gd name="connsiteX43" fmla="*/ 644460 w 958519"/>
              <a:gd name="connsiteY43" fmla="*/ 61896 h 794837"/>
              <a:gd name="connsiteX44" fmla="*/ 390324 w 958519"/>
              <a:gd name="connsiteY44" fmla="*/ 61896 h 794837"/>
              <a:gd name="connsiteX45" fmla="*/ 574941 w 958519"/>
              <a:gd name="connsiteY45" fmla="*/ 61896 h 794837"/>
              <a:gd name="connsiteX46" fmla="*/ 597500 w 958519"/>
              <a:gd name="connsiteY46" fmla="*/ 83074 h 794837"/>
              <a:gd name="connsiteX47" fmla="*/ 605327 w 958519"/>
              <a:gd name="connsiteY47" fmla="*/ 247895 h 794837"/>
              <a:gd name="connsiteX48" fmla="*/ 584609 w 958519"/>
              <a:gd name="connsiteY48" fmla="*/ 268152 h 794837"/>
              <a:gd name="connsiteX49" fmla="*/ 483323 w 958519"/>
              <a:gd name="connsiteY49" fmla="*/ 268152 h 794837"/>
              <a:gd name="connsiteX50" fmla="*/ 377894 w 958519"/>
              <a:gd name="connsiteY50" fmla="*/ 268152 h 794837"/>
              <a:gd name="connsiteX51" fmla="*/ 359478 w 958519"/>
              <a:gd name="connsiteY51" fmla="*/ 249276 h 794837"/>
              <a:gd name="connsiteX52" fmla="*/ 367305 w 958519"/>
              <a:gd name="connsiteY52" fmla="*/ 82614 h 794837"/>
              <a:gd name="connsiteX53" fmla="*/ 390324 w 958519"/>
              <a:gd name="connsiteY53" fmla="*/ 61896 h 794837"/>
              <a:gd name="connsiteX54" fmla="*/ 152302 w 958519"/>
              <a:gd name="connsiteY54" fmla="*/ 61896 h 794837"/>
              <a:gd name="connsiteX55" fmla="*/ 324488 w 958519"/>
              <a:gd name="connsiteY55" fmla="*/ 61896 h 794837"/>
              <a:gd name="connsiteX56" fmla="*/ 341522 w 958519"/>
              <a:gd name="connsiteY56" fmla="*/ 80312 h 794837"/>
              <a:gd name="connsiteX57" fmla="*/ 333696 w 958519"/>
              <a:gd name="connsiteY57" fmla="*/ 250197 h 794837"/>
              <a:gd name="connsiteX58" fmla="*/ 314820 w 958519"/>
              <a:gd name="connsiteY58" fmla="*/ 267692 h 794837"/>
              <a:gd name="connsiteX59" fmla="*/ 216757 w 958519"/>
              <a:gd name="connsiteY59" fmla="*/ 268152 h 794837"/>
              <a:gd name="connsiteX60" fmla="*/ 121916 w 958519"/>
              <a:gd name="connsiteY60" fmla="*/ 268152 h 794837"/>
              <a:gd name="connsiteX61" fmla="*/ 102580 w 958519"/>
              <a:gd name="connsiteY61" fmla="*/ 247435 h 794837"/>
              <a:gd name="connsiteX62" fmla="*/ 123758 w 958519"/>
              <a:gd name="connsiteY62" fmla="*/ 87217 h 794837"/>
              <a:gd name="connsiteX63" fmla="*/ 152302 w 958519"/>
              <a:gd name="connsiteY63" fmla="*/ 61896 h 794837"/>
              <a:gd name="connsiteX64" fmla="*/ 136187 w 958519"/>
              <a:gd name="connsiteY64" fmla="*/ 41639 h 794837"/>
              <a:gd name="connsiteX65" fmla="*/ 101198 w 958519"/>
              <a:gd name="connsiteY65" fmla="*/ 71564 h 794837"/>
              <a:gd name="connsiteX66" fmla="*/ 86465 w 958519"/>
              <a:gd name="connsiteY66" fmla="*/ 182979 h 794837"/>
              <a:gd name="connsiteX67" fmla="*/ 43188 w 958519"/>
              <a:gd name="connsiteY67" fmla="*/ 523209 h 794837"/>
              <a:gd name="connsiteX68" fmla="*/ 80020 w 958519"/>
              <a:gd name="connsiteY68" fmla="*/ 563723 h 794837"/>
              <a:gd name="connsiteX69" fmla="*/ 479180 w 958519"/>
              <a:gd name="connsiteY69" fmla="*/ 563723 h 794837"/>
              <a:gd name="connsiteX70" fmla="*/ 887546 w 958519"/>
              <a:gd name="connsiteY70" fmla="*/ 563263 h 794837"/>
              <a:gd name="connsiteX71" fmla="*/ 917932 w 958519"/>
              <a:gd name="connsiteY71" fmla="*/ 530115 h 794837"/>
              <a:gd name="connsiteX72" fmla="*/ 859462 w 958519"/>
              <a:gd name="connsiteY72" fmla="*/ 73406 h 794837"/>
              <a:gd name="connsiteX73" fmla="*/ 824012 w 958519"/>
              <a:gd name="connsiteY73" fmla="*/ 41639 h 794837"/>
              <a:gd name="connsiteX74" fmla="*/ 136187 w 958519"/>
              <a:gd name="connsiteY74" fmla="*/ 41639 h 794837"/>
              <a:gd name="connsiteX75" fmla="*/ 130202 w 958519"/>
              <a:gd name="connsiteY75" fmla="*/ 204 h 794837"/>
              <a:gd name="connsiteX76" fmla="*/ 342903 w 958519"/>
              <a:gd name="connsiteY76" fmla="*/ 204 h 794837"/>
              <a:gd name="connsiteX77" fmla="*/ 819408 w 958519"/>
              <a:gd name="connsiteY77" fmla="*/ 204 h 794837"/>
              <a:gd name="connsiteX78" fmla="*/ 899976 w 958519"/>
              <a:gd name="connsiteY78" fmla="*/ 71564 h 794837"/>
              <a:gd name="connsiteX79" fmla="*/ 957986 w 958519"/>
              <a:gd name="connsiteY79" fmla="*/ 528272 h 794837"/>
              <a:gd name="connsiteX80" fmla="*/ 904120 w 958519"/>
              <a:gd name="connsiteY80" fmla="*/ 636003 h 794837"/>
              <a:gd name="connsiteX81" fmla="*/ 870051 w 958519"/>
              <a:gd name="connsiteY81" fmla="*/ 643369 h 794837"/>
              <a:gd name="connsiteX82" fmla="*/ 707533 w 958519"/>
              <a:gd name="connsiteY82" fmla="*/ 643369 h 794837"/>
              <a:gd name="connsiteX83" fmla="*/ 536728 w 958519"/>
              <a:gd name="connsiteY83" fmla="*/ 642909 h 794837"/>
              <a:gd name="connsiteX84" fmla="*/ 521995 w 958519"/>
              <a:gd name="connsiteY84" fmla="*/ 661325 h 794837"/>
              <a:gd name="connsiteX85" fmla="*/ 547317 w 958519"/>
              <a:gd name="connsiteY85" fmla="*/ 770898 h 794837"/>
              <a:gd name="connsiteX86" fmla="*/ 531203 w 958519"/>
              <a:gd name="connsiteY86" fmla="*/ 792996 h 794837"/>
              <a:gd name="connsiteX87" fmla="*/ 423932 w 958519"/>
              <a:gd name="connsiteY87" fmla="*/ 792536 h 794837"/>
              <a:gd name="connsiteX88" fmla="*/ 411962 w 958519"/>
              <a:gd name="connsiteY88" fmla="*/ 775502 h 794837"/>
              <a:gd name="connsiteX89" fmla="*/ 436823 w 958519"/>
              <a:gd name="connsiteY89" fmla="*/ 664087 h 794837"/>
              <a:gd name="connsiteX90" fmla="*/ 419789 w 958519"/>
              <a:gd name="connsiteY90" fmla="*/ 643369 h 794837"/>
              <a:gd name="connsiteX91" fmla="*/ 103039 w 958519"/>
              <a:gd name="connsiteY91" fmla="*/ 643369 h 794837"/>
              <a:gd name="connsiteX92" fmla="*/ 832 w 958519"/>
              <a:gd name="connsiteY92" fmla="*/ 528732 h 794837"/>
              <a:gd name="connsiteX93" fmla="*/ 60683 w 958519"/>
              <a:gd name="connsiteY93" fmla="*/ 59594 h 794837"/>
              <a:gd name="connsiteX94" fmla="*/ 130202 w 958519"/>
              <a:gd name="connsiteY94" fmla="*/ 204 h 794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958519" h="794837">
                <a:moveTo>
                  <a:pt x="652747" y="294854"/>
                </a:moveTo>
                <a:cubicBezTo>
                  <a:pt x="717201" y="295314"/>
                  <a:pt x="781657" y="295314"/>
                  <a:pt x="846112" y="294854"/>
                </a:cubicBezTo>
                <a:cubicBezTo>
                  <a:pt x="859463" y="294854"/>
                  <a:pt x="864527" y="300379"/>
                  <a:pt x="866369" y="313270"/>
                </a:cubicBezTo>
                <a:cubicBezTo>
                  <a:pt x="874656" y="380026"/>
                  <a:pt x="883864" y="446783"/>
                  <a:pt x="892151" y="514000"/>
                </a:cubicBezTo>
                <a:cubicBezTo>
                  <a:pt x="894913" y="534257"/>
                  <a:pt x="885705" y="544846"/>
                  <a:pt x="864527" y="544846"/>
                </a:cubicBezTo>
                <a:cubicBezTo>
                  <a:pt x="831379" y="545767"/>
                  <a:pt x="797771" y="545307"/>
                  <a:pt x="764623" y="545307"/>
                </a:cubicBezTo>
                <a:cubicBezTo>
                  <a:pt x="731014" y="545307"/>
                  <a:pt x="697865" y="544846"/>
                  <a:pt x="664256" y="545307"/>
                </a:cubicBezTo>
                <a:cubicBezTo>
                  <a:pt x="650445" y="545307"/>
                  <a:pt x="645380" y="539782"/>
                  <a:pt x="644920" y="526431"/>
                </a:cubicBezTo>
                <a:lnTo>
                  <a:pt x="641880" y="465357"/>
                </a:lnTo>
                <a:lnTo>
                  <a:pt x="629441" y="467387"/>
                </a:lnTo>
                <a:lnTo>
                  <a:pt x="616525" y="466971"/>
                </a:lnTo>
                <a:lnTo>
                  <a:pt x="619140" y="519985"/>
                </a:lnTo>
                <a:cubicBezTo>
                  <a:pt x="620521" y="544386"/>
                  <a:pt x="618679" y="545767"/>
                  <a:pt x="594278" y="545767"/>
                </a:cubicBezTo>
                <a:cubicBezTo>
                  <a:pt x="556987" y="545306"/>
                  <a:pt x="519235" y="545306"/>
                  <a:pt x="481942" y="545306"/>
                </a:cubicBezTo>
                <a:cubicBezTo>
                  <a:pt x="444650" y="545306"/>
                  <a:pt x="406898" y="545306"/>
                  <a:pt x="369607" y="545306"/>
                </a:cubicBezTo>
                <a:cubicBezTo>
                  <a:pt x="346587" y="545306"/>
                  <a:pt x="344746" y="543925"/>
                  <a:pt x="345666" y="521826"/>
                </a:cubicBezTo>
                <a:cubicBezTo>
                  <a:pt x="348889" y="452307"/>
                  <a:pt x="352572" y="382788"/>
                  <a:pt x="355795" y="313269"/>
                </a:cubicBezTo>
                <a:cubicBezTo>
                  <a:pt x="356255" y="300839"/>
                  <a:pt x="361320" y="295314"/>
                  <a:pt x="374211" y="295775"/>
                </a:cubicBezTo>
                <a:cubicBezTo>
                  <a:pt x="446031" y="296235"/>
                  <a:pt x="518314" y="296235"/>
                  <a:pt x="590135" y="295775"/>
                </a:cubicBezTo>
                <a:cubicBezTo>
                  <a:pt x="603946" y="295775"/>
                  <a:pt x="608550" y="301760"/>
                  <a:pt x="609011" y="314651"/>
                </a:cubicBezTo>
                <a:lnTo>
                  <a:pt x="616342" y="463262"/>
                </a:lnTo>
                <a:lnTo>
                  <a:pt x="641779" y="463326"/>
                </a:lnTo>
                <a:lnTo>
                  <a:pt x="634331" y="313730"/>
                </a:lnTo>
                <a:cubicBezTo>
                  <a:pt x="633410" y="299918"/>
                  <a:pt x="638935" y="294854"/>
                  <a:pt x="652747" y="294854"/>
                </a:cubicBezTo>
                <a:close/>
                <a:moveTo>
                  <a:pt x="115471" y="294854"/>
                </a:moveTo>
                <a:cubicBezTo>
                  <a:pt x="180386" y="295314"/>
                  <a:pt x="245762" y="295314"/>
                  <a:pt x="310677" y="294854"/>
                </a:cubicBezTo>
                <a:cubicBezTo>
                  <a:pt x="326331" y="294854"/>
                  <a:pt x="330934" y="300839"/>
                  <a:pt x="330474" y="316032"/>
                </a:cubicBezTo>
                <a:cubicBezTo>
                  <a:pt x="326791" y="383710"/>
                  <a:pt x="323568" y="451847"/>
                  <a:pt x="320346" y="519985"/>
                </a:cubicBezTo>
                <a:cubicBezTo>
                  <a:pt x="319425" y="543005"/>
                  <a:pt x="317583" y="545307"/>
                  <a:pt x="295024" y="545307"/>
                </a:cubicBezTo>
                <a:cubicBezTo>
                  <a:pt x="261876" y="545767"/>
                  <a:pt x="229187" y="545307"/>
                  <a:pt x="196499" y="545307"/>
                </a:cubicBezTo>
                <a:cubicBezTo>
                  <a:pt x="162891" y="545307"/>
                  <a:pt x="129743" y="545767"/>
                  <a:pt x="96134" y="545307"/>
                </a:cubicBezTo>
                <a:cubicBezTo>
                  <a:pt x="74496" y="545307"/>
                  <a:pt x="65288" y="535638"/>
                  <a:pt x="68050" y="514460"/>
                </a:cubicBezTo>
                <a:cubicBezTo>
                  <a:pt x="76337" y="448164"/>
                  <a:pt x="85545" y="381868"/>
                  <a:pt x="93832" y="315572"/>
                </a:cubicBezTo>
                <a:cubicBezTo>
                  <a:pt x="95674" y="301760"/>
                  <a:pt x="100278" y="294854"/>
                  <a:pt x="115471" y="294854"/>
                </a:cubicBezTo>
                <a:close/>
                <a:moveTo>
                  <a:pt x="644460" y="61896"/>
                </a:moveTo>
                <a:cubicBezTo>
                  <a:pt x="697865" y="62357"/>
                  <a:pt x="750810" y="61896"/>
                  <a:pt x="804215" y="62357"/>
                </a:cubicBezTo>
                <a:cubicBezTo>
                  <a:pt x="826314" y="62357"/>
                  <a:pt x="833681" y="68802"/>
                  <a:pt x="836443" y="90901"/>
                </a:cubicBezTo>
                <a:cubicBezTo>
                  <a:pt x="843809" y="144306"/>
                  <a:pt x="850255" y="197713"/>
                  <a:pt x="857621" y="251118"/>
                </a:cubicBezTo>
                <a:cubicBezTo>
                  <a:pt x="859462" y="264009"/>
                  <a:pt x="853938" y="268153"/>
                  <a:pt x="841968" y="268153"/>
                </a:cubicBezTo>
                <a:cubicBezTo>
                  <a:pt x="810201" y="268153"/>
                  <a:pt x="777973" y="268153"/>
                  <a:pt x="745746" y="268153"/>
                </a:cubicBezTo>
                <a:cubicBezTo>
                  <a:pt x="713979" y="268153"/>
                  <a:pt x="682672" y="267692"/>
                  <a:pt x="650905" y="268153"/>
                </a:cubicBezTo>
                <a:cubicBezTo>
                  <a:pt x="637554" y="268153"/>
                  <a:pt x="631569" y="263088"/>
                  <a:pt x="631109" y="249737"/>
                </a:cubicBezTo>
                <a:cubicBezTo>
                  <a:pt x="628807" y="194030"/>
                  <a:pt x="626505" y="138782"/>
                  <a:pt x="623282" y="83074"/>
                </a:cubicBezTo>
                <a:cubicBezTo>
                  <a:pt x="622361" y="66500"/>
                  <a:pt x="628807" y="61436"/>
                  <a:pt x="644460" y="61896"/>
                </a:cubicBezTo>
                <a:close/>
                <a:moveTo>
                  <a:pt x="390324" y="61896"/>
                </a:moveTo>
                <a:cubicBezTo>
                  <a:pt x="452016" y="62817"/>
                  <a:pt x="513249" y="62817"/>
                  <a:pt x="574941" y="61896"/>
                </a:cubicBezTo>
                <a:cubicBezTo>
                  <a:pt x="591055" y="61896"/>
                  <a:pt x="597040" y="67881"/>
                  <a:pt x="597500" y="83074"/>
                </a:cubicBezTo>
                <a:cubicBezTo>
                  <a:pt x="599802" y="137861"/>
                  <a:pt x="602564" y="193109"/>
                  <a:pt x="605327" y="247895"/>
                </a:cubicBezTo>
                <a:cubicBezTo>
                  <a:pt x="606247" y="263549"/>
                  <a:pt x="599802" y="268152"/>
                  <a:pt x="584609" y="268152"/>
                </a:cubicBezTo>
                <a:cubicBezTo>
                  <a:pt x="551461" y="267692"/>
                  <a:pt x="517392" y="268152"/>
                  <a:pt x="483323" y="268152"/>
                </a:cubicBezTo>
                <a:cubicBezTo>
                  <a:pt x="448333" y="268152"/>
                  <a:pt x="412883" y="267692"/>
                  <a:pt x="377894" y="268152"/>
                </a:cubicBezTo>
                <a:cubicBezTo>
                  <a:pt x="364082" y="268152"/>
                  <a:pt x="358557" y="263088"/>
                  <a:pt x="359478" y="249276"/>
                </a:cubicBezTo>
                <a:cubicBezTo>
                  <a:pt x="362240" y="193569"/>
                  <a:pt x="365003" y="138321"/>
                  <a:pt x="367305" y="82614"/>
                </a:cubicBezTo>
                <a:cubicBezTo>
                  <a:pt x="367765" y="66961"/>
                  <a:pt x="374671" y="61436"/>
                  <a:pt x="390324" y="61896"/>
                </a:cubicBezTo>
                <a:close/>
                <a:moveTo>
                  <a:pt x="152302" y="61896"/>
                </a:moveTo>
                <a:cubicBezTo>
                  <a:pt x="209851" y="61896"/>
                  <a:pt x="266939" y="61896"/>
                  <a:pt x="324488" y="61896"/>
                </a:cubicBezTo>
                <a:cubicBezTo>
                  <a:pt x="337379" y="61896"/>
                  <a:pt x="342443" y="67881"/>
                  <a:pt x="341522" y="80312"/>
                </a:cubicBezTo>
                <a:cubicBezTo>
                  <a:pt x="338760" y="136940"/>
                  <a:pt x="335998" y="193569"/>
                  <a:pt x="333696" y="250197"/>
                </a:cubicBezTo>
                <a:cubicBezTo>
                  <a:pt x="333235" y="262627"/>
                  <a:pt x="327711" y="267692"/>
                  <a:pt x="314820" y="267692"/>
                </a:cubicBezTo>
                <a:cubicBezTo>
                  <a:pt x="282592" y="268152"/>
                  <a:pt x="249905" y="268152"/>
                  <a:pt x="216757" y="268152"/>
                </a:cubicBezTo>
                <a:cubicBezTo>
                  <a:pt x="184990" y="268152"/>
                  <a:pt x="153683" y="267692"/>
                  <a:pt x="121916" y="268152"/>
                </a:cubicBezTo>
                <a:cubicBezTo>
                  <a:pt x="106723" y="268613"/>
                  <a:pt x="100738" y="263088"/>
                  <a:pt x="102580" y="247435"/>
                </a:cubicBezTo>
                <a:cubicBezTo>
                  <a:pt x="109946" y="194029"/>
                  <a:pt x="116852" y="140623"/>
                  <a:pt x="123758" y="87217"/>
                </a:cubicBezTo>
                <a:cubicBezTo>
                  <a:pt x="126060" y="71104"/>
                  <a:pt x="135267" y="61896"/>
                  <a:pt x="152302" y="61896"/>
                </a:cubicBezTo>
                <a:close/>
                <a:moveTo>
                  <a:pt x="136187" y="41639"/>
                </a:moveTo>
                <a:cubicBezTo>
                  <a:pt x="112247" y="41639"/>
                  <a:pt x="104420" y="48084"/>
                  <a:pt x="101198" y="71564"/>
                </a:cubicBezTo>
                <a:cubicBezTo>
                  <a:pt x="95673" y="108396"/>
                  <a:pt x="91069" y="145687"/>
                  <a:pt x="86465" y="182979"/>
                </a:cubicBezTo>
                <a:cubicBezTo>
                  <a:pt x="72193" y="296696"/>
                  <a:pt x="57461" y="409953"/>
                  <a:pt x="43188" y="523209"/>
                </a:cubicBezTo>
                <a:cubicBezTo>
                  <a:pt x="38584" y="556817"/>
                  <a:pt x="45951" y="563723"/>
                  <a:pt x="80020" y="563723"/>
                </a:cubicBezTo>
                <a:cubicBezTo>
                  <a:pt x="213073" y="563723"/>
                  <a:pt x="346125" y="563723"/>
                  <a:pt x="479180" y="563723"/>
                </a:cubicBezTo>
                <a:cubicBezTo>
                  <a:pt x="615455" y="563723"/>
                  <a:pt x="751270" y="563723"/>
                  <a:pt x="887546" y="563263"/>
                </a:cubicBezTo>
                <a:cubicBezTo>
                  <a:pt x="912407" y="563263"/>
                  <a:pt x="921155" y="554055"/>
                  <a:pt x="917932" y="530115"/>
                </a:cubicBezTo>
                <a:cubicBezTo>
                  <a:pt x="898595" y="377725"/>
                  <a:pt x="878799" y="225795"/>
                  <a:pt x="859462" y="73406"/>
                </a:cubicBezTo>
                <a:cubicBezTo>
                  <a:pt x="856240" y="49005"/>
                  <a:pt x="848413" y="41639"/>
                  <a:pt x="824012" y="41639"/>
                </a:cubicBezTo>
                <a:cubicBezTo>
                  <a:pt x="594738" y="41639"/>
                  <a:pt x="365463" y="41639"/>
                  <a:pt x="136187" y="41639"/>
                </a:cubicBezTo>
                <a:close/>
                <a:moveTo>
                  <a:pt x="130202" y="204"/>
                </a:moveTo>
                <a:cubicBezTo>
                  <a:pt x="201102" y="-257"/>
                  <a:pt x="272002" y="204"/>
                  <a:pt x="342903" y="204"/>
                </a:cubicBezTo>
                <a:cubicBezTo>
                  <a:pt x="501738" y="204"/>
                  <a:pt x="660573" y="204"/>
                  <a:pt x="819408" y="204"/>
                </a:cubicBezTo>
                <a:cubicBezTo>
                  <a:pt x="869130" y="204"/>
                  <a:pt x="893991" y="22302"/>
                  <a:pt x="899976" y="71564"/>
                </a:cubicBezTo>
                <a:cubicBezTo>
                  <a:pt x="919313" y="223954"/>
                  <a:pt x="938649" y="376343"/>
                  <a:pt x="957986" y="528272"/>
                </a:cubicBezTo>
                <a:cubicBezTo>
                  <a:pt x="962590" y="566024"/>
                  <a:pt x="936808" y="617588"/>
                  <a:pt x="904120" y="636003"/>
                </a:cubicBezTo>
                <a:cubicBezTo>
                  <a:pt x="893531" y="641988"/>
                  <a:pt x="882021" y="643369"/>
                  <a:pt x="870051" y="643369"/>
                </a:cubicBezTo>
                <a:cubicBezTo>
                  <a:pt x="816646" y="643369"/>
                  <a:pt x="761859" y="643369"/>
                  <a:pt x="707533" y="643369"/>
                </a:cubicBezTo>
                <a:cubicBezTo>
                  <a:pt x="650445" y="643369"/>
                  <a:pt x="593817" y="643830"/>
                  <a:pt x="536728" y="642909"/>
                </a:cubicBezTo>
                <a:cubicBezTo>
                  <a:pt x="521995" y="642909"/>
                  <a:pt x="518312" y="647053"/>
                  <a:pt x="521995" y="661325"/>
                </a:cubicBezTo>
                <a:cubicBezTo>
                  <a:pt x="530743" y="697696"/>
                  <a:pt x="538109" y="734527"/>
                  <a:pt x="547317" y="770898"/>
                </a:cubicBezTo>
                <a:cubicBezTo>
                  <a:pt x="551461" y="786551"/>
                  <a:pt x="546857" y="792076"/>
                  <a:pt x="531203" y="792996"/>
                </a:cubicBezTo>
                <a:cubicBezTo>
                  <a:pt x="495293" y="795298"/>
                  <a:pt x="459843" y="795759"/>
                  <a:pt x="423932" y="792536"/>
                </a:cubicBezTo>
                <a:cubicBezTo>
                  <a:pt x="411502" y="791615"/>
                  <a:pt x="409200" y="786551"/>
                  <a:pt x="411962" y="775502"/>
                </a:cubicBezTo>
                <a:cubicBezTo>
                  <a:pt x="420709" y="738210"/>
                  <a:pt x="428536" y="701379"/>
                  <a:pt x="436823" y="664087"/>
                </a:cubicBezTo>
                <a:cubicBezTo>
                  <a:pt x="441427" y="644290"/>
                  <a:pt x="440506" y="643369"/>
                  <a:pt x="419789" y="643369"/>
                </a:cubicBezTo>
                <a:cubicBezTo>
                  <a:pt x="314358" y="643369"/>
                  <a:pt x="208929" y="643369"/>
                  <a:pt x="103039" y="643369"/>
                </a:cubicBezTo>
                <a:cubicBezTo>
                  <a:pt x="41347" y="643369"/>
                  <a:pt x="-6994" y="589964"/>
                  <a:pt x="832" y="528732"/>
                </a:cubicBezTo>
                <a:cubicBezTo>
                  <a:pt x="20168" y="372199"/>
                  <a:pt x="40426" y="216127"/>
                  <a:pt x="60683" y="59594"/>
                </a:cubicBezTo>
                <a:cubicBezTo>
                  <a:pt x="65287" y="24144"/>
                  <a:pt x="93371" y="664"/>
                  <a:pt x="130202" y="204"/>
                </a:cubicBezTo>
                <a:close/>
              </a:path>
            </a:pathLst>
          </a:custGeom>
          <a:solidFill>
            <a:schemeClr val="accent4"/>
          </a:solidFill>
          <a:ln w="459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19" name="Graphic 2">
            <a:extLst>
              <a:ext uri="{FF2B5EF4-FFF2-40B4-BE49-F238E27FC236}">
                <a16:creationId xmlns:a16="http://schemas.microsoft.com/office/drawing/2014/main" id="{36630453-76EA-4315-A3E0-058A4AC87700}"/>
              </a:ext>
            </a:extLst>
          </p:cNvPr>
          <p:cNvSpPr/>
          <p:nvPr/>
        </p:nvSpPr>
        <p:spPr>
          <a:xfrm flipH="1">
            <a:off x="4453767" y="5475550"/>
            <a:ext cx="852021" cy="884377"/>
          </a:xfrm>
          <a:custGeom>
            <a:avLst/>
            <a:gdLst>
              <a:gd name="connsiteX0" fmla="*/ 2107883 w 2257425"/>
              <a:gd name="connsiteY0" fmla="*/ 1311593 h 2343150"/>
              <a:gd name="connsiteX1" fmla="*/ 2044065 w 2257425"/>
              <a:gd name="connsiteY1" fmla="*/ 0 h 2343150"/>
              <a:gd name="connsiteX2" fmla="*/ 1905000 w 2257425"/>
              <a:gd name="connsiteY2" fmla="*/ 0 h 2343150"/>
              <a:gd name="connsiteX3" fmla="*/ 1843088 w 2257425"/>
              <a:gd name="connsiteY3" fmla="*/ 1312545 h 2343150"/>
              <a:gd name="connsiteX4" fmla="*/ 1762125 w 2257425"/>
              <a:gd name="connsiteY4" fmla="*/ 1315403 h 2343150"/>
              <a:gd name="connsiteX5" fmla="*/ 1698308 w 2257425"/>
              <a:gd name="connsiteY5" fmla="*/ 269558 h 2343150"/>
              <a:gd name="connsiteX6" fmla="*/ 1556385 w 2257425"/>
              <a:gd name="connsiteY6" fmla="*/ 269558 h 2343150"/>
              <a:gd name="connsiteX7" fmla="*/ 1495425 w 2257425"/>
              <a:gd name="connsiteY7" fmla="*/ 1320165 h 2343150"/>
              <a:gd name="connsiteX8" fmla="*/ 1379220 w 2257425"/>
              <a:gd name="connsiteY8" fmla="*/ 1325880 h 2343150"/>
              <a:gd name="connsiteX9" fmla="*/ 1379220 w 2257425"/>
              <a:gd name="connsiteY9" fmla="*/ 1153478 h 2343150"/>
              <a:gd name="connsiteX10" fmla="*/ 1321118 w 2257425"/>
              <a:gd name="connsiteY10" fmla="*/ 1050608 h 2343150"/>
              <a:gd name="connsiteX11" fmla="*/ 1305878 w 2257425"/>
              <a:gd name="connsiteY11" fmla="*/ 1036320 h 2343150"/>
              <a:gd name="connsiteX12" fmla="*/ 1239203 w 2257425"/>
              <a:gd name="connsiteY12" fmla="*/ 1029653 h 2343150"/>
              <a:gd name="connsiteX13" fmla="*/ 1205865 w 2257425"/>
              <a:gd name="connsiteY13" fmla="*/ 1060133 h 2343150"/>
              <a:gd name="connsiteX14" fmla="*/ 1163003 w 2257425"/>
              <a:gd name="connsiteY14" fmla="*/ 1141095 h 2343150"/>
              <a:gd name="connsiteX15" fmla="*/ 1132523 w 2257425"/>
              <a:gd name="connsiteY15" fmla="*/ 1168718 h 2343150"/>
              <a:gd name="connsiteX16" fmla="*/ 1103948 w 2257425"/>
              <a:gd name="connsiteY16" fmla="*/ 1197293 h 2343150"/>
              <a:gd name="connsiteX17" fmla="*/ 1103948 w 2257425"/>
              <a:gd name="connsiteY17" fmla="*/ 1243965 h 2343150"/>
              <a:gd name="connsiteX18" fmla="*/ 1095375 w 2257425"/>
              <a:gd name="connsiteY18" fmla="*/ 1259205 h 2343150"/>
              <a:gd name="connsiteX19" fmla="*/ 1084898 w 2257425"/>
              <a:gd name="connsiteY19" fmla="*/ 1243013 h 2343150"/>
              <a:gd name="connsiteX20" fmla="*/ 1082040 w 2257425"/>
              <a:gd name="connsiteY20" fmla="*/ 1167765 h 2343150"/>
              <a:gd name="connsiteX21" fmla="*/ 1082040 w 2257425"/>
              <a:gd name="connsiteY21" fmla="*/ 967740 h 2343150"/>
              <a:gd name="connsiteX22" fmla="*/ 1052513 w 2257425"/>
              <a:gd name="connsiteY22" fmla="*/ 934403 h 2343150"/>
              <a:gd name="connsiteX23" fmla="*/ 835343 w 2257425"/>
              <a:gd name="connsiteY23" fmla="*/ 934403 h 2343150"/>
              <a:gd name="connsiteX24" fmla="*/ 809625 w 2257425"/>
              <a:gd name="connsiteY24" fmla="*/ 962025 h 2343150"/>
              <a:gd name="connsiteX25" fmla="*/ 810578 w 2257425"/>
              <a:gd name="connsiteY25" fmla="*/ 1013460 h 2343150"/>
              <a:gd name="connsiteX26" fmla="*/ 787718 w 2257425"/>
              <a:gd name="connsiteY26" fmla="*/ 1050608 h 2343150"/>
              <a:gd name="connsiteX27" fmla="*/ 727710 w 2257425"/>
              <a:gd name="connsiteY27" fmla="*/ 1145858 h 2343150"/>
              <a:gd name="connsiteX28" fmla="*/ 727710 w 2257425"/>
              <a:gd name="connsiteY28" fmla="*/ 1238250 h 2343150"/>
              <a:gd name="connsiteX29" fmla="*/ 679133 w 2257425"/>
              <a:gd name="connsiteY29" fmla="*/ 1285875 h 2343150"/>
              <a:gd name="connsiteX30" fmla="*/ 634365 w 2257425"/>
              <a:gd name="connsiteY30" fmla="*/ 1329690 h 2343150"/>
              <a:gd name="connsiteX31" fmla="*/ 631508 w 2257425"/>
              <a:gd name="connsiteY31" fmla="*/ 1626870 h 2343150"/>
              <a:gd name="connsiteX32" fmla="*/ 564833 w 2257425"/>
              <a:gd name="connsiteY32" fmla="*/ 1503045 h 2343150"/>
              <a:gd name="connsiteX33" fmla="*/ 330518 w 2257425"/>
              <a:gd name="connsiteY33" fmla="*/ 1635443 h 2343150"/>
              <a:gd name="connsiteX34" fmla="*/ 259080 w 2257425"/>
              <a:gd name="connsiteY34" fmla="*/ 1503998 h 2343150"/>
              <a:gd name="connsiteX35" fmla="*/ 3810 w 2257425"/>
              <a:gd name="connsiteY35" fmla="*/ 1649730 h 2343150"/>
              <a:gd name="connsiteX36" fmla="*/ 0 w 2257425"/>
              <a:gd name="connsiteY36" fmla="*/ 2349818 h 2343150"/>
              <a:gd name="connsiteX37" fmla="*/ 2255520 w 2257425"/>
              <a:gd name="connsiteY37" fmla="*/ 2349818 h 2343150"/>
              <a:gd name="connsiteX38" fmla="*/ 2259330 w 2257425"/>
              <a:gd name="connsiteY38" fmla="*/ 1314450 h 2343150"/>
              <a:gd name="connsiteX39" fmla="*/ 2107883 w 2257425"/>
              <a:gd name="connsiteY39" fmla="*/ 1311593 h 2343150"/>
              <a:gd name="connsiteX40" fmla="*/ 943928 w 2257425"/>
              <a:gd name="connsiteY40" fmla="*/ 1273493 h 2343150"/>
              <a:gd name="connsiteX41" fmla="*/ 962025 w 2257425"/>
              <a:gd name="connsiteY41" fmla="*/ 1253490 h 2343150"/>
              <a:gd name="connsiteX42" fmla="*/ 982028 w 2257425"/>
              <a:gd name="connsiteY42" fmla="*/ 1274445 h 2343150"/>
              <a:gd name="connsiteX43" fmla="*/ 982028 w 2257425"/>
              <a:gd name="connsiteY43" fmla="*/ 1330643 h 2343150"/>
              <a:gd name="connsiteX44" fmla="*/ 982980 w 2257425"/>
              <a:gd name="connsiteY44" fmla="*/ 1330643 h 2343150"/>
              <a:gd name="connsiteX45" fmla="*/ 982980 w 2257425"/>
              <a:gd name="connsiteY45" fmla="*/ 1383983 h 2343150"/>
              <a:gd name="connsiteX46" fmla="*/ 1015365 w 2257425"/>
              <a:gd name="connsiteY46" fmla="*/ 1415415 h 2343150"/>
              <a:gd name="connsiteX47" fmla="*/ 1083945 w 2257425"/>
              <a:gd name="connsiteY47" fmla="*/ 1415415 h 2343150"/>
              <a:gd name="connsiteX48" fmla="*/ 1104900 w 2257425"/>
              <a:gd name="connsiteY48" fmla="*/ 1434465 h 2343150"/>
              <a:gd name="connsiteX49" fmla="*/ 1076325 w 2257425"/>
              <a:gd name="connsiteY49" fmla="*/ 1478280 h 2343150"/>
              <a:gd name="connsiteX50" fmla="*/ 1065848 w 2257425"/>
              <a:gd name="connsiteY50" fmla="*/ 1502093 h 2343150"/>
              <a:gd name="connsiteX51" fmla="*/ 1065848 w 2257425"/>
              <a:gd name="connsiteY51" fmla="*/ 1631633 h 2343150"/>
              <a:gd name="connsiteX52" fmla="*/ 1040130 w 2257425"/>
              <a:gd name="connsiteY52" fmla="*/ 1657350 h 2343150"/>
              <a:gd name="connsiteX53" fmla="*/ 964883 w 2257425"/>
              <a:gd name="connsiteY53" fmla="*/ 1657350 h 2343150"/>
              <a:gd name="connsiteX54" fmla="*/ 944880 w 2257425"/>
              <a:gd name="connsiteY54" fmla="*/ 1637348 h 2343150"/>
              <a:gd name="connsiteX55" fmla="*/ 943928 w 2257425"/>
              <a:gd name="connsiteY55" fmla="*/ 1273493 h 2343150"/>
              <a:gd name="connsiteX56" fmla="*/ 858203 w 2257425"/>
              <a:gd name="connsiteY56" fmla="*/ 992505 h 2343150"/>
              <a:gd name="connsiteX57" fmla="*/ 882968 w 2257425"/>
              <a:gd name="connsiteY57" fmla="*/ 980123 h 2343150"/>
              <a:gd name="connsiteX58" fmla="*/ 1009650 w 2257425"/>
              <a:gd name="connsiteY58" fmla="*/ 980123 h 2343150"/>
              <a:gd name="connsiteX59" fmla="*/ 1035368 w 2257425"/>
              <a:gd name="connsiteY59" fmla="*/ 1006793 h 2343150"/>
              <a:gd name="connsiteX60" fmla="*/ 1035368 w 2257425"/>
              <a:gd name="connsiteY60" fmla="*/ 1138238 h 2343150"/>
              <a:gd name="connsiteX61" fmla="*/ 1036320 w 2257425"/>
              <a:gd name="connsiteY61" fmla="*/ 1138238 h 2343150"/>
              <a:gd name="connsiteX62" fmla="*/ 1036320 w 2257425"/>
              <a:gd name="connsiteY62" fmla="*/ 1267778 h 2343150"/>
              <a:gd name="connsiteX63" fmla="*/ 1075373 w 2257425"/>
              <a:gd name="connsiteY63" fmla="*/ 1307783 h 2343150"/>
              <a:gd name="connsiteX64" fmla="*/ 1104900 w 2257425"/>
              <a:gd name="connsiteY64" fmla="*/ 1358265 h 2343150"/>
              <a:gd name="connsiteX65" fmla="*/ 1070610 w 2257425"/>
              <a:gd name="connsiteY65" fmla="*/ 1378268 h 2343150"/>
              <a:gd name="connsiteX66" fmla="*/ 1062990 w 2257425"/>
              <a:gd name="connsiteY66" fmla="*/ 1377315 h 2343150"/>
              <a:gd name="connsiteX67" fmla="*/ 1019175 w 2257425"/>
              <a:gd name="connsiteY67" fmla="*/ 1329690 h 2343150"/>
              <a:gd name="connsiteX68" fmla="*/ 1020128 w 2257425"/>
              <a:gd name="connsiteY68" fmla="*/ 1239203 h 2343150"/>
              <a:gd name="connsiteX69" fmla="*/ 1002983 w 2257425"/>
              <a:gd name="connsiteY69" fmla="*/ 1219200 h 2343150"/>
              <a:gd name="connsiteX70" fmla="*/ 990600 w 2257425"/>
              <a:gd name="connsiteY70" fmla="*/ 1218248 h 2343150"/>
              <a:gd name="connsiteX71" fmla="*/ 944880 w 2257425"/>
              <a:gd name="connsiteY71" fmla="*/ 1168718 h 2343150"/>
              <a:gd name="connsiteX72" fmla="*/ 870585 w 2257425"/>
              <a:gd name="connsiteY72" fmla="*/ 1042035 h 2343150"/>
              <a:gd name="connsiteX73" fmla="*/ 858203 w 2257425"/>
              <a:gd name="connsiteY73" fmla="*/ 992505 h 2343150"/>
              <a:gd name="connsiteX74" fmla="*/ 680085 w 2257425"/>
              <a:gd name="connsiteY74" fmla="*/ 1354455 h 2343150"/>
              <a:gd name="connsiteX75" fmla="*/ 704850 w 2257425"/>
              <a:gd name="connsiteY75" fmla="*/ 1331595 h 2343150"/>
              <a:gd name="connsiteX76" fmla="*/ 726758 w 2257425"/>
              <a:gd name="connsiteY76" fmla="*/ 1355408 h 2343150"/>
              <a:gd name="connsiteX77" fmla="*/ 726758 w 2257425"/>
              <a:gd name="connsiteY77" fmla="*/ 1496378 h 2343150"/>
              <a:gd name="connsiteX78" fmla="*/ 726758 w 2257425"/>
              <a:gd name="connsiteY78" fmla="*/ 1632585 h 2343150"/>
              <a:gd name="connsiteX79" fmla="*/ 702945 w 2257425"/>
              <a:gd name="connsiteY79" fmla="*/ 1657350 h 2343150"/>
              <a:gd name="connsiteX80" fmla="*/ 679133 w 2257425"/>
              <a:gd name="connsiteY80" fmla="*/ 1632585 h 2343150"/>
              <a:gd name="connsiteX81" fmla="*/ 680085 w 2257425"/>
              <a:gd name="connsiteY81" fmla="*/ 1354455 h 234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2257425" h="2343150">
                <a:moveTo>
                  <a:pt x="2107883" y="1311593"/>
                </a:moveTo>
                <a:lnTo>
                  <a:pt x="2044065" y="0"/>
                </a:lnTo>
                <a:lnTo>
                  <a:pt x="1905000" y="0"/>
                </a:lnTo>
                <a:lnTo>
                  <a:pt x="1843088" y="1312545"/>
                </a:lnTo>
                <a:lnTo>
                  <a:pt x="1762125" y="1315403"/>
                </a:lnTo>
                <a:lnTo>
                  <a:pt x="1698308" y="269558"/>
                </a:lnTo>
                <a:lnTo>
                  <a:pt x="1556385" y="269558"/>
                </a:lnTo>
                <a:lnTo>
                  <a:pt x="1495425" y="1320165"/>
                </a:lnTo>
                <a:lnTo>
                  <a:pt x="1379220" y="1325880"/>
                </a:lnTo>
                <a:cubicBezTo>
                  <a:pt x="1379220" y="1268730"/>
                  <a:pt x="1379220" y="1210628"/>
                  <a:pt x="1379220" y="1153478"/>
                </a:cubicBezTo>
                <a:cubicBezTo>
                  <a:pt x="1379220" y="1108710"/>
                  <a:pt x="1361123" y="1073468"/>
                  <a:pt x="1321118" y="1050608"/>
                </a:cubicBezTo>
                <a:cubicBezTo>
                  <a:pt x="1314450" y="1046798"/>
                  <a:pt x="1309688" y="1042988"/>
                  <a:pt x="1305878" y="1036320"/>
                </a:cubicBezTo>
                <a:cubicBezTo>
                  <a:pt x="1297305" y="1020128"/>
                  <a:pt x="1247775" y="1014413"/>
                  <a:pt x="1239203" y="1029653"/>
                </a:cubicBezTo>
                <a:cubicBezTo>
                  <a:pt x="1230630" y="1044893"/>
                  <a:pt x="1217295" y="1050608"/>
                  <a:pt x="1205865" y="1060133"/>
                </a:cubicBezTo>
                <a:cubicBezTo>
                  <a:pt x="1179195" y="1081088"/>
                  <a:pt x="1163003" y="1107758"/>
                  <a:pt x="1163003" y="1141095"/>
                </a:cubicBezTo>
                <a:cubicBezTo>
                  <a:pt x="1163003" y="1164908"/>
                  <a:pt x="1153478" y="1171575"/>
                  <a:pt x="1132523" y="1168718"/>
                </a:cubicBezTo>
                <a:cubicBezTo>
                  <a:pt x="1111568" y="1165860"/>
                  <a:pt x="1102995" y="1177290"/>
                  <a:pt x="1103948" y="1197293"/>
                </a:cubicBezTo>
                <a:cubicBezTo>
                  <a:pt x="1104900" y="1212533"/>
                  <a:pt x="1103948" y="1227773"/>
                  <a:pt x="1103948" y="1243965"/>
                </a:cubicBezTo>
                <a:cubicBezTo>
                  <a:pt x="1103948" y="1250633"/>
                  <a:pt x="1104900" y="1258253"/>
                  <a:pt x="1095375" y="1259205"/>
                </a:cubicBezTo>
                <a:cubicBezTo>
                  <a:pt x="1084898" y="1260158"/>
                  <a:pt x="1084898" y="1250633"/>
                  <a:pt x="1084898" y="1243013"/>
                </a:cubicBezTo>
                <a:cubicBezTo>
                  <a:pt x="1083945" y="1218248"/>
                  <a:pt x="1082040" y="1192530"/>
                  <a:pt x="1082040" y="1167765"/>
                </a:cubicBezTo>
                <a:cubicBezTo>
                  <a:pt x="1081088" y="1101090"/>
                  <a:pt x="1081088" y="1034415"/>
                  <a:pt x="1082040" y="967740"/>
                </a:cubicBezTo>
                <a:cubicBezTo>
                  <a:pt x="1082040" y="947738"/>
                  <a:pt x="1075373" y="934403"/>
                  <a:pt x="1052513" y="934403"/>
                </a:cubicBezTo>
                <a:cubicBezTo>
                  <a:pt x="980123" y="934403"/>
                  <a:pt x="907733" y="934403"/>
                  <a:pt x="835343" y="934403"/>
                </a:cubicBezTo>
                <a:cubicBezTo>
                  <a:pt x="817245" y="934403"/>
                  <a:pt x="808673" y="943928"/>
                  <a:pt x="809625" y="962025"/>
                </a:cubicBezTo>
                <a:cubicBezTo>
                  <a:pt x="809625" y="979170"/>
                  <a:pt x="808673" y="996315"/>
                  <a:pt x="810578" y="1013460"/>
                </a:cubicBezTo>
                <a:cubicBezTo>
                  <a:pt x="812483" y="1032510"/>
                  <a:pt x="805815" y="1042988"/>
                  <a:pt x="787718" y="1050608"/>
                </a:cubicBezTo>
                <a:cubicBezTo>
                  <a:pt x="747713" y="1068705"/>
                  <a:pt x="728663" y="1102043"/>
                  <a:pt x="727710" y="1145858"/>
                </a:cubicBezTo>
                <a:cubicBezTo>
                  <a:pt x="727710" y="1176338"/>
                  <a:pt x="727710" y="1207770"/>
                  <a:pt x="727710" y="1238250"/>
                </a:cubicBezTo>
                <a:cubicBezTo>
                  <a:pt x="727710" y="1292543"/>
                  <a:pt x="733425" y="1285875"/>
                  <a:pt x="679133" y="1285875"/>
                </a:cubicBezTo>
                <a:cubicBezTo>
                  <a:pt x="637223" y="1285875"/>
                  <a:pt x="634365" y="1288733"/>
                  <a:pt x="634365" y="1329690"/>
                </a:cubicBezTo>
                <a:cubicBezTo>
                  <a:pt x="633413" y="1428750"/>
                  <a:pt x="631508" y="1527810"/>
                  <a:pt x="631508" y="1626870"/>
                </a:cubicBezTo>
                <a:lnTo>
                  <a:pt x="564833" y="1503045"/>
                </a:lnTo>
                <a:lnTo>
                  <a:pt x="330518" y="1635443"/>
                </a:lnTo>
                <a:lnTo>
                  <a:pt x="259080" y="1503998"/>
                </a:lnTo>
                <a:lnTo>
                  <a:pt x="3810" y="1649730"/>
                </a:lnTo>
                <a:lnTo>
                  <a:pt x="0" y="2349818"/>
                </a:lnTo>
                <a:lnTo>
                  <a:pt x="2255520" y="2349818"/>
                </a:lnTo>
                <a:lnTo>
                  <a:pt x="2259330" y="1314450"/>
                </a:lnTo>
                <a:lnTo>
                  <a:pt x="2107883" y="1311593"/>
                </a:lnTo>
                <a:close/>
                <a:moveTo>
                  <a:pt x="943928" y="1273493"/>
                </a:moveTo>
                <a:cubicBezTo>
                  <a:pt x="943928" y="1261110"/>
                  <a:pt x="947738" y="1253490"/>
                  <a:pt x="962025" y="1253490"/>
                </a:cubicBezTo>
                <a:cubicBezTo>
                  <a:pt x="977265" y="1253490"/>
                  <a:pt x="982028" y="1260158"/>
                  <a:pt x="982028" y="1274445"/>
                </a:cubicBezTo>
                <a:cubicBezTo>
                  <a:pt x="982028" y="1293495"/>
                  <a:pt x="982028" y="1311593"/>
                  <a:pt x="982028" y="1330643"/>
                </a:cubicBezTo>
                <a:cubicBezTo>
                  <a:pt x="982028" y="1330643"/>
                  <a:pt x="982028" y="1330643"/>
                  <a:pt x="982980" y="1330643"/>
                </a:cubicBezTo>
                <a:cubicBezTo>
                  <a:pt x="982980" y="1348740"/>
                  <a:pt x="982980" y="1366838"/>
                  <a:pt x="982980" y="1383983"/>
                </a:cubicBezTo>
                <a:cubicBezTo>
                  <a:pt x="982980" y="1405890"/>
                  <a:pt x="992505" y="1416368"/>
                  <a:pt x="1015365" y="1415415"/>
                </a:cubicBezTo>
                <a:cubicBezTo>
                  <a:pt x="1038225" y="1414463"/>
                  <a:pt x="1061085" y="1415415"/>
                  <a:pt x="1083945" y="1415415"/>
                </a:cubicBezTo>
                <a:cubicBezTo>
                  <a:pt x="1098233" y="1415415"/>
                  <a:pt x="1104900" y="1419225"/>
                  <a:pt x="1104900" y="1434465"/>
                </a:cubicBezTo>
                <a:cubicBezTo>
                  <a:pt x="1103948" y="1454468"/>
                  <a:pt x="1110615" y="1478280"/>
                  <a:pt x="1076325" y="1478280"/>
                </a:cubicBezTo>
                <a:cubicBezTo>
                  <a:pt x="1063943" y="1478280"/>
                  <a:pt x="1065848" y="1492568"/>
                  <a:pt x="1065848" y="1502093"/>
                </a:cubicBezTo>
                <a:cubicBezTo>
                  <a:pt x="1065848" y="1544955"/>
                  <a:pt x="1064895" y="1587818"/>
                  <a:pt x="1065848" y="1631633"/>
                </a:cubicBezTo>
                <a:cubicBezTo>
                  <a:pt x="1065848" y="1650683"/>
                  <a:pt x="1059180" y="1658303"/>
                  <a:pt x="1040130" y="1657350"/>
                </a:cubicBezTo>
                <a:cubicBezTo>
                  <a:pt x="1015365" y="1656398"/>
                  <a:pt x="989648" y="1656398"/>
                  <a:pt x="964883" y="1657350"/>
                </a:cubicBezTo>
                <a:cubicBezTo>
                  <a:pt x="950595" y="1657350"/>
                  <a:pt x="943928" y="1651635"/>
                  <a:pt x="944880" y="1637348"/>
                </a:cubicBezTo>
                <a:cubicBezTo>
                  <a:pt x="943928" y="1515428"/>
                  <a:pt x="943928" y="1394460"/>
                  <a:pt x="943928" y="1273493"/>
                </a:cubicBezTo>
                <a:close/>
                <a:moveTo>
                  <a:pt x="858203" y="992505"/>
                </a:moveTo>
                <a:cubicBezTo>
                  <a:pt x="858203" y="977265"/>
                  <a:pt x="872490" y="980123"/>
                  <a:pt x="882968" y="980123"/>
                </a:cubicBezTo>
                <a:cubicBezTo>
                  <a:pt x="924878" y="980123"/>
                  <a:pt x="967740" y="981075"/>
                  <a:pt x="1009650" y="980123"/>
                </a:cubicBezTo>
                <a:cubicBezTo>
                  <a:pt x="1030605" y="979170"/>
                  <a:pt x="1036320" y="987743"/>
                  <a:pt x="1035368" y="1006793"/>
                </a:cubicBezTo>
                <a:cubicBezTo>
                  <a:pt x="1034415" y="1050608"/>
                  <a:pt x="1035368" y="1094423"/>
                  <a:pt x="1035368" y="1138238"/>
                </a:cubicBezTo>
                <a:cubicBezTo>
                  <a:pt x="1035368" y="1138238"/>
                  <a:pt x="1035368" y="1138238"/>
                  <a:pt x="1036320" y="1138238"/>
                </a:cubicBezTo>
                <a:cubicBezTo>
                  <a:pt x="1036320" y="1181100"/>
                  <a:pt x="1036320" y="1223963"/>
                  <a:pt x="1036320" y="1267778"/>
                </a:cubicBezTo>
                <a:cubicBezTo>
                  <a:pt x="1036320" y="1299210"/>
                  <a:pt x="1043940" y="1305878"/>
                  <a:pt x="1075373" y="1307783"/>
                </a:cubicBezTo>
                <a:cubicBezTo>
                  <a:pt x="1106805" y="1308735"/>
                  <a:pt x="1106805" y="1311593"/>
                  <a:pt x="1104900" y="1358265"/>
                </a:cubicBezTo>
                <a:cubicBezTo>
                  <a:pt x="1103948" y="1384935"/>
                  <a:pt x="1086803" y="1379220"/>
                  <a:pt x="1070610" y="1378268"/>
                </a:cubicBezTo>
                <a:cubicBezTo>
                  <a:pt x="1067753" y="1378268"/>
                  <a:pt x="1065848" y="1377315"/>
                  <a:pt x="1062990" y="1377315"/>
                </a:cubicBezTo>
                <a:cubicBezTo>
                  <a:pt x="1019175" y="1375410"/>
                  <a:pt x="1019175" y="1375410"/>
                  <a:pt x="1019175" y="1329690"/>
                </a:cubicBezTo>
                <a:cubicBezTo>
                  <a:pt x="1019175" y="1299210"/>
                  <a:pt x="1017270" y="1269683"/>
                  <a:pt x="1020128" y="1239203"/>
                </a:cubicBezTo>
                <a:cubicBezTo>
                  <a:pt x="1021080" y="1223963"/>
                  <a:pt x="1013460" y="1221105"/>
                  <a:pt x="1002983" y="1219200"/>
                </a:cubicBezTo>
                <a:cubicBezTo>
                  <a:pt x="999173" y="1218248"/>
                  <a:pt x="995363" y="1218248"/>
                  <a:pt x="990600" y="1218248"/>
                </a:cubicBezTo>
                <a:cubicBezTo>
                  <a:pt x="941070" y="1218248"/>
                  <a:pt x="943928" y="1223010"/>
                  <a:pt x="944880" y="1168718"/>
                </a:cubicBezTo>
                <a:cubicBezTo>
                  <a:pt x="946785" y="1110615"/>
                  <a:pt x="926783" y="1065848"/>
                  <a:pt x="870585" y="1042035"/>
                </a:cubicBezTo>
                <a:cubicBezTo>
                  <a:pt x="845820" y="1031558"/>
                  <a:pt x="858203" y="1009650"/>
                  <a:pt x="858203" y="992505"/>
                </a:cubicBezTo>
                <a:close/>
                <a:moveTo>
                  <a:pt x="680085" y="1354455"/>
                </a:moveTo>
                <a:cubicBezTo>
                  <a:pt x="680085" y="1335405"/>
                  <a:pt x="688658" y="1331595"/>
                  <a:pt x="704850" y="1331595"/>
                </a:cubicBezTo>
                <a:cubicBezTo>
                  <a:pt x="722948" y="1331595"/>
                  <a:pt x="726758" y="1339215"/>
                  <a:pt x="726758" y="1355408"/>
                </a:cubicBezTo>
                <a:cubicBezTo>
                  <a:pt x="725805" y="1402080"/>
                  <a:pt x="726758" y="1449705"/>
                  <a:pt x="726758" y="1496378"/>
                </a:cubicBezTo>
                <a:cubicBezTo>
                  <a:pt x="726758" y="1542098"/>
                  <a:pt x="725805" y="1586865"/>
                  <a:pt x="726758" y="1632585"/>
                </a:cubicBezTo>
                <a:cubicBezTo>
                  <a:pt x="726758" y="1650683"/>
                  <a:pt x="721043" y="1657350"/>
                  <a:pt x="702945" y="1657350"/>
                </a:cubicBezTo>
                <a:cubicBezTo>
                  <a:pt x="684848" y="1657350"/>
                  <a:pt x="679133" y="1649730"/>
                  <a:pt x="679133" y="1632585"/>
                </a:cubicBezTo>
                <a:cubicBezTo>
                  <a:pt x="681038" y="1540193"/>
                  <a:pt x="681038" y="1446848"/>
                  <a:pt x="680085" y="1354455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0" name="Freeform: Shape 36">
            <a:extLst>
              <a:ext uri="{FF2B5EF4-FFF2-40B4-BE49-F238E27FC236}">
                <a16:creationId xmlns:a16="http://schemas.microsoft.com/office/drawing/2014/main" id="{7BDAF8D2-E5E7-4D10-A6E4-9E23633C795A}"/>
              </a:ext>
            </a:extLst>
          </p:cNvPr>
          <p:cNvSpPr/>
          <p:nvPr/>
        </p:nvSpPr>
        <p:spPr>
          <a:xfrm rot="900000" flipH="1">
            <a:off x="5428470" y="5739442"/>
            <a:ext cx="737597" cy="681036"/>
          </a:xfrm>
          <a:custGeom>
            <a:avLst/>
            <a:gdLst>
              <a:gd name="connsiteX0" fmla="*/ 512721 w 937112"/>
              <a:gd name="connsiteY0" fmla="*/ 186318 h 865252"/>
              <a:gd name="connsiteX1" fmla="*/ 528546 w 937112"/>
              <a:gd name="connsiteY1" fmla="*/ 198869 h 865252"/>
              <a:gd name="connsiteX2" fmla="*/ 767845 w 937112"/>
              <a:gd name="connsiteY2" fmla="*/ 509377 h 865252"/>
              <a:gd name="connsiteX3" fmla="*/ 779456 w 937112"/>
              <a:gd name="connsiteY3" fmla="*/ 572504 h 865252"/>
              <a:gd name="connsiteX4" fmla="*/ 715477 w 937112"/>
              <a:gd name="connsiteY4" fmla="*/ 813794 h 865252"/>
              <a:gd name="connsiteX5" fmla="*/ 643129 w 937112"/>
              <a:gd name="connsiteY5" fmla="*/ 865252 h 865252"/>
              <a:gd name="connsiteX6" fmla="*/ 586036 w 937112"/>
              <a:gd name="connsiteY6" fmla="*/ 852729 h 865252"/>
              <a:gd name="connsiteX7" fmla="*/ 448343 w 937112"/>
              <a:gd name="connsiteY7" fmla="*/ 818633 h 865252"/>
              <a:gd name="connsiteX8" fmla="*/ 425119 w 937112"/>
              <a:gd name="connsiteY8" fmla="*/ 781520 h 865252"/>
              <a:gd name="connsiteX9" fmla="*/ 466331 w 937112"/>
              <a:gd name="connsiteY9" fmla="*/ 613487 h 865252"/>
              <a:gd name="connsiteX10" fmla="*/ 427396 w 937112"/>
              <a:gd name="connsiteY10" fmla="*/ 546946 h 865252"/>
              <a:gd name="connsiteX11" fmla="*/ 334045 w 937112"/>
              <a:gd name="connsiteY11" fmla="*/ 522810 h 865252"/>
              <a:gd name="connsiteX12" fmla="*/ 263632 w 937112"/>
              <a:gd name="connsiteY12" fmla="*/ 565957 h 865252"/>
              <a:gd name="connsiteX13" fmla="*/ 222364 w 937112"/>
              <a:gd name="connsiteY13" fmla="*/ 728127 h 865252"/>
              <a:gd name="connsiteX14" fmla="*/ 182121 w 937112"/>
              <a:gd name="connsiteY14" fmla="*/ 751806 h 865252"/>
              <a:gd name="connsiteX15" fmla="*/ 102715 w 937112"/>
              <a:gd name="connsiteY15" fmla="*/ 730348 h 865252"/>
              <a:gd name="connsiteX16" fmla="*/ 51770 w 937112"/>
              <a:gd name="connsiteY16" fmla="*/ 645762 h 865252"/>
              <a:gd name="connsiteX17" fmla="*/ 113188 w 937112"/>
              <a:gd name="connsiteY17" fmla="*/ 397924 h 865252"/>
              <a:gd name="connsiteX18" fmla="*/ 139828 w 937112"/>
              <a:gd name="connsiteY18" fmla="*/ 366788 h 865252"/>
              <a:gd name="connsiteX19" fmla="*/ 492458 w 937112"/>
              <a:gd name="connsiteY19" fmla="*/ 189818 h 865252"/>
              <a:gd name="connsiteX20" fmla="*/ 512721 w 937112"/>
              <a:gd name="connsiteY20" fmla="*/ 186318 h 865252"/>
              <a:gd name="connsiteX21" fmla="*/ 521625 w 937112"/>
              <a:gd name="connsiteY21" fmla="*/ 1449 h 865252"/>
              <a:gd name="connsiteX22" fmla="*/ 642503 w 937112"/>
              <a:gd name="connsiteY22" fmla="*/ 58386 h 865252"/>
              <a:gd name="connsiteX23" fmla="*/ 673127 w 937112"/>
              <a:gd name="connsiteY23" fmla="*/ 95157 h 865252"/>
              <a:gd name="connsiteX24" fmla="*/ 676827 w 937112"/>
              <a:gd name="connsiteY24" fmla="*/ 81211 h 865252"/>
              <a:gd name="connsiteX25" fmla="*/ 791183 w 937112"/>
              <a:gd name="connsiteY25" fmla="*/ 15353 h 865252"/>
              <a:gd name="connsiteX26" fmla="*/ 807633 w 937112"/>
              <a:gd name="connsiteY26" fmla="*/ 19679 h 865252"/>
              <a:gd name="connsiteX27" fmla="*/ 861481 w 937112"/>
              <a:gd name="connsiteY27" fmla="*/ 110071 h 865252"/>
              <a:gd name="connsiteX28" fmla="*/ 824084 w 937112"/>
              <a:gd name="connsiteY28" fmla="*/ 252660 h 865252"/>
              <a:gd name="connsiteX29" fmla="*/ 838086 w 937112"/>
              <a:gd name="connsiteY29" fmla="*/ 331610 h 865252"/>
              <a:gd name="connsiteX30" fmla="*/ 926200 w 937112"/>
              <a:gd name="connsiteY30" fmla="*/ 453593 h 865252"/>
              <a:gd name="connsiteX31" fmla="*/ 931950 w 937112"/>
              <a:gd name="connsiteY31" fmla="*/ 498220 h 865252"/>
              <a:gd name="connsiteX32" fmla="*/ 889316 w 937112"/>
              <a:gd name="connsiteY32" fmla="*/ 509320 h 865252"/>
              <a:gd name="connsiteX33" fmla="*/ 753671 w 937112"/>
              <a:gd name="connsiteY33" fmla="*/ 427296 h 865252"/>
              <a:gd name="connsiteX34" fmla="*/ 542891 w 937112"/>
              <a:gd name="connsiteY34" fmla="*/ 148834 h 865252"/>
              <a:gd name="connsiteX35" fmla="*/ 493881 w 937112"/>
              <a:gd name="connsiteY35" fmla="*/ 138417 h 865252"/>
              <a:gd name="connsiteX36" fmla="*/ 159580 w 937112"/>
              <a:gd name="connsiteY36" fmla="*/ 307304 h 865252"/>
              <a:gd name="connsiteX37" fmla="*/ 102601 w 937112"/>
              <a:gd name="connsiteY37" fmla="*/ 312370 h 865252"/>
              <a:gd name="connsiteX38" fmla="*/ 31619 w 937112"/>
              <a:gd name="connsiteY38" fmla="*/ 292562 h 865252"/>
              <a:gd name="connsiteX39" fmla="*/ 85 w 937112"/>
              <a:gd name="connsiteY39" fmla="*/ 269281 h 865252"/>
              <a:gd name="connsiteX40" fmla="*/ 25984 w 937112"/>
              <a:gd name="connsiteY40" fmla="*/ 235754 h 865252"/>
              <a:gd name="connsiteX41" fmla="*/ 300461 w 937112"/>
              <a:gd name="connsiteY41" fmla="*/ 99711 h 865252"/>
              <a:gd name="connsiteX42" fmla="*/ 471510 w 937112"/>
              <a:gd name="connsiteY42" fmla="*/ 16947 h 865252"/>
              <a:gd name="connsiteX43" fmla="*/ 521625 w 937112"/>
              <a:gd name="connsiteY43" fmla="*/ 1449 h 865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937112" h="865252">
                <a:moveTo>
                  <a:pt x="512721" y="186318"/>
                </a:moveTo>
                <a:cubicBezTo>
                  <a:pt x="518456" y="187940"/>
                  <a:pt x="523451" y="192238"/>
                  <a:pt x="528546" y="198869"/>
                </a:cubicBezTo>
                <a:cubicBezTo>
                  <a:pt x="608065" y="302524"/>
                  <a:pt x="687870" y="406007"/>
                  <a:pt x="767845" y="509377"/>
                </a:cubicBezTo>
                <a:cubicBezTo>
                  <a:pt x="782815" y="528730"/>
                  <a:pt x="786571" y="547628"/>
                  <a:pt x="779456" y="572504"/>
                </a:cubicBezTo>
                <a:cubicBezTo>
                  <a:pt x="756574" y="652478"/>
                  <a:pt x="736822" y="733364"/>
                  <a:pt x="715477" y="813794"/>
                </a:cubicBezTo>
                <a:cubicBezTo>
                  <a:pt x="706369" y="847834"/>
                  <a:pt x="683600" y="865309"/>
                  <a:pt x="643129" y="865252"/>
                </a:cubicBezTo>
                <a:cubicBezTo>
                  <a:pt x="628501" y="862064"/>
                  <a:pt x="607155" y="857852"/>
                  <a:pt x="586036" y="852729"/>
                </a:cubicBezTo>
                <a:cubicBezTo>
                  <a:pt x="540101" y="841515"/>
                  <a:pt x="494450" y="828935"/>
                  <a:pt x="448343" y="818633"/>
                </a:cubicBezTo>
                <a:cubicBezTo>
                  <a:pt x="426144" y="813681"/>
                  <a:pt x="418574" y="805256"/>
                  <a:pt x="425119" y="781520"/>
                </a:cubicBezTo>
                <a:cubicBezTo>
                  <a:pt x="440374" y="725907"/>
                  <a:pt x="453865" y="669783"/>
                  <a:pt x="466331" y="613487"/>
                </a:cubicBezTo>
                <a:cubicBezTo>
                  <a:pt x="474584" y="576317"/>
                  <a:pt x="463655" y="558159"/>
                  <a:pt x="427396" y="546946"/>
                </a:cubicBezTo>
                <a:cubicBezTo>
                  <a:pt x="396715" y="537440"/>
                  <a:pt x="365408" y="529698"/>
                  <a:pt x="334045" y="522810"/>
                </a:cubicBezTo>
                <a:cubicBezTo>
                  <a:pt x="296875" y="514671"/>
                  <a:pt x="273764" y="528730"/>
                  <a:pt x="263632" y="565957"/>
                </a:cubicBezTo>
                <a:cubicBezTo>
                  <a:pt x="248947" y="619748"/>
                  <a:pt x="234660" y="673710"/>
                  <a:pt x="222364" y="728127"/>
                </a:cubicBezTo>
                <a:cubicBezTo>
                  <a:pt x="216729" y="752888"/>
                  <a:pt x="205174" y="758865"/>
                  <a:pt x="182121" y="751806"/>
                </a:cubicBezTo>
                <a:cubicBezTo>
                  <a:pt x="155937" y="743780"/>
                  <a:pt x="128956" y="738145"/>
                  <a:pt x="102715" y="730348"/>
                </a:cubicBezTo>
                <a:cubicBezTo>
                  <a:pt x="61105" y="717938"/>
                  <a:pt x="41865" y="687769"/>
                  <a:pt x="51770" y="645762"/>
                </a:cubicBezTo>
                <a:cubicBezTo>
                  <a:pt x="71238" y="562940"/>
                  <a:pt x="92754" y="480574"/>
                  <a:pt x="113188" y="397924"/>
                </a:cubicBezTo>
                <a:cubicBezTo>
                  <a:pt x="116946" y="382783"/>
                  <a:pt x="126451" y="373448"/>
                  <a:pt x="139828" y="366788"/>
                </a:cubicBezTo>
                <a:cubicBezTo>
                  <a:pt x="257428" y="307931"/>
                  <a:pt x="375085" y="249187"/>
                  <a:pt x="492458" y="189818"/>
                </a:cubicBezTo>
                <a:cubicBezTo>
                  <a:pt x="500512" y="185749"/>
                  <a:pt x="506987" y="184695"/>
                  <a:pt x="512721" y="186318"/>
                </a:cubicBezTo>
                <a:close/>
                <a:moveTo>
                  <a:pt x="521625" y="1449"/>
                </a:moveTo>
                <a:cubicBezTo>
                  <a:pt x="567826" y="-5587"/>
                  <a:pt x="603740" y="12920"/>
                  <a:pt x="642503" y="58386"/>
                </a:cubicBezTo>
                <a:cubicBezTo>
                  <a:pt x="652237" y="69542"/>
                  <a:pt x="661515" y="81098"/>
                  <a:pt x="673127" y="95157"/>
                </a:cubicBezTo>
                <a:cubicBezTo>
                  <a:pt x="675062" y="87928"/>
                  <a:pt x="675916" y="84570"/>
                  <a:pt x="676827" y="81211"/>
                </a:cubicBezTo>
                <a:cubicBezTo>
                  <a:pt x="697262" y="6815"/>
                  <a:pt x="715590" y="-3716"/>
                  <a:pt x="791183" y="15353"/>
                </a:cubicBezTo>
                <a:cubicBezTo>
                  <a:pt x="796704" y="16719"/>
                  <a:pt x="802169" y="18142"/>
                  <a:pt x="807633" y="19679"/>
                </a:cubicBezTo>
                <a:cubicBezTo>
                  <a:pt x="859147" y="33853"/>
                  <a:pt x="874232" y="58727"/>
                  <a:pt x="861481" y="110071"/>
                </a:cubicBezTo>
                <a:cubicBezTo>
                  <a:pt x="849585" y="157771"/>
                  <a:pt x="838200" y="205585"/>
                  <a:pt x="824084" y="252660"/>
                </a:cubicBezTo>
                <a:cubicBezTo>
                  <a:pt x="815147" y="282430"/>
                  <a:pt x="818334" y="306565"/>
                  <a:pt x="838086" y="331610"/>
                </a:cubicBezTo>
                <a:cubicBezTo>
                  <a:pt x="869165" y="370943"/>
                  <a:pt x="896943" y="412781"/>
                  <a:pt x="926200" y="453593"/>
                </a:cubicBezTo>
                <a:cubicBezTo>
                  <a:pt x="936162" y="467483"/>
                  <a:pt x="941854" y="481884"/>
                  <a:pt x="931950" y="498220"/>
                </a:cubicBezTo>
                <a:cubicBezTo>
                  <a:pt x="921248" y="515923"/>
                  <a:pt x="905766" y="510231"/>
                  <a:pt x="889316" y="509320"/>
                </a:cubicBezTo>
                <a:cubicBezTo>
                  <a:pt x="828979" y="505848"/>
                  <a:pt x="788621" y="477159"/>
                  <a:pt x="753671" y="427296"/>
                </a:cubicBezTo>
                <a:cubicBezTo>
                  <a:pt x="686959" y="332009"/>
                  <a:pt x="612505" y="242129"/>
                  <a:pt x="542891" y="148834"/>
                </a:cubicBezTo>
                <a:cubicBezTo>
                  <a:pt x="527465" y="128172"/>
                  <a:pt x="514885" y="127660"/>
                  <a:pt x="493881" y="138417"/>
                </a:cubicBezTo>
                <a:cubicBezTo>
                  <a:pt x="382713" y="195226"/>
                  <a:pt x="270805" y="250610"/>
                  <a:pt x="159580" y="307304"/>
                </a:cubicBezTo>
                <a:cubicBezTo>
                  <a:pt x="140510" y="317039"/>
                  <a:pt x="122865" y="319031"/>
                  <a:pt x="102601" y="312370"/>
                </a:cubicBezTo>
                <a:cubicBezTo>
                  <a:pt x="79264" y="304686"/>
                  <a:pt x="55072" y="299791"/>
                  <a:pt x="31619" y="292562"/>
                </a:cubicBezTo>
                <a:cubicBezTo>
                  <a:pt x="18698" y="288577"/>
                  <a:pt x="1394" y="287553"/>
                  <a:pt x="85" y="269281"/>
                </a:cubicBezTo>
                <a:cubicBezTo>
                  <a:pt x="-1167" y="251692"/>
                  <a:pt x="11583" y="242926"/>
                  <a:pt x="25984" y="235754"/>
                </a:cubicBezTo>
                <a:cubicBezTo>
                  <a:pt x="117572" y="190558"/>
                  <a:pt x="208874" y="144907"/>
                  <a:pt x="300461" y="99711"/>
                </a:cubicBezTo>
                <a:cubicBezTo>
                  <a:pt x="357268" y="71705"/>
                  <a:pt x="413508" y="42334"/>
                  <a:pt x="471510" y="16947"/>
                </a:cubicBezTo>
                <a:cubicBezTo>
                  <a:pt x="489683" y="8978"/>
                  <a:pt x="506225" y="3794"/>
                  <a:pt x="521625" y="1449"/>
                </a:cubicBezTo>
                <a:close/>
              </a:path>
            </a:pathLst>
          </a:custGeom>
          <a:solidFill>
            <a:schemeClr val="accent5"/>
          </a:solidFill>
          <a:ln w="720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121" name="Graphic 1">
            <a:extLst>
              <a:ext uri="{FF2B5EF4-FFF2-40B4-BE49-F238E27FC236}">
                <a16:creationId xmlns:a16="http://schemas.microsoft.com/office/drawing/2014/main" id="{462B7F2A-D865-4F7F-8295-E035C31B0CE4}"/>
              </a:ext>
            </a:extLst>
          </p:cNvPr>
          <p:cNvGrpSpPr/>
          <p:nvPr/>
        </p:nvGrpSpPr>
        <p:grpSpPr>
          <a:xfrm flipH="1">
            <a:off x="4265531" y="4228785"/>
            <a:ext cx="835015" cy="1073214"/>
            <a:chOff x="214027" y="-183525"/>
            <a:chExt cx="2245528" cy="2886098"/>
          </a:xfrm>
          <a:solidFill>
            <a:schemeClr val="accent2"/>
          </a:solidFill>
        </p:grpSpPr>
        <p:sp>
          <p:nvSpPr>
            <p:cNvPr id="144" name="Freeform: Shape 31">
              <a:extLst>
                <a:ext uri="{FF2B5EF4-FFF2-40B4-BE49-F238E27FC236}">
                  <a16:creationId xmlns:a16="http://schemas.microsoft.com/office/drawing/2014/main" id="{4295A36E-CF59-461C-A416-0A8E0174F94A}"/>
                </a:ext>
              </a:extLst>
            </p:cNvPr>
            <p:cNvSpPr/>
            <p:nvPr/>
          </p:nvSpPr>
          <p:spPr>
            <a:xfrm>
              <a:off x="214027" y="-183525"/>
              <a:ext cx="2245528" cy="2275162"/>
            </a:xfrm>
            <a:custGeom>
              <a:avLst/>
              <a:gdLst>
                <a:gd name="connsiteX0" fmla="*/ 2247176 w 2245529"/>
                <a:gd name="connsiteY0" fmla="*/ 1939650 h 2275162"/>
                <a:gd name="connsiteX1" fmla="*/ 2165849 w 2245529"/>
                <a:gd name="connsiteY1" fmla="*/ 2019330 h 2275162"/>
                <a:gd name="connsiteX2" fmla="*/ 2119754 w 2245529"/>
                <a:gd name="connsiteY2" fmla="*/ 2066084 h 2275162"/>
                <a:gd name="connsiteX3" fmla="*/ 2165191 w 2245529"/>
                <a:gd name="connsiteY3" fmla="*/ 2110205 h 2275162"/>
                <a:gd name="connsiteX4" fmla="*/ 2171776 w 2245529"/>
                <a:gd name="connsiteY4" fmla="*/ 2170788 h 2275162"/>
                <a:gd name="connsiteX5" fmla="*/ 2107242 w 2245529"/>
                <a:gd name="connsiteY5" fmla="*/ 2180995 h 2275162"/>
                <a:gd name="connsiteX6" fmla="*/ 2075633 w 2245529"/>
                <a:gd name="connsiteY6" fmla="*/ 2150703 h 2275162"/>
                <a:gd name="connsiteX7" fmla="*/ 2054890 w 2245529"/>
                <a:gd name="connsiteY7" fmla="*/ 2129631 h 2275162"/>
                <a:gd name="connsiteX8" fmla="*/ 2039415 w 2245529"/>
                <a:gd name="connsiteY8" fmla="*/ 2144118 h 2275162"/>
                <a:gd name="connsiteX9" fmla="*/ 1390121 w 2245529"/>
                <a:gd name="connsiteY9" fmla="*/ 1488239 h 2275162"/>
                <a:gd name="connsiteX10" fmla="*/ 1454655 w 2245529"/>
                <a:gd name="connsiteY10" fmla="*/ 1893554 h 2275162"/>
                <a:gd name="connsiteX11" fmla="*/ 1601174 w 2245529"/>
                <a:gd name="connsiteY11" fmla="*/ 2276150 h 2275162"/>
                <a:gd name="connsiteX12" fmla="*/ 1542567 w 2245529"/>
                <a:gd name="connsiteY12" fmla="*/ 2263638 h 2275162"/>
                <a:gd name="connsiteX13" fmla="*/ 1393084 w 2245529"/>
                <a:gd name="connsiteY13" fmla="*/ 2231371 h 2275162"/>
                <a:gd name="connsiteX14" fmla="*/ 1379585 w 2245529"/>
                <a:gd name="connsiteY14" fmla="*/ 2230383 h 2275162"/>
                <a:gd name="connsiteX15" fmla="*/ 862981 w 2245529"/>
                <a:gd name="connsiteY15" fmla="*/ 2231042 h 2275162"/>
                <a:gd name="connsiteX16" fmla="*/ 784618 w 2245529"/>
                <a:gd name="connsiteY16" fmla="*/ 2245200 h 2275162"/>
                <a:gd name="connsiteX17" fmla="*/ 645014 w 2245529"/>
                <a:gd name="connsiteY17" fmla="*/ 2275162 h 2275162"/>
                <a:gd name="connsiteX18" fmla="*/ 641062 w 2245529"/>
                <a:gd name="connsiteY18" fmla="*/ 2275162 h 2275162"/>
                <a:gd name="connsiteX19" fmla="*/ 819519 w 2245529"/>
                <a:gd name="connsiteY19" fmla="*/ 1740120 h 2275162"/>
                <a:gd name="connsiteX20" fmla="*/ 308513 w 2245529"/>
                <a:gd name="connsiteY20" fmla="*/ 2246188 h 2275162"/>
                <a:gd name="connsiteX21" fmla="*/ 179445 w 2245529"/>
                <a:gd name="connsiteY21" fmla="*/ 2120412 h 2275162"/>
                <a:gd name="connsiteX22" fmla="*/ 135654 w 2245529"/>
                <a:gd name="connsiteY22" fmla="*/ 2165520 h 2275162"/>
                <a:gd name="connsiteX23" fmla="*/ 75400 w 2245529"/>
                <a:gd name="connsiteY23" fmla="*/ 2172105 h 2275162"/>
                <a:gd name="connsiteX24" fmla="*/ 65193 w 2245529"/>
                <a:gd name="connsiteY24" fmla="*/ 2107900 h 2275162"/>
                <a:gd name="connsiteX25" fmla="*/ 94826 w 2245529"/>
                <a:gd name="connsiteY25" fmla="*/ 2076950 h 2275162"/>
                <a:gd name="connsiteX26" fmla="*/ 116557 w 2245529"/>
                <a:gd name="connsiteY26" fmla="*/ 2055219 h 2275162"/>
                <a:gd name="connsiteX27" fmla="*/ 102070 w 2245529"/>
                <a:gd name="connsiteY27" fmla="*/ 2040073 h 2275162"/>
                <a:gd name="connsiteX28" fmla="*/ 851457 w 2245529"/>
                <a:gd name="connsiteY28" fmla="*/ 1298258 h 2275162"/>
                <a:gd name="connsiteX29" fmla="*/ 863969 w 2245529"/>
                <a:gd name="connsiteY29" fmla="*/ 1315380 h 2275162"/>
                <a:gd name="connsiteX30" fmla="*/ 898541 w 2245529"/>
                <a:gd name="connsiteY30" fmla="*/ 1274552 h 2275162"/>
                <a:gd name="connsiteX31" fmla="*/ 977563 w 2245529"/>
                <a:gd name="connsiteY31" fmla="*/ 1096753 h 2275162"/>
                <a:gd name="connsiteX32" fmla="*/ 998635 w 2245529"/>
                <a:gd name="connsiteY32" fmla="*/ 1065145 h 2275162"/>
                <a:gd name="connsiteX33" fmla="*/ 862652 w 2245529"/>
                <a:gd name="connsiteY33" fmla="*/ 933113 h 2275162"/>
                <a:gd name="connsiteX34" fmla="*/ 741156 w 2245529"/>
                <a:gd name="connsiteY34" fmla="*/ 1058889 h 2275162"/>
                <a:gd name="connsiteX35" fmla="*/ 0 w 2245529"/>
                <a:gd name="connsiteY35" fmla="*/ 310818 h 2275162"/>
                <a:gd name="connsiteX36" fmla="*/ 126105 w 2245529"/>
                <a:gd name="connsiteY36" fmla="*/ 181091 h 2275162"/>
                <a:gd name="connsiteX37" fmla="*/ 79680 w 2245529"/>
                <a:gd name="connsiteY37" fmla="*/ 135983 h 2275162"/>
                <a:gd name="connsiteX38" fmla="*/ 68156 w 2245529"/>
                <a:gd name="connsiteY38" fmla="*/ 88241 h 2275162"/>
                <a:gd name="connsiteX39" fmla="*/ 107008 w 2245529"/>
                <a:gd name="connsiteY39" fmla="*/ 56961 h 2275162"/>
                <a:gd name="connsiteX40" fmla="*/ 147178 w 2245529"/>
                <a:gd name="connsiteY40" fmla="*/ 73424 h 2275162"/>
                <a:gd name="connsiteX41" fmla="*/ 192615 w 2245529"/>
                <a:gd name="connsiteY41" fmla="*/ 117874 h 2275162"/>
                <a:gd name="connsiteX42" fmla="*/ 204139 w 2245529"/>
                <a:gd name="connsiteY42" fmla="*/ 102070 h 2275162"/>
                <a:gd name="connsiteX43" fmla="*/ 946942 w 2245529"/>
                <a:gd name="connsiteY43" fmla="*/ 851457 h 2275162"/>
                <a:gd name="connsiteX44" fmla="*/ 932784 w 2245529"/>
                <a:gd name="connsiteY44" fmla="*/ 866603 h 2275162"/>
                <a:gd name="connsiteX45" fmla="*/ 1081608 w 2245529"/>
                <a:gd name="connsiteY45" fmla="*/ 1011476 h 2275162"/>
                <a:gd name="connsiteX46" fmla="*/ 1120460 w 2245529"/>
                <a:gd name="connsiteY46" fmla="*/ 984806 h 2275162"/>
                <a:gd name="connsiteX47" fmla="*/ 1165568 w 2245529"/>
                <a:gd name="connsiteY47" fmla="*/ 1015756 h 2275162"/>
                <a:gd name="connsiteX48" fmla="*/ 1313404 w 2245529"/>
                <a:gd name="connsiteY48" fmla="*/ 863969 h 2275162"/>
                <a:gd name="connsiteX49" fmla="*/ 1189275 w 2245529"/>
                <a:gd name="connsiteY49" fmla="*/ 743461 h 2275162"/>
                <a:gd name="connsiteX50" fmla="*/ 1187299 w 2245529"/>
                <a:gd name="connsiteY50" fmla="*/ 737864 h 2275162"/>
                <a:gd name="connsiteX51" fmla="*/ 1199811 w 2245529"/>
                <a:gd name="connsiteY51" fmla="*/ 730620 h 2275162"/>
                <a:gd name="connsiteX52" fmla="*/ 1929443 w 2245529"/>
                <a:gd name="connsiteY52" fmla="*/ 9219 h 2275162"/>
                <a:gd name="connsiteX53" fmla="*/ 1938333 w 2245529"/>
                <a:gd name="connsiteY53" fmla="*/ 0 h 2275162"/>
                <a:gd name="connsiteX54" fmla="*/ 1940638 w 2245529"/>
                <a:gd name="connsiteY54" fmla="*/ 0 h 2275162"/>
                <a:gd name="connsiteX55" fmla="*/ 1945248 w 2245529"/>
                <a:gd name="connsiteY55" fmla="*/ 6256 h 2275162"/>
                <a:gd name="connsiteX56" fmla="*/ 2061146 w 2245529"/>
                <a:gd name="connsiteY56" fmla="*/ 123142 h 2275162"/>
                <a:gd name="connsiteX57" fmla="*/ 2066743 w 2245529"/>
                <a:gd name="connsiteY57" fmla="*/ 127093 h 2275162"/>
                <a:gd name="connsiteX58" fmla="*/ 2112510 w 2245529"/>
                <a:gd name="connsiteY58" fmla="*/ 79680 h 2275162"/>
                <a:gd name="connsiteX59" fmla="*/ 2182971 w 2245529"/>
                <a:gd name="connsiteY59" fmla="*/ 87253 h 2275162"/>
                <a:gd name="connsiteX60" fmla="*/ 2174410 w 2245529"/>
                <a:gd name="connsiteY60" fmla="*/ 147507 h 2275162"/>
                <a:gd name="connsiteX61" fmla="*/ 2130290 w 2245529"/>
                <a:gd name="connsiteY61" fmla="*/ 192615 h 2275162"/>
                <a:gd name="connsiteX62" fmla="*/ 2144119 w 2245529"/>
                <a:gd name="connsiteY62" fmla="*/ 207432 h 2275162"/>
                <a:gd name="connsiteX63" fmla="*/ 1396048 w 2245529"/>
                <a:gd name="connsiteY63" fmla="*/ 948588 h 2275162"/>
                <a:gd name="connsiteX64" fmla="*/ 1379914 w 2245529"/>
                <a:gd name="connsiteY64" fmla="*/ 933113 h 2275162"/>
                <a:gd name="connsiteX65" fmla="*/ 1247553 w 2245529"/>
                <a:gd name="connsiteY65" fmla="*/ 1069425 h 2275162"/>
                <a:gd name="connsiteX66" fmla="*/ 1264016 w 2245529"/>
                <a:gd name="connsiteY66" fmla="*/ 1095107 h 2275162"/>
                <a:gd name="connsiteX67" fmla="*/ 1340074 w 2245529"/>
                <a:gd name="connsiteY67" fmla="*/ 1266650 h 2275162"/>
                <a:gd name="connsiteX68" fmla="*/ 1380902 w 2245529"/>
                <a:gd name="connsiteY68" fmla="*/ 1318014 h 2275162"/>
                <a:gd name="connsiteX69" fmla="*/ 1506019 w 2245529"/>
                <a:gd name="connsiteY69" fmla="*/ 1189274 h 2275162"/>
                <a:gd name="connsiteX70" fmla="*/ 1514909 w 2245529"/>
                <a:gd name="connsiteY70" fmla="*/ 1199152 h 2275162"/>
                <a:gd name="connsiteX71" fmla="*/ 2238615 w 2245529"/>
                <a:gd name="connsiteY71" fmla="*/ 1929443 h 2275162"/>
                <a:gd name="connsiteX72" fmla="*/ 2247834 w 2245529"/>
                <a:gd name="connsiteY72" fmla="*/ 1937345 h 2275162"/>
                <a:gd name="connsiteX73" fmla="*/ 2247176 w 2245529"/>
                <a:gd name="connsiteY73" fmla="*/ 1939650 h 2275162"/>
                <a:gd name="connsiteX74" fmla="*/ 1313734 w 2245529"/>
                <a:gd name="connsiteY74" fmla="*/ 1379585 h 2275162"/>
                <a:gd name="connsiteX75" fmla="*/ 1241626 w 2245529"/>
                <a:gd name="connsiteY75" fmla="*/ 1309453 h 2275162"/>
                <a:gd name="connsiteX76" fmla="*/ 1231419 w 2245529"/>
                <a:gd name="connsiteY76" fmla="*/ 1306490 h 2275162"/>
                <a:gd name="connsiteX77" fmla="*/ 1011476 w 2245529"/>
                <a:gd name="connsiteY77" fmla="*/ 1306490 h 2275162"/>
                <a:gd name="connsiteX78" fmla="*/ 1001269 w 2245529"/>
                <a:gd name="connsiteY78" fmla="*/ 1309124 h 2275162"/>
                <a:gd name="connsiteX79" fmla="*/ 930479 w 2245529"/>
                <a:gd name="connsiteY79" fmla="*/ 1381560 h 2275162"/>
                <a:gd name="connsiteX80" fmla="*/ 952210 w 2245529"/>
                <a:gd name="connsiteY80" fmla="*/ 1401645 h 2275162"/>
                <a:gd name="connsiteX81" fmla="*/ 974929 w 2245529"/>
                <a:gd name="connsiteY81" fmla="*/ 1405596 h 2275162"/>
                <a:gd name="connsiteX82" fmla="*/ 1002257 w 2245529"/>
                <a:gd name="connsiteY82" fmla="*/ 1398681 h 2275162"/>
                <a:gd name="connsiteX83" fmla="*/ 1206396 w 2245529"/>
                <a:gd name="connsiteY83" fmla="*/ 1397694 h 2275162"/>
                <a:gd name="connsiteX84" fmla="*/ 1295954 w 2245529"/>
                <a:gd name="connsiteY84" fmla="*/ 1419754 h 2275162"/>
                <a:gd name="connsiteX85" fmla="*/ 1345013 w 2245529"/>
                <a:gd name="connsiteY85" fmla="*/ 1445107 h 2275162"/>
                <a:gd name="connsiteX86" fmla="*/ 1347318 w 2245529"/>
                <a:gd name="connsiteY86" fmla="*/ 1442143 h 2275162"/>
                <a:gd name="connsiteX87" fmla="*/ 1298258 w 2245529"/>
                <a:gd name="connsiteY87" fmla="*/ 1395389 h 2275162"/>
                <a:gd name="connsiteX88" fmla="*/ 1313734 w 2245529"/>
                <a:gd name="connsiteY88" fmla="*/ 1379585 h 2275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2245529" h="2275162">
                  <a:moveTo>
                    <a:pt x="2247176" y="1939650"/>
                  </a:moveTo>
                  <a:cubicBezTo>
                    <a:pt x="2220177" y="1966320"/>
                    <a:pt x="2192849" y="1992660"/>
                    <a:pt x="2165849" y="2019330"/>
                  </a:cubicBezTo>
                  <a:cubicBezTo>
                    <a:pt x="2151033" y="2034146"/>
                    <a:pt x="2136546" y="2049292"/>
                    <a:pt x="2119754" y="2066084"/>
                  </a:cubicBezTo>
                  <a:cubicBezTo>
                    <a:pt x="2134570" y="2080572"/>
                    <a:pt x="2150374" y="2095059"/>
                    <a:pt x="2165191" y="2110205"/>
                  </a:cubicBezTo>
                  <a:cubicBezTo>
                    <a:pt x="2182642" y="2128314"/>
                    <a:pt x="2184946" y="2152020"/>
                    <a:pt x="2171776" y="2170788"/>
                  </a:cubicBezTo>
                  <a:cubicBezTo>
                    <a:pt x="2156630" y="2192189"/>
                    <a:pt x="2127985" y="2197128"/>
                    <a:pt x="2107242" y="2180995"/>
                  </a:cubicBezTo>
                  <a:cubicBezTo>
                    <a:pt x="2095718" y="2172105"/>
                    <a:pt x="2085840" y="2160910"/>
                    <a:pt x="2075633" y="2150703"/>
                  </a:cubicBezTo>
                  <a:cubicBezTo>
                    <a:pt x="2068719" y="2143789"/>
                    <a:pt x="2061804" y="2136874"/>
                    <a:pt x="2054890" y="2129631"/>
                  </a:cubicBezTo>
                  <a:cubicBezTo>
                    <a:pt x="2049622" y="2134570"/>
                    <a:pt x="2045012" y="2138850"/>
                    <a:pt x="2039415" y="2144118"/>
                  </a:cubicBezTo>
                  <a:cubicBezTo>
                    <a:pt x="1823752" y="1926150"/>
                    <a:pt x="1608089" y="1708182"/>
                    <a:pt x="1390121" y="1488239"/>
                  </a:cubicBezTo>
                  <a:cubicBezTo>
                    <a:pt x="1400987" y="1626856"/>
                    <a:pt x="1421730" y="1761193"/>
                    <a:pt x="1454655" y="1893554"/>
                  </a:cubicBezTo>
                  <a:cubicBezTo>
                    <a:pt x="1487910" y="2026244"/>
                    <a:pt x="1531043" y="2155313"/>
                    <a:pt x="1601174" y="2276150"/>
                  </a:cubicBezTo>
                  <a:cubicBezTo>
                    <a:pt x="1580761" y="2271870"/>
                    <a:pt x="1561664" y="2267918"/>
                    <a:pt x="1542567" y="2263638"/>
                  </a:cubicBezTo>
                  <a:cubicBezTo>
                    <a:pt x="1492849" y="2252773"/>
                    <a:pt x="1442802" y="2242236"/>
                    <a:pt x="1393084" y="2231371"/>
                  </a:cubicBezTo>
                  <a:cubicBezTo>
                    <a:pt x="1388804" y="2230383"/>
                    <a:pt x="1384194" y="2230383"/>
                    <a:pt x="1379585" y="2230383"/>
                  </a:cubicBezTo>
                  <a:cubicBezTo>
                    <a:pt x="1207384" y="2230383"/>
                    <a:pt x="1035182" y="2229725"/>
                    <a:pt x="862981" y="2231042"/>
                  </a:cubicBezTo>
                  <a:cubicBezTo>
                    <a:pt x="836970" y="2231371"/>
                    <a:pt x="810630" y="2239602"/>
                    <a:pt x="784618" y="2245200"/>
                  </a:cubicBezTo>
                  <a:cubicBezTo>
                    <a:pt x="737864" y="2254748"/>
                    <a:pt x="691439" y="2265284"/>
                    <a:pt x="645014" y="2275162"/>
                  </a:cubicBezTo>
                  <a:cubicBezTo>
                    <a:pt x="644026" y="2275491"/>
                    <a:pt x="642709" y="2275162"/>
                    <a:pt x="641062" y="2275162"/>
                  </a:cubicBezTo>
                  <a:cubicBezTo>
                    <a:pt x="735559" y="2109217"/>
                    <a:pt x="783960" y="1928784"/>
                    <a:pt x="819519" y="1740120"/>
                  </a:cubicBezTo>
                  <a:cubicBezTo>
                    <a:pt x="647318" y="1910346"/>
                    <a:pt x="477751" y="2078596"/>
                    <a:pt x="308513" y="2246188"/>
                  </a:cubicBezTo>
                  <a:cubicBezTo>
                    <a:pt x="265710" y="2204372"/>
                    <a:pt x="223565" y="2163215"/>
                    <a:pt x="179445" y="2120412"/>
                  </a:cubicBezTo>
                  <a:cubicBezTo>
                    <a:pt x="165287" y="2134899"/>
                    <a:pt x="151129" y="2150703"/>
                    <a:pt x="135654" y="2165520"/>
                  </a:cubicBezTo>
                  <a:cubicBezTo>
                    <a:pt x="117215" y="2183300"/>
                    <a:pt x="94497" y="2185275"/>
                    <a:pt x="75400" y="2172105"/>
                  </a:cubicBezTo>
                  <a:cubicBezTo>
                    <a:pt x="53998" y="2157288"/>
                    <a:pt x="49059" y="2128314"/>
                    <a:pt x="65193" y="2107900"/>
                  </a:cubicBezTo>
                  <a:cubicBezTo>
                    <a:pt x="74083" y="2096705"/>
                    <a:pt x="84948" y="2087157"/>
                    <a:pt x="94826" y="2076950"/>
                  </a:cubicBezTo>
                  <a:cubicBezTo>
                    <a:pt x="101740" y="2069706"/>
                    <a:pt x="108984" y="2062792"/>
                    <a:pt x="116557" y="2055219"/>
                  </a:cubicBezTo>
                  <a:cubicBezTo>
                    <a:pt x="111618" y="2049951"/>
                    <a:pt x="107338" y="2045341"/>
                    <a:pt x="102070" y="2040073"/>
                  </a:cubicBezTo>
                  <a:cubicBezTo>
                    <a:pt x="351646" y="1793131"/>
                    <a:pt x="600893" y="1546188"/>
                    <a:pt x="851457" y="1298258"/>
                  </a:cubicBezTo>
                  <a:cubicBezTo>
                    <a:pt x="855408" y="1303856"/>
                    <a:pt x="859360" y="1309124"/>
                    <a:pt x="863969" y="1315380"/>
                  </a:cubicBezTo>
                  <a:cubicBezTo>
                    <a:pt x="877469" y="1300892"/>
                    <a:pt x="891297" y="1291344"/>
                    <a:pt x="898541" y="1274552"/>
                  </a:cubicBezTo>
                  <a:cubicBezTo>
                    <a:pt x="924223" y="1214956"/>
                    <a:pt x="950893" y="1155690"/>
                    <a:pt x="977563" y="1096753"/>
                  </a:cubicBezTo>
                  <a:cubicBezTo>
                    <a:pt x="982501" y="1085888"/>
                    <a:pt x="991062" y="1076339"/>
                    <a:pt x="998635" y="1065145"/>
                  </a:cubicBezTo>
                  <a:cubicBezTo>
                    <a:pt x="955832" y="1023329"/>
                    <a:pt x="910394" y="979209"/>
                    <a:pt x="862652" y="933113"/>
                  </a:cubicBezTo>
                  <a:cubicBezTo>
                    <a:pt x="824129" y="972953"/>
                    <a:pt x="782972" y="1015427"/>
                    <a:pt x="741156" y="1058889"/>
                  </a:cubicBezTo>
                  <a:cubicBezTo>
                    <a:pt x="492897" y="807995"/>
                    <a:pt x="245955" y="559077"/>
                    <a:pt x="0" y="310818"/>
                  </a:cubicBezTo>
                  <a:cubicBezTo>
                    <a:pt x="41816" y="268015"/>
                    <a:pt x="82973" y="225541"/>
                    <a:pt x="126105" y="181091"/>
                  </a:cubicBezTo>
                  <a:cubicBezTo>
                    <a:pt x="110630" y="166275"/>
                    <a:pt x="94826" y="151458"/>
                    <a:pt x="79680" y="135983"/>
                  </a:cubicBezTo>
                  <a:cubicBezTo>
                    <a:pt x="66510" y="122813"/>
                    <a:pt x="62229" y="106350"/>
                    <a:pt x="68156" y="88241"/>
                  </a:cubicBezTo>
                  <a:cubicBezTo>
                    <a:pt x="74412" y="69473"/>
                    <a:pt x="87911" y="59595"/>
                    <a:pt x="107008" y="56961"/>
                  </a:cubicBezTo>
                  <a:cubicBezTo>
                    <a:pt x="123142" y="54986"/>
                    <a:pt x="135983" y="62229"/>
                    <a:pt x="147178" y="73424"/>
                  </a:cubicBezTo>
                  <a:cubicBezTo>
                    <a:pt x="161994" y="87911"/>
                    <a:pt x="176811" y="102399"/>
                    <a:pt x="192615" y="117874"/>
                  </a:cubicBezTo>
                  <a:cubicBezTo>
                    <a:pt x="195908" y="113264"/>
                    <a:pt x="199529" y="108325"/>
                    <a:pt x="204139" y="102070"/>
                  </a:cubicBezTo>
                  <a:cubicBezTo>
                    <a:pt x="452728" y="352963"/>
                    <a:pt x="699670" y="601881"/>
                    <a:pt x="946942" y="851457"/>
                  </a:cubicBezTo>
                  <a:cubicBezTo>
                    <a:pt x="942003" y="856725"/>
                    <a:pt x="937723" y="861335"/>
                    <a:pt x="932784" y="866603"/>
                  </a:cubicBezTo>
                  <a:cubicBezTo>
                    <a:pt x="982501" y="915004"/>
                    <a:pt x="1031561" y="962746"/>
                    <a:pt x="1081608" y="1011476"/>
                  </a:cubicBezTo>
                  <a:cubicBezTo>
                    <a:pt x="1093132" y="1003574"/>
                    <a:pt x="1106631" y="994354"/>
                    <a:pt x="1120460" y="984806"/>
                  </a:cubicBezTo>
                  <a:cubicBezTo>
                    <a:pt x="1135606" y="995013"/>
                    <a:pt x="1150093" y="1005220"/>
                    <a:pt x="1165568" y="1015756"/>
                  </a:cubicBezTo>
                  <a:cubicBezTo>
                    <a:pt x="1214627" y="965380"/>
                    <a:pt x="1263357" y="915333"/>
                    <a:pt x="1313404" y="863969"/>
                  </a:cubicBezTo>
                  <a:cubicBezTo>
                    <a:pt x="1273235" y="825117"/>
                    <a:pt x="1231419" y="784289"/>
                    <a:pt x="1189275" y="743461"/>
                  </a:cubicBezTo>
                  <a:cubicBezTo>
                    <a:pt x="1188616" y="741486"/>
                    <a:pt x="1187958" y="739839"/>
                    <a:pt x="1187299" y="737864"/>
                  </a:cubicBezTo>
                  <a:cubicBezTo>
                    <a:pt x="1191579" y="735559"/>
                    <a:pt x="1196518" y="733913"/>
                    <a:pt x="1199811" y="730620"/>
                  </a:cubicBezTo>
                  <a:cubicBezTo>
                    <a:pt x="1443461" y="490592"/>
                    <a:pt x="1686452" y="249906"/>
                    <a:pt x="1929443" y="9219"/>
                  </a:cubicBezTo>
                  <a:cubicBezTo>
                    <a:pt x="1932407" y="6256"/>
                    <a:pt x="1935370" y="2963"/>
                    <a:pt x="1938333" y="0"/>
                  </a:cubicBezTo>
                  <a:cubicBezTo>
                    <a:pt x="1938992" y="0"/>
                    <a:pt x="1939979" y="0"/>
                    <a:pt x="1940638" y="0"/>
                  </a:cubicBezTo>
                  <a:cubicBezTo>
                    <a:pt x="1941955" y="1976"/>
                    <a:pt x="1943272" y="4280"/>
                    <a:pt x="1945248" y="6256"/>
                  </a:cubicBezTo>
                  <a:cubicBezTo>
                    <a:pt x="1983771" y="45437"/>
                    <a:pt x="2022294" y="84290"/>
                    <a:pt x="2061146" y="123142"/>
                  </a:cubicBezTo>
                  <a:cubicBezTo>
                    <a:pt x="2062463" y="124459"/>
                    <a:pt x="2063780" y="125117"/>
                    <a:pt x="2066743" y="127093"/>
                  </a:cubicBezTo>
                  <a:cubicBezTo>
                    <a:pt x="2082218" y="110959"/>
                    <a:pt x="2096706" y="94826"/>
                    <a:pt x="2112510" y="79680"/>
                  </a:cubicBezTo>
                  <a:cubicBezTo>
                    <a:pt x="2134241" y="59266"/>
                    <a:pt x="2166837" y="62888"/>
                    <a:pt x="2182971" y="87253"/>
                  </a:cubicBezTo>
                  <a:cubicBezTo>
                    <a:pt x="2195483" y="106021"/>
                    <a:pt x="2192519" y="129069"/>
                    <a:pt x="2174410" y="147507"/>
                  </a:cubicBezTo>
                  <a:cubicBezTo>
                    <a:pt x="2159923" y="162653"/>
                    <a:pt x="2145106" y="177469"/>
                    <a:pt x="2130290" y="192615"/>
                  </a:cubicBezTo>
                  <a:cubicBezTo>
                    <a:pt x="2134899" y="197554"/>
                    <a:pt x="2139509" y="202163"/>
                    <a:pt x="2144119" y="207432"/>
                  </a:cubicBezTo>
                  <a:cubicBezTo>
                    <a:pt x="1894542" y="454703"/>
                    <a:pt x="1645295" y="701316"/>
                    <a:pt x="1396048" y="948588"/>
                  </a:cubicBezTo>
                  <a:cubicBezTo>
                    <a:pt x="1390450" y="943320"/>
                    <a:pt x="1385841" y="938710"/>
                    <a:pt x="1379914" y="933113"/>
                  </a:cubicBezTo>
                  <a:cubicBezTo>
                    <a:pt x="1335135" y="979538"/>
                    <a:pt x="1290356" y="1025305"/>
                    <a:pt x="1247553" y="1069425"/>
                  </a:cubicBezTo>
                  <a:cubicBezTo>
                    <a:pt x="1252821" y="1077327"/>
                    <a:pt x="1259736" y="1085559"/>
                    <a:pt x="1264016" y="1095107"/>
                  </a:cubicBezTo>
                  <a:cubicBezTo>
                    <a:pt x="1289698" y="1152068"/>
                    <a:pt x="1315709" y="1209030"/>
                    <a:pt x="1340074" y="1266650"/>
                  </a:cubicBezTo>
                  <a:cubicBezTo>
                    <a:pt x="1348635" y="1287063"/>
                    <a:pt x="1364110" y="1300234"/>
                    <a:pt x="1380902" y="1318014"/>
                  </a:cubicBezTo>
                  <a:cubicBezTo>
                    <a:pt x="1422717" y="1274881"/>
                    <a:pt x="1464204" y="1232407"/>
                    <a:pt x="1506019" y="1189274"/>
                  </a:cubicBezTo>
                  <a:cubicBezTo>
                    <a:pt x="1509970" y="1193555"/>
                    <a:pt x="1512275" y="1196518"/>
                    <a:pt x="1514909" y="1199152"/>
                  </a:cubicBezTo>
                  <a:cubicBezTo>
                    <a:pt x="1756254" y="1442802"/>
                    <a:pt x="1997270" y="1686122"/>
                    <a:pt x="2238615" y="1929443"/>
                  </a:cubicBezTo>
                  <a:cubicBezTo>
                    <a:pt x="2241578" y="1932406"/>
                    <a:pt x="2244871" y="1934711"/>
                    <a:pt x="2247834" y="1937345"/>
                  </a:cubicBezTo>
                  <a:cubicBezTo>
                    <a:pt x="2247176" y="1938333"/>
                    <a:pt x="2247176" y="1938991"/>
                    <a:pt x="2247176" y="1939650"/>
                  </a:cubicBezTo>
                  <a:close/>
                  <a:moveTo>
                    <a:pt x="1313734" y="1379585"/>
                  </a:moveTo>
                  <a:cubicBezTo>
                    <a:pt x="1289369" y="1355878"/>
                    <a:pt x="1265662" y="1332501"/>
                    <a:pt x="1241626" y="1309453"/>
                  </a:cubicBezTo>
                  <a:cubicBezTo>
                    <a:pt x="1239322" y="1307148"/>
                    <a:pt x="1234712" y="1306819"/>
                    <a:pt x="1231419" y="1306490"/>
                  </a:cubicBezTo>
                  <a:cubicBezTo>
                    <a:pt x="1157995" y="1306490"/>
                    <a:pt x="1084900" y="1306490"/>
                    <a:pt x="1011476" y="1306490"/>
                  </a:cubicBezTo>
                  <a:cubicBezTo>
                    <a:pt x="1007854" y="1306490"/>
                    <a:pt x="1003245" y="1307148"/>
                    <a:pt x="1001269" y="1309124"/>
                  </a:cubicBezTo>
                  <a:cubicBezTo>
                    <a:pt x="977892" y="1332501"/>
                    <a:pt x="955173" y="1356207"/>
                    <a:pt x="930479" y="1381560"/>
                  </a:cubicBezTo>
                  <a:cubicBezTo>
                    <a:pt x="937393" y="1387816"/>
                    <a:pt x="945625" y="1394072"/>
                    <a:pt x="952210" y="1401645"/>
                  </a:cubicBezTo>
                  <a:cubicBezTo>
                    <a:pt x="959124" y="1409547"/>
                    <a:pt x="965051" y="1411193"/>
                    <a:pt x="974929" y="1405596"/>
                  </a:cubicBezTo>
                  <a:cubicBezTo>
                    <a:pt x="982831" y="1401316"/>
                    <a:pt x="993038" y="1398681"/>
                    <a:pt x="1002257" y="1398681"/>
                  </a:cubicBezTo>
                  <a:cubicBezTo>
                    <a:pt x="1070413" y="1398023"/>
                    <a:pt x="1138240" y="1399669"/>
                    <a:pt x="1206396" y="1397694"/>
                  </a:cubicBezTo>
                  <a:cubicBezTo>
                    <a:pt x="1238992" y="1396706"/>
                    <a:pt x="1268296" y="1402303"/>
                    <a:pt x="1295954" y="1419754"/>
                  </a:cubicBezTo>
                  <a:cubicBezTo>
                    <a:pt x="1311429" y="1429632"/>
                    <a:pt x="1328550" y="1436875"/>
                    <a:pt x="1345013" y="1445107"/>
                  </a:cubicBezTo>
                  <a:cubicBezTo>
                    <a:pt x="1345671" y="1444119"/>
                    <a:pt x="1346659" y="1443131"/>
                    <a:pt x="1347318" y="1442143"/>
                  </a:cubicBezTo>
                  <a:cubicBezTo>
                    <a:pt x="1331184" y="1426668"/>
                    <a:pt x="1314721" y="1411193"/>
                    <a:pt x="1298258" y="1395389"/>
                  </a:cubicBezTo>
                  <a:cubicBezTo>
                    <a:pt x="1303527" y="1390450"/>
                    <a:pt x="1307807" y="1385840"/>
                    <a:pt x="1313734" y="1379585"/>
                  </a:cubicBezTo>
                  <a:close/>
                </a:path>
              </a:pathLst>
            </a:custGeom>
            <a:grpFill/>
            <a:ln w="32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32">
              <a:extLst>
                <a:ext uri="{FF2B5EF4-FFF2-40B4-BE49-F238E27FC236}">
                  <a16:creationId xmlns:a16="http://schemas.microsoft.com/office/drawing/2014/main" id="{3EE5A358-DF75-4A24-BD5C-B310DA522B19}"/>
                </a:ext>
              </a:extLst>
            </p:cNvPr>
            <p:cNvSpPr/>
            <p:nvPr/>
          </p:nvSpPr>
          <p:spPr>
            <a:xfrm>
              <a:off x="819203" y="2139544"/>
              <a:ext cx="1027280" cy="563029"/>
            </a:xfrm>
            <a:custGeom>
              <a:avLst/>
              <a:gdLst>
                <a:gd name="connsiteX0" fmla="*/ 1030573 w 1027280"/>
                <a:gd name="connsiteY0" fmla="*/ 54821 h 563028"/>
                <a:gd name="connsiteX1" fmla="*/ 1030573 w 1027280"/>
                <a:gd name="connsiteY1" fmla="*/ 518414 h 563028"/>
                <a:gd name="connsiteX2" fmla="*/ 943320 w 1027280"/>
                <a:gd name="connsiteY2" fmla="*/ 537182 h 563028"/>
                <a:gd name="connsiteX3" fmla="*/ 827751 w 1027280"/>
                <a:gd name="connsiteY3" fmla="*/ 561547 h 563028"/>
                <a:gd name="connsiteX4" fmla="*/ 798776 w 1027280"/>
                <a:gd name="connsiteY4" fmla="*/ 564181 h 563028"/>
                <a:gd name="connsiteX5" fmla="*/ 709548 w 1027280"/>
                <a:gd name="connsiteY5" fmla="*/ 564181 h 563028"/>
                <a:gd name="connsiteX6" fmla="*/ 709548 w 1027280"/>
                <a:gd name="connsiteY6" fmla="*/ 549035 h 563028"/>
                <a:gd name="connsiteX7" fmla="*/ 709877 w 1027280"/>
                <a:gd name="connsiteY7" fmla="*/ 234266 h 563028"/>
                <a:gd name="connsiteX8" fmla="*/ 698024 w 1027280"/>
                <a:gd name="connsiteY8" fmla="*/ 213194 h 563028"/>
                <a:gd name="connsiteX9" fmla="*/ 315428 w 1027280"/>
                <a:gd name="connsiteY9" fmla="*/ 224718 h 563028"/>
                <a:gd name="connsiteX10" fmla="*/ 306209 w 1027280"/>
                <a:gd name="connsiteY10" fmla="*/ 241839 h 563028"/>
                <a:gd name="connsiteX11" fmla="*/ 306538 w 1027280"/>
                <a:gd name="connsiteY11" fmla="*/ 549694 h 563028"/>
                <a:gd name="connsiteX12" fmla="*/ 306538 w 1027280"/>
                <a:gd name="connsiteY12" fmla="*/ 564510 h 563028"/>
                <a:gd name="connsiteX13" fmla="*/ 190969 w 1027280"/>
                <a:gd name="connsiteY13" fmla="*/ 559242 h 563028"/>
                <a:gd name="connsiteX14" fmla="*/ 12841 w 1027280"/>
                <a:gd name="connsiteY14" fmla="*/ 521378 h 563028"/>
                <a:gd name="connsiteX15" fmla="*/ 329 w 1027280"/>
                <a:gd name="connsiteY15" fmla="*/ 518414 h 563028"/>
                <a:gd name="connsiteX16" fmla="*/ 329 w 1027280"/>
                <a:gd name="connsiteY16" fmla="*/ 506890 h 563028"/>
                <a:gd name="connsiteX17" fmla="*/ 0 w 1027280"/>
                <a:gd name="connsiteY17" fmla="*/ 66016 h 563028"/>
                <a:gd name="connsiteX18" fmla="*/ 12182 w 1027280"/>
                <a:gd name="connsiteY18" fmla="*/ 51858 h 563028"/>
                <a:gd name="connsiteX19" fmla="*/ 243979 w 1027280"/>
                <a:gd name="connsiteY19" fmla="*/ 1482 h 563028"/>
                <a:gd name="connsiteX20" fmla="*/ 259783 w 1027280"/>
                <a:gd name="connsiteY20" fmla="*/ 165 h 563028"/>
                <a:gd name="connsiteX21" fmla="*/ 774082 w 1027280"/>
                <a:gd name="connsiteY21" fmla="*/ 823 h 563028"/>
                <a:gd name="connsiteX22" fmla="*/ 850140 w 1027280"/>
                <a:gd name="connsiteY22" fmla="*/ 14652 h 563028"/>
                <a:gd name="connsiteX23" fmla="*/ 1024646 w 1027280"/>
                <a:gd name="connsiteY23" fmla="*/ 53175 h 563028"/>
                <a:gd name="connsiteX24" fmla="*/ 1030573 w 1027280"/>
                <a:gd name="connsiteY24" fmla="*/ 54821 h 563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27280" h="563028">
                  <a:moveTo>
                    <a:pt x="1030573" y="54821"/>
                  </a:moveTo>
                  <a:cubicBezTo>
                    <a:pt x="1030573" y="209242"/>
                    <a:pt x="1030573" y="363335"/>
                    <a:pt x="1030573" y="518414"/>
                  </a:cubicBezTo>
                  <a:cubicBezTo>
                    <a:pt x="1001598" y="524670"/>
                    <a:pt x="972295" y="530926"/>
                    <a:pt x="943320" y="537182"/>
                  </a:cubicBezTo>
                  <a:cubicBezTo>
                    <a:pt x="904797" y="545413"/>
                    <a:pt x="866274" y="553645"/>
                    <a:pt x="827751" y="561547"/>
                  </a:cubicBezTo>
                  <a:cubicBezTo>
                    <a:pt x="818202" y="563522"/>
                    <a:pt x="808325" y="564181"/>
                    <a:pt x="798776" y="564181"/>
                  </a:cubicBezTo>
                  <a:cubicBezTo>
                    <a:pt x="769472" y="564510"/>
                    <a:pt x="740169" y="564181"/>
                    <a:pt x="709548" y="564181"/>
                  </a:cubicBezTo>
                  <a:cubicBezTo>
                    <a:pt x="709548" y="558584"/>
                    <a:pt x="709548" y="553645"/>
                    <a:pt x="709548" y="549035"/>
                  </a:cubicBezTo>
                  <a:cubicBezTo>
                    <a:pt x="709548" y="444002"/>
                    <a:pt x="709548" y="339299"/>
                    <a:pt x="709877" y="234266"/>
                  </a:cubicBezTo>
                  <a:cubicBezTo>
                    <a:pt x="709877" y="224059"/>
                    <a:pt x="707243" y="218132"/>
                    <a:pt x="698024" y="213194"/>
                  </a:cubicBezTo>
                  <a:cubicBezTo>
                    <a:pt x="568297" y="144708"/>
                    <a:pt x="440875" y="148001"/>
                    <a:pt x="315428" y="224718"/>
                  </a:cubicBezTo>
                  <a:cubicBezTo>
                    <a:pt x="308513" y="228998"/>
                    <a:pt x="306209" y="233937"/>
                    <a:pt x="306209" y="241839"/>
                  </a:cubicBezTo>
                  <a:cubicBezTo>
                    <a:pt x="306538" y="344567"/>
                    <a:pt x="306538" y="446966"/>
                    <a:pt x="306538" y="549694"/>
                  </a:cubicBezTo>
                  <a:cubicBezTo>
                    <a:pt x="306538" y="553974"/>
                    <a:pt x="306538" y="558584"/>
                    <a:pt x="306538" y="564510"/>
                  </a:cubicBezTo>
                  <a:cubicBezTo>
                    <a:pt x="267356" y="562205"/>
                    <a:pt x="229163" y="567803"/>
                    <a:pt x="190969" y="559242"/>
                  </a:cubicBezTo>
                  <a:cubicBezTo>
                    <a:pt x="131703" y="545743"/>
                    <a:pt x="72107" y="533889"/>
                    <a:pt x="12841" y="521378"/>
                  </a:cubicBezTo>
                  <a:cubicBezTo>
                    <a:pt x="8890" y="520390"/>
                    <a:pt x="4939" y="519402"/>
                    <a:pt x="329" y="518414"/>
                  </a:cubicBezTo>
                  <a:cubicBezTo>
                    <a:pt x="329" y="514463"/>
                    <a:pt x="329" y="510841"/>
                    <a:pt x="329" y="506890"/>
                  </a:cubicBezTo>
                  <a:cubicBezTo>
                    <a:pt x="329" y="360042"/>
                    <a:pt x="329" y="212864"/>
                    <a:pt x="0" y="66016"/>
                  </a:cubicBezTo>
                  <a:cubicBezTo>
                    <a:pt x="0" y="56468"/>
                    <a:pt x="2963" y="53834"/>
                    <a:pt x="12182" y="51858"/>
                  </a:cubicBezTo>
                  <a:cubicBezTo>
                    <a:pt x="89558" y="35395"/>
                    <a:pt x="166604" y="18274"/>
                    <a:pt x="243979" y="1482"/>
                  </a:cubicBezTo>
                  <a:cubicBezTo>
                    <a:pt x="248918" y="494"/>
                    <a:pt x="254515" y="165"/>
                    <a:pt x="259783" y="165"/>
                  </a:cubicBezTo>
                  <a:cubicBezTo>
                    <a:pt x="431326" y="165"/>
                    <a:pt x="602539" y="-494"/>
                    <a:pt x="774082" y="823"/>
                  </a:cubicBezTo>
                  <a:cubicBezTo>
                    <a:pt x="799435" y="1152"/>
                    <a:pt x="824788" y="9384"/>
                    <a:pt x="850140" y="14652"/>
                  </a:cubicBezTo>
                  <a:cubicBezTo>
                    <a:pt x="908419" y="27164"/>
                    <a:pt x="966697" y="40334"/>
                    <a:pt x="1024646" y="53175"/>
                  </a:cubicBezTo>
                  <a:cubicBezTo>
                    <a:pt x="1026293" y="52846"/>
                    <a:pt x="1028268" y="53834"/>
                    <a:pt x="1030573" y="54821"/>
                  </a:cubicBezTo>
                  <a:close/>
                </a:path>
              </a:pathLst>
            </a:custGeom>
            <a:grpFill/>
            <a:ln w="32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2" name="Graphic 44">
            <a:extLst>
              <a:ext uri="{FF2B5EF4-FFF2-40B4-BE49-F238E27FC236}">
                <a16:creationId xmlns:a16="http://schemas.microsoft.com/office/drawing/2014/main" id="{3BF75614-2D1C-43FD-9214-6BF92F447150}"/>
              </a:ext>
            </a:extLst>
          </p:cNvPr>
          <p:cNvGrpSpPr/>
          <p:nvPr/>
        </p:nvGrpSpPr>
        <p:grpSpPr>
          <a:xfrm flipH="1">
            <a:off x="6643013" y="4595772"/>
            <a:ext cx="1063808" cy="1831686"/>
            <a:chOff x="2287205" y="839989"/>
            <a:chExt cx="1357219" cy="2336888"/>
          </a:xfrm>
          <a:solidFill>
            <a:schemeClr val="accent2"/>
          </a:solidFill>
        </p:grpSpPr>
        <p:sp>
          <p:nvSpPr>
            <p:cNvPr id="141" name="Freeform: Shape 23">
              <a:extLst>
                <a:ext uri="{FF2B5EF4-FFF2-40B4-BE49-F238E27FC236}">
                  <a16:creationId xmlns:a16="http://schemas.microsoft.com/office/drawing/2014/main" id="{8E457051-23A4-478C-A7C2-0AF86C7D9520}"/>
                </a:ext>
              </a:extLst>
            </p:cNvPr>
            <p:cNvSpPr/>
            <p:nvPr/>
          </p:nvSpPr>
          <p:spPr>
            <a:xfrm>
              <a:off x="2444556" y="839989"/>
              <a:ext cx="1199868" cy="2281567"/>
            </a:xfrm>
            <a:custGeom>
              <a:avLst/>
              <a:gdLst>
                <a:gd name="connsiteX0" fmla="*/ 680973 w 1199867"/>
                <a:gd name="connsiteY0" fmla="*/ 2282003 h 2281567"/>
                <a:gd name="connsiteX1" fmla="*/ 687336 w 1199867"/>
                <a:gd name="connsiteY1" fmla="*/ 2096796 h 2281567"/>
                <a:gd name="connsiteX2" fmla="*/ 693472 w 1199867"/>
                <a:gd name="connsiteY2" fmla="*/ 1922269 h 2281567"/>
                <a:gd name="connsiteX3" fmla="*/ 701880 w 1199867"/>
                <a:gd name="connsiteY3" fmla="*/ 1694340 h 2281567"/>
                <a:gd name="connsiteX4" fmla="*/ 709607 w 1199867"/>
                <a:gd name="connsiteY4" fmla="*/ 1472546 h 2281567"/>
                <a:gd name="connsiteX5" fmla="*/ 719833 w 1199867"/>
                <a:gd name="connsiteY5" fmla="*/ 1239390 h 2281567"/>
                <a:gd name="connsiteX6" fmla="*/ 729377 w 1199867"/>
                <a:gd name="connsiteY6" fmla="*/ 1058728 h 2281567"/>
                <a:gd name="connsiteX7" fmla="*/ 740740 w 1199867"/>
                <a:gd name="connsiteY7" fmla="*/ 851478 h 2281567"/>
                <a:gd name="connsiteX8" fmla="*/ 721651 w 1199867"/>
                <a:gd name="connsiteY8" fmla="*/ 836480 h 2281567"/>
                <a:gd name="connsiteX9" fmla="*/ 648023 w 1199867"/>
                <a:gd name="connsiteY9" fmla="*/ 817846 h 2281567"/>
                <a:gd name="connsiteX10" fmla="*/ 643250 w 1199867"/>
                <a:gd name="connsiteY10" fmla="*/ 806710 h 2281567"/>
                <a:gd name="connsiteX11" fmla="*/ 647114 w 1199867"/>
                <a:gd name="connsiteY11" fmla="*/ 783304 h 2281567"/>
                <a:gd name="connsiteX12" fmla="*/ 668929 w 1199867"/>
                <a:gd name="connsiteY12" fmla="*/ 722174 h 2281567"/>
                <a:gd name="connsiteX13" fmla="*/ 694836 w 1199867"/>
                <a:gd name="connsiteY13" fmla="*/ 709676 h 2281567"/>
                <a:gd name="connsiteX14" fmla="*/ 722560 w 1199867"/>
                <a:gd name="connsiteY14" fmla="*/ 726946 h 2281567"/>
                <a:gd name="connsiteX15" fmla="*/ 734377 w 1199867"/>
                <a:gd name="connsiteY15" fmla="*/ 729219 h 2281567"/>
                <a:gd name="connsiteX16" fmla="*/ 774827 w 1199867"/>
                <a:gd name="connsiteY16" fmla="*/ 715811 h 2281567"/>
                <a:gd name="connsiteX17" fmla="*/ 776645 w 1199867"/>
                <a:gd name="connsiteY17" fmla="*/ 706949 h 2281567"/>
                <a:gd name="connsiteX18" fmla="*/ 747330 w 1199867"/>
                <a:gd name="connsiteY18" fmla="*/ 685360 h 2281567"/>
                <a:gd name="connsiteX19" fmla="*/ 618708 w 1199867"/>
                <a:gd name="connsiteY19" fmla="*/ 581735 h 2281567"/>
                <a:gd name="connsiteX20" fmla="*/ 361918 w 1199867"/>
                <a:gd name="connsiteY20" fmla="*/ 326763 h 2281567"/>
                <a:gd name="connsiteX21" fmla="*/ 26955 w 1199867"/>
                <a:gd name="connsiteY21" fmla="*/ 32250 h 2281567"/>
                <a:gd name="connsiteX22" fmla="*/ 3775 w 1199867"/>
                <a:gd name="connsiteY22" fmla="*/ 11343 h 2281567"/>
                <a:gd name="connsiteX23" fmla="*/ 594 w 1199867"/>
                <a:gd name="connsiteY23" fmla="*/ 2708 h 2281567"/>
                <a:gd name="connsiteX24" fmla="*/ 10366 w 1199867"/>
                <a:gd name="connsiteY24" fmla="*/ 890 h 2281567"/>
                <a:gd name="connsiteX25" fmla="*/ 54679 w 1199867"/>
                <a:gd name="connsiteY25" fmla="*/ 22933 h 2281567"/>
                <a:gd name="connsiteX26" fmla="*/ 632797 w 1199867"/>
                <a:gd name="connsiteY26" fmla="*/ 497653 h 2281567"/>
                <a:gd name="connsiteX27" fmla="*/ 815731 w 1199867"/>
                <a:gd name="connsiteY27" fmla="*/ 659454 h 2281567"/>
                <a:gd name="connsiteX28" fmla="*/ 840274 w 1199867"/>
                <a:gd name="connsiteY28" fmla="*/ 675361 h 2281567"/>
                <a:gd name="connsiteX29" fmla="*/ 866635 w 1199867"/>
                <a:gd name="connsiteY29" fmla="*/ 664681 h 2281567"/>
                <a:gd name="connsiteX30" fmla="*/ 885496 w 1199867"/>
                <a:gd name="connsiteY30" fmla="*/ 624458 h 2281567"/>
                <a:gd name="connsiteX31" fmla="*/ 926628 w 1199867"/>
                <a:gd name="connsiteY31" fmla="*/ 572645 h 2281567"/>
                <a:gd name="connsiteX32" fmla="*/ 1151603 w 1199867"/>
                <a:gd name="connsiteY32" fmla="*/ 389029 h 2281567"/>
                <a:gd name="connsiteX33" fmla="*/ 1190236 w 1199867"/>
                <a:gd name="connsiteY33" fmla="*/ 359032 h 2281567"/>
                <a:gd name="connsiteX34" fmla="*/ 1201598 w 1199867"/>
                <a:gd name="connsiteY34" fmla="*/ 364941 h 2281567"/>
                <a:gd name="connsiteX35" fmla="*/ 1192281 w 1199867"/>
                <a:gd name="connsiteY35" fmla="*/ 388575 h 2281567"/>
                <a:gd name="connsiteX36" fmla="*/ 1132969 w 1199867"/>
                <a:gd name="connsiteY36" fmla="*/ 459703 h 2281567"/>
                <a:gd name="connsiteX37" fmla="*/ 912312 w 1199867"/>
                <a:gd name="connsiteY37" fmla="*/ 703313 h 2281567"/>
                <a:gd name="connsiteX38" fmla="*/ 905949 w 1199867"/>
                <a:gd name="connsiteY38" fmla="*/ 723083 h 2281567"/>
                <a:gd name="connsiteX39" fmla="*/ 896177 w 1199867"/>
                <a:gd name="connsiteY39" fmla="*/ 747399 h 2281567"/>
                <a:gd name="connsiteX40" fmla="*/ 892087 w 1199867"/>
                <a:gd name="connsiteY40" fmla="*/ 770123 h 2281567"/>
                <a:gd name="connsiteX41" fmla="*/ 927992 w 1199867"/>
                <a:gd name="connsiteY41" fmla="*/ 911244 h 2281567"/>
                <a:gd name="connsiteX42" fmla="*/ 1003892 w 1199867"/>
                <a:gd name="connsiteY42" fmla="*/ 1145309 h 2281567"/>
                <a:gd name="connsiteX43" fmla="*/ 1092746 w 1199867"/>
                <a:gd name="connsiteY43" fmla="*/ 1447776 h 2281567"/>
                <a:gd name="connsiteX44" fmla="*/ 1173646 w 1199867"/>
                <a:gd name="connsiteY44" fmla="*/ 1775467 h 2281567"/>
                <a:gd name="connsiteX45" fmla="*/ 1181146 w 1199867"/>
                <a:gd name="connsiteY45" fmla="*/ 1822053 h 2281567"/>
                <a:gd name="connsiteX46" fmla="*/ 1179555 w 1199867"/>
                <a:gd name="connsiteY46" fmla="*/ 1828871 h 2281567"/>
                <a:gd name="connsiteX47" fmla="*/ 1174555 w 1199867"/>
                <a:gd name="connsiteY47" fmla="*/ 1823871 h 2281567"/>
                <a:gd name="connsiteX48" fmla="*/ 1149785 w 1199867"/>
                <a:gd name="connsiteY48" fmla="*/ 1751606 h 2281567"/>
                <a:gd name="connsiteX49" fmla="*/ 996393 w 1199867"/>
                <a:gd name="connsiteY49" fmla="*/ 1234618 h 2281567"/>
                <a:gd name="connsiteX50" fmla="*/ 853909 w 1199867"/>
                <a:gd name="connsiteY50" fmla="*/ 834662 h 2281567"/>
                <a:gd name="connsiteX51" fmla="*/ 839365 w 1199867"/>
                <a:gd name="connsiteY51" fmla="*/ 801256 h 2281567"/>
                <a:gd name="connsiteX52" fmla="*/ 821867 w 1199867"/>
                <a:gd name="connsiteY52" fmla="*/ 785576 h 2281567"/>
                <a:gd name="connsiteX53" fmla="*/ 811641 w 1199867"/>
                <a:gd name="connsiteY53" fmla="*/ 804665 h 2281567"/>
                <a:gd name="connsiteX54" fmla="*/ 810277 w 1199867"/>
                <a:gd name="connsiteY54" fmla="*/ 844661 h 2281567"/>
                <a:gd name="connsiteX55" fmla="*/ 818458 w 1199867"/>
                <a:gd name="connsiteY55" fmla="*/ 1002143 h 2281567"/>
                <a:gd name="connsiteX56" fmla="*/ 830275 w 1199867"/>
                <a:gd name="connsiteY56" fmla="*/ 1220983 h 2281567"/>
                <a:gd name="connsiteX57" fmla="*/ 837774 w 1199867"/>
                <a:gd name="connsiteY57" fmla="*/ 1373239 h 2281567"/>
                <a:gd name="connsiteX58" fmla="*/ 848228 w 1199867"/>
                <a:gd name="connsiteY58" fmla="*/ 1760696 h 2281567"/>
                <a:gd name="connsiteX59" fmla="*/ 855954 w 1199867"/>
                <a:gd name="connsiteY59" fmla="*/ 2082252 h 2281567"/>
                <a:gd name="connsiteX60" fmla="*/ 859817 w 1199867"/>
                <a:gd name="connsiteY60" fmla="*/ 2241780 h 2281567"/>
                <a:gd name="connsiteX61" fmla="*/ 859590 w 1199867"/>
                <a:gd name="connsiteY61" fmla="*/ 2250642 h 2281567"/>
                <a:gd name="connsiteX62" fmla="*/ 860272 w 1199867"/>
                <a:gd name="connsiteY62" fmla="*/ 2275412 h 2281567"/>
                <a:gd name="connsiteX63" fmla="*/ 854591 w 1199867"/>
                <a:gd name="connsiteY63" fmla="*/ 2280866 h 2281567"/>
                <a:gd name="connsiteX64" fmla="*/ 843910 w 1199867"/>
                <a:gd name="connsiteY64" fmla="*/ 2280866 h 2281567"/>
                <a:gd name="connsiteX65" fmla="*/ 722787 w 1199867"/>
                <a:gd name="connsiteY65" fmla="*/ 2280866 h 2281567"/>
                <a:gd name="connsiteX66" fmla="*/ 713243 w 1199867"/>
                <a:gd name="connsiteY66" fmla="*/ 2281775 h 2281567"/>
                <a:gd name="connsiteX67" fmla="*/ 680973 w 1199867"/>
                <a:gd name="connsiteY67" fmla="*/ 2282003 h 2281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1199867" h="2281567">
                  <a:moveTo>
                    <a:pt x="680973" y="2282003"/>
                  </a:moveTo>
                  <a:cubicBezTo>
                    <a:pt x="683019" y="2220191"/>
                    <a:pt x="685291" y="2158607"/>
                    <a:pt x="687336" y="2096796"/>
                  </a:cubicBezTo>
                  <a:cubicBezTo>
                    <a:pt x="689382" y="2038620"/>
                    <a:pt x="691427" y="1980445"/>
                    <a:pt x="693472" y="1922269"/>
                  </a:cubicBezTo>
                  <a:cubicBezTo>
                    <a:pt x="696199" y="1846369"/>
                    <a:pt x="699153" y="1770241"/>
                    <a:pt x="701880" y="1694340"/>
                  </a:cubicBezTo>
                  <a:cubicBezTo>
                    <a:pt x="704607" y="1620484"/>
                    <a:pt x="706880" y="1546402"/>
                    <a:pt x="709607" y="1472546"/>
                  </a:cubicBezTo>
                  <a:cubicBezTo>
                    <a:pt x="712334" y="1394827"/>
                    <a:pt x="715515" y="1317109"/>
                    <a:pt x="719833" y="1239390"/>
                  </a:cubicBezTo>
                  <a:cubicBezTo>
                    <a:pt x="723242" y="1179169"/>
                    <a:pt x="726196" y="1118949"/>
                    <a:pt x="729377" y="1058728"/>
                  </a:cubicBezTo>
                  <a:cubicBezTo>
                    <a:pt x="733013" y="989645"/>
                    <a:pt x="736876" y="920561"/>
                    <a:pt x="740740" y="851478"/>
                  </a:cubicBezTo>
                  <a:cubicBezTo>
                    <a:pt x="741876" y="831253"/>
                    <a:pt x="740285" y="828753"/>
                    <a:pt x="721651" y="836480"/>
                  </a:cubicBezTo>
                  <a:cubicBezTo>
                    <a:pt x="691654" y="848978"/>
                    <a:pt x="670520" y="831935"/>
                    <a:pt x="648023" y="817846"/>
                  </a:cubicBezTo>
                  <a:cubicBezTo>
                    <a:pt x="644614" y="815573"/>
                    <a:pt x="643705" y="811028"/>
                    <a:pt x="643250" y="806710"/>
                  </a:cubicBezTo>
                  <a:cubicBezTo>
                    <a:pt x="642569" y="798529"/>
                    <a:pt x="644159" y="790576"/>
                    <a:pt x="647114" y="783304"/>
                  </a:cubicBezTo>
                  <a:cubicBezTo>
                    <a:pt x="655522" y="763306"/>
                    <a:pt x="661885" y="742626"/>
                    <a:pt x="668929" y="722174"/>
                  </a:cubicBezTo>
                  <a:cubicBezTo>
                    <a:pt x="673247" y="709676"/>
                    <a:pt x="682110" y="705585"/>
                    <a:pt x="694836" y="709676"/>
                  </a:cubicBezTo>
                  <a:cubicBezTo>
                    <a:pt x="705516" y="712857"/>
                    <a:pt x="714152" y="720129"/>
                    <a:pt x="722560" y="726946"/>
                  </a:cubicBezTo>
                  <a:cubicBezTo>
                    <a:pt x="726423" y="729901"/>
                    <a:pt x="729377" y="731037"/>
                    <a:pt x="734377" y="729219"/>
                  </a:cubicBezTo>
                  <a:cubicBezTo>
                    <a:pt x="747784" y="724219"/>
                    <a:pt x="761192" y="719902"/>
                    <a:pt x="774827" y="715811"/>
                  </a:cubicBezTo>
                  <a:cubicBezTo>
                    <a:pt x="781871" y="713766"/>
                    <a:pt x="780508" y="711039"/>
                    <a:pt x="776645" y="706949"/>
                  </a:cubicBezTo>
                  <a:cubicBezTo>
                    <a:pt x="768009" y="698086"/>
                    <a:pt x="757783" y="691496"/>
                    <a:pt x="747330" y="685360"/>
                  </a:cubicBezTo>
                  <a:cubicBezTo>
                    <a:pt x="699381" y="657181"/>
                    <a:pt x="657112" y="621731"/>
                    <a:pt x="618708" y="581735"/>
                  </a:cubicBezTo>
                  <a:cubicBezTo>
                    <a:pt x="535308" y="494699"/>
                    <a:pt x="449863" y="409481"/>
                    <a:pt x="361918" y="326763"/>
                  </a:cubicBezTo>
                  <a:cubicBezTo>
                    <a:pt x="253975" y="224729"/>
                    <a:pt x="139215" y="129739"/>
                    <a:pt x="26955" y="32250"/>
                  </a:cubicBezTo>
                  <a:cubicBezTo>
                    <a:pt x="19001" y="25433"/>
                    <a:pt x="11502" y="18388"/>
                    <a:pt x="3775" y="11343"/>
                  </a:cubicBezTo>
                  <a:cubicBezTo>
                    <a:pt x="1503" y="9071"/>
                    <a:pt x="-1224" y="6117"/>
                    <a:pt x="594" y="2708"/>
                  </a:cubicBezTo>
                  <a:cubicBezTo>
                    <a:pt x="2639" y="-1155"/>
                    <a:pt x="6957" y="-19"/>
                    <a:pt x="10366" y="890"/>
                  </a:cubicBezTo>
                  <a:cubicBezTo>
                    <a:pt x="26727" y="4980"/>
                    <a:pt x="41499" y="12934"/>
                    <a:pt x="54679" y="22933"/>
                  </a:cubicBezTo>
                  <a:cubicBezTo>
                    <a:pt x="252384" y="174734"/>
                    <a:pt x="447136" y="330854"/>
                    <a:pt x="632797" y="497653"/>
                  </a:cubicBezTo>
                  <a:cubicBezTo>
                    <a:pt x="693245" y="552193"/>
                    <a:pt x="754602" y="605596"/>
                    <a:pt x="815731" y="659454"/>
                  </a:cubicBezTo>
                  <a:cubicBezTo>
                    <a:pt x="823003" y="666044"/>
                    <a:pt x="831184" y="671498"/>
                    <a:pt x="840274" y="675361"/>
                  </a:cubicBezTo>
                  <a:cubicBezTo>
                    <a:pt x="853454" y="680815"/>
                    <a:pt x="861181" y="678088"/>
                    <a:pt x="866635" y="664681"/>
                  </a:cubicBezTo>
                  <a:cubicBezTo>
                    <a:pt x="872316" y="651046"/>
                    <a:pt x="879361" y="637865"/>
                    <a:pt x="885496" y="624458"/>
                  </a:cubicBezTo>
                  <a:cubicBezTo>
                    <a:pt x="895041" y="603778"/>
                    <a:pt x="909812" y="587644"/>
                    <a:pt x="926628" y="572645"/>
                  </a:cubicBezTo>
                  <a:cubicBezTo>
                    <a:pt x="998666" y="507880"/>
                    <a:pt x="1075703" y="449250"/>
                    <a:pt x="1151603" y="389029"/>
                  </a:cubicBezTo>
                  <a:cubicBezTo>
                    <a:pt x="1164329" y="378803"/>
                    <a:pt x="1177055" y="368577"/>
                    <a:pt x="1190236" y="359032"/>
                  </a:cubicBezTo>
                  <a:cubicBezTo>
                    <a:pt x="1197962" y="353351"/>
                    <a:pt x="1201143" y="355396"/>
                    <a:pt x="1201598" y="364941"/>
                  </a:cubicBezTo>
                  <a:cubicBezTo>
                    <a:pt x="1202052" y="374258"/>
                    <a:pt x="1197280" y="381530"/>
                    <a:pt x="1192281" y="388575"/>
                  </a:cubicBezTo>
                  <a:cubicBezTo>
                    <a:pt x="1174328" y="413799"/>
                    <a:pt x="1152967" y="436297"/>
                    <a:pt x="1132969" y="459703"/>
                  </a:cubicBezTo>
                  <a:cubicBezTo>
                    <a:pt x="1061841" y="543103"/>
                    <a:pt x="989803" y="625594"/>
                    <a:pt x="912312" y="703313"/>
                  </a:cubicBezTo>
                  <a:cubicBezTo>
                    <a:pt x="906403" y="709221"/>
                    <a:pt x="907539" y="716493"/>
                    <a:pt x="905949" y="723083"/>
                  </a:cubicBezTo>
                  <a:cubicBezTo>
                    <a:pt x="904131" y="731946"/>
                    <a:pt x="902086" y="740354"/>
                    <a:pt x="896177" y="747399"/>
                  </a:cubicBezTo>
                  <a:cubicBezTo>
                    <a:pt x="890496" y="753989"/>
                    <a:pt x="890496" y="762170"/>
                    <a:pt x="892087" y="770123"/>
                  </a:cubicBezTo>
                  <a:cubicBezTo>
                    <a:pt x="901631" y="817846"/>
                    <a:pt x="915720" y="864204"/>
                    <a:pt x="927992" y="911244"/>
                  </a:cubicBezTo>
                  <a:cubicBezTo>
                    <a:pt x="948444" y="990781"/>
                    <a:pt x="977077" y="1067818"/>
                    <a:pt x="1003892" y="1145309"/>
                  </a:cubicBezTo>
                  <a:cubicBezTo>
                    <a:pt x="1038434" y="1244617"/>
                    <a:pt x="1063659" y="1346878"/>
                    <a:pt x="1092746" y="1447776"/>
                  </a:cubicBezTo>
                  <a:cubicBezTo>
                    <a:pt x="1123879" y="1555946"/>
                    <a:pt x="1149558" y="1665480"/>
                    <a:pt x="1173646" y="1775467"/>
                  </a:cubicBezTo>
                  <a:cubicBezTo>
                    <a:pt x="1177055" y="1790693"/>
                    <a:pt x="1178646" y="1806373"/>
                    <a:pt x="1181146" y="1822053"/>
                  </a:cubicBezTo>
                  <a:cubicBezTo>
                    <a:pt x="1181600" y="1824553"/>
                    <a:pt x="1183191" y="1827962"/>
                    <a:pt x="1179555" y="1828871"/>
                  </a:cubicBezTo>
                  <a:cubicBezTo>
                    <a:pt x="1176146" y="1829780"/>
                    <a:pt x="1175464" y="1826371"/>
                    <a:pt x="1174555" y="1823871"/>
                  </a:cubicBezTo>
                  <a:cubicBezTo>
                    <a:pt x="1165465" y="1800010"/>
                    <a:pt x="1156603" y="1776149"/>
                    <a:pt x="1149785" y="1751606"/>
                  </a:cubicBezTo>
                  <a:cubicBezTo>
                    <a:pt x="1101836" y="1578444"/>
                    <a:pt x="1050478" y="1406190"/>
                    <a:pt x="996393" y="1234618"/>
                  </a:cubicBezTo>
                  <a:cubicBezTo>
                    <a:pt x="953671" y="1099633"/>
                    <a:pt x="908448" y="965557"/>
                    <a:pt x="853909" y="834662"/>
                  </a:cubicBezTo>
                  <a:cubicBezTo>
                    <a:pt x="849137" y="823527"/>
                    <a:pt x="844365" y="812392"/>
                    <a:pt x="839365" y="801256"/>
                  </a:cubicBezTo>
                  <a:cubicBezTo>
                    <a:pt x="835729" y="793530"/>
                    <a:pt x="830048" y="784440"/>
                    <a:pt x="821867" y="785576"/>
                  </a:cubicBezTo>
                  <a:cubicBezTo>
                    <a:pt x="815050" y="786485"/>
                    <a:pt x="813459" y="797620"/>
                    <a:pt x="811641" y="804665"/>
                  </a:cubicBezTo>
                  <a:cubicBezTo>
                    <a:pt x="808459" y="817846"/>
                    <a:pt x="809596" y="831253"/>
                    <a:pt x="810277" y="844661"/>
                  </a:cubicBezTo>
                  <a:cubicBezTo>
                    <a:pt x="813004" y="897155"/>
                    <a:pt x="815731" y="949649"/>
                    <a:pt x="818458" y="1002143"/>
                  </a:cubicBezTo>
                  <a:cubicBezTo>
                    <a:pt x="822322" y="1075090"/>
                    <a:pt x="826412" y="1148036"/>
                    <a:pt x="830275" y="1220983"/>
                  </a:cubicBezTo>
                  <a:cubicBezTo>
                    <a:pt x="833002" y="1271659"/>
                    <a:pt x="836184" y="1322336"/>
                    <a:pt x="837774" y="1373239"/>
                  </a:cubicBezTo>
                  <a:cubicBezTo>
                    <a:pt x="841638" y="1502316"/>
                    <a:pt x="844819" y="1631620"/>
                    <a:pt x="848228" y="1760696"/>
                  </a:cubicBezTo>
                  <a:cubicBezTo>
                    <a:pt x="850955" y="1867957"/>
                    <a:pt x="853227" y="1974991"/>
                    <a:pt x="855954" y="2082252"/>
                  </a:cubicBezTo>
                  <a:cubicBezTo>
                    <a:pt x="857318" y="2135428"/>
                    <a:pt x="858454" y="2188604"/>
                    <a:pt x="859817" y="2241780"/>
                  </a:cubicBezTo>
                  <a:cubicBezTo>
                    <a:pt x="859817" y="2244734"/>
                    <a:pt x="859590" y="2247688"/>
                    <a:pt x="859590" y="2250642"/>
                  </a:cubicBezTo>
                  <a:cubicBezTo>
                    <a:pt x="861181" y="2258823"/>
                    <a:pt x="859817" y="2267232"/>
                    <a:pt x="860272" y="2275412"/>
                  </a:cubicBezTo>
                  <a:cubicBezTo>
                    <a:pt x="860499" y="2279730"/>
                    <a:pt x="858681" y="2281094"/>
                    <a:pt x="854591" y="2280866"/>
                  </a:cubicBezTo>
                  <a:cubicBezTo>
                    <a:pt x="850955" y="2280639"/>
                    <a:pt x="847546" y="2280866"/>
                    <a:pt x="843910" y="2280866"/>
                  </a:cubicBezTo>
                  <a:cubicBezTo>
                    <a:pt x="803460" y="2280866"/>
                    <a:pt x="763237" y="2280866"/>
                    <a:pt x="722787" y="2280866"/>
                  </a:cubicBezTo>
                  <a:cubicBezTo>
                    <a:pt x="719606" y="2280866"/>
                    <a:pt x="716197" y="2279957"/>
                    <a:pt x="713243" y="2281775"/>
                  </a:cubicBezTo>
                  <a:cubicBezTo>
                    <a:pt x="702562" y="2282003"/>
                    <a:pt x="691654" y="2282003"/>
                    <a:pt x="680973" y="2282003"/>
                  </a:cubicBezTo>
                  <a:close/>
                </a:path>
              </a:pathLst>
            </a:custGeom>
            <a:grpFill/>
            <a:ln w="22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24">
              <a:extLst>
                <a:ext uri="{FF2B5EF4-FFF2-40B4-BE49-F238E27FC236}">
                  <a16:creationId xmlns:a16="http://schemas.microsoft.com/office/drawing/2014/main" id="{6D8DB609-B937-41CC-B6EB-22DBD13BBDA5}"/>
                </a:ext>
              </a:extLst>
            </p:cNvPr>
            <p:cNvSpPr/>
            <p:nvPr/>
          </p:nvSpPr>
          <p:spPr>
            <a:xfrm>
              <a:off x="2287205" y="1710963"/>
              <a:ext cx="659018" cy="1245317"/>
            </a:xfrm>
            <a:custGeom>
              <a:avLst/>
              <a:gdLst>
                <a:gd name="connsiteX0" fmla="*/ 0 w 659018"/>
                <a:gd name="connsiteY0" fmla="*/ 221 h 1245317"/>
                <a:gd name="connsiteX1" fmla="*/ 31360 w 659018"/>
                <a:gd name="connsiteY1" fmla="*/ 12720 h 1245317"/>
                <a:gd name="connsiteX2" fmla="*/ 323373 w 659018"/>
                <a:gd name="connsiteY2" fmla="*/ 249285 h 1245317"/>
                <a:gd name="connsiteX3" fmla="*/ 440406 w 659018"/>
                <a:gd name="connsiteY3" fmla="*/ 352228 h 1245317"/>
                <a:gd name="connsiteX4" fmla="*/ 461995 w 659018"/>
                <a:gd name="connsiteY4" fmla="*/ 367908 h 1245317"/>
                <a:gd name="connsiteX5" fmla="*/ 475857 w 659018"/>
                <a:gd name="connsiteY5" fmla="*/ 363136 h 1245317"/>
                <a:gd name="connsiteX6" fmla="*/ 547667 w 659018"/>
                <a:gd name="connsiteY6" fmla="*/ 279509 h 1245317"/>
                <a:gd name="connsiteX7" fmla="*/ 648792 w 659018"/>
                <a:gd name="connsiteY7" fmla="*/ 199290 h 1245317"/>
                <a:gd name="connsiteX8" fmla="*/ 659018 w 659018"/>
                <a:gd name="connsiteY8" fmla="*/ 194973 h 1245317"/>
                <a:gd name="connsiteX9" fmla="*/ 657655 w 659018"/>
                <a:gd name="connsiteY9" fmla="*/ 208153 h 1245317"/>
                <a:gd name="connsiteX10" fmla="*/ 641747 w 659018"/>
                <a:gd name="connsiteY10" fmla="*/ 228605 h 1245317"/>
                <a:gd name="connsiteX11" fmla="*/ 503126 w 659018"/>
                <a:gd name="connsiteY11" fmla="*/ 381998 h 1245317"/>
                <a:gd name="connsiteX12" fmla="*/ 498809 w 659018"/>
                <a:gd name="connsiteY12" fmla="*/ 390406 h 1245317"/>
                <a:gd name="connsiteX13" fmla="*/ 491991 w 659018"/>
                <a:gd name="connsiteY13" fmla="*/ 409495 h 1245317"/>
                <a:gd name="connsiteX14" fmla="*/ 491309 w 659018"/>
                <a:gd name="connsiteY14" fmla="*/ 424038 h 1245317"/>
                <a:gd name="connsiteX15" fmla="*/ 539031 w 659018"/>
                <a:gd name="connsiteY15" fmla="*/ 587657 h 1245317"/>
                <a:gd name="connsiteX16" fmla="*/ 646065 w 659018"/>
                <a:gd name="connsiteY16" fmla="*/ 972614 h 1245317"/>
                <a:gd name="connsiteX17" fmla="*/ 649019 w 659018"/>
                <a:gd name="connsiteY17" fmla="*/ 991930 h 1245317"/>
                <a:gd name="connsiteX18" fmla="*/ 648565 w 659018"/>
                <a:gd name="connsiteY18" fmla="*/ 998293 h 1245317"/>
                <a:gd name="connsiteX19" fmla="*/ 643565 w 659018"/>
                <a:gd name="connsiteY19" fmla="*/ 989431 h 1245317"/>
                <a:gd name="connsiteX20" fmla="*/ 600843 w 659018"/>
                <a:gd name="connsiteY20" fmla="*/ 846492 h 1245317"/>
                <a:gd name="connsiteX21" fmla="*/ 465403 w 659018"/>
                <a:gd name="connsiteY21" fmla="*/ 446081 h 1245317"/>
                <a:gd name="connsiteX22" fmla="*/ 462676 w 659018"/>
                <a:gd name="connsiteY22" fmla="*/ 439491 h 1245317"/>
                <a:gd name="connsiteX23" fmla="*/ 451996 w 659018"/>
                <a:gd name="connsiteY23" fmla="*/ 429038 h 1245317"/>
                <a:gd name="connsiteX24" fmla="*/ 445633 w 659018"/>
                <a:gd name="connsiteY24" fmla="*/ 443582 h 1245317"/>
                <a:gd name="connsiteX25" fmla="*/ 448132 w 659018"/>
                <a:gd name="connsiteY25" fmla="*/ 511301 h 1245317"/>
                <a:gd name="connsiteX26" fmla="*/ 454268 w 659018"/>
                <a:gd name="connsiteY26" fmla="*/ 623335 h 1245317"/>
                <a:gd name="connsiteX27" fmla="*/ 462449 w 659018"/>
                <a:gd name="connsiteY27" fmla="*/ 808541 h 1245317"/>
                <a:gd name="connsiteX28" fmla="*/ 466994 w 659018"/>
                <a:gd name="connsiteY28" fmla="*/ 985795 h 1245317"/>
                <a:gd name="connsiteX29" fmla="*/ 473130 w 659018"/>
                <a:gd name="connsiteY29" fmla="*/ 1237131 h 1245317"/>
                <a:gd name="connsiteX30" fmla="*/ 464040 w 659018"/>
                <a:gd name="connsiteY30" fmla="*/ 1246448 h 1245317"/>
                <a:gd name="connsiteX31" fmla="*/ 382003 w 659018"/>
                <a:gd name="connsiteY31" fmla="*/ 1246448 h 1245317"/>
                <a:gd name="connsiteX32" fmla="*/ 374277 w 659018"/>
                <a:gd name="connsiteY32" fmla="*/ 1238494 h 1245317"/>
                <a:gd name="connsiteX33" fmla="*/ 380867 w 659018"/>
                <a:gd name="connsiteY33" fmla="*/ 1067604 h 1245317"/>
                <a:gd name="connsiteX34" fmla="*/ 387003 w 659018"/>
                <a:gd name="connsiteY34" fmla="*/ 894896 h 1245317"/>
                <a:gd name="connsiteX35" fmla="*/ 398820 w 659018"/>
                <a:gd name="connsiteY35" fmla="*/ 623335 h 1245317"/>
                <a:gd name="connsiteX36" fmla="*/ 407455 w 659018"/>
                <a:gd name="connsiteY36" fmla="*/ 464034 h 1245317"/>
                <a:gd name="connsiteX37" fmla="*/ 397456 w 659018"/>
                <a:gd name="connsiteY37" fmla="*/ 456308 h 1245317"/>
                <a:gd name="connsiteX38" fmla="*/ 357233 w 659018"/>
                <a:gd name="connsiteY38" fmla="*/ 446763 h 1245317"/>
                <a:gd name="connsiteX39" fmla="*/ 354506 w 659018"/>
                <a:gd name="connsiteY39" fmla="*/ 433810 h 1245317"/>
                <a:gd name="connsiteX40" fmla="*/ 369277 w 659018"/>
                <a:gd name="connsiteY40" fmla="*/ 391996 h 1245317"/>
                <a:gd name="connsiteX41" fmla="*/ 382231 w 659018"/>
                <a:gd name="connsiteY41" fmla="*/ 387451 h 1245317"/>
                <a:gd name="connsiteX42" fmla="*/ 387912 w 659018"/>
                <a:gd name="connsiteY42" fmla="*/ 389724 h 1245317"/>
                <a:gd name="connsiteX43" fmla="*/ 429725 w 659018"/>
                <a:gd name="connsiteY43" fmla="*/ 389497 h 1245317"/>
                <a:gd name="connsiteX44" fmla="*/ 414954 w 659018"/>
                <a:gd name="connsiteY44" fmla="*/ 376089 h 1245317"/>
                <a:gd name="connsiteX45" fmla="*/ 341326 w 659018"/>
                <a:gd name="connsiteY45" fmla="*/ 317686 h 1245317"/>
                <a:gd name="connsiteX46" fmla="*/ 149529 w 659018"/>
                <a:gd name="connsiteY46" fmla="*/ 132707 h 1245317"/>
                <a:gd name="connsiteX47" fmla="*/ 15453 w 659018"/>
                <a:gd name="connsiteY47" fmla="*/ 17265 h 1245317"/>
                <a:gd name="connsiteX48" fmla="*/ 0 w 659018"/>
                <a:gd name="connsiteY48" fmla="*/ 3857 h 1245317"/>
                <a:gd name="connsiteX49" fmla="*/ 0 w 659018"/>
                <a:gd name="connsiteY49" fmla="*/ 221 h 1245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659018" h="1245317">
                  <a:moveTo>
                    <a:pt x="0" y="221"/>
                  </a:moveTo>
                  <a:cubicBezTo>
                    <a:pt x="12726" y="-1369"/>
                    <a:pt x="22270" y="5903"/>
                    <a:pt x="31360" y="12720"/>
                  </a:cubicBezTo>
                  <a:cubicBezTo>
                    <a:pt x="130895" y="88848"/>
                    <a:pt x="229520" y="166339"/>
                    <a:pt x="323373" y="249285"/>
                  </a:cubicBezTo>
                  <a:cubicBezTo>
                    <a:pt x="362233" y="283827"/>
                    <a:pt x="401319" y="318141"/>
                    <a:pt x="440406" y="352228"/>
                  </a:cubicBezTo>
                  <a:cubicBezTo>
                    <a:pt x="446996" y="358137"/>
                    <a:pt x="453586" y="364045"/>
                    <a:pt x="461995" y="367908"/>
                  </a:cubicBezTo>
                  <a:cubicBezTo>
                    <a:pt x="468585" y="370862"/>
                    <a:pt x="473811" y="369499"/>
                    <a:pt x="475857" y="363136"/>
                  </a:cubicBezTo>
                  <a:cubicBezTo>
                    <a:pt x="487901" y="324958"/>
                    <a:pt x="519034" y="302915"/>
                    <a:pt x="547667" y="279509"/>
                  </a:cubicBezTo>
                  <a:cubicBezTo>
                    <a:pt x="581072" y="252239"/>
                    <a:pt x="614932" y="225878"/>
                    <a:pt x="648792" y="199290"/>
                  </a:cubicBezTo>
                  <a:cubicBezTo>
                    <a:pt x="651746" y="197018"/>
                    <a:pt x="655155" y="191564"/>
                    <a:pt x="659018" y="194973"/>
                  </a:cubicBezTo>
                  <a:cubicBezTo>
                    <a:pt x="662881" y="198381"/>
                    <a:pt x="659927" y="203835"/>
                    <a:pt x="657655" y="208153"/>
                  </a:cubicBezTo>
                  <a:cubicBezTo>
                    <a:pt x="653564" y="215879"/>
                    <a:pt x="647429" y="222015"/>
                    <a:pt x="641747" y="228605"/>
                  </a:cubicBezTo>
                  <a:cubicBezTo>
                    <a:pt x="596752" y="280872"/>
                    <a:pt x="551757" y="332912"/>
                    <a:pt x="503126" y="381998"/>
                  </a:cubicBezTo>
                  <a:cubicBezTo>
                    <a:pt x="500854" y="384270"/>
                    <a:pt x="499263" y="386770"/>
                    <a:pt x="498809" y="390406"/>
                  </a:cubicBezTo>
                  <a:cubicBezTo>
                    <a:pt x="497672" y="396996"/>
                    <a:pt x="496309" y="403586"/>
                    <a:pt x="491991" y="409495"/>
                  </a:cubicBezTo>
                  <a:cubicBezTo>
                    <a:pt x="488582" y="413812"/>
                    <a:pt x="490173" y="419266"/>
                    <a:pt x="491309" y="424038"/>
                  </a:cubicBezTo>
                  <a:cubicBezTo>
                    <a:pt x="504263" y="479487"/>
                    <a:pt x="520170" y="534026"/>
                    <a:pt x="539031" y="587657"/>
                  </a:cubicBezTo>
                  <a:cubicBezTo>
                    <a:pt x="583118" y="713552"/>
                    <a:pt x="617205" y="842401"/>
                    <a:pt x="646065" y="972614"/>
                  </a:cubicBezTo>
                  <a:cubicBezTo>
                    <a:pt x="647429" y="978977"/>
                    <a:pt x="648110" y="985568"/>
                    <a:pt x="649019" y="991930"/>
                  </a:cubicBezTo>
                  <a:cubicBezTo>
                    <a:pt x="649247" y="993976"/>
                    <a:pt x="650156" y="996021"/>
                    <a:pt x="648565" y="998293"/>
                  </a:cubicBezTo>
                  <a:cubicBezTo>
                    <a:pt x="644929" y="996475"/>
                    <a:pt x="644702" y="992612"/>
                    <a:pt x="643565" y="989431"/>
                  </a:cubicBezTo>
                  <a:cubicBezTo>
                    <a:pt x="626522" y="942618"/>
                    <a:pt x="615387" y="893987"/>
                    <a:pt x="600843" y="846492"/>
                  </a:cubicBezTo>
                  <a:cubicBezTo>
                    <a:pt x="559711" y="711734"/>
                    <a:pt x="520397" y="576294"/>
                    <a:pt x="465403" y="446081"/>
                  </a:cubicBezTo>
                  <a:cubicBezTo>
                    <a:pt x="464494" y="443809"/>
                    <a:pt x="463585" y="441764"/>
                    <a:pt x="462676" y="439491"/>
                  </a:cubicBezTo>
                  <a:cubicBezTo>
                    <a:pt x="460177" y="434719"/>
                    <a:pt x="457222" y="427674"/>
                    <a:pt x="451996" y="429038"/>
                  </a:cubicBezTo>
                  <a:cubicBezTo>
                    <a:pt x="447223" y="430401"/>
                    <a:pt x="445860" y="437673"/>
                    <a:pt x="445633" y="443582"/>
                  </a:cubicBezTo>
                  <a:cubicBezTo>
                    <a:pt x="444724" y="466079"/>
                    <a:pt x="446996" y="488804"/>
                    <a:pt x="448132" y="511301"/>
                  </a:cubicBezTo>
                  <a:cubicBezTo>
                    <a:pt x="449950" y="548570"/>
                    <a:pt x="452677" y="586066"/>
                    <a:pt x="454268" y="623335"/>
                  </a:cubicBezTo>
                  <a:cubicBezTo>
                    <a:pt x="456995" y="685146"/>
                    <a:pt x="461540" y="746730"/>
                    <a:pt x="462449" y="808541"/>
                  </a:cubicBezTo>
                  <a:cubicBezTo>
                    <a:pt x="463358" y="867626"/>
                    <a:pt x="465403" y="926710"/>
                    <a:pt x="466994" y="985795"/>
                  </a:cubicBezTo>
                  <a:cubicBezTo>
                    <a:pt x="469039" y="1069649"/>
                    <a:pt x="470857" y="1153276"/>
                    <a:pt x="473130" y="1237131"/>
                  </a:cubicBezTo>
                  <a:cubicBezTo>
                    <a:pt x="473357" y="1244857"/>
                    <a:pt x="471312" y="1246448"/>
                    <a:pt x="464040" y="1246448"/>
                  </a:cubicBezTo>
                  <a:cubicBezTo>
                    <a:pt x="436770" y="1245993"/>
                    <a:pt x="409273" y="1246221"/>
                    <a:pt x="382003" y="1246448"/>
                  </a:cubicBezTo>
                  <a:cubicBezTo>
                    <a:pt x="375640" y="1246448"/>
                    <a:pt x="374050" y="1244630"/>
                    <a:pt x="374277" y="1238494"/>
                  </a:cubicBezTo>
                  <a:cubicBezTo>
                    <a:pt x="376549" y="1181455"/>
                    <a:pt x="378822" y="1124416"/>
                    <a:pt x="380867" y="1067604"/>
                  </a:cubicBezTo>
                  <a:cubicBezTo>
                    <a:pt x="382912" y="1010110"/>
                    <a:pt x="384730" y="952389"/>
                    <a:pt x="387003" y="894896"/>
                  </a:cubicBezTo>
                  <a:cubicBezTo>
                    <a:pt x="390184" y="804451"/>
                    <a:pt x="393366" y="713779"/>
                    <a:pt x="398820" y="623335"/>
                  </a:cubicBezTo>
                  <a:cubicBezTo>
                    <a:pt x="402001" y="570386"/>
                    <a:pt x="404728" y="517210"/>
                    <a:pt x="407455" y="464034"/>
                  </a:cubicBezTo>
                  <a:cubicBezTo>
                    <a:pt x="407910" y="454490"/>
                    <a:pt x="406092" y="452672"/>
                    <a:pt x="397456" y="456308"/>
                  </a:cubicBezTo>
                  <a:cubicBezTo>
                    <a:pt x="381322" y="463125"/>
                    <a:pt x="369277" y="454717"/>
                    <a:pt x="357233" y="446763"/>
                  </a:cubicBezTo>
                  <a:cubicBezTo>
                    <a:pt x="352688" y="443809"/>
                    <a:pt x="352916" y="438355"/>
                    <a:pt x="354506" y="433810"/>
                  </a:cubicBezTo>
                  <a:cubicBezTo>
                    <a:pt x="359051" y="419721"/>
                    <a:pt x="364051" y="405859"/>
                    <a:pt x="369277" y="391996"/>
                  </a:cubicBezTo>
                  <a:cubicBezTo>
                    <a:pt x="371550" y="386088"/>
                    <a:pt x="377004" y="386088"/>
                    <a:pt x="382231" y="387451"/>
                  </a:cubicBezTo>
                  <a:cubicBezTo>
                    <a:pt x="384276" y="387906"/>
                    <a:pt x="386548" y="388361"/>
                    <a:pt x="387912" y="389724"/>
                  </a:cubicBezTo>
                  <a:cubicBezTo>
                    <a:pt x="402001" y="404722"/>
                    <a:pt x="415409" y="393360"/>
                    <a:pt x="429725" y="389497"/>
                  </a:cubicBezTo>
                  <a:cubicBezTo>
                    <a:pt x="425862" y="382679"/>
                    <a:pt x="420408" y="379271"/>
                    <a:pt x="414954" y="376089"/>
                  </a:cubicBezTo>
                  <a:cubicBezTo>
                    <a:pt x="387457" y="360182"/>
                    <a:pt x="363369" y="340184"/>
                    <a:pt x="341326" y="317686"/>
                  </a:cubicBezTo>
                  <a:cubicBezTo>
                    <a:pt x="279287" y="254057"/>
                    <a:pt x="216340" y="191337"/>
                    <a:pt x="149529" y="132707"/>
                  </a:cubicBezTo>
                  <a:cubicBezTo>
                    <a:pt x="104988" y="93620"/>
                    <a:pt x="59993" y="55670"/>
                    <a:pt x="15453" y="17265"/>
                  </a:cubicBezTo>
                  <a:cubicBezTo>
                    <a:pt x="10226" y="12720"/>
                    <a:pt x="5227" y="8402"/>
                    <a:pt x="0" y="3857"/>
                  </a:cubicBezTo>
                  <a:cubicBezTo>
                    <a:pt x="0" y="2721"/>
                    <a:pt x="0" y="1358"/>
                    <a:pt x="0" y="221"/>
                  </a:cubicBezTo>
                  <a:close/>
                </a:path>
              </a:pathLst>
            </a:custGeom>
            <a:grpFill/>
            <a:ln w="22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25">
              <a:extLst>
                <a:ext uri="{FF2B5EF4-FFF2-40B4-BE49-F238E27FC236}">
                  <a16:creationId xmlns:a16="http://schemas.microsoft.com/office/drawing/2014/main" id="{1723A9A5-6A9C-405F-AFB3-F0583C1BD6D1}"/>
                </a:ext>
              </a:extLst>
            </p:cNvPr>
            <p:cNvSpPr/>
            <p:nvPr/>
          </p:nvSpPr>
          <p:spPr>
            <a:xfrm>
              <a:off x="3298161" y="3147335"/>
              <a:ext cx="147711" cy="29542"/>
            </a:xfrm>
            <a:custGeom>
              <a:avLst/>
              <a:gdLst>
                <a:gd name="connsiteX0" fmla="*/ 0 w 147710"/>
                <a:gd name="connsiteY0" fmla="*/ 31133 h 29542"/>
                <a:gd name="connsiteX1" fmla="*/ 12044 w 147710"/>
                <a:gd name="connsiteY1" fmla="*/ 29315 h 29542"/>
                <a:gd name="connsiteX2" fmla="*/ 134531 w 147710"/>
                <a:gd name="connsiteY2" fmla="*/ 29315 h 29542"/>
                <a:gd name="connsiteX3" fmla="*/ 146120 w 147710"/>
                <a:gd name="connsiteY3" fmla="*/ 17725 h 29542"/>
                <a:gd name="connsiteX4" fmla="*/ 146347 w 147710"/>
                <a:gd name="connsiteY4" fmla="*/ 0 h 29542"/>
                <a:gd name="connsiteX5" fmla="*/ 147938 w 147710"/>
                <a:gd name="connsiteY5" fmla="*/ 31133 h 29542"/>
                <a:gd name="connsiteX6" fmla="*/ 0 w 147710"/>
                <a:gd name="connsiteY6" fmla="*/ 31133 h 2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710" h="29542">
                  <a:moveTo>
                    <a:pt x="0" y="31133"/>
                  </a:moveTo>
                  <a:cubicBezTo>
                    <a:pt x="3863" y="28860"/>
                    <a:pt x="7954" y="29315"/>
                    <a:pt x="12044" y="29315"/>
                  </a:cubicBezTo>
                  <a:cubicBezTo>
                    <a:pt x="52949" y="29315"/>
                    <a:pt x="93626" y="29315"/>
                    <a:pt x="134531" y="29315"/>
                  </a:cubicBezTo>
                  <a:cubicBezTo>
                    <a:pt x="145439" y="29315"/>
                    <a:pt x="145893" y="28633"/>
                    <a:pt x="146120" y="17725"/>
                  </a:cubicBezTo>
                  <a:cubicBezTo>
                    <a:pt x="146120" y="11817"/>
                    <a:pt x="146347" y="5908"/>
                    <a:pt x="146347" y="0"/>
                  </a:cubicBezTo>
                  <a:cubicBezTo>
                    <a:pt x="148620" y="10226"/>
                    <a:pt x="147256" y="20907"/>
                    <a:pt x="147938" y="31133"/>
                  </a:cubicBezTo>
                  <a:cubicBezTo>
                    <a:pt x="98625" y="31133"/>
                    <a:pt x="49313" y="31133"/>
                    <a:pt x="0" y="31133"/>
                  </a:cubicBezTo>
                  <a:close/>
                </a:path>
              </a:pathLst>
            </a:custGeom>
            <a:grpFill/>
            <a:ln w="22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3" name="Group 12">
            <a:extLst>
              <a:ext uri="{FF2B5EF4-FFF2-40B4-BE49-F238E27FC236}">
                <a16:creationId xmlns:a16="http://schemas.microsoft.com/office/drawing/2014/main" id="{D293D140-580B-45C2-A731-EF4387BE9ED5}"/>
              </a:ext>
            </a:extLst>
          </p:cNvPr>
          <p:cNvGrpSpPr/>
          <p:nvPr/>
        </p:nvGrpSpPr>
        <p:grpSpPr>
          <a:xfrm flipH="1">
            <a:off x="5243327" y="4335079"/>
            <a:ext cx="1256542" cy="1019770"/>
            <a:chOff x="2002422" y="1255190"/>
            <a:chExt cx="6189146" cy="5022917"/>
          </a:xfrm>
        </p:grpSpPr>
        <p:grpSp>
          <p:nvGrpSpPr>
            <p:cNvPr id="132" name="Group 13">
              <a:extLst>
                <a:ext uri="{FF2B5EF4-FFF2-40B4-BE49-F238E27FC236}">
                  <a16:creationId xmlns:a16="http://schemas.microsoft.com/office/drawing/2014/main" id="{C9E9F5B2-49E0-4414-8A1B-2C95F747879C}"/>
                </a:ext>
              </a:extLst>
            </p:cNvPr>
            <p:cNvGrpSpPr/>
            <p:nvPr/>
          </p:nvGrpSpPr>
          <p:grpSpPr>
            <a:xfrm>
              <a:off x="4066220" y="1255190"/>
              <a:ext cx="2502860" cy="4993119"/>
              <a:chOff x="4066220" y="1255190"/>
              <a:chExt cx="2502860" cy="4993119"/>
            </a:xfrm>
          </p:grpSpPr>
          <p:sp>
            <p:nvSpPr>
              <p:cNvPr id="139" name="Freeform: Shape 20">
                <a:extLst>
                  <a:ext uri="{FF2B5EF4-FFF2-40B4-BE49-F238E27FC236}">
                    <a16:creationId xmlns:a16="http://schemas.microsoft.com/office/drawing/2014/main" id="{E3FF0C1A-41E4-4A4C-9D2F-ECDC8813D526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: Shape 21">
                <a:extLst>
                  <a:ext uri="{FF2B5EF4-FFF2-40B4-BE49-F238E27FC236}">
                    <a16:creationId xmlns:a16="http://schemas.microsoft.com/office/drawing/2014/main" id="{AD35E140-6424-42B1-95AF-8E335448B12F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33" name="Group 14">
              <a:extLst>
                <a:ext uri="{FF2B5EF4-FFF2-40B4-BE49-F238E27FC236}">
                  <a16:creationId xmlns:a16="http://schemas.microsoft.com/office/drawing/2014/main" id="{F0406020-8B05-4591-903A-F8A9CC96AA30}"/>
                </a:ext>
              </a:extLst>
            </p:cNvPr>
            <p:cNvGrpSpPr/>
            <p:nvPr/>
          </p:nvGrpSpPr>
          <p:grpSpPr>
            <a:xfrm>
              <a:off x="7007595" y="3916121"/>
              <a:ext cx="1183973" cy="2361986"/>
              <a:chOff x="4066220" y="1255190"/>
              <a:chExt cx="2502860" cy="4993119"/>
            </a:xfrm>
          </p:grpSpPr>
          <p:sp>
            <p:nvSpPr>
              <p:cNvPr id="137" name="Freeform: Shape 18">
                <a:extLst>
                  <a:ext uri="{FF2B5EF4-FFF2-40B4-BE49-F238E27FC236}">
                    <a16:creationId xmlns:a16="http://schemas.microsoft.com/office/drawing/2014/main" id="{C104539D-C775-4E41-B287-81982B7B0ED6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19">
                <a:extLst>
                  <a:ext uri="{FF2B5EF4-FFF2-40B4-BE49-F238E27FC236}">
                    <a16:creationId xmlns:a16="http://schemas.microsoft.com/office/drawing/2014/main" id="{D4B8198E-0F09-41E9-AD32-9CB1CA9D1F1F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34" name="Group 15">
              <a:extLst>
                <a:ext uri="{FF2B5EF4-FFF2-40B4-BE49-F238E27FC236}">
                  <a16:creationId xmlns:a16="http://schemas.microsoft.com/office/drawing/2014/main" id="{030BDF42-C37F-440E-8171-FFE2BB3D5B6A}"/>
                </a:ext>
              </a:extLst>
            </p:cNvPr>
            <p:cNvGrpSpPr/>
            <p:nvPr/>
          </p:nvGrpSpPr>
          <p:grpSpPr>
            <a:xfrm>
              <a:off x="2002422" y="2928902"/>
              <a:ext cx="1678828" cy="3349205"/>
              <a:chOff x="4066220" y="1255190"/>
              <a:chExt cx="2502860" cy="4993119"/>
            </a:xfrm>
          </p:grpSpPr>
          <p:sp>
            <p:nvSpPr>
              <p:cNvPr id="135" name="Freeform: Shape 16">
                <a:extLst>
                  <a:ext uri="{FF2B5EF4-FFF2-40B4-BE49-F238E27FC236}">
                    <a16:creationId xmlns:a16="http://schemas.microsoft.com/office/drawing/2014/main" id="{78EB5EFC-F27B-4515-9AFD-8BE8DBE11AE5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17">
                <a:extLst>
                  <a:ext uri="{FF2B5EF4-FFF2-40B4-BE49-F238E27FC236}">
                    <a16:creationId xmlns:a16="http://schemas.microsoft.com/office/drawing/2014/main" id="{3F3FB9FE-8BFF-4C42-9B25-9C65075F06EE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24" name="Group 26">
            <a:extLst>
              <a:ext uri="{FF2B5EF4-FFF2-40B4-BE49-F238E27FC236}">
                <a16:creationId xmlns:a16="http://schemas.microsoft.com/office/drawing/2014/main" id="{80A96784-CEEC-436E-9085-6633F1E0A310}"/>
              </a:ext>
            </a:extLst>
          </p:cNvPr>
          <p:cNvGrpSpPr/>
          <p:nvPr/>
        </p:nvGrpSpPr>
        <p:grpSpPr>
          <a:xfrm>
            <a:off x="3570198" y="3646144"/>
            <a:ext cx="971597" cy="634953"/>
            <a:chOff x="3701158" y="1889932"/>
            <a:chExt cx="6119387" cy="3999109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29" name="Freeform: Shape 27">
              <a:extLst>
                <a:ext uri="{FF2B5EF4-FFF2-40B4-BE49-F238E27FC236}">
                  <a16:creationId xmlns:a16="http://schemas.microsoft.com/office/drawing/2014/main" id="{5266D70F-E1EC-4BB2-80E5-3C1900303877}"/>
                </a:ext>
              </a:extLst>
            </p:cNvPr>
            <p:cNvSpPr/>
            <p:nvPr/>
          </p:nvSpPr>
          <p:spPr>
            <a:xfrm>
              <a:off x="3701158" y="1889932"/>
              <a:ext cx="2460970" cy="2327944"/>
            </a:xfrm>
            <a:custGeom>
              <a:avLst/>
              <a:gdLst>
                <a:gd name="connsiteX0" fmla="*/ 303070 w 299228"/>
                <a:gd name="connsiteY0" fmla="*/ 20669 h 283054"/>
                <a:gd name="connsiteX1" fmla="*/ 168013 w 299228"/>
                <a:gd name="connsiteY1" fmla="*/ 65149 h 283054"/>
                <a:gd name="connsiteX2" fmla="*/ 160734 w 299228"/>
                <a:gd name="connsiteY2" fmla="*/ 136317 h 283054"/>
                <a:gd name="connsiteX3" fmla="*/ 196318 w 299228"/>
                <a:gd name="connsiteY3" fmla="*/ 163813 h 283054"/>
                <a:gd name="connsiteX4" fmla="*/ 228667 w 299228"/>
                <a:gd name="connsiteY4" fmla="*/ 182414 h 283054"/>
                <a:gd name="connsiteX5" fmla="*/ 180144 w 299228"/>
                <a:gd name="connsiteY5" fmla="*/ 231747 h 283054"/>
                <a:gd name="connsiteX6" fmla="*/ 109785 w 299228"/>
                <a:gd name="connsiteY6" fmla="*/ 147639 h 283054"/>
                <a:gd name="connsiteX7" fmla="*/ 45087 w 299228"/>
                <a:gd name="connsiteY7" fmla="*/ 167048 h 283054"/>
                <a:gd name="connsiteX8" fmla="*/ 15972 w 299228"/>
                <a:gd name="connsiteY8" fmla="*/ 263287 h 283054"/>
                <a:gd name="connsiteX9" fmla="*/ 8694 w 299228"/>
                <a:gd name="connsiteY9" fmla="*/ 285122 h 283054"/>
                <a:gd name="connsiteX10" fmla="*/ 14355 w 299228"/>
                <a:gd name="connsiteY10" fmla="*/ 119333 h 283054"/>
                <a:gd name="connsiteX11" fmla="*/ 20825 w 299228"/>
                <a:gd name="connsiteY11" fmla="*/ 60296 h 283054"/>
                <a:gd name="connsiteX12" fmla="*/ 41852 w 299228"/>
                <a:gd name="connsiteY12" fmla="*/ 44122 h 283054"/>
                <a:gd name="connsiteX13" fmla="*/ 89567 w 299228"/>
                <a:gd name="connsiteY13" fmla="*/ 36844 h 283054"/>
                <a:gd name="connsiteX14" fmla="*/ 284470 w 299228"/>
                <a:gd name="connsiteY14" fmla="*/ 12582 h 283054"/>
                <a:gd name="connsiteX15" fmla="*/ 303070 w 299228"/>
                <a:gd name="connsiteY15" fmla="*/ 20669 h 283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9228" h="283054">
                  <a:moveTo>
                    <a:pt x="303070" y="20669"/>
                  </a:moveTo>
                  <a:cubicBezTo>
                    <a:pt x="254547" y="32800"/>
                    <a:pt x="210067" y="43313"/>
                    <a:pt x="168013" y="65149"/>
                  </a:cubicBezTo>
                  <a:cubicBezTo>
                    <a:pt x="124342" y="87793"/>
                    <a:pt x="122724" y="105585"/>
                    <a:pt x="160734" y="136317"/>
                  </a:cubicBezTo>
                  <a:cubicBezTo>
                    <a:pt x="172057" y="146022"/>
                    <a:pt x="184187" y="154918"/>
                    <a:pt x="196318" y="163813"/>
                  </a:cubicBezTo>
                  <a:cubicBezTo>
                    <a:pt x="206023" y="170284"/>
                    <a:pt x="216537" y="175944"/>
                    <a:pt x="228667" y="182414"/>
                  </a:cubicBezTo>
                  <a:cubicBezTo>
                    <a:pt x="208449" y="192119"/>
                    <a:pt x="191466" y="205867"/>
                    <a:pt x="180144" y="231747"/>
                  </a:cubicBezTo>
                  <a:cubicBezTo>
                    <a:pt x="173674" y="185649"/>
                    <a:pt x="142942" y="164622"/>
                    <a:pt x="109785" y="147639"/>
                  </a:cubicBezTo>
                  <a:cubicBezTo>
                    <a:pt x="80670" y="133082"/>
                    <a:pt x="62070" y="137935"/>
                    <a:pt x="45087" y="167048"/>
                  </a:cubicBezTo>
                  <a:cubicBezTo>
                    <a:pt x="28103" y="196971"/>
                    <a:pt x="21633" y="230129"/>
                    <a:pt x="15972" y="263287"/>
                  </a:cubicBezTo>
                  <a:cubicBezTo>
                    <a:pt x="15164" y="270565"/>
                    <a:pt x="16781" y="279462"/>
                    <a:pt x="8694" y="285122"/>
                  </a:cubicBezTo>
                  <a:cubicBezTo>
                    <a:pt x="-1011" y="229320"/>
                    <a:pt x="-6672" y="171901"/>
                    <a:pt x="14355" y="119333"/>
                  </a:cubicBezTo>
                  <a:cubicBezTo>
                    <a:pt x="21633" y="100733"/>
                    <a:pt x="20825" y="79706"/>
                    <a:pt x="20825" y="60296"/>
                  </a:cubicBezTo>
                  <a:cubicBezTo>
                    <a:pt x="20825" y="42504"/>
                    <a:pt x="27294" y="39270"/>
                    <a:pt x="41852" y="44122"/>
                  </a:cubicBezTo>
                  <a:cubicBezTo>
                    <a:pt x="59644" y="50592"/>
                    <a:pt x="74201" y="44931"/>
                    <a:pt x="89567" y="36844"/>
                  </a:cubicBezTo>
                  <a:cubicBezTo>
                    <a:pt x="151030" y="3686"/>
                    <a:pt x="214919" y="-13297"/>
                    <a:pt x="284470" y="12582"/>
                  </a:cubicBezTo>
                  <a:cubicBezTo>
                    <a:pt x="290131" y="13390"/>
                    <a:pt x="294983" y="16626"/>
                    <a:pt x="303070" y="20669"/>
                  </a:cubicBezTo>
                  <a:close/>
                </a:path>
              </a:pathLst>
            </a:custGeom>
            <a:grpFill/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0" name="Freeform: Shape 28">
              <a:extLst>
                <a:ext uri="{FF2B5EF4-FFF2-40B4-BE49-F238E27FC236}">
                  <a16:creationId xmlns:a16="http://schemas.microsoft.com/office/drawing/2014/main" id="{DEAA4209-72CD-4C26-9055-EB8BAD5F223D}"/>
                </a:ext>
              </a:extLst>
            </p:cNvPr>
            <p:cNvSpPr/>
            <p:nvPr/>
          </p:nvSpPr>
          <p:spPr>
            <a:xfrm>
              <a:off x="8127297" y="3417018"/>
              <a:ext cx="1693248" cy="1601714"/>
            </a:xfrm>
            <a:custGeom>
              <a:avLst/>
              <a:gdLst>
                <a:gd name="connsiteX0" fmla="*/ 303070 w 299228"/>
                <a:gd name="connsiteY0" fmla="*/ 20669 h 283054"/>
                <a:gd name="connsiteX1" fmla="*/ 168013 w 299228"/>
                <a:gd name="connsiteY1" fmla="*/ 65149 h 283054"/>
                <a:gd name="connsiteX2" fmla="*/ 160734 w 299228"/>
                <a:gd name="connsiteY2" fmla="*/ 136317 h 283054"/>
                <a:gd name="connsiteX3" fmla="*/ 196318 w 299228"/>
                <a:gd name="connsiteY3" fmla="*/ 163813 h 283054"/>
                <a:gd name="connsiteX4" fmla="*/ 228667 w 299228"/>
                <a:gd name="connsiteY4" fmla="*/ 182414 h 283054"/>
                <a:gd name="connsiteX5" fmla="*/ 180144 w 299228"/>
                <a:gd name="connsiteY5" fmla="*/ 231747 h 283054"/>
                <a:gd name="connsiteX6" fmla="*/ 109785 w 299228"/>
                <a:gd name="connsiteY6" fmla="*/ 147639 h 283054"/>
                <a:gd name="connsiteX7" fmla="*/ 45087 w 299228"/>
                <a:gd name="connsiteY7" fmla="*/ 167048 h 283054"/>
                <a:gd name="connsiteX8" fmla="*/ 15972 w 299228"/>
                <a:gd name="connsiteY8" fmla="*/ 263287 h 283054"/>
                <a:gd name="connsiteX9" fmla="*/ 8694 w 299228"/>
                <a:gd name="connsiteY9" fmla="*/ 285122 h 283054"/>
                <a:gd name="connsiteX10" fmla="*/ 14355 w 299228"/>
                <a:gd name="connsiteY10" fmla="*/ 119333 h 283054"/>
                <a:gd name="connsiteX11" fmla="*/ 20825 w 299228"/>
                <a:gd name="connsiteY11" fmla="*/ 60296 h 283054"/>
                <a:gd name="connsiteX12" fmla="*/ 41852 w 299228"/>
                <a:gd name="connsiteY12" fmla="*/ 44122 h 283054"/>
                <a:gd name="connsiteX13" fmla="*/ 89567 w 299228"/>
                <a:gd name="connsiteY13" fmla="*/ 36844 h 283054"/>
                <a:gd name="connsiteX14" fmla="*/ 284470 w 299228"/>
                <a:gd name="connsiteY14" fmla="*/ 12582 h 283054"/>
                <a:gd name="connsiteX15" fmla="*/ 303070 w 299228"/>
                <a:gd name="connsiteY15" fmla="*/ 20669 h 283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9228" h="283054">
                  <a:moveTo>
                    <a:pt x="303070" y="20669"/>
                  </a:moveTo>
                  <a:cubicBezTo>
                    <a:pt x="254547" y="32800"/>
                    <a:pt x="210067" y="43313"/>
                    <a:pt x="168013" y="65149"/>
                  </a:cubicBezTo>
                  <a:cubicBezTo>
                    <a:pt x="124342" y="87793"/>
                    <a:pt x="122724" y="105585"/>
                    <a:pt x="160734" y="136317"/>
                  </a:cubicBezTo>
                  <a:cubicBezTo>
                    <a:pt x="172057" y="146022"/>
                    <a:pt x="184187" y="154918"/>
                    <a:pt x="196318" y="163813"/>
                  </a:cubicBezTo>
                  <a:cubicBezTo>
                    <a:pt x="206023" y="170284"/>
                    <a:pt x="216537" y="175944"/>
                    <a:pt x="228667" y="182414"/>
                  </a:cubicBezTo>
                  <a:cubicBezTo>
                    <a:pt x="208449" y="192119"/>
                    <a:pt x="191466" y="205867"/>
                    <a:pt x="180144" y="231747"/>
                  </a:cubicBezTo>
                  <a:cubicBezTo>
                    <a:pt x="173674" y="185649"/>
                    <a:pt x="142942" y="164622"/>
                    <a:pt x="109785" y="147639"/>
                  </a:cubicBezTo>
                  <a:cubicBezTo>
                    <a:pt x="80670" y="133082"/>
                    <a:pt x="62070" y="137935"/>
                    <a:pt x="45087" y="167048"/>
                  </a:cubicBezTo>
                  <a:cubicBezTo>
                    <a:pt x="28103" y="196971"/>
                    <a:pt x="21633" y="230129"/>
                    <a:pt x="15972" y="263287"/>
                  </a:cubicBezTo>
                  <a:cubicBezTo>
                    <a:pt x="15164" y="270565"/>
                    <a:pt x="16781" y="279462"/>
                    <a:pt x="8694" y="285122"/>
                  </a:cubicBezTo>
                  <a:cubicBezTo>
                    <a:pt x="-1011" y="229320"/>
                    <a:pt x="-6672" y="171901"/>
                    <a:pt x="14355" y="119333"/>
                  </a:cubicBezTo>
                  <a:cubicBezTo>
                    <a:pt x="21633" y="100733"/>
                    <a:pt x="20825" y="79706"/>
                    <a:pt x="20825" y="60296"/>
                  </a:cubicBezTo>
                  <a:cubicBezTo>
                    <a:pt x="20825" y="42504"/>
                    <a:pt x="27294" y="39270"/>
                    <a:pt x="41852" y="44122"/>
                  </a:cubicBezTo>
                  <a:cubicBezTo>
                    <a:pt x="59644" y="50592"/>
                    <a:pt x="74201" y="44931"/>
                    <a:pt x="89567" y="36844"/>
                  </a:cubicBezTo>
                  <a:cubicBezTo>
                    <a:pt x="151030" y="3686"/>
                    <a:pt x="214919" y="-13297"/>
                    <a:pt x="284470" y="12582"/>
                  </a:cubicBezTo>
                  <a:cubicBezTo>
                    <a:pt x="290131" y="13390"/>
                    <a:pt x="294983" y="16626"/>
                    <a:pt x="303070" y="20669"/>
                  </a:cubicBezTo>
                  <a:close/>
                </a:path>
              </a:pathLst>
            </a:custGeom>
            <a:grpFill/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29">
              <a:extLst>
                <a:ext uri="{FF2B5EF4-FFF2-40B4-BE49-F238E27FC236}">
                  <a16:creationId xmlns:a16="http://schemas.microsoft.com/office/drawing/2014/main" id="{3C1F25B8-CD3C-45B1-97F9-5D41A84DE6DF}"/>
                </a:ext>
              </a:extLst>
            </p:cNvPr>
            <p:cNvSpPr/>
            <p:nvPr/>
          </p:nvSpPr>
          <p:spPr>
            <a:xfrm>
              <a:off x="5184100" y="4038715"/>
              <a:ext cx="1956062" cy="1850326"/>
            </a:xfrm>
            <a:custGeom>
              <a:avLst/>
              <a:gdLst>
                <a:gd name="connsiteX0" fmla="*/ 303070 w 299228"/>
                <a:gd name="connsiteY0" fmla="*/ 20669 h 283054"/>
                <a:gd name="connsiteX1" fmla="*/ 168013 w 299228"/>
                <a:gd name="connsiteY1" fmla="*/ 65149 h 283054"/>
                <a:gd name="connsiteX2" fmla="*/ 160734 w 299228"/>
                <a:gd name="connsiteY2" fmla="*/ 136317 h 283054"/>
                <a:gd name="connsiteX3" fmla="*/ 196318 w 299228"/>
                <a:gd name="connsiteY3" fmla="*/ 163813 h 283054"/>
                <a:gd name="connsiteX4" fmla="*/ 228667 w 299228"/>
                <a:gd name="connsiteY4" fmla="*/ 182414 h 283054"/>
                <a:gd name="connsiteX5" fmla="*/ 180144 w 299228"/>
                <a:gd name="connsiteY5" fmla="*/ 231747 h 283054"/>
                <a:gd name="connsiteX6" fmla="*/ 109785 w 299228"/>
                <a:gd name="connsiteY6" fmla="*/ 147639 h 283054"/>
                <a:gd name="connsiteX7" fmla="*/ 45087 w 299228"/>
                <a:gd name="connsiteY7" fmla="*/ 167048 h 283054"/>
                <a:gd name="connsiteX8" fmla="*/ 15972 w 299228"/>
                <a:gd name="connsiteY8" fmla="*/ 263287 h 283054"/>
                <a:gd name="connsiteX9" fmla="*/ 8694 w 299228"/>
                <a:gd name="connsiteY9" fmla="*/ 285122 h 283054"/>
                <a:gd name="connsiteX10" fmla="*/ 14355 w 299228"/>
                <a:gd name="connsiteY10" fmla="*/ 119333 h 283054"/>
                <a:gd name="connsiteX11" fmla="*/ 20825 w 299228"/>
                <a:gd name="connsiteY11" fmla="*/ 60296 h 283054"/>
                <a:gd name="connsiteX12" fmla="*/ 41852 w 299228"/>
                <a:gd name="connsiteY12" fmla="*/ 44122 h 283054"/>
                <a:gd name="connsiteX13" fmla="*/ 89567 w 299228"/>
                <a:gd name="connsiteY13" fmla="*/ 36844 h 283054"/>
                <a:gd name="connsiteX14" fmla="*/ 284470 w 299228"/>
                <a:gd name="connsiteY14" fmla="*/ 12582 h 283054"/>
                <a:gd name="connsiteX15" fmla="*/ 303070 w 299228"/>
                <a:gd name="connsiteY15" fmla="*/ 20669 h 283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9228" h="283054">
                  <a:moveTo>
                    <a:pt x="303070" y="20669"/>
                  </a:moveTo>
                  <a:cubicBezTo>
                    <a:pt x="254547" y="32800"/>
                    <a:pt x="210067" y="43313"/>
                    <a:pt x="168013" y="65149"/>
                  </a:cubicBezTo>
                  <a:cubicBezTo>
                    <a:pt x="124342" y="87793"/>
                    <a:pt x="122724" y="105585"/>
                    <a:pt x="160734" y="136317"/>
                  </a:cubicBezTo>
                  <a:cubicBezTo>
                    <a:pt x="172057" y="146022"/>
                    <a:pt x="184187" y="154918"/>
                    <a:pt x="196318" y="163813"/>
                  </a:cubicBezTo>
                  <a:cubicBezTo>
                    <a:pt x="206023" y="170284"/>
                    <a:pt x="216537" y="175944"/>
                    <a:pt x="228667" y="182414"/>
                  </a:cubicBezTo>
                  <a:cubicBezTo>
                    <a:pt x="208449" y="192119"/>
                    <a:pt x="191466" y="205867"/>
                    <a:pt x="180144" y="231747"/>
                  </a:cubicBezTo>
                  <a:cubicBezTo>
                    <a:pt x="173674" y="185649"/>
                    <a:pt x="142942" y="164622"/>
                    <a:pt x="109785" y="147639"/>
                  </a:cubicBezTo>
                  <a:cubicBezTo>
                    <a:pt x="80670" y="133082"/>
                    <a:pt x="62070" y="137935"/>
                    <a:pt x="45087" y="167048"/>
                  </a:cubicBezTo>
                  <a:cubicBezTo>
                    <a:pt x="28103" y="196971"/>
                    <a:pt x="21633" y="230129"/>
                    <a:pt x="15972" y="263287"/>
                  </a:cubicBezTo>
                  <a:cubicBezTo>
                    <a:pt x="15164" y="270565"/>
                    <a:pt x="16781" y="279462"/>
                    <a:pt x="8694" y="285122"/>
                  </a:cubicBezTo>
                  <a:cubicBezTo>
                    <a:pt x="-1011" y="229320"/>
                    <a:pt x="-6672" y="171901"/>
                    <a:pt x="14355" y="119333"/>
                  </a:cubicBezTo>
                  <a:cubicBezTo>
                    <a:pt x="21633" y="100733"/>
                    <a:pt x="20825" y="79706"/>
                    <a:pt x="20825" y="60296"/>
                  </a:cubicBezTo>
                  <a:cubicBezTo>
                    <a:pt x="20825" y="42504"/>
                    <a:pt x="27294" y="39270"/>
                    <a:pt x="41852" y="44122"/>
                  </a:cubicBezTo>
                  <a:cubicBezTo>
                    <a:pt x="59644" y="50592"/>
                    <a:pt x="74201" y="44931"/>
                    <a:pt x="89567" y="36844"/>
                  </a:cubicBezTo>
                  <a:cubicBezTo>
                    <a:pt x="151030" y="3686"/>
                    <a:pt x="214919" y="-13297"/>
                    <a:pt x="284470" y="12582"/>
                  </a:cubicBezTo>
                  <a:cubicBezTo>
                    <a:pt x="290131" y="13390"/>
                    <a:pt x="294983" y="16626"/>
                    <a:pt x="303070" y="20669"/>
                  </a:cubicBezTo>
                  <a:close/>
                </a:path>
              </a:pathLst>
            </a:custGeom>
            <a:grpFill/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25" name="Graphic 69">
            <a:extLst>
              <a:ext uri="{FF2B5EF4-FFF2-40B4-BE49-F238E27FC236}">
                <a16:creationId xmlns:a16="http://schemas.microsoft.com/office/drawing/2014/main" id="{2DA29560-D1B0-4FBD-A9B0-705FAE4A2CB1}"/>
              </a:ext>
            </a:extLst>
          </p:cNvPr>
          <p:cNvGrpSpPr/>
          <p:nvPr/>
        </p:nvGrpSpPr>
        <p:grpSpPr>
          <a:xfrm flipH="1">
            <a:off x="3189528" y="5855230"/>
            <a:ext cx="1064095" cy="581140"/>
            <a:chOff x="9310844" y="45921"/>
            <a:chExt cx="1361606" cy="743622"/>
          </a:xfrm>
          <a:solidFill>
            <a:schemeClr val="accent3"/>
          </a:solidFill>
        </p:grpSpPr>
        <p:sp>
          <p:nvSpPr>
            <p:cNvPr id="126" name="Freeform: Shape 39">
              <a:extLst>
                <a:ext uri="{FF2B5EF4-FFF2-40B4-BE49-F238E27FC236}">
                  <a16:creationId xmlns:a16="http://schemas.microsoft.com/office/drawing/2014/main" id="{1269B95E-B8D0-4033-814F-11315CA10CDA}"/>
                </a:ext>
              </a:extLst>
            </p:cNvPr>
            <p:cNvSpPr/>
            <p:nvPr/>
          </p:nvSpPr>
          <p:spPr>
            <a:xfrm>
              <a:off x="9310844" y="45921"/>
              <a:ext cx="1042252" cy="614081"/>
            </a:xfrm>
            <a:custGeom>
              <a:avLst/>
              <a:gdLst>
                <a:gd name="connsiteX0" fmla="*/ 1021892 w 1042252"/>
                <a:gd name="connsiteY0" fmla="*/ 415961 h 614080"/>
                <a:gd name="connsiteX1" fmla="*/ 827582 w 1042252"/>
                <a:gd name="connsiteY1" fmla="*/ 396911 h 614080"/>
                <a:gd name="connsiteX2" fmla="*/ 588505 w 1042252"/>
                <a:gd name="connsiteY2" fmla="*/ 548358 h 614080"/>
                <a:gd name="connsiteX3" fmla="*/ 583742 w 1042252"/>
                <a:gd name="connsiteY3" fmla="*/ 614081 h 614080"/>
                <a:gd name="connsiteX4" fmla="*/ 363715 w 1042252"/>
                <a:gd name="connsiteY4" fmla="*/ 614081 h 614080"/>
                <a:gd name="connsiteX5" fmla="*/ 239890 w 1042252"/>
                <a:gd name="connsiteY5" fmla="*/ 472158 h 614080"/>
                <a:gd name="connsiteX6" fmla="*/ 74155 w 1042252"/>
                <a:gd name="connsiteY6" fmla="*/ 551216 h 614080"/>
                <a:gd name="connsiteX7" fmla="*/ 12242 w 1042252"/>
                <a:gd name="connsiteY7" fmla="*/ 257846 h 614080"/>
                <a:gd name="connsiteX8" fmla="*/ 257987 w 1042252"/>
                <a:gd name="connsiteY8" fmla="*/ 257846 h 614080"/>
                <a:gd name="connsiteX9" fmla="*/ 349427 w 1042252"/>
                <a:gd name="connsiteY9" fmla="*/ 187361 h 614080"/>
                <a:gd name="connsiteX10" fmla="*/ 418960 w 1042252"/>
                <a:gd name="connsiteY10" fmla="*/ 131163 h 614080"/>
                <a:gd name="connsiteX11" fmla="*/ 556120 w 1042252"/>
                <a:gd name="connsiteY11" fmla="*/ 124496 h 614080"/>
                <a:gd name="connsiteX12" fmla="*/ 654227 w 1042252"/>
                <a:gd name="connsiteY12" fmla="*/ 150213 h 614080"/>
                <a:gd name="connsiteX13" fmla="*/ 598982 w 1042252"/>
                <a:gd name="connsiteY13" fmla="*/ 95921 h 614080"/>
                <a:gd name="connsiteX14" fmla="*/ 165595 w 1042252"/>
                <a:gd name="connsiteY14" fmla="*/ 94968 h 614080"/>
                <a:gd name="connsiteX15" fmla="*/ 116065 w 1042252"/>
                <a:gd name="connsiteY15" fmla="*/ 117828 h 614080"/>
                <a:gd name="connsiteX16" fmla="*/ 68440 w 1042252"/>
                <a:gd name="connsiteY16" fmla="*/ 117828 h 614080"/>
                <a:gd name="connsiteX17" fmla="*/ 77965 w 1042252"/>
                <a:gd name="connsiteY17" fmla="*/ 66393 h 614080"/>
                <a:gd name="connsiteX18" fmla="*/ 179882 w 1042252"/>
                <a:gd name="connsiteY18" fmla="*/ 32103 h 614080"/>
                <a:gd name="connsiteX19" fmla="*/ 627557 w 1042252"/>
                <a:gd name="connsiteY19" fmla="*/ 35913 h 614080"/>
                <a:gd name="connsiteX20" fmla="*/ 706615 w 1042252"/>
                <a:gd name="connsiteY20" fmla="*/ 84491 h 614080"/>
                <a:gd name="connsiteX21" fmla="*/ 706615 w 1042252"/>
                <a:gd name="connsiteY21" fmla="*/ 42581 h 614080"/>
                <a:gd name="connsiteX22" fmla="*/ 741857 w 1042252"/>
                <a:gd name="connsiteY22" fmla="*/ 671 h 614080"/>
                <a:gd name="connsiteX23" fmla="*/ 994270 w 1042252"/>
                <a:gd name="connsiteY23" fmla="*/ 671 h 614080"/>
                <a:gd name="connsiteX24" fmla="*/ 1033322 w 1042252"/>
                <a:gd name="connsiteY24" fmla="*/ 64488 h 614080"/>
                <a:gd name="connsiteX25" fmla="*/ 1011415 w 1042252"/>
                <a:gd name="connsiteY25" fmla="*/ 190218 h 614080"/>
                <a:gd name="connsiteX26" fmla="*/ 1002842 w 1042252"/>
                <a:gd name="connsiteY26" fmla="*/ 274991 h 614080"/>
                <a:gd name="connsiteX27" fmla="*/ 1019035 w 1042252"/>
                <a:gd name="connsiteY27" fmla="*/ 362621 h 614080"/>
                <a:gd name="connsiteX28" fmla="*/ 1021892 w 1042252"/>
                <a:gd name="connsiteY28" fmla="*/ 415961 h 614080"/>
                <a:gd name="connsiteX29" fmla="*/ 983792 w 1042252"/>
                <a:gd name="connsiteY29" fmla="*/ 66393 h 614080"/>
                <a:gd name="connsiteX30" fmla="*/ 796150 w 1042252"/>
                <a:gd name="connsiteY30" fmla="*/ 65441 h 614080"/>
                <a:gd name="connsiteX31" fmla="*/ 753287 w 1042252"/>
                <a:gd name="connsiteY31" fmla="*/ 114971 h 614080"/>
                <a:gd name="connsiteX32" fmla="*/ 789482 w 1042252"/>
                <a:gd name="connsiteY32" fmla="*/ 273086 h 614080"/>
                <a:gd name="connsiteX33" fmla="*/ 846632 w 1042252"/>
                <a:gd name="connsiteY33" fmla="*/ 281658 h 614080"/>
                <a:gd name="connsiteX34" fmla="*/ 839965 w 1042252"/>
                <a:gd name="connsiteY34" fmla="*/ 299756 h 614080"/>
                <a:gd name="connsiteX35" fmla="*/ 823772 w 1042252"/>
                <a:gd name="connsiteY35" fmla="*/ 338808 h 614080"/>
                <a:gd name="connsiteX36" fmla="*/ 860920 w 1042252"/>
                <a:gd name="connsiteY36" fmla="*/ 351191 h 614080"/>
                <a:gd name="connsiteX37" fmla="*/ 901877 w 1042252"/>
                <a:gd name="connsiteY37" fmla="*/ 320711 h 614080"/>
                <a:gd name="connsiteX38" fmla="*/ 850442 w 1042252"/>
                <a:gd name="connsiteY38" fmla="*/ 241653 h 614080"/>
                <a:gd name="connsiteX39" fmla="*/ 904735 w 1042252"/>
                <a:gd name="connsiteY39" fmla="*/ 199743 h 614080"/>
                <a:gd name="connsiteX40" fmla="*/ 899020 w 1042252"/>
                <a:gd name="connsiteY40" fmla="*/ 235938 h 614080"/>
                <a:gd name="connsiteX41" fmla="*/ 909497 w 1042252"/>
                <a:gd name="connsiteY41" fmla="*/ 248321 h 614080"/>
                <a:gd name="connsiteX42" fmla="*/ 963790 w 1042252"/>
                <a:gd name="connsiteY42" fmla="*/ 210221 h 614080"/>
                <a:gd name="connsiteX43" fmla="*/ 983792 w 1042252"/>
                <a:gd name="connsiteY43" fmla="*/ 66393 h 614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042252" h="614080">
                  <a:moveTo>
                    <a:pt x="1021892" y="415961"/>
                  </a:moveTo>
                  <a:cubicBezTo>
                    <a:pt x="952360" y="417866"/>
                    <a:pt x="892352" y="429296"/>
                    <a:pt x="827582" y="396911"/>
                  </a:cubicBezTo>
                  <a:cubicBezTo>
                    <a:pt x="726617" y="346428"/>
                    <a:pt x="602792" y="429296"/>
                    <a:pt x="588505" y="548358"/>
                  </a:cubicBezTo>
                  <a:cubicBezTo>
                    <a:pt x="585647" y="568361"/>
                    <a:pt x="585647" y="589316"/>
                    <a:pt x="583742" y="614081"/>
                  </a:cubicBezTo>
                  <a:cubicBezTo>
                    <a:pt x="510400" y="614081"/>
                    <a:pt x="438010" y="614081"/>
                    <a:pt x="363715" y="614081"/>
                  </a:cubicBezTo>
                  <a:cubicBezTo>
                    <a:pt x="353237" y="541691"/>
                    <a:pt x="317995" y="488351"/>
                    <a:pt x="239890" y="472158"/>
                  </a:cubicBezTo>
                  <a:cubicBezTo>
                    <a:pt x="164642" y="456918"/>
                    <a:pt x="111302" y="490256"/>
                    <a:pt x="74155" y="551216"/>
                  </a:cubicBezTo>
                  <a:cubicBezTo>
                    <a:pt x="-21095" y="472158"/>
                    <a:pt x="-2998" y="369288"/>
                    <a:pt x="12242" y="257846"/>
                  </a:cubicBezTo>
                  <a:cubicBezTo>
                    <a:pt x="94157" y="257846"/>
                    <a:pt x="176072" y="257846"/>
                    <a:pt x="257987" y="257846"/>
                  </a:cubicBezTo>
                  <a:cubicBezTo>
                    <a:pt x="330377" y="257846"/>
                    <a:pt x="332282" y="258798"/>
                    <a:pt x="349427" y="187361"/>
                  </a:cubicBezTo>
                  <a:cubicBezTo>
                    <a:pt x="358952" y="148308"/>
                    <a:pt x="373240" y="128306"/>
                    <a:pt x="418960" y="131163"/>
                  </a:cubicBezTo>
                  <a:cubicBezTo>
                    <a:pt x="464680" y="134973"/>
                    <a:pt x="510400" y="122591"/>
                    <a:pt x="556120" y="124496"/>
                  </a:cubicBezTo>
                  <a:cubicBezTo>
                    <a:pt x="586600" y="125448"/>
                    <a:pt x="617080" y="139736"/>
                    <a:pt x="654227" y="150213"/>
                  </a:cubicBezTo>
                  <a:cubicBezTo>
                    <a:pt x="644702" y="128306"/>
                    <a:pt x="640892" y="95921"/>
                    <a:pt x="598982" y="95921"/>
                  </a:cubicBezTo>
                  <a:cubicBezTo>
                    <a:pt x="454202" y="94968"/>
                    <a:pt x="310375" y="94016"/>
                    <a:pt x="165595" y="94968"/>
                  </a:cubicBezTo>
                  <a:cubicBezTo>
                    <a:pt x="148450" y="94968"/>
                    <a:pt x="131305" y="108303"/>
                    <a:pt x="116065" y="117828"/>
                  </a:cubicBezTo>
                  <a:cubicBezTo>
                    <a:pt x="98920" y="128306"/>
                    <a:pt x="85585" y="141641"/>
                    <a:pt x="68440" y="117828"/>
                  </a:cubicBezTo>
                  <a:cubicBezTo>
                    <a:pt x="52247" y="95921"/>
                    <a:pt x="57010" y="75918"/>
                    <a:pt x="77965" y="66393"/>
                  </a:cubicBezTo>
                  <a:cubicBezTo>
                    <a:pt x="110350" y="51153"/>
                    <a:pt x="145592" y="33056"/>
                    <a:pt x="179882" y="32103"/>
                  </a:cubicBezTo>
                  <a:cubicBezTo>
                    <a:pt x="329425" y="29246"/>
                    <a:pt x="478015" y="30198"/>
                    <a:pt x="627557" y="35913"/>
                  </a:cubicBezTo>
                  <a:cubicBezTo>
                    <a:pt x="653275" y="36866"/>
                    <a:pt x="677087" y="65441"/>
                    <a:pt x="706615" y="84491"/>
                  </a:cubicBezTo>
                  <a:cubicBezTo>
                    <a:pt x="706615" y="72108"/>
                    <a:pt x="707567" y="56868"/>
                    <a:pt x="706615" y="42581"/>
                  </a:cubicBezTo>
                  <a:cubicBezTo>
                    <a:pt x="703757" y="15911"/>
                    <a:pt x="709472" y="671"/>
                    <a:pt x="741857" y="671"/>
                  </a:cubicBezTo>
                  <a:cubicBezTo>
                    <a:pt x="825677" y="1623"/>
                    <a:pt x="910450" y="-1234"/>
                    <a:pt x="994270" y="671"/>
                  </a:cubicBezTo>
                  <a:cubicBezTo>
                    <a:pt x="1047610" y="1623"/>
                    <a:pt x="1049515" y="14006"/>
                    <a:pt x="1033322" y="64488"/>
                  </a:cubicBezTo>
                  <a:cubicBezTo>
                    <a:pt x="1019987" y="104493"/>
                    <a:pt x="1018082" y="148308"/>
                    <a:pt x="1011415" y="190218"/>
                  </a:cubicBezTo>
                  <a:cubicBezTo>
                    <a:pt x="1007605" y="218793"/>
                    <a:pt x="1002842" y="247368"/>
                    <a:pt x="1002842" y="274991"/>
                  </a:cubicBezTo>
                  <a:cubicBezTo>
                    <a:pt x="1002842" y="304518"/>
                    <a:pt x="976172" y="338808"/>
                    <a:pt x="1019035" y="362621"/>
                  </a:cubicBezTo>
                  <a:cubicBezTo>
                    <a:pt x="1024750" y="367383"/>
                    <a:pt x="1019987" y="393101"/>
                    <a:pt x="1021892" y="415961"/>
                  </a:cubicBezTo>
                  <a:close/>
                  <a:moveTo>
                    <a:pt x="983792" y="66393"/>
                  </a:moveTo>
                  <a:cubicBezTo>
                    <a:pt x="915212" y="66393"/>
                    <a:pt x="855205" y="68298"/>
                    <a:pt x="796150" y="65441"/>
                  </a:cubicBezTo>
                  <a:cubicBezTo>
                    <a:pt x="759002" y="64488"/>
                    <a:pt x="746620" y="82586"/>
                    <a:pt x="753287" y="114971"/>
                  </a:cubicBezTo>
                  <a:cubicBezTo>
                    <a:pt x="763765" y="167358"/>
                    <a:pt x="777100" y="219746"/>
                    <a:pt x="789482" y="273086"/>
                  </a:cubicBezTo>
                  <a:cubicBezTo>
                    <a:pt x="805675" y="275943"/>
                    <a:pt x="824725" y="278801"/>
                    <a:pt x="846632" y="281658"/>
                  </a:cubicBezTo>
                  <a:cubicBezTo>
                    <a:pt x="842822" y="292136"/>
                    <a:pt x="840917" y="295946"/>
                    <a:pt x="839965" y="299756"/>
                  </a:cubicBezTo>
                  <a:cubicBezTo>
                    <a:pt x="834250" y="313091"/>
                    <a:pt x="829487" y="325473"/>
                    <a:pt x="823772" y="338808"/>
                  </a:cubicBezTo>
                  <a:cubicBezTo>
                    <a:pt x="836155" y="343571"/>
                    <a:pt x="848537" y="350238"/>
                    <a:pt x="860920" y="351191"/>
                  </a:cubicBezTo>
                  <a:cubicBezTo>
                    <a:pt x="882827" y="354048"/>
                    <a:pt x="905687" y="350238"/>
                    <a:pt x="901877" y="320711"/>
                  </a:cubicBezTo>
                  <a:cubicBezTo>
                    <a:pt x="898067" y="288326"/>
                    <a:pt x="912355" y="243558"/>
                    <a:pt x="850442" y="241653"/>
                  </a:cubicBezTo>
                  <a:cubicBezTo>
                    <a:pt x="869492" y="227366"/>
                    <a:pt x="884732" y="214983"/>
                    <a:pt x="904735" y="199743"/>
                  </a:cubicBezTo>
                  <a:cubicBezTo>
                    <a:pt x="901877" y="216888"/>
                    <a:pt x="899972" y="226413"/>
                    <a:pt x="899020" y="235938"/>
                  </a:cubicBezTo>
                  <a:cubicBezTo>
                    <a:pt x="902830" y="239748"/>
                    <a:pt x="906640" y="244511"/>
                    <a:pt x="909497" y="248321"/>
                  </a:cubicBezTo>
                  <a:cubicBezTo>
                    <a:pt x="928547" y="235938"/>
                    <a:pt x="959027" y="227366"/>
                    <a:pt x="963790" y="210221"/>
                  </a:cubicBezTo>
                  <a:cubicBezTo>
                    <a:pt x="975220" y="167358"/>
                    <a:pt x="976172" y="120686"/>
                    <a:pt x="983792" y="663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40">
              <a:extLst>
                <a:ext uri="{FF2B5EF4-FFF2-40B4-BE49-F238E27FC236}">
                  <a16:creationId xmlns:a16="http://schemas.microsoft.com/office/drawing/2014/main" id="{08A3592E-A84A-424D-9903-3E5006F3E7AD}"/>
                </a:ext>
              </a:extLst>
            </p:cNvPr>
            <p:cNvSpPr/>
            <p:nvPr/>
          </p:nvSpPr>
          <p:spPr>
            <a:xfrm>
              <a:off x="9920929" y="455088"/>
              <a:ext cx="751521" cy="330148"/>
            </a:xfrm>
            <a:custGeom>
              <a:avLst/>
              <a:gdLst>
                <a:gd name="connsiteX0" fmla="*/ 410844 w 751521"/>
                <a:gd name="connsiteY0" fmla="*/ 183959 h 330148"/>
                <a:gd name="connsiteX1" fmla="*/ 486091 w 751521"/>
                <a:gd name="connsiteY1" fmla="*/ 151574 h 330148"/>
                <a:gd name="connsiteX2" fmla="*/ 555624 w 751521"/>
                <a:gd name="connsiteY2" fmla="*/ 71564 h 330148"/>
                <a:gd name="connsiteX3" fmla="*/ 690879 w 751521"/>
                <a:gd name="connsiteY3" fmla="*/ 64897 h 330148"/>
                <a:gd name="connsiteX4" fmla="*/ 749934 w 751521"/>
                <a:gd name="connsiteY4" fmla="*/ 205867 h 330148"/>
                <a:gd name="connsiteX5" fmla="*/ 666114 w 751521"/>
                <a:gd name="connsiteY5" fmla="*/ 316357 h 330148"/>
                <a:gd name="connsiteX6" fmla="*/ 614679 w 751521"/>
                <a:gd name="connsiteY6" fmla="*/ 323977 h 330148"/>
                <a:gd name="connsiteX7" fmla="*/ 514666 w 751521"/>
                <a:gd name="connsiteY7" fmla="*/ 319214 h 330148"/>
                <a:gd name="connsiteX8" fmla="*/ 312736 w 751521"/>
                <a:gd name="connsiteY8" fmla="*/ 233489 h 330148"/>
                <a:gd name="connsiteX9" fmla="*/ 296544 w 751521"/>
                <a:gd name="connsiteY9" fmla="*/ 228727 h 330148"/>
                <a:gd name="connsiteX10" fmla="*/ 269874 w 751521"/>
                <a:gd name="connsiteY10" fmla="*/ 273494 h 330148"/>
                <a:gd name="connsiteX11" fmla="*/ 54609 w 751521"/>
                <a:gd name="connsiteY11" fmla="*/ 291592 h 330148"/>
                <a:gd name="connsiteX12" fmla="*/ 36511 w 751521"/>
                <a:gd name="connsiteY12" fmla="*/ 62992 h 330148"/>
                <a:gd name="connsiteX13" fmla="*/ 283209 w 751521"/>
                <a:gd name="connsiteY13" fmla="*/ 65849 h 330148"/>
                <a:gd name="connsiteX14" fmla="*/ 410844 w 751521"/>
                <a:gd name="connsiteY14" fmla="*/ 183959 h 330148"/>
                <a:gd name="connsiteX15" fmla="*/ 69849 w 751521"/>
                <a:gd name="connsiteY15" fmla="*/ 157289 h 330148"/>
                <a:gd name="connsiteX16" fmla="*/ 151764 w 751521"/>
                <a:gd name="connsiteY16" fmla="*/ 253492 h 330148"/>
                <a:gd name="connsiteX17" fmla="*/ 247014 w 751521"/>
                <a:gd name="connsiteY17" fmla="*/ 163957 h 330148"/>
                <a:gd name="connsiteX18" fmla="*/ 154621 w 751521"/>
                <a:gd name="connsiteY18" fmla="*/ 76327 h 330148"/>
                <a:gd name="connsiteX19" fmla="*/ 69849 w 751521"/>
                <a:gd name="connsiteY19" fmla="*/ 157289 h 330148"/>
                <a:gd name="connsiteX20" fmla="*/ 622299 w 751521"/>
                <a:gd name="connsiteY20" fmla="*/ 236347 h 330148"/>
                <a:gd name="connsiteX21" fmla="*/ 696594 w 751521"/>
                <a:gd name="connsiteY21" fmla="*/ 247777 h 330148"/>
                <a:gd name="connsiteX22" fmla="*/ 700404 w 751521"/>
                <a:gd name="connsiteY22" fmla="*/ 124904 h 330148"/>
                <a:gd name="connsiteX23" fmla="*/ 580389 w 751521"/>
                <a:gd name="connsiteY23" fmla="*/ 100139 h 330148"/>
                <a:gd name="connsiteX24" fmla="*/ 540384 w 751521"/>
                <a:gd name="connsiteY24" fmla="*/ 165862 h 330148"/>
                <a:gd name="connsiteX25" fmla="*/ 601344 w 751521"/>
                <a:gd name="connsiteY25" fmla="*/ 155384 h 330148"/>
                <a:gd name="connsiteX26" fmla="*/ 651826 w 751521"/>
                <a:gd name="connsiteY26" fmla="*/ 153479 h 330148"/>
                <a:gd name="connsiteX27" fmla="*/ 650874 w 751521"/>
                <a:gd name="connsiteY27" fmla="*/ 213487 h 330148"/>
                <a:gd name="connsiteX28" fmla="*/ 622299 w 751521"/>
                <a:gd name="connsiteY28" fmla="*/ 236347 h 33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51521" h="330148">
                  <a:moveTo>
                    <a:pt x="410844" y="183959"/>
                  </a:moveTo>
                  <a:cubicBezTo>
                    <a:pt x="436561" y="151574"/>
                    <a:pt x="454659" y="122999"/>
                    <a:pt x="486091" y="151574"/>
                  </a:cubicBezTo>
                  <a:cubicBezTo>
                    <a:pt x="510856" y="122999"/>
                    <a:pt x="528954" y="91567"/>
                    <a:pt x="555624" y="71564"/>
                  </a:cubicBezTo>
                  <a:cubicBezTo>
                    <a:pt x="596581" y="42037"/>
                    <a:pt x="645159" y="37274"/>
                    <a:pt x="690879" y="64897"/>
                  </a:cubicBezTo>
                  <a:cubicBezTo>
                    <a:pt x="743266" y="96329"/>
                    <a:pt x="756601" y="148717"/>
                    <a:pt x="749934" y="205867"/>
                  </a:cubicBezTo>
                  <a:cubicBezTo>
                    <a:pt x="743266" y="258254"/>
                    <a:pt x="719454" y="299212"/>
                    <a:pt x="666114" y="316357"/>
                  </a:cubicBezTo>
                  <a:cubicBezTo>
                    <a:pt x="649921" y="321119"/>
                    <a:pt x="631824" y="323977"/>
                    <a:pt x="614679" y="323977"/>
                  </a:cubicBezTo>
                  <a:cubicBezTo>
                    <a:pt x="581341" y="323977"/>
                    <a:pt x="548004" y="318262"/>
                    <a:pt x="514666" y="319214"/>
                  </a:cubicBezTo>
                  <a:cubicBezTo>
                    <a:pt x="434656" y="322072"/>
                    <a:pt x="358456" y="318262"/>
                    <a:pt x="312736" y="233489"/>
                  </a:cubicBezTo>
                  <a:cubicBezTo>
                    <a:pt x="307021" y="231584"/>
                    <a:pt x="302259" y="230632"/>
                    <a:pt x="296544" y="228727"/>
                  </a:cubicBezTo>
                  <a:cubicBezTo>
                    <a:pt x="287971" y="243967"/>
                    <a:pt x="281304" y="261112"/>
                    <a:pt x="269874" y="273494"/>
                  </a:cubicBezTo>
                  <a:cubicBezTo>
                    <a:pt x="204151" y="342074"/>
                    <a:pt x="120331" y="348742"/>
                    <a:pt x="54609" y="291592"/>
                  </a:cubicBezTo>
                  <a:cubicBezTo>
                    <a:pt x="-10161" y="234442"/>
                    <a:pt x="-18734" y="134429"/>
                    <a:pt x="36511" y="62992"/>
                  </a:cubicBezTo>
                  <a:cubicBezTo>
                    <a:pt x="106044" y="-27496"/>
                    <a:pt x="231774" y="-15113"/>
                    <a:pt x="283209" y="65849"/>
                  </a:cubicBezTo>
                  <a:cubicBezTo>
                    <a:pt x="311784" y="111569"/>
                    <a:pt x="364171" y="143002"/>
                    <a:pt x="410844" y="183959"/>
                  </a:cubicBezTo>
                  <a:close/>
                  <a:moveTo>
                    <a:pt x="69849" y="157289"/>
                  </a:moveTo>
                  <a:cubicBezTo>
                    <a:pt x="68896" y="213487"/>
                    <a:pt x="101281" y="251587"/>
                    <a:pt x="151764" y="253492"/>
                  </a:cubicBezTo>
                  <a:cubicBezTo>
                    <a:pt x="205104" y="255397"/>
                    <a:pt x="247014" y="215392"/>
                    <a:pt x="247014" y="163957"/>
                  </a:cubicBezTo>
                  <a:cubicBezTo>
                    <a:pt x="247014" y="113474"/>
                    <a:pt x="207961" y="77279"/>
                    <a:pt x="154621" y="76327"/>
                  </a:cubicBezTo>
                  <a:cubicBezTo>
                    <a:pt x="105091" y="76327"/>
                    <a:pt x="70801" y="108712"/>
                    <a:pt x="69849" y="157289"/>
                  </a:cubicBezTo>
                  <a:close/>
                  <a:moveTo>
                    <a:pt x="622299" y="236347"/>
                  </a:moveTo>
                  <a:cubicBezTo>
                    <a:pt x="649921" y="250634"/>
                    <a:pt x="668971" y="281114"/>
                    <a:pt x="696594" y="247777"/>
                  </a:cubicBezTo>
                  <a:cubicBezTo>
                    <a:pt x="726121" y="213487"/>
                    <a:pt x="728026" y="158242"/>
                    <a:pt x="700404" y="124904"/>
                  </a:cubicBezTo>
                  <a:cubicBezTo>
                    <a:pt x="672781" y="90614"/>
                    <a:pt x="614679" y="75374"/>
                    <a:pt x="580389" y="100139"/>
                  </a:cubicBezTo>
                  <a:cubicBezTo>
                    <a:pt x="560386" y="115379"/>
                    <a:pt x="533716" y="154432"/>
                    <a:pt x="540384" y="165862"/>
                  </a:cubicBezTo>
                  <a:cubicBezTo>
                    <a:pt x="559434" y="199199"/>
                    <a:pt x="580389" y="163004"/>
                    <a:pt x="601344" y="155384"/>
                  </a:cubicBezTo>
                  <a:cubicBezTo>
                    <a:pt x="616584" y="149669"/>
                    <a:pt x="634681" y="154432"/>
                    <a:pt x="651826" y="153479"/>
                  </a:cubicBezTo>
                  <a:cubicBezTo>
                    <a:pt x="651826" y="173482"/>
                    <a:pt x="654684" y="194437"/>
                    <a:pt x="650874" y="213487"/>
                  </a:cubicBezTo>
                  <a:cubicBezTo>
                    <a:pt x="649921" y="222059"/>
                    <a:pt x="634681" y="226822"/>
                    <a:pt x="622299" y="2363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41">
              <a:extLst>
                <a:ext uri="{FF2B5EF4-FFF2-40B4-BE49-F238E27FC236}">
                  <a16:creationId xmlns:a16="http://schemas.microsoft.com/office/drawing/2014/main" id="{3C4808A1-333C-4100-A7D6-05CB6B340661}"/>
                </a:ext>
              </a:extLst>
            </p:cNvPr>
            <p:cNvSpPr/>
            <p:nvPr/>
          </p:nvSpPr>
          <p:spPr>
            <a:xfrm>
              <a:off x="9407833" y="540926"/>
              <a:ext cx="228614" cy="248617"/>
            </a:xfrm>
            <a:custGeom>
              <a:avLst/>
              <a:gdLst>
                <a:gd name="connsiteX0" fmla="*/ 228613 w 228613"/>
                <a:gd name="connsiteY0" fmla="*/ 121934 h 248616"/>
                <a:gd name="connsiteX1" fmla="*/ 116218 w 228613"/>
                <a:gd name="connsiteY1" fmla="*/ 248617 h 248616"/>
                <a:gd name="connsiteX2" fmla="*/ 13 w 228613"/>
                <a:gd name="connsiteY2" fmla="*/ 119077 h 248616"/>
                <a:gd name="connsiteX3" fmla="*/ 120028 w 228613"/>
                <a:gd name="connsiteY3" fmla="*/ 14 h 248616"/>
                <a:gd name="connsiteX4" fmla="*/ 228613 w 228613"/>
                <a:gd name="connsiteY4" fmla="*/ 121934 h 248616"/>
                <a:gd name="connsiteX5" fmla="*/ 124791 w 228613"/>
                <a:gd name="connsiteY5" fmla="*/ 65737 h 248616"/>
                <a:gd name="connsiteX6" fmla="*/ 55258 w 228613"/>
                <a:gd name="connsiteY6" fmla="*/ 122887 h 248616"/>
                <a:gd name="connsiteX7" fmla="*/ 114313 w 228613"/>
                <a:gd name="connsiteY7" fmla="*/ 181942 h 248616"/>
                <a:gd name="connsiteX8" fmla="*/ 173368 w 228613"/>
                <a:gd name="connsiteY8" fmla="*/ 121934 h 248616"/>
                <a:gd name="connsiteX9" fmla="*/ 124791 w 228613"/>
                <a:gd name="connsiteY9" fmla="*/ 65737 h 248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8613" h="248616">
                  <a:moveTo>
                    <a:pt x="228613" y="121934"/>
                  </a:moveTo>
                  <a:cubicBezTo>
                    <a:pt x="228613" y="195277"/>
                    <a:pt x="181941" y="248617"/>
                    <a:pt x="116218" y="248617"/>
                  </a:cubicBezTo>
                  <a:cubicBezTo>
                    <a:pt x="49543" y="248617"/>
                    <a:pt x="-939" y="192419"/>
                    <a:pt x="13" y="119077"/>
                  </a:cubicBezTo>
                  <a:cubicBezTo>
                    <a:pt x="13" y="47639"/>
                    <a:pt x="47638" y="967"/>
                    <a:pt x="120028" y="14"/>
                  </a:cubicBezTo>
                  <a:cubicBezTo>
                    <a:pt x="185751" y="-938"/>
                    <a:pt x="228613" y="46687"/>
                    <a:pt x="228613" y="121934"/>
                  </a:cubicBezTo>
                  <a:close/>
                  <a:moveTo>
                    <a:pt x="124791" y="65737"/>
                  </a:moveTo>
                  <a:cubicBezTo>
                    <a:pt x="82881" y="65737"/>
                    <a:pt x="56211" y="90502"/>
                    <a:pt x="55258" y="122887"/>
                  </a:cubicBezTo>
                  <a:cubicBezTo>
                    <a:pt x="54306" y="156224"/>
                    <a:pt x="80976" y="184799"/>
                    <a:pt x="114313" y="181942"/>
                  </a:cubicBezTo>
                  <a:cubicBezTo>
                    <a:pt x="150508" y="179084"/>
                    <a:pt x="173368" y="159082"/>
                    <a:pt x="173368" y="121934"/>
                  </a:cubicBezTo>
                  <a:cubicBezTo>
                    <a:pt x="173368" y="86692"/>
                    <a:pt x="154318" y="65737"/>
                    <a:pt x="124791" y="657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D5D5F345-7C28-4058-846F-37DB2291E486}"/>
              </a:ext>
            </a:extLst>
          </p:cNvPr>
          <p:cNvGrpSpPr/>
          <p:nvPr/>
        </p:nvGrpSpPr>
        <p:grpSpPr>
          <a:xfrm>
            <a:off x="8352614" y="1652197"/>
            <a:ext cx="1583119" cy="4856092"/>
            <a:chOff x="1290710" y="1665800"/>
            <a:chExt cx="1344021" cy="4122678"/>
          </a:xfrm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60FF68EC-FC19-426E-B98D-6450D4E12869}"/>
                </a:ext>
              </a:extLst>
            </p:cNvPr>
            <p:cNvSpPr/>
            <p:nvPr/>
          </p:nvSpPr>
          <p:spPr>
            <a:xfrm>
              <a:off x="1290710" y="2177251"/>
              <a:ext cx="1123912" cy="3611227"/>
            </a:xfrm>
            <a:custGeom>
              <a:avLst/>
              <a:gdLst>
                <a:gd name="connsiteX0" fmla="*/ 437248 w 1123912"/>
                <a:gd name="connsiteY0" fmla="*/ 0 h 3611227"/>
                <a:gd name="connsiteX1" fmla="*/ 455901 w 1123912"/>
                <a:gd name="connsiteY1" fmla="*/ 29432 h 3611227"/>
                <a:gd name="connsiteX2" fmla="*/ 561911 w 1123912"/>
                <a:gd name="connsiteY2" fmla="*/ 102921 h 3611227"/>
                <a:gd name="connsiteX3" fmla="*/ 607180 w 1123912"/>
                <a:gd name="connsiteY3" fmla="*/ 134847 h 3611227"/>
                <a:gd name="connsiteX4" fmla="*/ 612330 w 1123912"/>
                <a:gd name="connsiteY4" fmla="*/ 137090 h 3611227"/>
                <a:gd name="connsiteX5" fmla="*/ 648994 w 1123912"/>
                <a:gd name="connsiteY5" fmla="*/ 128164 h 3611227"/>
                <a:gd name="connsiteX6" fmla="*/ 654738 w 1123912"/>
                <a:gd name="connsiteY6" fmla="*/ 149220 h 3611227"/>
                <a:gd name="connsiteX7" fmla="*/ 659247 w 1123912"/>
                <a:gd name="connsiteY7" fmla="*/ 171580 h 3611227"/>
                <a:gd name="connsiteX8" fmla="*/ 663778 w 1123912"/>
                <a:gd name="connsiteY8" fmla="*/ 171488 h 3611227"/>
                <a:gd name="connsiteX9" fmla="*/ 742553 w 1123912"/>
                <a:gd name="connsiteY9" fmla="*/ 224676 h 3611227"/>
                <a:gd name="connsiteX10" fmla="*/ 756629 w 1123912"/>
                <a:gd name="connsiteY10" fmla="*/ 251774 h 3611227"/>
                <a:gd name="connsiteX11" fmla="*/ 787342 w 1123912"/>
                <a:gd name="connsiteY11" fmla="*/ 343045 h 3611227"/>
                <a:gd name="connsiteX12" fmla="*/ 818170 w 1123912"/>
                <a:gd name="connsiteY12" fmla="*/ 435735 h 3611227"/>
                <a:gd name="connsiteX13" fmla="*/ 845794 w 1123912"/>
                <a:gd name="connsiteY13" fmla="*/ 517325 h 3611227"/>
                <a:gd name="connsiteX14" fmla="*/ 876165 w 1123912"/>
                <a:gd name="connsiteY14" fmla="*/ 608711 h 3611227"/>
                <a:gd name="connsiteX15" fmla="*/ 887425 w 1123912"/>
                <a:gd name="connsiteY15" fmla="*/ 614776 h 3611227"/>
                <a:gd name="connsiteX16" fmla="*/ 936859 w 1123912"/>
                <a:gd name="connsiteY16" fmla="*/ 604294 h 3611227"/>
                <a:gd name="connsiteX17" fmla="*/ 962859 w 1123912"/>
                <a:gd name="connsiteY17" fmla="*/ 598343 h 3611227"/>
                <a:gd name="connsiteX18" fmla="*/ 973249 w 1123912"/>
                <a:gd name="connsiteY18" fmla="*/ 593720 h 3611227"/>
                <a:gd name="connsiteX19" fmla="*/ 1037651 w 1123912"/>
                <a:gd name="connsiteY19" fmla="*/ 580080 h 3611227"/>
                <a:gd name="connsiteX20" fmla="*/ 1077451 w 1123912"/>
                <a:gd name="connsiteY20" fmla="*/ 572711 h 3611227"/>
                <a:gd name="connsiteX21" fmla="*/ 1090999 w 1123912"/>
                <a:gd name="connsiteY21" fmla="*/ 580217 h 3611227"/>
                <a:gd name="connsiteX22" fmla="*/ 1111117 w 1123912"/>
                <a:gd name="connsiteY22" fmla="*/ 676386 h 3611227"/>
                <a:gd name="connsiteX23" fmla="*/ 1118372 w 1123912"/>
                <a:gd name="connsiteY23" fmla="*/ 711768 h 3611227"/>
                <a:gd name="connsiteX24" fmla="*/ 1123681 w 1123912"/>
                <a:gd name="connsiteY24" fmla="*/ 741567 h 3611227"/>
                <a:gd name="connsiteX25" fmla="*/ 1116060 w 1123912"/>
                <a:gd name="connsiteY25" fmla="*/ 752872 h 3611227"/>
                <a:gd name="connsiteX26" fmla="*/ 1075597 w 1123912"/>
                <a:gd name="connsiteY26" fmla="*/ 765918 h 3611227"/>
                <a:gd name="connsiteX27" fmla="*/ 979771 w 1123912"/>
                <a:gd name="connsiteY27" fmla="*/ 796585 h 3611227"/>
                <a:gd name="connsiteX28" fmla="*/ 962149 w 1123912"/>
                <a:gd name="connsiteY28" fmla="*/ 800705 h 3611227"/>
                <a:gd name="connsiteX29" fmla="*/ 954162 w 1123912"/>
                <a:gd name="connsiteY29" fmla="*/ 803818 h 3611227"/>
                <a:gd name="connsiteX30" fmla="*/ 935692 w 1123912"/>
                <a:gd name="connsiteY30" fmla="*/ 810226 h 3611227"/>
                <a:gd name="connsiteX31" fmla="*/ 927728 w 1123912"/>
                <a:gd name="connsiteY31" fmla="*/ 821875 h 3611227"/>
                <a:gd name="connsiteX32" fmla="*/ 931481 w 1123912"/>
                <a:gd name="connsiteY32" fmla="*/ 851307 h 3611227"/>
                <a:gd name="connsiteX33" fmla="*/ 942123 w 1123912"/>
                <a:gd name="connsiteY33" fmla="*/ 933859 h 3611227"/>
                <a:gd name="connsiteX34" fmla="*/ 949905 w 1123912"/>
                <a:gd name="connsiteY34" fmla="*/ 991899 h 3611227"/>
                <a:gd name="connsiteX35" fmla="*/ 956702 w 1123912"/>
                <a:gd name="connsiteY35" fmla="*/ 1044308 h 3611227"/>
                <a:gd name="connsiteX36" fmla="*/ 962149 w 1123912"/>
                <a:gd name="connsiteY36" fmla="*/ 1089578 h 3611227"/>
                <a:gd name="connsiteX37" fmla="*/ 966932 w 1123912"/>
                <a:gd name="connsiteY37" fmla="*/ 1123038 h 3611227"/>
                <a:gd name="connsiteX38" fmla="*/ 973913 w 1123912"/>
                <a:gd name="connsiteY38" fmla="*/ 1175837 h 3611227"/>
                <a:gd name="connsiteX39" fmla="*/ 978307 w 1123912"/>
                <a:gd name="connsiteY39" fmla="*/ 1211654 h 3611227"/>
                <a:gd name="connsiteX40" fmla="*/ 985035 w 1123912"/>
                <a:gd name="connsiteY40" fmla="*/ 1263309 h 3611227"/>
                <a:gd name="connsiteX41" fmla="*/ 991879 w 1123912"/>
                <a:gd name="connsiteY41" fmla="*/ 1316360 h 3611227"/>
                <a:gd name="connsiteX42" fmla="*/ 1001079 w 1123912"/>
                <a:gd name="connsiteY42" fmla="*/ 1388864 h 3611227"/>
                <a:gd name="connsiteX43" fmla="*/ 1006526 w 1123912"/>
                <a:gd name="connsiteY43" fmla="*/ 1433378 h 3611227"/>
                <a:gd name="connsiteX44" fmla="*/ 1013049 w 1123912"/>
                <a:gd name="connsiteY44" fmla="*/ 1480638 h 3611227"/>
                <a:gd name="connsiteX45" fmla="*/ 1020601 w 1123912"/>
                <a:gd name="connsiteY45" fmla="*/ 1542477 h 3611227"/>
                <a:gd name="connsiteX46" fmla="*/ 1008769 w 1123912"/>
                <a:gd name="connsiteY46" fmla="*/ 1555225 h 3611227"/>
                <a:gd name="connsiteX47" fmla="*/ 973958 w 1123912"/>
                <a:gd name="connsiteY47" fmla="*/ 1555317 h 3611227"/>
                <a:gd name="connsiteX48" fmla="*/ 965605 w 1123912"/>
                <a:gd name="connsiteY48" fmla="*/ 1564494 h 3611227"/>
                <a:gd name="connsiteX49" fmla="*/ 964140 w 1123912"/>
                <a:gd name="connsiteY49" fmla="*/ 1576075 h 3611227"/>
                <a:gd name="connsiteX50" fmla="*/ 929985 w 1123912"/>
                <a:gd name="connsiteY50" fmla="*/ 1576124 h 3611227"/>
                <a:gd name="connsiteX51" fmla="*/ 924063 w 1123912"/>
                <a:gd name="connsiteY51" fmla="*/ 1617445 h 3611227"/>
                <a:gd name="connsiteX52" fmla="*/ 896838 w 1123912"/>
                <a:gd name="connsiteY52" fmla="*/ 1868388 h 3611227"/>
                <a:gd name="connsiteX53" fmla="*/ 859562 w 1123912"/>
                <a:gd name="connsiteY53" fmla="*/ 2110583 h 3611227"/>
                <a:gd name="connsiteX54" fmla="*/ 852023 w 1123912"/>
                <a:gd name="connsiteY54" fmla="*/ 2200370 h 3611227"/>
                <a:gd name="connsiteX55" fmla="*/ 836107 w 1123912"/>
                <a:gd name="connsiteY55" fmla="*/ 2270818 h 3611227"/>
                <a:gd name="connsiteX56" fmla="*/ 819772 w 1123912"/>
                <a:gd name="connsiteY56" fmla="*/ 2340806 h 3611227"/>
                <a:gd name="connsiteX57" fmla="*/ 803855 w 1123912"/>
                <a:gd name="connsiteY57" fmla="*/ 2415399 h 3611227"/>
                <a:gd name="connsiteX58" fmla="*/ 796735 w 1123912"/>
                <a:gd name="connsiteY58" fmla="*/ 2494595 h 3611227"/>
                <a:gd name="connsiteX59" fmla="*/ 784589 w 1123912"/>
                <a:gd name="connsiteY59" fmla="*/ 2628124 h 3611227"/>
                <a:gd name="connsiteX60" fmla="*/ 751919 w 1123912"/>
                <a:gd name="connsiteY60" fmla="*/ 2759351 h 3611227"/>
                <a:gd name="connsiteX61" fmla="*/ 746055 w 1123912"/>
                <a:gd name="connsiteY61" fmla="*/ 2821051 h 3611227"/>
                <a:gd name="connsiteX62" fmla="*/ 762809 w 1123912"/>
                <a:gd name="connsiteY62" fmla="*/ 2968393 h 3611227"/>
                <a:gd name="connsiteX63" fmla="*/ 795479 w 1123912"/>
                <a:gd name="connsiteY63" fmla="*/ 3014438 h 3611227"/>
                <a:gd name="connsiteX64" fmla="*/ 885949 w 1123912"/>
                <a:gd name="connsiteY64" fmla="*/ 3093635 h 3611227"/>
                <a:gd name="connsiteX65" fmla="*/ 893488 w 1123912"/>
                <a:gd name="connsiteY65" fmla="*/ 3098239 h 3611227"/>
                <a:gd name="connsiteX66" fmla="*/ 981028 w 1123912"/>
                <a:gd name="connsiteY66" fmla="*/ 3131852 h 3611227"/>
                <a:gd name="connsiteX67" fmla="*/ 1001550 w 1123912"/>
                <a:gd name="connsiteY67" fmla="*/ 3153032 h 3611227"/>
                <a:gd name="connsiteX68" fmla="*/ 994849 w 1123912"/>
                <a:gd name="connsiteY68" fmla="*/ 3182040 h 3611227"/>
                <a:gd name="connsiteX69" fmla="*/ 877572 w 1123912"/>
                <a:gd name="connsiteY69" fmla="*/ 3222100 h 3611227"/>
                <a:gd name="connsiteX70" fmla="*/ 809301 w 1123912"/>
                <a:gd name="connsiteY70" fmla="*/ 3220718 h 3611227"/>
                <a:gd name="connsiteX71" fmla="*/ 774537 w 1123912"/>
                <a:gd name="connsiteY71" fmla="*/ 3207826 h 3611227"/>
                <a:gd name="connsiteX72" fmla="*/ 703751 w 1123912"/>
                <a:gd name="connsiteY72" fmla="*/ 3155335 h 3611227"/>
                <a:gd name="connsiteX73" fmla="*/ 630034 w 1123912"/>
                <a:gd name="connsiteY73" fmla="*/ 3092254 h 3611227"/>
                <a:gd name="connsiteX74" fmla="*/ 623334 w 1123912"/>
                <a:gd name="connsiteY74" fmla="*/ 3128168 h 3611227"/>
                <a:gd name="connsiteX75" fmla="*/ 530350 w 1123912"/>
                <a:gd name="connsiteY75" fmla="*/ 3109750 h 3611227"/>
                <a:gd name="connsiteX76" fmla="*/ 527837 w 1123912"/>
                <a:gd name="connsiteY76" fmla="*/ 3148889 h 3611227"/>
                <a:gd name="connsiteX77" fmla="*/ 529931 w 1123912"/>
                <a:gd name="connsiteY77" fmla="*/ 3210128 h 3611227"/>
                <a:gd name="connsiteX78" fmla="*/ 527837 w 1123912"/>
                <a:gd name="connsiteY78" fmla="*/ 3221639 h 3611227"/>
                <a:gd name="connsiteX79" fmla="*/ 492235 w 1123912"/>
                <a:gd name="connsiteY79" fmla="*/ 3269065 h 3611227"/>
                <a:gd name="connsiteX80" fmla="*/ 485115 w 1123912"/>
                <a:gd name="connsiteY80" fmla="*/ 3272288 h 3611227"/>
                <a:gd name="connsiteX81" fmla="*/ 520297 w 1123912"/>
                <a:gd name="connsiteY81" fmla="*/ 3501590 h 3611227"/>
                <a:gd name="connsiteX82" fmla="*/ 512758 w 1123912"/>
                <a:gd name="connsiteY82" fmla="*/ 3548096 h 3611227"/>
                <a:gd name="connsiteX83" fmla="*/ 459984 w 1123912"/>
                <a:gd name="connsiteY83" fmla="*/ 3600586 h 3611227"/>
                <a:gd name="connsiteX84" fmla="*/ 387524 w 1123912"/>
                <a:gd name="connsiteY84" fmla="*/ 3611177 h 3611227"/>
                <a:gd name="connsiteX85" fmla="*/ 373703 w 1123912"/>
                <a:gd name="connsiteY85" fmla="*/ 3605190 h 3611227"/>
                <a:gd name="connsiteX86" fmla="*/ 319252 w 1123912"/>
                <a:gd name="connsiteY86" fmla="*/ 3524152 h 3611227"/>
                <a:gd name="connsiteX87" fmla="*/ 313388 w 1123912"/>
                <a:gd name="connsiteY87" fmla="*/ 3503432 h 3611227"/>
                <a:gd name="connsiteX88" fmla="*/ 310037 w 1123912"/>
                <a:gd name="connsiteY88" fmla="*/ 3367140 h 3611227"/>
                <a:gd name="connsiteX89" fmla="*/ 315064 w 1123912"/>
                <a:gd name="connsiteY89" fmla="*/ 3286102 h 3611227"/>
                <a:gd name="connsiteX90" fmla="*/ 308781 w 1123912"/>
                <a:gd name="connsiteY90" fmla="*/ 3263540 h 3611227"/>
                <a:gd name="connsiteX91" fmla="*/ 282813 w 1123912"/>
                <a:gd name="connsiteY91" fmla="*/ 3181580 h 3611227"/>
                <a:gd name="connsiteX92" fmla="*/ 276112 w 1123912"/>
                <a:gd name="connsiteY92" fmla="*/ 3105146 h 3611227"/>
                <a:gd name="connsiteX93" fmla="*/ 299566 w 1123912"/>
                <a:gd name="connsiteY93" fmla="*/ 2934781 h 3611227"/>
                <a:gd name="connsiteX94" fmla="*/ 299566 w 1123912"/>
                <a:gd name="connsiteY94" fmla="*/ 2872161 h 3611227"/>
                <a:gd name="connsiteX95" fmla="*/ 301660 w 1123912"/>
                <a:gd name="connsiteY95" fmla="*/ 2751063 h 3611227"/>
                <a:gd name="connsiteX96" fmla="*/ 302079 w 1123912"/>
                <a:gd name="connsiteY96" fmla="*/ 2633649 h 3611227"/>
                <a:gd name="connsiteX97" fmla="*/ 305011 w 1123912"/>
                <a:gd name="connsiteY97" fmla="*/ 2494135 h 3611227"/>
                <a:gd name="connsiteX98" fmla="*/ 326791 w 1123912"/>
                <a:gd name="connsiteY98" fmla="*/ 2396059 h 3611227"/>
                <a:gd name="connsiteX99" fmla="*/ 324697 w 1123912"/>
                <a:gd name="connsiteY99" fmla="*/ 2364749 h 3611227"/>
                <a:gd name="connsiteX100" fmla="*/ 317158 w 1123912"/>
                <a:gd name="connsiteY100" fmla="*/ 2327913 h 3611227"/>
                <a:gd name="connsiteX101" fmla="*/ 336006 w 1123912"/>
                <a:gd name="connsiteY101" fmla="*/ 2106899 h 3611227"/>
                <a:gd name="connsiteX102" fmla="*/ 327210 w 1123912"/>
                <a:gd name="connsiteY102" fmla="*/ 2027703 h 3611227"/>
                <a:gd name="connsiteX103" fmla="*/ 312131 w 1123912"/>
                <a:gd name="connsiteY103" fmla="*/ 1940678 h 3611227"/>
                <a:gd name="connsiteX104" fmla="*/ 305011 w 1123912"/>
                <a:gd name="connsiteY104" fmla="*/ 1913512 h 3611227"/>
                <a:gd name="connsiteX105" fmla="*/ 272760 w 1123912"/>
                <a:gd name="connsiteY105" fmla="*/ 1682368 h 3611227"/>
                <a:gd name="connsiteX106" fmla="*/ 261452 w 1123912"/>
                <a:gd name="connsiteY106" fmla="*/ 1596726 h 3611227"/>
                <a:gd name="connsiteX107" fmla="*/ 246373 w 1123912"/>
                <a:gd name="connsiteY107" fmla="*/ 1566797 h 3611227"/>
                <a:gd name="connsiteX108" fmla="*/ 237577 w 1123912"/>
                <a:gd name="connsiteY108" fmla="*/ 1551142 h 3611227"/>
                <a:gd name="connsiteX109" fmla="*/ 233749 w 1123912"/>
                <a:gd name="connsiteY109" fmla="*/ 1490414 h 3611227"/>
                <a:gd name="connsiteX110" fmla="*/ 175862 w 1123912"/>
                <a:gd name="connsiteY110" fmla="*/ 1473864 h 3611227"/>
                <a:gd name="connsiteX111" fmla="*/ 90175 w 1123912"/>
                <a:gd name="connsiteY111" fmla="*/ 1449376 h 3611227"/>
                <a:gd name="connsiteX112" fmla="*/ 71775 w 1123912"/>
                <a:gd name="connsiteY112" fmla="*/ 1443631 h 3611227"/>
                <a:gd name="connsiteX113" fmla="*/ 68891 w 1123912"/>
                <a:gd name="connsiteY113" fmla="*/ 1432852 h 3611227"/>
                <a:gd name="connsiteX114" fmla="*/ 89031 w 1123912"/>
                <a:gd name="connsiteY114" fmla="*/ 1357830 h 3611227"/>
                <a:gd name="connsiteX115" fmla="*/ 111208 w 1123912"/>
                <a:gd name="connsiteY115" fmla="*/ 1275805 h 3611227"/>
                <a:gd name="connsiteX116" fmla="*/ 123727 w 1123912"/>
                <a:gd name="connsiteY116" fmla="*/ 1226942 h 3611227"/>
                <a:gd name="connsiteX117" fmla="*/ 142906 w 1123912"/>
                <a:gd name="connsiteY117" fmla="*/ 1156063 h 3611227"/>
                <a:gd name="connsiteX118" fmla="*/ 157897 w 1123912"/>
                <a:gd name="connsiteY118" fmla="*/ 1101387 h 3611227"/>
                <a:gd name="connsiteX119" fmla="*/ 154876 w 1123912"/>
                <a:gd name="connsiteY119" fmla="*/ 1093720 h 3611227"/>
                <a:gd name="connsiteX120" fmla="*/ 76284 w 1123912"/>
                <a:gd name="connsiteY120" fmla="*/ 993478 h 3611227"/>
                <a:gd name="connsiteX121" fmla="*/ 2429 w 1123912"/>
                <a:gd name="connsiteY121" fmla="*/ 899666 h 3611227"/>
                <a:gd name="connsiteX122" fmla="*/ 140 w 1123912"/>
                <a:gd name="connsiteY122" fmla="*/ 890923 h 3611227"/>
                <a:gd name="connsiteX123" fmla="*/ 6365 w 1123912"/>
                <a:gd name="connsiteY123" fmla="*/ 832700 h 3611227"/>
                <a:gd name="connsiteX124" fmla="*/ 10577 w 1123912"/>
                <a:gd name="connsiteY124" fmla="*/ 787362 h 3611227"/>
                <a:gd name="connsiteX125" fmla="*/ 16573 w 1123912"/>
                <a:gd name="connsiteY125" fmla="*/ 734197 h 3611227"/>
                <a:gd name="connsiteX126" fmla="*/ 18976 w 1123912"/>
                <a:gd name="connsiteY126" fmla="*/ 712638 h 3611227"/>
                <a:gd name="connsiteX127" fmla="*/ 31060 w 1123912"/>
                <a:gd name="connsiteY127" fmla="*/ 613631 h 3611227"/>
                <a:gd name="connsiteX128" fmla="*/ 41359 w 1123912"/>
                <a:gd name="connsiteY128" fmla="*/ 545224 h 3611227"/>
                <a:gd name="connsiteX129" fmla="*/ 51063 w 1123912"/>
                <a:gd name="connsiteY129" fmla="*/ 482469 h 3611227"/>
                <a:gd name="connsiteX130" fmla="*/ 61797 w 1123912"/>
                <a:gd name="connsiteY130" fmla="*/ 426558 h 3611227"/>
                <a:gd name="connsiteX131" fmla="*/ 71592 w 1123912"/>
                <a:gd name="connsiteY131" fmla="*/ 377741 h 3611227"/>
                <a:gd name="connsiteX132" fmla="*/ 84912 w 1123912"/>
                <a:gd name="connsiteY132" fmla="*/ 325628 h 3611227"/>
                <a:gd name="connsiteX133" fmla="*/ 103427 w 1123912"/>
                <a:gd name="connsiteY133" fmla="*/ 268115 h 3611227"/>
                <a:gd name="connsiteX134" fmla="*/ 200328 w 1123912"/>
                <a:gd name="connsiteY134" fmla="*/ 132925 h 3611227"/>
                <a:gd name="connsiteX135" fmla="*/ 282559 w 1123912"/>
                <a:gd name="connsiteY135" fmla="*/ 98206 h 3611227"/>
                <a:gd name="connsiteX136" fmla="*/ 342796 w 1123912"/>
                <a:gd name="connsiteY136" fmla="*/ 87312 h 3611227"/>
                <a:gd name="connsiteX137" fmla="*/ 358725 w 1123912"/>
                <a:gd name="connsiteY137" fmla="*/ 78821 h 3611227"/>
                <a:gd name="connsiteX138" fmla="*/ 414957 w 1123912"/>
                <a:gd name="connsiteY138" fmla="*/ 10665 h 3611227"/>
                <a:gd name="connsiteX139" fmla="*/ 425301 w 1123912"/>
                <a:gd name="connsiteY139" fmla="*/ 11787 h 3611227"/>
                <a:gd name="connsiteX140" fmla="*/ 437248 w 1123912"/>
                <a:gd name="connsiteY140" fmla="*/ 0 h 3611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</a:cxnLst>
              <a:rect l="l" t="t" r="r" b="b"/>
              <a:pathLst>
                <a:path w="1123912" h="3611227">
                  <a:moveTo>
                    <a:pt x="437248" y="0"/>
                  </a:moveTo>
                  <a:cubicBezTo>
                    <a:pt x="433266" y="16249"/>
                    <a:pt x="445556" y="22246"/>
                    <a:pt x="455901" y="29432"/>
                  </a:cubicBezTo>
                  <a:cubicBezTo>
                    <a:pt x="491237" y="53920"/>
                    <a:pt x="526597" y="78386"/>
                    <a:pt x="561911" y="102921"/>
                  </a:cubicBezTo>
                  <a:cubicBezTo>
                    <a:pt x="577062" y="113471"/>
                    <a:pt x="592121" y="124159"/>
                    <a:pt x="607180" y="134847"/>
                  </a:cubicBezTo>
                  <a:cubicBezTo>
                    <a:pt x="608805" y="135991"/>
                    <a:pt x="610293" y="137410"/>
                    <a:pt x="612330" y="137090"/>
                  </a:cubicBezTo>
                  <a:cubicBezTo>
                    <a:pt x="624780" y="135122"/>
                    <a:pt x="637596" y="134549"/>
                    <a:pt x="648994" y="128164"/>
                  </a:cubicBezTo>
                  <a:cubicBezTo>
                    <a:pt x="654212" y="134275"/>
                    <a:pt x="652267" y="142331"/>
                    <a:pt x="654738" y="149220"/>
                  </a:cubicBezTo>
                  <a:cubicBezTo>
                    <a:pt x="657302" y="156406"/>
                    <a:pt x="655951" y="164485"/>
                    <a:pt x="659247" y="171580"/>
                  </a:cubicBezTo>
                  <a:cubicBezTo>
                    <a:pt x="660711" y="168879"/>
                    <a:pt x="662085" y="170344"/>
                    <a:pt x="663778" y="171488"/>
                  </a:cubicBezTo>
                  <a:cubicBezTo>
                    <a:pt x="689961" y="189317"/>
                    <a:pt x="715936" y="207511"/>
                    <a:pt x="742553" y="224676"/>
                  </a:cubicBezTo>
                  <a:cubicBezTo>
                    <a:pt x="752990" y="231405"/>
                    <a:pt x="753265" y="242299"/>
                    <a:pt x="756629" y="251774"/>
                  </a:cubicBezTo>
                  <a:cubicBezTo>
                    <a:pt x="767339" y="282030"/>
                    <a:pt x="777204" y="312583"/>
                    <a:pt x="787342" y="343045"/>
                  </a:cubicBezTo>
                  <a:cubicBezTo>
                    <a:pt x="797641" y="373942"/>
                    <a:pt x="807826" y="404861"/>
                    <a:pt x="818170" y="435735"/>
                  </a:cubicBezTo>
                  <a:cubicBezTo>
                    <a:pt x="827302" y="462947"/>
                    <a:pt x="836663" y="490113"/>
                    <a:pt x="845794" y="517325"/>
                  </a:cubicBezTo>
                  <a:cubicBezTo>
                    <a:pt x="856002" y="547764"/>
                    <a:pt x="866140" y="578226"/>
                    <a:pt x="876165" y="608711"/>
                  </a:cubicBezTo>
                  <a:cubicBezTo>
                    <a:pt x="878087" y="614592"/>
                    <a:pt x="880238" y="616721"/>
                    <a:pt x="887425" y="614776"/>
                  </a:cubicBezTo>
                  <a:cubicBezTo>
                    <a:pt x="903651" y="610382"/>
                    <a:pt x="920381" y="607772"/>
                    <a:pt x="936859" y="604294"/>
                  </a:cubicBezTo>
                  <a:cubicBezTo>
                    <a:pt x="945556" y="602463"/>
                    <a:pt x="954184" y="600334"/>
                    <a:pt x="962859" y="598343"/>
                  </a:cubicBezTo>
                  <a:cubicBezTo>
                    <a:pt x="965788" y="595551"/>
                    <a:pt x="969358" y="594498"/>
                    <a:pt x="973249" y="593720"/>
                  </a:cubicBezTo>
                  <a:cubicBezTo>
                    <a:pt x="994762" y="589372"/>
                    <a:pt x="1016321" y="585298"/>
                    <a:pt x="1037651" y="580080"/>
                  </a:cubicBezTo>
                  <a:cubicBezTo>
                    <a:pt x="1050788" y="576853"/>
                    <a:pt x="1064223" y="575342"/>
                    <a:pt x="1077451" y="572711"/>
                  </a:cubicBezTo>
                  <a:cubicBezTo>
                    <a:pt x="1087246" y="570788"/>
                    <a:pt x="1087521" y="570925"/>
                    <a:pt x="1090999" y="580217"/>
                  </a:cubicBezTo>
                  <a:cubicBezTo>
                    <a:pt x="1098094" y="612189"/>
                    <a:pt x="1103908" y="644437"/>
                    <a:pt x="1111117" y="676386"/>
                  </a:cubicBezTo>
                  <a:cubicBezTo>
                    <a:pt x="1113749" y="688127"/>
                    <a:pt x="1115099" y="700142"/>
                    <a:pt x="1118372" y="711768"/>
                  </a:cubicBezTo>
                  <a:cubicBezTo>
                    <a:pt x="1119905" y="721747"/>
                    <a:pt x="1122651" y="731519"/>
                    <a:pt x="1123681" y="741567"/>
                  </a:cubicBezTo>
                  <a:cubicBezTo>
                    <a:pt x="1124460" y="749256"/>
                    <a:pt x="1123590" y="750607"/>
                    <a:pt x="1116060" y="752872"/>
                  </a:cubicBezTo>
                  <a:cubicBezTo>
                    <a:pt x="1102534" y="757129"/>
                    <a:pt x="1089123" y="761684"/>
                    <a:pt x="1075597" y="765918"/>
                  </a:cubicBezTo>
                  <a:cubicBezTo>
                    <a:pt x="1043487" y="775599"/>
                    <a:pt x="1011813" y="786630"/>
                    <a:pt x="979771" y="796585"/>
                  </a:cubicBezTo>
                  <a:cubicBezTo>
                    <a:pt x="973958" y="798394"/>
                    <a:pt x="968054" y="799538"/>
                    <a:pt x="962149" y="800705"/>
                  </a:cubicBezTo>
                  <a:cubicBezTo>
                    <a:pt x="959242" y="801277"/>
                    <a:pt x="956542" y="802010"/>
                    <a:pt x="954162" y="803818"/>
                  </a:cubicBezTo>
                  <a:cubicBezTo>
                    <a:pt x="948326" y="806884"/>
                    <a:pt x="941986" y="808601"/>
                    <a:pt x="935692" y="810226"/>
                  </a:cubicBezTo>
                  <a:cubicBezTo>
                    <a:pt x="929330" y="811874"/>
                    <a:pt x="926789" y="815696"/>
                    <a:pt x="927728" y="821875"/>
                  </a:cubicBezTo>
                  <a:cubicBezTo>
                    <a:pt x="929215" y="831670"/>
                    <a:pt x="929993" y="841557"/>
                    <a:pt x="931481" y="851307"/>
                  </a:cubicBezTo>
                  <a:cubicBezTo>
                    <a:pt x="935692" y="878748"/>
                    <a:pt x="938484" y="906349"/>
                    <a:pt x="942123" y="933859"/>
                  </a:cubicBezTo>
                  <a:cubicBezTo>
                    <a:pt x="944687" y="953220"/>
                    <a:pt x="947135" y="972582"/>
                    <a:pt x="949905" y="991899"/>
                  </a:cubicBezTo>
                  <a:cubicBezTo>
                    <a:pt x="952399" y="1009315"/>
                    <a:pt x="954665" y="1026800"/>
                    <a:pt x="956702" y="1044308"/>
                  </a:cubicBezTo>
                  <a:cubicBezTo>
                    <a:pt x="958442" y="1059413"/>
                    <a:pt x="960615" y="1074450"/>
                    <a:pt x="962149" y="1089578"/>
                  </a:cubicBezTo>
                  <a:cubicBezTo>
                    <a:pt x="961874" y="1100998"/>
                    <a:pt x="965239" y="1111892"/>
                    <a:pt x="966932" y="1123038"/>
                  </a:cubicBezTo>
                  <a:cubicBezTo>
                    <a:pt x="969610" y="1140592"/>
                    <a:pt x="971738" y="1158214"/>
                    <a:pt x="973913" y="1175837"/>
                  </a:cubicBezTo>
                  <a:cubicBezTo>
                    <a:pt x="975377" y="1187783"/>
                    <a:pt x="977529" y="1199639"/>
                    <a:pt x="978307" y="1211654"/>
                  </a:cubicBezTo>
                  <a:cubicBezTo>
                    <a:pt x="981190" y="1228796"/>
                    <a:pt x="982747" y="1246098"/>
                    <a:pt x="985035" y="1263309"/>
                  </a:cubicBezTo>
                  <a:cubicBezTo>
                    <a:pt x="987416" y="1280977"/>
                    <a:pt x="989338" y="1298737"/>
                    <a:pt x="991879" y="1316360"/>
                  </a:cubicBezTo>
                  <a:cubicBezTo>
                    <a:pt x="995357" y="1340482"/>
                    <a:pt x="997783" y="1364718"/>
                    <a:pt x="1001079" y="1388864"/>
                  </a:cubicBezTo>
                  <a:cubicBezTo>
                    <a:pt x="1003093" y="1403671"/>
                    <a:pt x="1004351" y="1418616"/>
                    <a:pt x="1006526" y="1433378"/>
                  </a:cubicBezTo>
                  <a:cubicBezTo>
                    <a:pt x="1008837" y="1449124"/>
                    <a:pt x="1011172" y="1464847"/>
                    <a:pt x="1013049" y="1480638"/>
                  </a:cubicBezTo>
                  <a:cubicBezTo>
                    <a:pt x="1015520" y="1501259"/>
                    <a:pt x="1018587" y="1521811"/>
                    <a:pt x="1020601" y="1542477"/>
                  </a:cubicBezTo>
                  <a:cubicBezTo>
                    <a:pt x="1021654" y="1553257"/>
                    <a:pt x="1019937" y="1555088"/>
                    <a:pt x="1008769" y="1555225"/>
                  </a:cubicBezTo>
                  <a:cubicBezTo>
                    <a:pt x="997165" y="1555363"/>
                    <a:pt x="985562" y="1555111"/>
                    <a:pt x="973958" y="1555317"/>
                  </a:cubicBezTo>
                  <a:cubicBezTo>
                    <a:pt x="966337" y="1555454"/>
                    <a:pt x="965284" y="1556850"/>
                    <a:pt x="965605" y="1564494"/>
                  </a:cubicBezTo>
                  <a:cubicBezTo>
                    <a:pt x="965765" y="1568408"/>
                    <a:pt x="968031" y="1572642"/>
                    <a:pt x="964140" y="1576075"/>
                  </a:cubicBezTo>
                  <a:lnTo>
                    <a:pt x="929985" y="1576124"/>
                  </a:lnTo>
                  <a:lnTo>
                    <a:pt x="924063" y="1617445"/>
                  </a:lnTo>
                  <a:cubicBezTo>
                    <a:pt x="914431" y="1700786"/>
                    <a:pt x="907729" y="1785048"/>
                    <a:pt x="896838" y="1868388"/>
                  </a:cubicBezTo>
                  <a:cubicBezTo>
                    <a:pt x="886368" y="1949427"/>
                    <a:pt x="871290" y="2029544"/>
                    <a:pt x="859562" y="2110583"/>
                  </a:cubicBezTo>
                  <a:cubicBezTo>
                    <a:pt x="855373" y="2140052"/>
                    <a:pt x="856211" y="2170901"/>
                    <a:pt x="852023" y="2200370"/>
                  </a:cubicBezTo>
                  <a:cubicBezTo>
                    <a:pt x="848672" y="2224313"/>
                    <a:pt x="842809" y="2247796"/>
                    <a:pt x="836107" y="2270818"/>
                  </a:cubicBezTo>
                  <a:cubicBezTo>
                    <a:pt x="829405" y="2293840"/>
                    <a:pt x="820609" y="2315482"/>
                    <a:pt x="819772" y="2340806"/>
                  </a:cubicBezTo>
                  <a:cubicBezTo>
                    <a:pt x="818934" y="2365671"/>
                    <a:pt x="810557" y="2390534"/>
                    <a:pt x="803855" y="2415399"/>
                  </a:cubicBezTo>
                  <a:cubicBezTo>
                    <a:pt x="796735" y="2441644"/>
                    <a:pt x="797573" y="2467889"/>
                    <a:pt x="796735" y="2494595"/>
                  </a:cubicBezTo>
                  <a:cubicBezTo>
                    <a:pt x="795060" y="2539258"/>
                    <a:pt x="792128" y="2584382"/>
                    <a:pt x="784589" y="2628124"/>
                  </a:cubicBezTo>
                  <a:cubicBezTo>
                    <a:pt x="777049" y="2672327"/>
                    <a:pt x="764066" y="2716069"/>
                    <a:pt x="751919" y="2759351"/>
                  </a:cubicBezTo>
                  <a:cubicBezTo>
                    <a:pt x="746474" y="2779611"/>
                    <a:pt x="743123" y="2799410"/>
                    <a:pt x="746055" y="2821051"/>
                  </a:cubicBezTo>
                  <a:cubicBezTo>
                    <a:pt x="752756" y="2869859"/>
                    <a:pt x="757783" y="2919126"/>
                    <a:pt x="762809" y="2968393"/>
                  </a:cubicBezTo>
                  <a:cubicBezTo>
                    <a:pt x="764903" y="2991876"/>
                    <a:pt x="781237" y="3003388"/>
                    <a:pt x="795479" y="3014438"/>
                  </a:cubicBezTo>
                  <a:cubicBezTo>
                    <a:pt x="827311" y="3038842"/>
                    <a:pt x="861656" y="3059101"/>
                    <a:pt x="885949" y="3093635"/>
                  </a:cubicBezTo>
                  <a:cubicBezTo>
                    <a:pt x="887625" y="3095937"/>
                    <a:pt x="891394" y="3098700"/>
                    <a:pt x="893488" y="3098239"/>
                  </a:cubicBezTo>
                  <a:cubicBezTo>
                    <a:pt x="927833" y="3093635"/>
                    <a:pt x="952964" y="3118038"/>
                    <a:pt x="981028" y="3131852"/>
                  </a:cubicBezTo>
                  <a:cubicBezTo>
                    <a:pt x="988985" y="3135996"/>
                    <a:pt x="995268" y="3145205"/>
                    <a:pt x="1001550" y="3153032"/>
                  </a:cubicBezTo>
                  <a:cubicBezTo>
                    <a:pt x="1012440" y="3165925"/>
                    <a:pt x="1004482" y="3176055"/>
                    <a:pt x="994849" y="3182040"/>
                  </a:cubicBezTo>
                  <a:cubicBezTo>
                    <a:pt x="958828" y="3205523"/>
                    <a:pt x="919875" y="3220718"/>
                    <a:pt x="877572" y="3222100"/>
                  </a:cubicBezTo>
                  <a:cubicBezTo>
                    <a:pt x="854954" y="3223020"/>
                    <a:pt x="831918" y="3223020"/>
                    <a:pt x="809301" y="3220718"/>
                  </a:cubicBezTo>
                  <a:cubicBezTo>
                    <a:pt x="797573" y="3219337"/>
                    <a:pt x="785846" y="3213351"/>
                    <a:pt x="774537" y="3207826"/>
                  </a:cubicBezTo>
                  <a:cubicBezTo>
                    <a:pt x="748149" y="3195393"/>
                    <a:pt x="723856" y="3181120"/>
                    <a:pt x="703751" y="3155335"/>
                  </a:cubicBezTo>
                  <a:cubicBezTo>
                    <a:pt x="684485" y="3130471"/>
                    <a:pt x="656004" y="3113895"/>
                    <a:pt x="630034" y="3092254"/>
                  </a:cubicBezTo>
                  <a:cubicBezTo>
                    <a:pt x="627522" y="3105146"/>
                    <a:pt x="625428" y="3115737"/>
                    <a:pt x="623334" y="3128168"/>
                  </a:cubicBezTo>
                  <a:cubicBezTo>
                    <a:pt x="592758" y="3122183"/>
                    <a:pt x="563020" y="3116197"/>
                    <a:pt x="530350" y="3109750"/>
                  </a:cubicBezTo>
                  <a:cubicBezTo>
                    <a:pt x="529512" y="3122643"/>
                    <a:pt x="527837" y="3135996"/>
                    <a:pt x="527837" y="3148889"/>
                  </a:cubicBezTo>
                  <a:cubicBezTo>
                    <a:pt x="527837" y="3169148"/>
                    <a:pt x="529093" y="3189868"/>
                    <a:pt x="529931" y="3210128"/>
                  </a:cubicBezTo>
                  <a:cubicBezTo>
                    <a:pt x="529931" y="3213811"/>
                    <a:pt x="529931" y="3218876"/>
                    <a:pt x="527837" y="3221639"/>
                  </a:cubicBezTo>
                  <a:cubicBezTo>
                    <a:pt x="516528" y="3237755"/>
                    <a:pt x="504381" y="3253410"/>
                    <a:pt x="492235" y="3269065"/>
                  </a:cubicBezTo>
                  <a:cubicBezTo>
                    <a:pt x="489721" y="3271828"/>
                    <a:pt x="485115" y="3272288"/>
                    <a:pt x="485115" y="3272288"/>
                  </a:cubicBezTo>
                  <a:cubicBezTo>
                    <a:pt x="497261" y="3349643"/>
                    <a:pt x="509826" y="3425156"/>
                    <a:pt x="520297" y="3501590"/>
                  </a:cubicBezTo>
                  <a:cubicBezTo>
                    <a:pt x="522392" y="3516324"/>
                    <a:pt x="516109" y="3532440"/>
                    <a:pt x="512758" y="3548096"/>
                  </a:cubicBezTo>
                  <a:cubicBezTo>
                    <a:pt x="503125" y="3594600"/>
                    <a:pt x="503125" y="3594600"/>
                    <a:pt x="459984" y="3600586"/>
                  </a:cubicBezTo>
                  <a:cubicBezTo>
                    <a:pt x="435692" y="3604270"/>
                    <a:pt x="411817" y="3608414"/>
                    <a:pt x="387524" y="3611177"/>
                  </a:cubicBezTo>
                  <a:cubicBezTo>
                    <a:pt x="382916" y="3611637"/>
                    <a:pt x="376634" y="3608874"/>
                    <a:pt x="373703" y="3605190"/>
                  </a:cubicBezTo>
                  <a:cubicBezTo>
                    <a:pt x="355273" y="3578485"/>
                    <a:pt x="336844" y="3551779"/>
                    <a:pt x="319252" y="3524152"/>
                  </a:cubicBezTo>
                  <a:cubicBezTo>
                    <a:pt x="315482" y="3518626"/>
                    <a:pt x="313808" y="3510799"/>
                    <a:pt x="313388" y="3503432"/>
                  </a:cubicBezTo>
                  <a:cubicBezTo>
                    <a:pt x="311714" y="3458308"/>
                    <a:pt x="310037" y="3412724"/>
                    <a:pt x="310037" y="3367140"/>
                  </a:cubicBezTo>
                  <a:cubicBezTo>
                    <a:pt x="310037" y="3340434"/>
                    <a:pt x="314226" y="3313268"/>
                    <a:pt x="315064" y="3286102"/>
                  </a:cubicBezTo>
                  <a:cubicBezTo>
                    <a:pt x="315482" y="3278734"/>
                    <a:pt x="311294" y="3270906"/>
                    <a:pt x="308781" y="3263540"/>
                  </a:cubicBezTo>
                  <a:cubicBezTo>
                    <a:pt x="300404" y="3235913"/>
                    <a:pt x="292865" y="3208286"/>
                    <a:pt x="282813" y="3181580"/>
                  </a:cubicBezTo>
                  <a:cubicBezTo>
                    <a:pt x="273179" y="3156256"/>
                    <a:pt x="272342" y="3131392"/>
                    <a:pt x="276112" y="3105146"/>
                  </a:cubicBezTo>
                  <a:cubicBezTo>
                    <a:pt x="284489" y="3048511"/>
                    <a:pt x="292865" y="2991876"/>
                    <a:pt x="299566" y="2934781"/>
                  </a:cubicBezTo>
                  <a:cubicBezTo>
                    <a:pt x="302079" y="2914061"/>
                    <a:pt x="299566" y="2892881"/>
                    <a:pt x="299566" y="2872161"/>
                  </a:cubicBezTo>
                  <a:cubicBezTo>
                    <a:pt x="299985" y="2831641"/>
                    <a:pt x="301242" y="2791582"/>
                    <a:pt x="301660" y="2751063"/>
                  </a:cubicBezTo>
                  <a:cubicBezTo>
                    <a:pt x="302079" y="2711925"/>
                    <a:pt x="301242" y="2672787"/>
                    <a:pt x="302079" y="2633649"/>
                  </a:cubicBezTo>
                  <a:cubicBezTo>
                    <a:pt x="302917" y="2587145"/>
                    <a:pt x="305431" y="2540640"/>
                    <a:pt x="305011" y="2494135"/>
                  </a:cubicBezTo>
                  <a:cubicBezTo>
                    <a:pt x="305011" y="2459140"/>
                    <a:pt x="311714" y="2426449"/>
                    <a:pt x="326791" y="2396059"/>
                  </a:cubicBezTo>
                  <a:cubicBezTo>
                    <a:pt x="332655" y="2384548"/>
                    <a:pt x="332236" y="2374879"/>
                    <a:pt x="324697" y="2364749"/>
                  </a:cubicBezTo>
                  <a:cubicBezTo>
                    <a:pt x="316320" y="2354159"/>
                    <a:pt x="315902" y="2341727"/>
                    <a:pt x="317158" y="2327913"/>
                  </a:cubicBezTo>
                  <a:cubicBezTo>
                    <a:pt x="324279" y="2254243"/>
                    <a:pt x="331818" y="2181032"/>
                    <a:pt x="336006" y="2106899"/>
                  </a:cubicBezTo>
                  <a:cubicBezTo>
                    <a:pt x="337681" y="2080654"/>
                    <a:pt x="331398" y="2053949"/>
                    <a:pt x="327210" y="2027703"/>
                  </a:cubicBezTo>
                  <a:cubicBezTo>
                    <a:pt x="323021" y="1998695"/>
                    <a:pt x="317577" y="1969687"/>
                    <a:pt x="312131" y="1940678"/>
                  </a:cubicBezTo>
                  <a:cubicBezTo>
                    <a:pt x="310456" y="1931469"/>
                    <a:pt x="304593" y="1922260"/>
                    <a:pt x="305011" y="1913512"/>
                  </a:cubicBezTo>
                  <a:cubicBezTo>
                    <a:pt x="311714" y="1833395"/>
                    <a:pt x="288677" y="1758342"/>
                    <a:pt x="272760" y="1682368"/>
                  </a:cubicBezTo>
                  <a:cubicBezTo>
                    <a:pt x="266896" y="1654281"/>
                    <a:pt x="264802" y="1625273"/>
                    <a:pt x="261452" y="1596726"/>
                  </a:cubicBezTo>
                  <a:cubicBezTo>
                    <a:pt x="260195" y="1583833"/>
                    <a:pt x="259358" y="1572322"/>
                    <a:pt x="246373" y="1566797"/>
                  </a:cubicBezTo>
                  <a:cubicBezTo>
                    <a:pt x="242184" y="1564955"/>
                    <a:pt x="237996" y="1556666"/>
                    <a:pt x="237577" y="1551142"/>
                  </a:cubicBezTo>
                  <a:lnTo>
                    <a:pt x="233749" y="1490414"/>
                  </a:lnTo>
                  <a:lnTo>
                    <a:pt x="175862" y="1473864"/>
                  </a:lnTo>
                  <a:cubicBezTo>
                    <a:pt x="147300" y="1465716"/>
                    <a:pt x="119012" y="1456585"/>
                    <a:pt x="90175" y="1449376"/>
                  </a:cubicBezTo>
                  <a:cubicBezTo>
                    <a:pt x="83951" y="1447819"/>
                    <a:pt x="77931" y="1445508"/>
                    <a:pt x="71775" y="1443631"/>
                  </a:cubicBezTo>
                  <a:cubicBezTo>
                    <a:pt x="65046" y="1441594"/>
                    <a:pt x="67953" y="1436261"/>
                    <a:pt x="68891" y="1432852"/>
                  </a:cubicBezTo>
                  <a:cubicBezTo>
                    <a:pt x="75826" y="1407905"/>
                    <a:pt x="82532" y="1382890"/>
                    <a:pt x="89031" y="1357830"/>
                  </a:cubicBezTo>
                  <a:cubicBezTo>
                    <a:pt x="96126" y="1330412"/>
                    <a:pt x="103907" y="1303177"/>
                    <a:pt x="111208" y="1275805"/>
                  </a:cubicBezTo>
                  <a:cubicBezTo>
                    <a:pt x="115557" y="1259555"/>
                    <a:pt x="119402" y="1243192"/>
                    <a:pt x="123727" y="1226942"/>
                  </a:cubicBezTo>
                  <a:cubicBezTo>
                    <a:pt x="129998" y="1203278"/>
                    <a:pt x="136475" y="1179682"/>
                    <a:pt x="142906" y="1156063"/>
                  </a:cubicBezTo>
                  <a:cubicBezTo>
                    <a:pt x="147872" y="1137822"/>
                    <a:pt x="152839" y="1119582"/>
                    <a:pt x="157897" y="1101387"/>
                  </a:cubicBezTo>
                  <a:cubicBezTo>
                    <a:pt x="158858" y="1097931"/>
                    <a:pt x="156569" y="1095895"/>
                    <a:pt x="154876" y="1093720"/>
                  </a:cubicBezTo>
                  <a:cubicBezTo>
                    <a:pt x="128716" y="1060283"/>
                    <a:pt x="102511" y="1026869"/>
                    <a:pt x="76284" y="993478"/>
                  </a:cubicBezTo>
                  <a:cubicBezTo>
                    <a:pt x="51703" y="962169"/>
                    <a:pt x="27123" y="930860"/>
                    <a:pt x="2429" y="899666"/>
                  </a:cubicBezTo>
                  <a:cubicBezTo>
                    <a:pt x="232" y="896897"/>
                    <a:pt x="-295" y="894082"/>
                    <a:pt x="140" y="890923"/>
                  </a:cubicBezTo>
                  <a:cubicBezTo>
                    <a:pt x="2795" y="871585"/>
                    <a:pt x="3459" y="852039"/>
                    <a:pt x="6365" y="832700"/>
                  </a:cubicBezTo>
                  <a:cubicBezTo>
                    <a:pt x="8608" y="817710"/>
                    <a:pt x="9020" y="802467"/>
                    <a:pt x="10577" y="787362"/>
                  </a:cubicBezTo>
                  <a:cubicBezTo>
                    <a:pt x="12408" y="769625"/>
                    <a:pt x="14582" y="751911"/>
                    <a:pt x="16573" y="734197"/>
                  </a:cubicBezTo>
                  <a:cubicBezTo>
                    <a:pt x="17397" y="727011"/>
                    <a:pt x="18129" y="719824"/>
                    <a:pt x="18976" y="712638"/>
                  </a:cubicBezTo>
                  <a:cubicBezTo>
                    <a:pt x="22889" y="679613"/>
                    <a:pt x="25979" y="646473"/>
                    <a:pt x="31060" y="613631"/>
                  </a:cubicBezTo>
                  <a:cubicBezTo>
                    <a:pt x="34607" y="590859"/>
                    <a:pt x="37216" y="567927"/>
                    <a:pt x="41359" y="545224"/>
                  </a:cubicBezTo>
                  <a:cubicBezTo>
                    <a:pt x="45158" y="524397"/>
                    <a:pt x="47515" y="503342"/>
                    <a:pt x="51063" y="482469"/>
                  </a:cubicBezTo>
                  <a:cubicBezTo>
                    <a:pt x="54244" y="463771"/>
                    <a:pt x="58157" y="445187"/>
                    <a:pt x="61797" y="426558"/>
                  </a:cubicBezTo>
                  <a:cubicBezTo>
                    <a:pt x="64978" y="410262"/>
                    <a:pt x="67426" y="393784"/>
                    <a:pt x="71592" y="377741"/>
                  </a:cubicBezTo>
                  <a:cubicBezTo>
                    <a:pt x="76100" y="360393"/>
                    <a:pt x="79854" y="342862"/>
                    <a:pt x="84912" y="325628"/>
                  </a:cubicBezTo>
                  <a:cubicBezTo>
                    <a:pt x="90610" y="306266"/>
                    <a:pt x="95737" y="286744"/>
                    <a:pt x="103427" y="268115"/>
                  </a:cubicBezTo>
                  <a:cubicBezTo>
                    <a:pt x="125146" y="215568"/>
                    <a:pt x="151923" y="166499"/>
                    <a:pt x="200328" y="132925"/>
                  </a:cubicBezTo>
                  <a:cubicBezTo>
                    <a:pt x="225343" y="115554"/>
                    <a:pt x="253425" y="105621"/>
                    <a:pt x="282559" y="98206"/>
                  </a:cubicBezTo>
                  <a:cubicBezTo>
                    <a:pt x="302379" y="93148"/>
                    <a:pt x="322427" y="89326"/>
                    <a:pt x="342796" y="87312"/>
                  </a:cubicBezTo>
                  <a:cubicBezTo>
                    <a:pt x="349113" y="86694"/>
                    <a:pt x="354422" y="84131"/>
                    <a:pt x="358725" y="78821"/>
                  </a:cubicBezTo>
                  <a:cubicBezTo>
                    <a:pt x="377286" y="55935"/>
                    <a:pt x="396190" y="33368"/>
                    <a:pt x="414957" y="10665"/>
                  </a:cubicBezTo>
                  <a:cubicBezTo>
                    <a:pt x="419786" y="4829"/>
                    <a:pt x="422258" y="5058"/>
                    <a:pt x="425301" y="11787"/>
                  </a:cubicBezTo>
                  <a:cubicBezTo>
                    <a:pt x="429719" y="8308"/>
                    <a:pt x="432213" y="2861"/>
                    <a:pt x="437248" y="0"/>
                  </a:cubicBezTo>
                  <a:close/>
                </a:path>
              </a:pathLst>
            </a:custGeom>
            <a:solidFill>
              <a:srgbClr val="000000"/>
            </a:solidFill>
            <a:ln w="551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" name="Freeform: Shape 431">
              <a:extLst>
                <a:ext uri="{FF2B5EF4-FFF2-40B4-BE49-F238E27FC236}">
                  <a16:creationId xmlns:a16="http://schemas.microsoft.com/office/drawing/2014/main" id="{BAA94545-86D5-4B36-9F1A-9E49A7607148}"/>
                </a:ext>
              </a:extLst>
            </p:cNvPr>
            <p:cNvSpPr/>
            <p:nvPr/>
          </p:nvSpPr>
          <p:spPr>
            <a:xfrm>
              <a:off x="1708017" y="2177274"/>
              <a:ext cx="476587" cy="1178534"/>
            </a:xfrm>
            <a:custGeom>
              <a:avLst/>
              <a:gdLst>
                <a:gd name="connsiteX0" fmla="*/ 1150686 w 1150722"/>
                <a:gd name="connsiteY0" fmla="*/ 2531491 h 2845579"/>
                <a:gd name="connsiteX1" fmla="*/ 1142895 w 1150722"/>
                <a:gd name="connsiteY1" fmla="*/ 2440920 h 2845579"/>
                <a:gd name="connsiteX2" fmla="*/ 1132119 w 1150722"/>
                <a:gd name="connsiteY2" fmla="*/ 2306695 h 2845579"/>
                <a:gd name="connsiteX3" fmla="*/ 1115154 w 1150722"/>
                <a:gd name="connsiteY3" fmla="*/ 2132960 h 2845579"/>
                <a:gd name="connsiteX4" fmla="*/ 1105484 w 1150722"/>
                <a:gd name="connsiteY4" fmla="*/ 2048302 h 2845579"/>
                <a:gd name="connsiteX5" fmla="*/ 1086419 w 1150722"/>
                <a:gd name="connsiteY5" fmla="*/ 1914077 h 2845579"/>
                <a:gd name="connsiteX6" fmla="*/ 1056745 w 1150722"/>
                <a:gd name="connsiteY6" fmla="*/ 1737910 h 2845579"/>
                <a:gd name="connsiteX7" fmla="*/ 1023092 w 1150722"/>
                <a:gd name="connsiteY7" fmla="*/ 1560748 h 2845579"/>
                <a:gd name="connsiteX8" fmla="*/ 1016185 w 1150722"/>
                <a:gd name="connsiteY8" fmla="*/ 1549530 h 2845579"/>
                <a:gd name="connsiteX9" fmla="*/ 1013201 w 1150722"/>
                <a:gd name="connsiteY9" fmla="*/ 1528974 h 2845579"/>
                <a:gd name="connsiteX10" fmla="*/ 982753 w 1150722"/>
                <a:gd name="connsiteY10" fmla="*/ 1409448 h 2845579"/>
                <a:gd name="connsiteX11" fmla="*/ 861458 w 1150722"/>
                <a:gd name="connsiteY11" fmla="*/ 1032302 h 2845579"/>
                <a:gd name="connsiteX12" fmla="*/ 819571 w 1150722"/>
                <a:gd name="connsiteY12" fmla="*/ 925430 h 2845579"/>
                <a:gd name="connsiteX13" fmla="*/ 813327 w 1150722"/>
                <a:gd name="connsiteY13" fmla="*/ 913384 h 2845579"/>
                <a:gd name="connsiteX14" fmla="*/ 722978 w 1150722"/>
                <a:gd name="connsiteY14" fmla="*/ 713289 h 2845579"/>
                <a:gd name="connsiteX15" fmla="*/ 684573 w 1150722"/>
                <a:gd name="connsiteY15" fmla="*/ 639628 h 2845579"/>
                <a:gd name="connsiteX16" fmla="*/ 667276 w 1150722"/>
                <a:gd name="connsiteY16" fmla="*/ 615203 h 2845579"/>
                <a:gd name="connsiteX17" fmla="*/ 645504 w 1150722"/>
                <a:gd name="connsiteY17" fmla="*/ 581882 h 2845579"/>
                <a:gd name="connsiteX18" fmla="*/ 625998 w 1150722"/>
                <a:gd name="connsiteY18" fmla="*/ 545632 h 2845579"/>
                <a:gd name="connsiteX19" fmla="*/ 608978 w 1150722"/>
                <a:gd name="connsiteY19" fmla="*/ 491201 h 2845579"/>
                <a:gd name="connsiteX20" fmla="*/ 589692 w 1150722"/>
                <a:gd name="connsiteY20" fmla="*/ 450972 h 2845579"/>
                <a:gd name="connsiteX21" fmla="*/ 589692 w 1150722"/>
                <a:gd name="connsiteY21" fmla="*/ 450972 h 2845579"/>
                <a:gd name="connsiteX22" fmla="*/ 584111 w 1150722"/>
                <a:gd name="connsiteY22" fmla="*/ 414280 h 2845579"/>
                <a:gd name="connsiteX23" fmla="*/ 573225 w 1150722"/>
                <a:gd name="connsiteY23" fmla="*/ 360292 h 2845579"/>
                <a:gd name="connsiteX24" fmla="*/ 559355 w 1150722"/>
                <a:gd name="connsiteY24" fmla="*/ 309453 h 2845579"/>
                <a:gd name="connsiteX25" fmla="*/ 470829 w 1150722"/>
                <a:gd name="connsiteY25" fmla="*/ 331004 h 2845579"/>
                <a:gd name="connsiteX26" fmla="*/ 458396 w 1150722"/>
                <a:gd name="connsiteY26" fmla="*/ 325589 h 2845579"/>
                <a:gd name="connsiteX27" fmla="*/ 349092 w 1150722"/>
                <a:gd name="connsiteY27" fmla="*/ 248502 h 2845579"/>
                <a:gd name="connsiteX28" fmla="*/ 93131 w 1150722"/>
                <a:gd name="connsiteY28" fmla="*/ 71064 h 2845579"/>
                <a:gd name="connsiteX29" fmla="*/ 48094 w 1150722"/>
                <a:gd name="connsiteY29" fmla="*/ 0 h 2845579"/>
                <a:gd name="connsiteX30" fmla="*/ 19249 w 1150722"/>
                <a:gd name="connsiteY30" fmla="*/ 28459 h 2845579"/>
                <a:gd name="connsiteX31" fmla="*/ 13944 w 1150722"/>
                <a:gd name="connsiteY31" fmla="*/ 80955 h 2845579"/>
                <a:gd name="connsiteX32" fmla="*/ 16431 w 1150722"/>
                <a:gd name="connsiteY32" fmla="*/ 85486 h 2845579"/>
                <a:gd name="connsiteX33" fmla="*/ 155740 w 1150722"/>
                <a:gd name="connsiteY33" fmla="*/ 311111 h 2845579"/>
                <a:gd name="connsiteX34" fmla="*/ 381530 w 1150722"/>
                <a:gd name="connsiteY34" fmla="*/ 705498 h 2845579"/>
                <a:gd name="connsiteX35" fmla="*/ 552282 w 1150722"/>
                <a:gd name="connsiteY35" fmla="*/ 1087506 h 2845579"/>
                <a:gd name="connsiteX36" fmla="*/ 615111 w 1150722"/>
                <a:gd name="connsiteY36" fmla="*/ 1303570 h 2845579"/>
                <a:gd name="connsiteX37" fmla="*/ 635613 w 1150722"/>
                <a:gd name="connsiteY37" fmla="*/ 1418068 h 2845579"/>
                <a:gd name="connsiteX38" fmla="*/ 655119 w 1150722"/>
                <a:gd name="connsiteY38" fmla="*/ 1698068 h 2845579"/>
                <a:gd name="connsiteX39" fmla="*/ 647549 w 1150722"/>
                <a:gd name="connsiteY39" fmla="*/ 1860420 h 2845579"/>
                <a:gd name="connsiteX40" fmla="*/ 622240 w 1150722"/>
                <a:gd name="connsiteY40" fmla="*/ 2038024 h 2845579"/>
                <a:gd name="connsiteX41" fmla="*/ 587316 w 1150722"/>
                <a:gd name="connsiteY41" fmla="*/ 2206013 h 2845579"/>
                <a:gd name="connsiteX42" fmla="*/ 522883 w 1150722"/>
                <a:gd name="connsiteY42" fmla="*/ 2424951 h 2845579"/>
                <a:gd name="connsiteX43" fmla="*/ 435905 w 1150722"/>
                <a:gd name="connsiteY43" fmla="*/ 2675110 h 2845579"/>
                <a:gd name="connsiteX44" fmla="*/ 401147 w 1150722"/>
                <a:gd name="connsiteY44" fmla="*/ 2765459 h 2845579"/>
                <a:gd name="connsiteX45" fmla="*/ 404905 w 1150722"/>
                <a:gd name="connsiteY45" fmla="*/ 2784745 h 2845579"/>
                <a:gd name="connsiteX46" fmla="*/ 442371 w 1150722"/>
                <a:gd name="connsiteY46" fmla="*/ 2791929 h 2845579"/>
                <a:gd name="connsiteX47" fmla="*/ 552503 w 1150722"/>
                <a:gd name="connsiteY47" fmla="*/ 2809888 h 2845579"/>
                <a:gd name="connsiteX48" fmla="*/ 672471 w 1150722"/>
                <a:gd name="connsiteY48" fmla="*/ 2829063 h 2845579"/>
                <a:gd name="connsiteX49" fmla="*/ 809901 w 1150722"/>
                <a:gd name="connsiteY49" fmla="*/ 2843099 h 2845579"/>
                <a:gd name="connsiteX50" fmla="*/ 959710 w 1150722"/>
                <a:gd name="connsiteY50" fmla="*/ 2835805 h 2845579"/>
                <a:gd name="connsiteX51" fmla="*/ 1129522 w 1150722"/>
                <a:gd name="connsiteY51" fmla="*/ 2719428 h 2845579"/>
                <a:gd name="connsiteX52" fmla="*/ 1138750 w 1150722"/>
                <a:gd name="connsiteY52" fmla="*/ 2693898 h 2845579"/>
                <a:gd name="connsiteX53" fmla="*/ 1133998 w 1150722"/>
                <a:gd name="connsiteY53" fmla="*/ 2602941 h 2845579"/>
                <a:gd name="connsiteX54" fmla="*/ 1141016 w 1150722"/>
                <a:gd name="connsiteY54" fmla="*/ 2576638 h 2845579"/>
                <a:gd name="connsiteX55" fmla="*/ 1150686 w 1150722"/>
                <a:gd name="connsiteY55" fmla="*/ 2531491 h 2845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50722" h="2845579">
                  <a:moveTo>
                    <a:pt x="1150686" y="2531491"/>
                  </a:moveTo>
                  <a:cubicBezTo>
                    <a:pt x="1151294" y="2500932"/>
                    <a:pt x="1144110" y="2471313"/>
                    <a:pt x="1142895" y="2440920"/>
                  </a:cubicBezTo>
                  <a:cubicBezTo>
                    <a:pt x="1141126" y="2396105"/>
                    <a:pt x="1136816" y="2351345"/>
                    <a:pt x="1132119" y="2306695"/>
                  </a:cubicBezTo>
                  <a:cubicBezTo>
                    <a:pt x="1126040" y="2248839"/>
                    <a:pt x="1122338" y="2190761"/>
                    <a:pt x="1115154" y="2132960"/>
                  </a:cubicBezTo>
                  <a:cubicBezTo>
                    <a:pt x="1111673" y="2104943"/>
                    <a:pt x="1107860" y="2076650"/>
                    <a:pt x="1105484" y="2048302"/>
                  </a:cubicBezTo>
                  <a:cubicBezTo>
                    <a:pt x="1101671" y="2003321"/>
                    <a:pt x="1093493" y="1958727"/>
                    <a:pt x="1086419" y="1914077"/>
                  </a:cubicBezTo>
                  <a:cubicBezTo>
                    <a:pt x="1077081" y="1855226"/>
                    <a:pt x="1068902" y="1796153"/>
                    <a:pt x="1056745" y="1737910"/>
                  </a:cubicBezTo>
                  <a:cubicBezTo>
                    <a:pt x="1044478" y="1679003"/>
                    <a:pt x="1032210" y="1620207"/>
                    <a:pt x="1023092" y="1560748"/>
                  </a:cubicBezTo>
                  <a:cubicBezTo>
                    <a:pt x="1022318" y="1555664"/>
                    <a:pt x="1020605" y="1551962"/>
                    <a:pt x="1016185" y="1549530"/>
                  </a:cubicBezTo>
                  <a:cubicBezTo>
                    <a:pt x="1012538" y="1543065"/>
                    <a:pt x="1015079" y="1535771"/>
                    <a:pt x="1013201" y="1528974"/>
                  </a:cubicBezTo>
                  <a:cubicBezTo>
                    <a:pt x="1002149" y="1489353"/>
                    <a:pt x="993694" y="1449069"/>
                    <a:pt x="982753" y="1409448"/>
                  </a:cubicBezTo>
                  <a:cubicBezTo>
                    <a:pt x="947663" y="1282019"/>
                    <a:pt x="907545" y="1156194"/>
                    <a:pt x="861458" y="1032302"/>
                  </a:cubicBezTo>
                  <a:cubicBezTo>
                    <a:pt x="849246" y="995996"/>
                    <a:pt x="832226" y="961570"/>
                    <a:pt x="819571" y="925430"/>
                  </a:cubicBezTo>
                  <a:cubicBezTo>
                    <a:pt x="817472" y="921396"/>
                    <a:pt x="815040" y="917528"/>
                    <a:pt x="813327" y="913384"/>
                  </a:cubicBezTo>
                  <a:cubicBezTo>
                    <a:pt x="785421" y="845691"/>
                    <a:pt x="756355" y="778551"/>
                    <a:pt x="722978" y="713289"/>
                  </a:cubicBezTo>
                  <a:cubicBezTo>
                    <a:pt x="710379" y="688643"/>
                    <a:pt x="693746" y="666098"/>
                    <a:pt x="684573" y="639628"/>
                  </a:cubicBezTo>
                  <a:cubicBezTo>
                    <a:pt x="674018" y="634876"/>
                    <a:pt x="674515" y="622277"/>
                    <a:pt x="667276" y="615203"/>
                  </a:cubicBezTo>
                  <a:cubicBezTo>
                    <a:pt x="660701" y="603654"/>
                    <a:pt x="654014" y="592105"/>
                    <a:pt x="645504" y="581882"/>
                  </a:cubicBezTo>
                  <a:cubicBezTo>
                    <a:pt x="636442" y="571051"/>
                    <a:pt x="629092" y="559502"/>
                    <a:pt x="625998" y="545632"/>
                  </a:cubicBezTo>
                  <a:cubicBezTo>
                    <a:pt x="621853" y="527009"/>
                    <a:pt x="615111" y="509216"/>
                    <a:pt x="608978" y="491201"/>
                  </a:cubicBezTo>
                  <a:cubicBezTo>
                    <a:pt x="605496" y="476392"/>
                    <a:pt x="596489" y="464179"/>
                    <a:pt x="589692" y="450972"/>
                  </a:cubicBezTo>
                  <a:cubicBezTo>
                    <a:pt x="589692" y="450972"/>
                    <a:pt x="589692" y="450972"/>
                    <a:pt x="589692" y="450972"/>
                  </a:cubicBezTo>
                  <a:cubicBezTo>
                    <a:pt x="587813" y="438760"/>
                    <a:pt x="585990" y="426548"/>
                    <a:pt x="584111" y="414280"/>
                  </a:cubicBezTo>
                  <a:cubicBezTo>
                    <a:pt x="576154" y="397150"/>
                    <a:pt x="579414" y="377643"/>
                    <a:pt x="573225" y="360292"/>
                  </a:cubicBezTo>
                  <a:cubicBezTo>
                    <a:pt x="567257" y="343659"/>
                    <a:pt x="571954" y="324207"/>
                    <a:pt x="559355" y="309453"/>
                  </a:cubicBezTo>
                  <a:cubicBezTo>
                    <a:pt x="531835" y="324870"/>
                    <a:pt x="500890" y="326252"/>
                    <a:pt x="470829" y="331004"/>
                  </a:cubicBezTo>
                  <a:cubicBezTo>
                    <a:pt x="465911" y="331778"/>
                    <a:pt x="462319" y="328352"/>
                    <a:pt x="458396" y="325589"/>
                  </a:cubicBezTo>
                  <a:cubicBezTo>
                    <a:pt x="422035" y="299783"/>
                    <a:pt x="385674" y="273976"/>
                    <a:pt x="349092" y="248502"/>
                  </a:cubicBezTo>
                  <a:cubicBezTo>
                    <a:pt x="263827" y="189264"/>
                    <a:pt x="178451" y="130191"/>
                    <a:pt x="93131" y="71064"/>
                  </a:cubicBezTo>
                  <a:cubicBezTo>
                    <a:pt x="68153" y="53712"/>
                    <a:pt x="38479" y="39234"/>
                    <a:pt x="48094" y="0"/>
                  </a:cubicBezTo>
                  <a:cubicBezTo>
                    <a:pt x="35937" y="6907"/>
                    <a:pt x="29914" y="20059"/>
                    <a:pt x="19249" y="28459"/>
                  </a:cubicBezTo>
                  <a:cubicBezTo>
                    <a:pt x="-5452" y="52110"/>
                    <a:pt x="-5452" y="52110"/>
                    <a:pt x="13944" y="80955"/>
                  </a:cubicBezTo>
                  <a:cubicBezTo>
                    <a:pt x="14883" y="82392"/>
                    <a:pt x="15546" y="84050"/>
                    <a:pt x="16431" y="85486"/>
                  </a:cubicBezTo>
                  <a:cubicBezTo>
                    <a:pt x="62904" y="160695"/>
                    <a:pt x="109764" y="235626"/>
                    <a:pt x="155740" y="311111"/>
                  </a:cubicBezTo>
                  <a:cubicBezTo>
                    <a:pt x="234484" y="440584"/>
                    <a:pt x="311019" y="571383"/>
                    <a:pt x="381530" y="705498"/>
                  </a:cubicBezTo>
                  <a:cubicBezTo>
                    <a:pt x="446570" y="829168"/>
                    <a:pt x="505753" y="955381"/>
                    <a:pt x="552282" y="1087506"/>
                  </a:cubicBezTo>
                  <a:cubicBezTo>
                    <a:pt x="577259" y="1158459"/>
                    <a:pt x="598036" y="1230462"/>
                    <a:pt x="615111" y="1303570"/>
                  </a:cubicBezTo>
                  <a:cubicBezTo>
                    <a:pt x="623898" y="1341257"/>
                    <a:pt x="629424" y="1379718"/>
                    <a:pt x="635613" y="1418068"/>
                  </a:cubicBezTo>
                  <a:cubicBezTo>
                    <a:pt x="650533" y="1510959"/>
                    <a:pt x="655285" y="1604348"/>
                    <a:pt x="655119" y="1698068"/>
                  </a:cubicBezTo>
                  <a:cubicBezTo>
                    <a:pt x="655009" y="1752277"/>
                    <a:pt x="653738" y="1806597"/>
                    <a:pt x="647549" y="1860420"/>
                  </a:cubicBezTo>
                  <a:cubicBezTo>
                    <a:pt x="640752" y="1919769"/>
                    <a:pt x="633181" y="1979062"/>
                    <a:pt x="622240" y="2038024"/>
                  </a:cubicBezTo>
                  <a:cubicBezTo>
                    <a:pt x="611796" y="2094333"/>
                    <a:pt x="601683" y="2150698"/>
                    <a:pt x="587316" y="2206013"/>
                  </a:cubicBezTo>
                  <a:cubicBezTo>
                    <a:pt x="568196" y="2279618"/>
                    <a:pt x="546369" y="2352505"/>
                    <a:pt x="522883" y="2424951"/>
                  </a:cubicBezTo>
                  <a:cubicBezTo>
                    <a:pt x="495641" y="2509000"/>
                    <a:pt x="465856" y="2592055"/>
                    <a:pt x="435905" y="2675110"/>
                  </a:cubicBezTo>
                  <a:cubicBezTo>
                    <a:pt x="424964" y="2705448"/>
                    <a:pt x="412420" y="2735232"/>
                    <a:pt x="401147" y="2765459"/>
                  </a:cubicBezTo>
                  <a:cubicBezTo>
                    <a:pt x="398605" y="2772201"/>
                    <a:pt x="392029" y="2783750"/>
                    <a:pt x="404905" y="2784745"/>
                  </a:cubicBezTo>
                  <a:cubicBezTo>
                    <a:pt x="417890" y="2785684"/>
                    <a:pt x="429716" y="2790160"/>
                    <a:pt x="442371" y="2791929"/>
                  </a:cubicBezTo>
                  <a:cubicBezTo>
                    <a:pt x="479173" y="2797068"/>
                    <a:pt x="515810" y="2803865"/>
                    <a:pt x="552503" y="2809888"/>
                  </a:cubicBezTo>
                  <a:cubicBezTo>
                    <a:pt x="592455" y="2816464"/>
                    <a:pt x="632297" y="2823924"/>
                    <a:pt x="672471" y="2829063"/>
                  </a:cubicBezTo>
                  <a:cubicBezTo>
                    <a:pt x="718115" y="2834865"/>
                    <a:pt x="764091" y="2838623"/>
                    <a:pt x="809901" y="2843099"/>
                  </a:cubicBezTo>
                  <a:cubicBezTo>
                    <a:pt x="860187" y="2848017"/>
                    <a:pt x="910252" y="2845641"/>
                    <a:pt x="959710" y="2835805"/>
                  </a:cubicBezTo>
                  <a:cubicBezTo>
                    <a:pt x="1032707" y="2821271"/>
                    <a:pt x="1086585" y="2778169"/>
                    <a:pt x="1129522" y="2719428"/>
                  </a:cubicBezTo>
                  <a:cubicBezTo>
                    <a:pt x="1135048" y="2711858"/>
                    <a:pt x="1139524" y="2704453"/>
                    <a:pt x="1138750" y="2693898"/>
                  </a:cubicBezTo>
                  <a:cubicBezTo>
                    <a:pt x="1136485" y="2663616"/>
                    <a:pt x="1135490" y="2633279"/>
                    <a:pt x="1133998" y="2602941"/>
                  </a:cubicBezTo>
                  <a:cubicBezTo>
                    <a:pt x="1135379" y="2593934"/>
                    <a:pt x="1135545" y="2585203"/>
                    <a:pt x="1141016" y="2576638"/>
                  </a:cubicBezTo>
                  <a:cubicBezTo>
                    <a:pt x="1149471" y="2563265"/>
                    <a:pt x="1150355" y="2547571"/>
                    <a:pt x="1150686" y="2531491"/>
                  </a:cubicBezTo>
                  <a:close/>
                </a:path>
              </a:pathLst>
            </a:custGeom>
            <a:solidFill>
              <a:srgbClr val="FFFFFF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432">
              <a:extLst>
                <a:ext uri="{FF2B5EF4-FFF2-40B4-BE49-F238E27FC236}">
                  <a16:creationId xmlns:a16="http://schemas.microsoft.com/office/drawing/2014/main" id="{E8050581-951E-4244-B035-68FB39FC5B0C}"/>
                </a:ext>
              </a:extLst>
            </p:cNvPr>
            <p:cNvSpPr/>
            <p:nvPr/>
          </p:nvSpPr>
          <p:spPr>
            <a:xfrm>
              <a:off x="1698682" y="1796216"/>
              <a:ext cx="372968" cy="519920"/>
            </a:xfrm>
            <a:custGeom>
              <a:avLst/>
              <a:gdLst>
                <a:gd name="connsiteX0" fmla="*/ 895767 w 900533"/>
                <a:gd name="connsiteY0" fmla="*/ 304477 h 1255350"/>
                <a:gd name="connsiteX1" fmla="*/ 890628 w 900533"/>
                <a:gd name="connsiteY1" fmla="*/ 382779 h 1255350"/>
                <a:gd name="connsiteX2" fmla="*/ 879576 w 900533"/>
                <a:gd name="connsiteY2" fmla="*/ 446770 h 1255350"/>
                <a:gd name="connsiteX3" fmla="*/ 877974 w 900533"/>
                <a:gd name="connsiteY3" fmla="*/ 460529 h 1255350"/>
                <a:gd name="connsiteX4" fmla="*/ 876869 w 900533"/>
                <a:gd name="connsiteY4" fmla="*/ 542811 h 1255350"/>
                <a:gd name="connsiteX5" fmla="*/ 868580 w 900533"/>
                <a:gd name="connsiteY5" fmla="*/ 676981 h 1255350"/>
                <a:gd name="connsiteX6" fmla="*/ 820228 w 900533"/>
                <a:gd name="connsiteY6" fmla="*/ 838615 h 1255350"/>
                <a:gd name="connsiteX7" fmla="*/ 753585 w 900533"/>
                <a:gd name="connsiteY7" fmla="*/ 940679 h 1255350"/>
                <a:gd name="connsiteX8" fmla="*/ 695728 w 900533"/>
                <a:gd name="connsiteY8" fmla="*/ 1044456 h 1255350"/>
                <a:gd name="connsiteX9" fmla="*/ 624443 w 900533"/>
                <a:gd name="connsiteY9" fmla="*/ 1090598 h 1255350"/>
                <a:gd name="connsiteX10" fmla="*/ 592614 w 900533"/>
                <a:gd name="connsiteY10" fmla="*/ 1118614 h 1255350"/>
                <a:gd name="connsiteX11" fmla="*/ 581894 w 900533"/>
                <a:gd name="connsiteY11" fmla="*/ 1229520 h 1255350"/>
                <a:gd name="connsiteX12" fmla="*/ 571339 w 900533"/>
                <a:gd name="connsiteY12" fmla="*/ 1240406 h 1255350"/>
                <a:gd name="connsiteX13" fmla="*/ 497789 w 900533"/>
                <a:gd name="connsiteY13" fmla="*/ 1255216 h 1255350"/>
                <a:gd name="connsiteX14" fmla="*/ 475188 w 900533"/>
                <a:gd name="connsiteY14" fmla="*/ 1247258 h 1255350"/>
                <a:gd name="connsiteX15" fmla="*/ 208450 w 900533"/>
                <a:gd name="connsiteY15" fmla="*/ 1061200 h 1255350"/>
                <a:gd name="connsiteX16" fmla="*/ 84006 w 900533"/>
                <a:gd name="connsiteY16" fmla="*/ 973724 h 1255350"/>
                <a:gd name="connsiteX17" fmla="*/ 70633 w 900533"/>
                <a:gd name="connsiteY17" fmla="*/ 920067 h 1255350"/>
                <a:gd name="connsiteX18" fmla="*/ 71738 w 900533"/>
                <a:gd name="connsiteY18" fmla="*/ 723841 h 1255350"/>
                <a:gd name="connsiteX19" fmla="*/ 75717 w 900533"/>
                <a:gd name="connsiteY19" fmla="*/ 675157 h 1255350"/>
                <a:gd name="connsiteX20" fmla="*/ 59637 w 900533"/>
                <a:gd name="connsiteY20" fmla="*/ 607685 h 1255350"/>
                <a:gd name="connsiteX21" fmla="*/ 13053 w 900533"/>
                <a:gd name="connsiteY21" fmla="*/ 500206 h 1255350"/>
                <a:gd name="connsiteX22" fmla="*/ 398 w 900533"/>
                <a:gd name="connsiteY22" fmla="*/ 359405 h 1255350"/>
                <a:gd name="connsiteX23" fmla="*/ 35599 w 900533"/>
                <a:gd name="connsiteY23" fmla="*/ 296740 h 1255350"/>
                <a:gd name="connsiteX24" fmla="*/ 112962 w 900533"/>
                <a:gd name="connsiteY24" fmla="*/ 313153 h 1255350"/>
                <a:gd name="connsiteX25" fmla="*/ 162585 w 900533"/>
                <a:gd name="connsiteY25" fmla="*/ 422014 h 1255350"/>
                <a:gd name="connsiteX26" fmla="*/ 171150 w 900533"/>
                <a:gd name="connsiteY26" fmla="*/ 484346 h 1255350"/>
                <a:gd name="connsiteX27" fmla="*/ 179384 w 900533"/>
                <a:gd name="connsiteY27" fmla="*/ 495840 h 1255350"/>
                <a:gd name="connsiteX28" fmla="*/ 187120 w 900533"/>
                <a:gd name="connsiteY28" fmla="*/ 484070 h 1255350"/>
                <a:gd name="connsiteX29" fmla="*/ 213479 w 900533"/>
                <a:gd name="connsiteY29" fmla="*/ 328957 h 1255350"/>
                <a:gd name="connsiteX30" fmla="*/ 282553 w 900533"/>
                <a:gd name="connsiteY30" fmla="*/ 102061 h 1255350"/>
                <a:gd name="connsiteX31" fmla="*/ 445900 w 900533"/>
                <a:gd name="connsiteY31" fmla="*/ 329 h 1255350"/>
                <a:gd name="connsiteX32" fmla="*/ 641684 w 900533"/>
                <a:gd name="connsiteY32" fmla="*/ 24588 h 1255350"/>
                <a:gd name="connsiteX33" fmla="*/ 740323 w 900533"/>
                <a:gd name="connsiteY33" fmla="*/ 39342 h 1255350"/>
                <a:gd name="connsiteX34" fmla="*/ 803374 w 900533"/>
                <a:gd name="connsiteY34" fmla="*/ 53599 h 1255350"/>
                <a:gd name="connsiteX35" fmla="*/ 867254 w 900533"/>
                <a:gd name="connsiteY35" fmla="*/ 115158 h 1255350"/>
                <a:gd name="connsiteX36" fmla="*/ 895601 w 900533"/>
                <a:gd name="connsiteY36" fmla="*/ 219377 h 1255350"/>
                <a:gd name="connsiteX37" fmla="*/ 895767 w 900533"/>
                <a:gd name="connsiteY37" fmla="*/ 304477 h 1255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00533" h="1255350">
                  <a:moveTo>
                    <a:pt x="895767" y="304477"/>
                  </a:moveTo>
                  <a:cubicBezTo>
                    <a:pt x="889081" y="330283"/>
                    <a:pt x="894165" y="356863"/>
                    <a:pt x="890628" y="382779"/>
                  </a:cubicBezTo>
                  <a:cubicBezTo>
                    <a:pt x="887699" y="404165"/>
                    <a:pt x="886484" y="425992"/>
                    <a:pt x="879576" y="446770"/>
                  </a:cubicBezTo>
                  <a:cubicBezTo>
                    <a:pt x="878140" y="451080"/>
                    <a:pt x="878084" y="455943"/>
                    <a:pt x="877974" y="460529"/>
                  </a:cubicBezTo>
                  <a:cubicBezTo>
                    <a:pt x="877421" y="487938"/>
                    <a:pt x="875598" y="515457"/>
                    <a:pt x="876869" y="542811"/>
                  </a:cubicBezTo>
                  <a:cubicBezTo>
                    <a:pt x="878913" y="587903"/>
                    <a:pt x="872669" y="632552"/>
                    <a:pt x="868580" y="676981"/>
                  </a:cubicBezTo>
                  <a:cubicBezTo>
                    <a:pt x="863441" y="733401"/>
                    <a:pt x="851615" y="789434"/>
                    <a:pt x="820228" y="838615"/>
                  </a:cubicBezTo>
                  <a:cubicBezTo>
                    <a:pt x="798400" y="872876"/>
                    <a:pt x="772704" y="904539"/>
                    <a:pt x="753585" y="940679"/>
                  </a:cubicBezTo>
                  <a:cubicBezTo>
                    <a:pt x="735018" y="975658"/>
                    <a:pt x="715622" y="1010251"/>
                    <a:pt x="695728" y="1044456"/>
                  </a:cubicBezTo>
                  <a:cubicBezTo>
                    <a:pt x="679979" y="1071533"/>
                    <a:pt x="659202" y="1091261"/>
                    <a:pt x="624443" y="1090598"/>
                  </a:cubicBezTo>
                  <a:cubicBezTo>
                    <a:pt x="598250" y="1090100"/>
                    <a:pt x="595156" y="1092753"/>
                    <a:pt x="592614" y="1118614"/>
                  </a:cubicBezTo>
                  <a:cubicBezTo>
                    <a:pt x="588967" y="1155583"/>
                    <a:pt x="580015" y="1192054"/>
                    <a:pt x="581894" y="1229520"/>
                  </a:cubicBezTo>
                  <a:cubicBezTo>
                    <a:pt x="579959" y="1234659"/>
                    <a:pt x="576755" y="1238748"/>
                    <a:pt x="571339" y="1240406"/>
                  </a:cubicBezTo>
                  <a:cubicBezTo>
                    <a:pt x="547301" y="1247645"/>
                    <a:pt x="522711" y="1252453"/>
                    <a:pt x="497789" y="1255216"/>
                  </a:cubicBezTo>
                  <a:cubicBezTo>
                    <a:pt x="489279" y="1256155"/>
                    <a:pt x="482040" y="1252066"/>
                    <a:pt x="475188" y="1247258"/>
                  </a:cubicBezTo>
                  <a:cubicBezTo>
                    <a:pt x="386275" y="1185202"/>
                    <a:pt x="297197" y="1123422"/>
                    <a:pt x="208450" y="1061200"/>
                  </a:cubicBezTo>
                  <a:cubicBezTo>
                    <a:pt x="166950" y="1032078"/>
                    <a:pt x="125119" y="1003454"/>
                    <a:pt x="84006" y="973724"/>
                  </a:cubicBezTo>
                  <a:cubicBezTo>
                    <a:pt x="64444" y="959578"/>
                    <a:pt x="61018" y="943276"/>
                    <a:pt x="70633" y="920067"/>
                  </a:cubicBezTo>
                  <a:cubicBezTo>
                    <a:pt x="70965" y="854640"/>
                    <a:pt x="70965" y="789268"/>
                    <a:pt x="71738" y="723841"/>
                  </a:cubicBezTo>
                  <a:cubicBezTo>
                    <a:pt x="71904" y="707595"/>
                    <a:pt x="74888" y="691403"/>
                    <a:pt x="75717" y="675157"/>
                  </a:cubicBezTo>
                  <a:cubicBezTo>
                    <a:pt x="76933" y="651340"/>
                    <a:pt x="80469" y="629237"/>
                    <a:pt x="59637" y="607685"/>
                  </a:cubicBezTo>
                  <a:cubicBezTo>
                    <a:pt x="31675" y="578840"/>
                    <a:pt x="22447" y="539330"/>
                    <a:pt x="13053" y="500206"/>
                  </a:cubicBezTo>
                  <a:cubicBezTo>
                    <a:pt x="1835" y="453512"/>
                    <a:pt x="-1204" y="406873"/>
                    <a:pt x="398" y="359405"/>
                  </a:cubicBezTo>
                  <a:cubicBezTo>
                    <a:pt x="1283" y="332383"/>
                    <a:pt x="11671" y="310776"/>
                    <a:pt x="35599" y="296740"/>
                  </a:cubicBezTo>
                  <a:cubicBezTo>
                    <a:pt x="65107" y="284528"/>
                    <a:pt x="90416" y="294143"/>
                    <a:pt x="112962" y="313153"/>
                  </a:cubicBezTo>
                  <a:cubicBezTo>
                    <a:pt x="146504" y="341390"/>
                    <a:pt x="157943" y="380790"/>
                    <a:pt x="162585" y="422014"/>
                  </a:cubicBezTo>
                  <a:cubicBezTo>
                    <a:pt x="164906" y="442902"/>
                    <a:pt x="171813" y="463071"/>
                    <a:pt x="171150" y="484346"/>
                  </a:cubicBezTo>
                  <a:cubicBezTo>
                    <a:pt x="170984" y="489596"/>
                    <a:pt x="172753" y="495840"/>
                    <a:pt x="179384" y="495840"/>
                  </a:cubicBezTo>
                  <a:cubicBezTo>
                    <a:pt x="186567" y="495896"/>
                    <a:pt x="186402" y="488878"/>
                    <a:pt x="187120" y="484070"/>
                  </a:cubicBezTo>
                  <a:cubicBezTo>
                    <a:pt x="194580" y="432126"/>
                    <a:pt x="203366" y="380403"/>
                    <a:pt x="213479" y="328957"/>
                  </a:cubicBezTo>
                  <a:cubicBezTo>
                    <a:pt x="228786" y="251041"/>
                    <a:pt x="245087" y="173457"/>
                    <a:pt x="282553" y="102061"/>
                  </a:cubicBezTo>
                  <a:cubicBezTo>
                    <a:pt x="317311" y="35861"/>
                    <a:pt x="371576" y="3644"/>
                    <a:pt x="445900" y="329"/>
                  </a:cubicBezTo>
                  <a:cubicBezTo>
                    <a:pt x="512819" y="-2655"/>
                    <a:pt x="576589" y="15415"/>
                    <a:pt x="641684" y="24588"/>
                  </a:cubicBezTo>
                  <a:cubicBezTo>
                    <a:pt x="674619" y="29229"/>
                    <a:pt x="707333" y="35087"/>
                    <a:pt x="740323" y="39342"/>
                  </a:cubicBezTo>
                  <a:cubicBezTo>
                    <a:pt x="761818" y="42105"/>
                    <a:pt x="782983" y="46305"/>
                    <a:pt x="803374" y="53599"/>
                  </a:cubicBezTo>
                  <a:cubicBezTo>
                    <a:pt x="833821" y="64485"/>
                    <a:pt x="853881" y="86644"/>
                    <a:pt x="867254" y="115158"/>
                  </a:cubicBezTo>
                  <a:cubicBezTo>
                    <a:pt x="882726" y="148203"/>
                    <a:pt x="892120" y="183403"/>
                    <a:pt x="895601" y="219377"/>
                  </a:cubicBezTo>
                  <a:cubicBezTo>
                    <a:pt x="898309" y="247560"/>
                    <a:pt x="905106" y="276184"/>
                    <a:pt x="895767" y="304477"/>
                  </a:cubicBezTo>
                  <a:close/>
                </a:path>
              </a:pathLst>
            </a:custGeom>
            <a:solidFill>
              <a:srgbClr val="F9C0A4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433">
              <a:extLst>
                <a:ext uri="{FF2B5EF4-FFF2-40B4-BE49-F238E27FC236}">
                  <a16:creationId xmlns:a16="http://schemas.microsoft.com/office/drawing/2014/main" id="{8E1887EE-1D53-4917-AC48-8FB86736B364}"/>
                </a:ext>
              </a:extLst>
            </p:cNvPr>
            <p:cNvSpPr/>
            <p:nvPr/>
          </p:nvSpPr>
          <p:spPr>
            <a:xfrm>
              <a:off x="1711563" y="1665800"/>
              <a:ext cx="371782" cy="339891"/>
            </a:xfrm>
            <a:custGeom>
              <a:avLst/>
              <a:gdLst>
                <a:gd name="connsiteX0" fmla="*/ 864666 w 897671"/>
                <a:gd name="connsiteY0" fmla="*/ 619366 h 820668"/>
                <a:gd name="connsiteX1" fmla="*/ 852012 w 897671"/>
                <a:gd name="connsiteY1" fmla="*/ 492933 h 820668"/>
                <a:gd name="connsiteX2" fmla="*/ 819906 w 897671"/>
                <a:gd name="connsiteY2" fmla="*/ 411204 h 820668"/>
                <a:gd name="connsiteX3" fmla="*/ 744753 w 897671"/>
                <a:gd name="connsiteY3" fmla="*/ 365670 h 820668"/>
                <a:gd name="connsiteX4" fmla="*/ 625779 w 897671"/>
                <a:gd name="connsiteY4" fmla="*/ 348595 h 820668"/>
                <a:gd name="connsiteX5" fmla="*/ 487189 w 897671"/>
                <a:gd name="connsiteY5" fmla="*/ 323728 h 820668"/>
                <a:gd name="connsiteX6" fmla="*/ 288476 w 897671"/>
                <a:gd name="connsiteY6" fmla="*/ 372743 h 820668"/>
                <a:gd name="connsiteX7" fmla="*/ 225259 w 897671"/>
                <a:gd name="connsiteY7" fmla="*/ 491386 h 820668"/>
                <a:gd name="connsiteX8" fmla="*/ 179117 w 897671"/>
                <a:gd name="connsiteY8" fmla="*/ 692419 h 820668"/>
                <a:gd name="connsiteX9" fmla="*/ 159390 w 897671"/>
                <a:gd name="connsiteY9" fmla="*/ 808685 h 820668"/>
                <a:gd name="connsiteX10" fmla="*/ 150990 w 897671"/>
                <a:gd name="connsiteY10" fmla="*/ 820124 h 820668"/>
                <a:gd name="connsiteX11" fmla="*/ 133860 w 897671"/>
                <a:gd name="connsiteY11" fmla="*/ 805038 h 820668"/>
                <a:gd name="connsiteX12" fmla="*/ 111701 w 897671"/>
                <a:gd name="connsiteY12" fmla="*/ 680704 h 820668"/>
                <a:gd name="connsiteX13" fmla="*/ 4442 w 897671"/>
                <a:gd name="connsiteY13" fmla="*/ 611796 h 820668"/>
                <a:gd name="connsiteX14" fmla="*/ 1569 w 897671"/>
                <a:gd name="connsiteY14" fmla="*/ 528299 h 820668"/>
                <a:gd name="connsiteX15" fmla="*/ 59978 w 897671"/>
                <a:gd name="connsiteY15" fmla="*/ 299138 h 820668"/>
                <a:gd name="connsiteX16" fmla="*/ 187019 w 897671"/>
                <a:gd name="connsiteY16" fmla="*/ 120926 h 820668"/>
                <a:gd name="connsiteX17" fmla="*/ 296709 w 897671"/>
                <a:gd name="connsiteY17" fmla="*/ 58980 h 820668"/>
                <a:gd name="connsiteX18" fmla="*/ 490338 w 897671"/>
                <a:gd name="connsiteY18" fmla="*/ 3887 h 820668"/>
                <a:gd name="connsiteX19" fmla="*/ 670429 w 897671"/>
                <a:gd name="connsiteY19" fmla="*/ 28919 h 820668"/>
                <a:gd name="connsiteX20" fmla="*/ 769454 w 897671"/>
                <a:gd name="connsiteY20" fmla="*/ 134023 h 820668"/>
                <a:gd name="connsiteX21" fmla="*/ 874723 w 897671"/>
                <a:gd name="connsiteY21" fmla="*/ 359813 h 820668"/>
                <a:gd name="connsiteX22" fmla="*/ 893788 w 897671"/>
                <a:gd name="connsiteY22" fmla="*/ 502769 h 820668"/>
                <a:gd name="connsiteX23" fmla="*/ 869474 w 897671"/>
                <a:gd name="connsiteY23" fmla="*/ 614835 h 820668"/>
                <a:gd name="connsiteX24" fmla="*/ 864666 w 897671"/>
                <a:gd name="connsiteY24" fmla="*/ 619366 h 820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97671" h="820668">
                  <a:moveTo>
                    <a:pt x="864666" y="619366"/>
                  </a:moveTo>
                  <a:cubicBezTo>
                    <a:pt x="864777" y="576761"/>
                    <a:pt x="860301" y="534488"/>
                    <a:pt x="852012" y="492933"/>
                  </a:cubicBezTo>
                  <a:cubicBezTo>
                    <a:pt x="846265" y="464198"/>
                    <a:pt x="837202" y="435573"/>
                    <a:pt x="819906" y="411204"/>
                  </a:cubicBezTo>
                  <a:cubicBezTo>
                    <a:pt x="801670" y="385508"/>
                    <a:pt x="775643" y="371141"/>
                    <a:pt x="744753" y="365670"/>
                  </a:cubicBezTo>
                  <a:cubicBezTo>
                    <a:pt x="705298" y="358597"/>
                    <a:pt x="665400" y="354563"/>
                    <a:pt x="625779" y="348595"/>
                  </a:cubicBezTo>
                  <a:cubicBezTo>
                    <a:pt x="579361" y="341577"/>
                    <a:pt x="533717" y="328702"/>
                    <a:pt x="487189" y="323728"/>
                  </a:cubicBezTo>
                  <a:cubicBezTo>
                    <a:pt x="415793" y="316103"/>
                    <a:pt x="343901" y="313947"/>
                    <a:pt x="288476" y="372743"/>
                  </a:cubicBezTo>
                  <a:cubicBezTo>
                    <a:pt x="256757" y="406341"/>
                    <a:pt x="239074" y="448228"/>
                    <a:pt x="225259" y="491386"/>
                  </a:cubicBezTo>
                  <a:cubicBezTo>
                    <a:pt x="204260" y="557034"/>
                    <a:pt x="189616" y="624229"/>
                    <a:pt x="179117" y="692419"/>
                  </a:cubicBezTo>
                  <a:cubicBezTo>
                    <a:pt x="173149" y="731267"/>
                    <a:pt x="166242" y="770004"/>
                    <a:pt x="159390" y="808685"/>
                  </a:cubicBezTo>
                  <a:cubicBezTo>
                    <a:pt x="158561" y="813438"/>
                    <a:pt x="160495" y="823053"/>
                    <a:pt x="150990" y="820124"/>
                  </a:cubicBezTo>
                  <a:cubicBezTo>
                    <a:pt x="143917" y="817969"/>
                    <a:pt x="134523" y="818521"/>
                    <a:pt x="133860" y="805038"/>
                  </a:cubicBezTo>
                  <a:cubicBezTo>
                    <a:pt x="131870" y="762765"/>
                    <a:pt x="127836" y="720546"/>
                    <a:pt x="111701" y="680704"/>
                  </a:cubicBezTo>
                  <a:cubicBezTo>
                    <a:pt x="90536" y="628484"/>
                    <a:pt x="61801" y="610083"/>
                    <a:pt x="4442" y="611796"/>
                  </a:cubicBezTo>
                  <a:cubicBezTo>
                    <a:pt x="-1747" y="584166"/>
                    <a:pt x="-200" y="555984"/>
                    <a:pt x="1569" y="528299"/>
                  </a:cubicBezTo>
                  <a:cubicBezTo>
                    <a:pt x="6652" y="448449"/>
                    <a:pt x="25551" y="371804"/>
                    <a:pt x="59978" y="299138"/>
                  </a:cubicBezTo>
                  <a:cubicBezTo>
                    <a:pt x="91752" y="232053"/>
                    <a:pt x="131539" y="170936"/>
                    <a:pt x="187019" y="120926"/>
                  </a:cubicBezTo>
                  <a:cubicBezTo>
                    <a:pt x="218904" y="92136"/>
                    <a:pt x="257696" y="75392"/>
                    <a:pt x="296709" y="58980"/>
                  </a:cubicBezTo>
                  <a:cubicBezTo>
                    <a:pt x="359042" y="32732"/>
                    <a:pt x="422977" y="11181"/>
                    <a:pt x="490338" y="3887"/>
                  </a:cubicBezTo>
                  <a:cubicBezTo>
                    <a:pt x="552008" y="-2800"/>
                    <a:pt x="613788" y="-4402"/>
                    <a:pt x="670429" y="28919"/>
                  </a:cubicBezTo>
                  <a:cubicBezTo>
                    <a:pt x="713752" y="54394"/>
                    <a:pt x="743372" y="92523"/>
                    <a:pt x="769454" y="134023"/>
                  </a:cubicBezTo>
                  <a:cubicBezTo>
                    <a:pt x="814048" y="204865"/>
                    <a:pt x="841402" y="283720"/>
                    <a:pt x="874723" y="359813"/>
                  </a:cubicBezTo>
                  <a:cubicBezTo>
                    <a:pt x="894893" y="405954"/>
                    <a:pt x="903237" y="453256"/>
                    <a:pt x="893788" y="502769"/>
                  </a:cubicBezTo>
                  <a:cubicBezTo>
                    <a:pt x="886659" y="540290"/>
                    <a:pt x="877818" y="577535"/>
                    <a:pt x="869474" y="614835"/>
                  </a:cubicBezTo>
                  <a:cubicBezTo>
                    <a:pt x="869087" y="616603"/>
                    <a:pt x="866324" y="617874"/>
                    <a:pt x="864666" y="619366"/>
                  </a:cubicBezTo>
                  <a:close/>
                </a:path>
              </a:pathLst>
            </a:custGeom>
            <a:solidFill>
              <a:srgbClr val="130D0A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434">
              <a:extLst>
                <a:ext uri="{FF2B5EF4-FFF2-40B4-BE49-F238E27FC236}">
                  <a16:creationId xmlns:a16="http://schemas.microsoft.com/office/drawing/2014/main" id="{4E2B0FED-9696-495D-BBA9-1BE78C0B6B25}"/>
                </a:ext>
              </a:extLst>
            </p:cNvPr>
            <p:cNvSpPr/>
            <p:nvPr/>
          </p:nvSpPr>
          <p:spPr>
            <a:xfrm>
              <a:off x="1894737" y="2333316"/>
              <a:ext cx="289844" cy="959683"/>
            </a:xfrm>
            <a:custGeom>
              <a:avLst/>
              <a:gdLst>
                <a:gd name="connsiteX0" fmla="*/ 683050 w 699829"/>
                <a:gd name="connsiteY0" fmla="*/ 2226176 h 2317160"/>
                <a:gd name="connsiteX1" fmla="*/ 650170 w 699829"/>
                <a:gd name="connsiteY1" fmla="*/ 2288288 h 2317160"/>
                <a:gd name="connsiteX2" fmla="*/ 645086 w 699829"/>
                <a:gd name="connsiteY2" fmla="*/ 2299340 h 2317160"/>
                <a:gd name="connsiteX3" fmla="*/ 617622 w 699829"/>
                <a:gd name="connsiteY3" fmla="*/ 2304645 h 2317160"/>
                <a:gd name="connsiteX4" fmla="*/ 476877 w 699829"/>
                <a:gd name="connsiteY4" fmla="*/ 2162518 h 2317160"/>
                <a:gd name="connsiteX5" fmla="*/ 461128 w 699829"/>
                <a:gd name="connsiteY5" fmla="*/ 2130633 h 2317160"/>
                <a:gd name="connsiteX6" fmla="*/ 417031 w 699829"/>
                <a:gd name="connsiteY6" fmla="*/ 1888707 h 2317160"/>
                <a:gd name="connsiteX7" fmla="*/ 377023 w 699829"/>
                <a:gd name="connsiteY7" fmla="*/ 1681816 h 2317160"/>
                <a:gd name="connsiteX8" fmla="*/ 339999 w 699829"/>
                <a:gd name="connsiteY8" fmla="*/ 1477908 h 2317160"/>
                <a:gd name="connsiteX9" fmla="*/ 306512 w 699829"/>
                <a:gd name="connsiteY9" fmla="*/ 1306991 h 2317160"/>
                <a:gd name="connsiteX10" fmla="*/ 274019 w 699829"/>
                <a:gd name="connsiteY10" fmla="*/ 1129055 h 2317160"/>
                <a:gd name="connsiteX11" fmla="*/ 241361 w 699829"/>
                <a:gd name="connsiteY11" fmla="*/ 958525 h 2317160"/>
                <a:gd name="connsiteX12" fmla="*/ 220915 w 699829"/>
                <a:gd name="connsiteY12" fmla="*/ 847287 h 2317160"/>
                <a:gd name="connsiteX13" fmla="*/ 199971 w 699829"/>
                <a:gd name="connsiteY13" fmla="*/ 737873 h 2317160"/>
                <a:gd name="connsiteX14" fmla="*/ 178807 w 699829"/>
                <a:gd name="connsiteY14" fmla="*/ 623265 h 2317160"/>
                <a:gd name="connsiteX15" fmla="*/ 152669 w 699829"/>
                <a:gd name="connsiteY15" fmla="*/ 488322 h 2317160"/>
                <a:gd name="connsiteX16" fmla="*/ 130400 w 699829"/>
                <a:gd name="connsiteY16" fmla="*/ 366751 h 2317160"/>
                <a:gd name="connsiteX17" fmla="*/ 106417 w 699829"/>
                <a:gd name="connsiteY17" fmla="*/ 238162 h 2317160"/>
                <a:gd name="connsiteX18" fmla="*/ 95476 w 699829"/>
                <a:gd name="connsiteY18" fmla="*/ 220756 h 2317160"/>
                <a:gd name="connsiteX19" fmla="*/ 8940 w 699829"/>
                <a:gd name="connsiteY19" fmla="*/ 139690 h 2317160"/>
                <a:gd name="connsiteX20" fmla="*/ 2971 w 699829"/>
                <a:gd name="connsiteY20" fmla="*/ 113718 h 2317160"/>
                <a:gd name="connsiteX21" fmla="*/ 45466 w 699829"/>
                <a:gd name="connsiteY21" fmla="*/ 10991 h 2317160"/>
                <a:gd name="connsiteX22" fmla="*/ 65525 w 699829"/>
                <a:gd name="connsiteY22" fmla="*/ 7454 h 2317160"/>
                <a:gd name="connsiteX23" fmla="*/ 124984 w 699829"/>
                <a:gd name="connsiteY23" fmla="*/ 63874 h 2317160"/>
                <a:gd name="connsiteX24" fmla="*/ 138799 w 699829"/>
                <a:gd name="connsiteY24" fmla="*/ 74152 h 2317160"/>
                <a:gd name="connsiteX25" fmla="*/ 158085 w 699829"/>
                <a:gd name="connsiteY25" fmla="*/ 114381 h 2317160"/>
                <a:gd name="connsiteX26" fmla="*/ 175105 w 699829"/>
                <a:gd name="connsiteY26" fmla="*/ 168812 h 2317160"/>
                <a:gd name="connsiteX27" fmla="*/ 194611 w 699829"/>
                <a:gd name="connsiteY27" fmla="*/ 205062 h 2317160"/>
                <a:gd name="connsiteX28" fmla="*/ 216383 w 699829"/>
                <a:gd name="connsiteY28" fmla="*/ 238383 h 2317160"/>
                <a:gd name="connsiteX29" fmla="*/ 233680 w 699829"/>
                <a:gd name="connsiteY29" fmla="*/ 262808 h 2317160"/>
                <a:gd name="connsiteX30" fmla="*/ 272085 w 699829"/>
                <a:gd name="connsiteY30" fmla="*/ 336469 h 2317160"/>
                <a:gd name="connsiteX31" fmla="*/ 362434 w 699829"/>
                <a:gd name="connsiteY31" fmla="*/ 536563 h 2317160"/>
                <a:gd name="connsiteX32" fmla="*/ 368679 w 699829"/>
                <a:gd name="connsiteY32" fmla="*/ 548610 h 2317160"/>
                <a:gd name="connsiteX33" fmla="*/ 410565 w 699829"/>
                <a:gd name="connsiteY33" fmla="*/ 655482 h 2317160"/>
                <a:gd name="connsiteX34" fmla="*/ 531860 w 699829"/>
                <a:gd name="connsiteY34" fmla="*/ 1032627 h 2317160"/>
                <a:gd name="connsiteX35" fmla="*/ 562308 w 699829"/>
                <a:gd name="connsiteY35" fmla="*/ 1152154 h 2317160"/>
                <a:gd name="connsiteX36" fmla="*/ 565292 w 699829"/>
                <a:gd name="connsiteY36" fmla="*/ 1172710 h 2317160"/>
                <a:gd name="connsiteX37" fmla="*/ 572199 w 699829"/>
                <a:gd name="connsiteY37" fmla="*/ 1183928 h 2317160"/>
                <a:gd name="connsiteX38" fmla="*/ 605852 w 699829"/>
                <a:gd name="connsiteY38" fmla="*/ 1361090 h 2317160"/>
                <a:gd name="connsiteX39" fmla="*/ 635526 w 699829"/>
                <a:gd name="connsiteY39" fmla="*/ 1537257 h 2317160"/>
                <a:gd name="connsiteX40" fmla="*/ 654591 w 699829"/>
                <a:gd name="connsiteY40" fmla="*/ 1671482 h 2317160"/>
                <a:gd name="connsiteX41" fmla="*/ 664261 w 699829"/>
                <a:gd name="connsiteY41" fmla="*/ 1756139 h 2317160"/>
                <a:gd name="connsiteX42" fmla="*/ 681226 w 699829"/>
                <a:gd name="connsiteY42" fmla="*/ 1929875 h 2317160"/>
                <a:gd name="connsiteX43" fmla="*/ 692002 w 699829"/>
                <a:gd name="connsiteY43" fmla="*/ 2064101 h 2317160"/>
                <a:gd name="connsiteX44" fmla="*/ 699793 w 699829"/>
                <a:gd name="connsiteY44" fmla="*/ 2154671 h 2317160"/>
                <a:gd name="connsiteX45" fmla="*/ 690012 w 699829"/>
                <a:gd name="connsiteY45" fmla="*/ 2199818 h 2317160"/>
                <a:gd name="connsiteX46" fmla="*/ 683050 w 699829"/>
                <a:gd name="connsiteY46" fmla="*/ 2226176 h 231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99829" h="2317160">
                  <a:moveTo>
                    <a:pt x="683050" y="2226176"/>
                  </a:moveTo>
                  <a:cubicBezTo>
                    <a:pt x="665477" y="2243362"/>
                    <a:pt x="661554" y="2267842"/>
                    <a:pt x="650170" y="2288288"/>
                  </a:cubicBezTo>
                  <a:cubicBezTo>
                    <a:pt x="648181" y="2291825"/>
                    <a:pt x="646799" y="2295693"/>
                    <a:pt x="645086" y="2299340"/>
                  </a:cubicBezTo>
                  <a:cubicBezTo>
                    <a:pt x="634587" y="2322217"/>
                    <a:pt x="634753" y="2322052"/>
                    <a:pt x="617622" y="2304645"/>
                  </a:cubicBezTo>
                  <a:cubicBezTo>
                    <a:pt x="570873" y="2257066"/>
                    <a:pt x="524344" y="2209378"/>
                    <a:pt x="476877" y="2162518"/>
                  </a:cubicBezTo>
                  <a:cubicBezTo>
                    <a:pt x="467427" y="2153179"/>
                    <a:pt x="463283" y="2142016"/>
                    <a:pt x="461128" y="2130633"/>
                  </a:cubicBezTo>
                  <a:cubicBezTo>
                    <a:pt x="445931" y="2050120"/>
                    <a:pt x="432061" y="1969275"/>
                    <a:pt x="417031" y="1888707"/>
                  </a:cubicBezTo>
                  <a:cubicBezTo>
                    <a:pt x="404155" y="1819632"/>
                    <a:pt x="389953" y="1750835"/>
                    <a:pt x="377023" y="1681816"/>
                  </a:cubicBezTo>
                  <a:cubicBezTo>
                    <a:pt x="364258" y="1613902"/>
                    <a:pt x="352709" y="1545822"/>
                    <a:pt x="339999" y="1477908"/>
                  </a:cubicBezTo>
                  <a:cubicBezTo>
                    <a:pt x="329279" y="1420880"/>
                    <a:pt x="317343" y="1364074"/>
                    <a:pt x="306512" y="1306991"/>
                  </a:cubicBezTo>
                  <a:cubicBezTo>
                    <a:pt x="295294" y="1247752"/>
                    <a:pt x="285071" y="1188349"/>
                    <a:pt x="274019" y="1129055"/>
                  </a:cubicBezTo>
                  <a:cubicBezTo>
                    <a:pt x="263409" y="1072193"/>
                    <a:pt x="252136" y="1015386"/>
                    <a:pt x="241361" y="958525"/>
                  </a:cubicBezTo>
                  <a:cubicBezTo>
                    <a:pt x="234343" y="921501"/>
                    <a:pt x="227878" y="884366"/>
                    <a:pt x="220915" y="847287"/>
                  </a:cubicBezTo>
                  <a:cubicBezTo>
                    <a:pt x="214063" y="810816"/>
                    <a:pt x="206824" y="774345"/>
                    <a:pt x="199971" y="737873"/>
                  </a:cubicBezTo>
                  <a:cubicBezTo>
                    <a:pt x="192788" y="699689"/>
                    <a:pt x="186046" y="661394"/>
                    <a:pt x="178807" y="623265"/>
                  </a:cubicBezTo>
                  <a:cubicBezTo>
                    <a:pt x="170242" y="578229"/>
                    <a:pt x="161179" y="533303"/>
                    <a:pt x="152669" y="488322"/>
                  </a:cubicBezTo>
                  <a:cubicBezTo>
                    <a:pt x="144988" y="447817"/>
                    <a:pt x="137860" y="407256"/>
                    <a:pt x="130400" y="366751"/>
                  </a:cubicBezTo>
                  <a:cubicBezTo>
                    <a:pt x="122498" y="323870"/>
                    <a:pt x="114540" y="280988"/>
                    <a:pt x="106417" y="238162"/>
                  </a:cubicBezTo>
                  <a:cubicBezTo>
                    <a:pt x="105091" y="231144"/>
                    <a:pt x="100836" y="225729"/>
                    <a:pt x="95476" y="220756"/>
                  </a:cubicBezTo>
                  <a:cubicBezTo>
                    <a:pt x="66520" y="193844"/>
                    <a:pt x="38227" y="166215"/>
                    <a:pt x="8940" y="139690"/>
                  </a:cubicBezTo>
                  <a:cubicBezTo>
                    <a:pt x="-68" y="131567"/>
                    <a:pt x="-2665" y="125930"/>
                    <a:pt x="2971" y="113718"/>
                  </a:cubicBezTo>
                  <a:cubicBezTo>
                    <a:pt x="18499" y="80065"/>
                    <a:pt x="32646" y="45694"/>
                    <a:pt x="45466" y="10991"/>
                  </a:cubicBezTo>
                  <a:cubicBezTo>
                    <a:pt x="51434" y="-5090"/>
                    <a:pt x="56794" y="-1056"/>
                    <a:pt x="65525" y="7454"/>
                  </a:cubicBezTo>
                  <a:cubicBezTo>
                    <a:pt x="85142" y="26463"/>
                    <a:pt x="105091" y="45196"/>
                    <a:pt x="124984" y="63874"/>
                  </a:cubicBezTo>
                  <a:cubicBezTo>
                    <a:pt x="129184" y="67797"/>
                    <a:pt x="132831" y="72605"/>
                    <a:pt x="138799" y="74152"/>
                  </a:cubicBezTo>
                  <a:cubicBezTo>
                    <a:pt x="145596" y="87414"/>
                    <a:pt x="154603" y="99572"/>
                    <a:pt x="158085" y="114381"/>
                  </a:cubicBezTo>
                  <a:cubicBezTo>
                    <a:pt x="164219" y="132396"/>
                    <a:pt x="170960" y="150189"/>
                    <a:pt x="175105" y="168812"/>
                  </a:cubicBezTo>
                  <a:cubicBezTo>
                    <a:pt x="178199" y="182682"/>
                    <a:pt x="185549" y="194231"/>
                    <a:pt x="194611" y="205062"/>
                  </a:cubicBezTo>
                  <a:cubicBezTo>
                    <a:pt x="203121" y="215230"/>
                    <a:pt x="209808" y="226834"/>
                    <a:pt x="216383" y="238383"/>
                  </a:cubicBezTo>
                  <a:cubicBezTo>
                    <a:pt x="223623" y="245457"/>
                    <a:pt x="223125" y="258056"/>
                    <a:pt x="233680" y="262808"/>
                  </a:cubicBezTo>
                  <a:cubicBezTo>
                    <a:pt x="242853" y="289222"/>
                    <a:pt x="259486" y="311768"/>
                    <a:pt x="272085" y="336469"/>
                  </a:cubicBezTo>
                  <a:cubicBezTo>
                    <a:pt x="305517" y="401730"/>
                    <a:pt x="334528" y="468870"/>
                    <a:pt x="362434" y="536563"/>
                  </a:cubicBezTo>
                  <a:cubicBezTo>
                    <a:pt x="364147" y="540763"/>
                    <a:pt x="366579" y="544631"/>
                    <a:pt x="368679" y="548610"/>
                  </a:cubicBezTo>
                  <a:cubicBezTo>
                    <a:pt x="381333" y="584750"/>
                    <a:pt x="398353" y="619176"/>
                    <a:pt x="410565" y="655482"/>
                  </a:cubicBezTo>
                  <a:cubicBezTo>
                    <a:pt x="456707" y="779373"/>
                    <a:pt x="496825" y="905144"/>
                    <a:pt x="531860" y="1032627"/>
                  </a:cubicBezTo>
                  <a:cubicBezTo>
                    <a:pt x="542746" y="1072304"/>
                    <a:pt x="551201" y="1112588"/>
                    <a:pt x="562308" y="1152154"/>
                  </a:cubicBezTo>
                  <a:cubicBezTo>
                    <a:pt x="564187" y="1158951"/>
                    <a:pt x="561645" y="1166245"/>
                    <a:pt x="565292" y="1172710"/>
                  </a:cubicBezTo>
                  <a:cubicBezTo>
                    <a:pt x="569712" y="1175197"/>
                    <a:pt x="571425" y="1178844"/>
                    <a:pt x="572199" y="1183928"/>
                  </a:cubicBezTo>
                  <a:cubicBezTo>
                    <a:pt x="581317" y="1243387"/>
                    <a:pt x="593585" y="1302238"/>
                    <a:pt x="605852" y="1361090"/>
                  </a:cubicBezTo>
                  <a:cubicBezTo>
                    <a:pt x="618009" y="1419333"/>
                    <a:pt x="626188" y="1478461"/>
                    <a:pt x="635526" y="1537257"/>
                  </a:cubicBezTo>
                  <a:cubicBezTo>
                    <a:pt x="642600" y="1581906"/>
                    <a:pt x="650778" y="1626556"/>
                    <a:pt x="654591" y="1671482"/>
                  </a:cubicBezTo>
                  <a:cubicBezTo>
                    <a:pt x="657022" y="1699830"/>
                    <a:pt x="660780" y="1728068"/>
                    <a:pt x="664261" y="1756139"/>
                  </a:cubicBezTo>
                  <a:cubicBezTo>
                    <a:pt x="671390" y="1813941"/>
                    <a:pt x="675092" y="1872019"/>
                    <a:pt x="681226" y="1929875"/>
                  </a:cubicBezTo>
                  <a:cubicBezTo>
                    <a:pt x="685923" y="1974525"/>
                    <a:pt x="690233" y="2019285"/>
                    <a:pt x="692002" y="2064101"/>
                  </a:cubicBezTo>
                  <a:cubicBezTo>
                    <a:pt x="693162" y="2094493"/>
                    <a:pt x="700401" y="2124112"/>
                    <a:pt x="699793" y="2154671"/>
                  </a:cubicBezTo>
                  <a:cubicBezTo>
                    <a:pt x="699462" y="2170696"/>
                    <a:pt x="698578" y="2186445"/>
                    <a:pt x="690012" y="2199818"/>
                  </a:cubicBezTo>
                  <a:cubicBezTo>
                    <a:pt x="684542" y="2208438"/>
                    <a:pt x="684376" y="2217224"/>
                    <a:pt x="683050" y="2226176"/>
                  </a:cubicBezTo>
                  <a:close/>
                </a:path>
              </a:pathLst>
            </a:custGeom>
            <a:solidFill>
              <a:srgbClr val="ED2224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435">
              <a:extLst>
                <a:ext uri="{FF2B5EF4-FFF2-40B4-BE49-F238E27FC236}">
                  <a16:creationId xmlns:a16="http://schemas.microsoft.com/office/drawing/2014/main" id="{C41E8F81-98B6-4BED-97E5-E028818B4C30}"/>
                </a:ext>
              </a:extLst>
            </p:cNvPr>
            <p:cNvSpPr/>
            <p:nvPr/>
          </p:nvSpPr>
          <p:spPr>
            <a:xfrm>
              <a:off x="1701956" y="3392987"/>
              <a:ext cx="225856" cy="181644"/>
            </a:xfrm>
            <a:custGeom>
              <a:avLst/>
              <a:gdLst>
                <a:gd name="connsiteX0" fmla="*/ 214360 w 545331"/>
                <a:gd name="connsiteY0" fmla="*/ 643 h 438581"/>
                <a:gd name="connsiteX1" fmla="*/ 297746 w 545331"/>
                <a:gd name="connsiteY1" fmla="*/ 74249 h 438581"/>
                <a:gd name="connsiteX2" fmla="*/ 367152 w 545331"/>
                <a:gd name="connsiteY2" fmla="*/ 108399 h 438581"/>
                <a:gd name="connsiteX3" fmla="*/ 445731 w 545331"/>
                <a:gd name="connsiteY3" fmla="*/ 141831 h 438581"/>
                <a:gd name="connsiteX4" fmla="*/ 541385 w 545331"/>
                <a:gd name="connsiteY4" fmla="*/ 228699 h 438581"/>
                <a:gd name="connsiteX5" fmla="*/ 543264 w 545331"/>
                <a:gd name="connsiteY5" fmla="*/ 241630 h 438581"/>
                <a:gd name="connsiteX6" fmla="*/ 409094 w 545331"/>
                <a:gd name="connsiteY6" fmla="*/ 397406 h 438581"/>
                <a:gd name="connsiteX7" fmla="*/ 301780 w 545331"/>
                <a:gd name="connsiteY7" fmla="*/ 433877 h 438581"/>
                <a:gd name="connsiteX8" fmla="*/ 85218 w 545331"/>
                <a:gd name="connsiteY8" fmla="*/ 432385 h 438581"/>
                <a:gd name="connsiteX9" fmla="*/ 68309 w 545331"/>
                <a:gd name="connsiteY9" fmla="*/ 420449 h 438581"/>
                <a:gd name="connsiteX10" fmla="*/ 64441 w 545331"/>
                <a:gd name="connsiteY10" fmla="*/ 352259 h 438581"/>
                <a:gd name="connsiteX11" fmla="*/ 62009 w 545331"/>
                <a:gd name="connsiteY11" fmla="*/ 291474 h 438581"/>
                <a:gd name="connsiteX12" fmla="*/ 13381 w 545331"/>
                <a:gd name="connsiteY12" fmla="*/ 219636 h 438581"/>
                <a:gd name="connsiteX13" fmla="*/ 8 w 545331"/>
                <a:gd name="connsiteY13" fmla="*/ 213668 h 438581"/>
                <a:gd name="connsiteX14" fmla="*/ 14818 w 545331"/>
                <a:gd name="connsiteY14" fmla="*/ 195764 h 438581"/>
                <a:gd name="connsiteX15" fmla="*/ 194632 w 545331"/>
                <a:gd name="connsiteY15" fmla="*/ 11806 h 438581"/>
                <a:gd name="connsiteX16" fmla="*/ 214360 w 545331"/>
                <a:gd name="connsiteY16" fmla="*/ 643 h 43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5331" h="438581">
                  <a:moveTo>
                    <a:pt x="214360" y="643"/>
                  </a:moveTo>
                  <a:cubicBezTo>
                    <a:pt x="242266" y="25068"/>
                    <a:pt x="271222" y="48443"/>
                    <a:pt x="297746" y="74249"/>
                  </a:cubicBezTo>
                  <a:cubicBezTo>
                    <a:pt x="317640" y="93590"/>
                    <a:pt x="338472" y="107570"/>
                    <a:pt x="367152" y="108399"/>
                  </a:cubicBezTo>
                  <a:cubicBezTo>
                    <a:pt x="397434" y="109283"/>
                    <a:pt x="422301" y="124756"/>
                    <a:pt x="445731" y="141831"/>
                  </a:cubicBezTo>
                  <a:cubicBezTo>
                    <a:pt x="480710" y="167251"/>
                    <a:pt x="510164" y="199025"/>
                    <a:pt x="541385" y="228699"/>
                  </a:cubicBezTo>
                  <a:cubicBezTo>
                    <a:pt x="545474" y="232622"/>
                    <a:pt x="546856" y="235385"/>
                    <a:pt x="543264" y="241630"/>
                  </a:cubicBezTo>
                  <a:cubicBezTo>
                    <a:pt x="508285" y="302028"/>
                    <a:pt x="468498" y="358172"/>
                    <a:pt x="409094" y="397406"/>
                  </a:cubicBezTo>
                  <a:cubicBezTo>
                    <a:pt x="376546" y="418902"/>
                    <a:pt x="339799" y="429954"/>
                    <a:pt x="301780" y="433877"/>
                  </a:cubicBezTo>
                  <a:cubicBezTo>
                    <a:pt x="229722" y="441337"/>
                    <a:pt x="157387" y="439238"/>
                    <a:pt x="85218" y="432385"/>
                  </a:cubicBezTo>
                  <a:cubicBezTo>
                    <a:pt x="76487" y="431556"/>
                    <a:pt x="72564" y="427965"/>
                    <a:pt x="68309" y="420449"/>
                  </a:cubicBezTo>
                  <a:cubicBezTo>
                    <a:pt x="55654" y="397959"/>
                    <a:pt x="52394" y="373755"/>
                    <a:pt x="64441" y="352259"/>
                  </a:cubicBezTo>
                  <a:cubicBezTo>
                    <a:pt x="77040" y="329769"/>
                    <a:pt x="71017" y="310925"/>
                    <a:pt x="62009" y="291474"/>
                  </a:cubicBezTo>
                  <a:cubicBezTo>
                    <a:pt x="49742" y="265005"/>
                    <a:pt x="31451" y="242348"/>
                    <a:pt x="13381" y="219636"/>
                  </a:cubicBezTo>
                  <a:cubicBezTo>
                    <a:pt x="9844" y="215160"/>
                    <a:pt x="5921" y="212453"/>
                    <a:pt x="8" y="213668"/>
                  </a:cubicBezTo>
                  <a:cubicBezTo>
                    <a:pt x="-323" y="203446"/>
                    <a:pt x="9513" y="201069"/>
                    <a:pt x="14818" y="195764"/>
                  </a:cubicBezTo>
                  <a:cubicBezTo>
                    <a:pt x="75548" y="135200"/>
                    <a:pt x="132465" y="70933"/>
                    <a:pt x="194632" y="11806"/>
                  </a:cubicBezTo>
                  <a:cubicBezTo>
                    <a:pt x="200103" y="6667"/>
                    <a:pt x="203916" y="-2507"/>
                    <a:pt x="214360" y="643"/>
                  </a:cubicBezTo>
                  <a:close/>
                </a:path>
              </a:pathLst>
            </a:custGeom>
            <a:solidFill>
              <a:srgbClr val="FAC0A4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436">
              <a:extLst>
                <a:ext uri="{FF2B5EF4-FFF2-40B4-BE49-F238E27FC236}">
                  <a16:creationId xmlns:a16="http://schemas.microsoft.com/office/drawing/2014/main" id="{F21BD535-41E2-4865-82AF-CD084F1F7574}"/>
                </a:ext>
              </a:extLst>
            </p:cNvPr>
            <p:cNvSpPr/>
            <p:nvPr/>
          </p:nvSpPr>
          <p:spPr>
            <a:xfrm>
              <a:off x="1643405" y="3363942"/>
              <a:ext cx="148696" cy="130266"/>
            </a:xfrm>
            <a:custGeom>
              <a:avLst/>
              <a:gdLst>
                <a:gd name="connsiteX0" fmla="*/ 355732 w 359027"/>
                <a:gd name="connsiteY0" fmla="*/ 70772 h 314527"/>
                <a:gd name="connsiteX1" fmla="*/ 241566 w 359027"/>
                <a:gd name="connsiteY1" fmla="*/ 183556 h 314527"/>
                <a:gd name="connsiteX2" fmla="*/ 141436 w 359027"/>
                <a:gd name="connsiteY2" fmla="*/ 283852 h 314527"/>
                <a:gd name="connsiteX3" fmla="*/ 66946 w 359027"/>
                <a:gd name="connsiteY3" fmla="*/ 289267 h 314527"/>
                <a:gd name="connsiteX4" fmla="*/ 5111 w 359027"/>
                <a:gd name="connsiteY4" fmla="*/ 237987 h 314527"/>
                <a:gd name="connsiteX5" fmla="*/ 4061 w 359027"/>
                <a:gd name="connsiteY5" fmla="*/ 225443 h 314527"/>
                <a:gd name="connsiteX6" fmla="*/ 265272 w 359027"/>
                <a:gd name="connsiteY6" fmla="*/ 3797 h 314527"/>
                <a:gd name="connsiteX7" fmla="*/ 281353 w 359027"/>
                <a:gd name="connsiteY7" fmla="*/ 3466 h 314527"/>
                <a:gd name="connsiteX8" fmla="*/ 349156 w 359027"/>
                <a:gd name="connsiteY8" fmla="*/ 49497 h 314527"/>
                <a:gd name="connsiteX9" fmla="*/ 355732 w 359027"/>
                <a:gd name="connsiteY9" fmla="*/ 70772 h 314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9027" h="314527">
                  <a:moveTo>
                    <a:pt x="355732" y="70772"/>
                  </a:moveTo>
                  <a:cubicBezTo>
                    <a:pt x="315448" y="106082"/>
                    <a:pt x="278479" y="144874"/>
                    <a:pt x="241566" y="183556"/>
                  </a:cubicBezTo>
                  <a:cubicBezTo>
                    <a:pt x="208908" y="217762"/>
                    <a:pt x="176802" y="252354"/>
                    <a:pt x="141436" y="283852"/>
                  </a:cubicBezTo>
                  <a:cubicBezTo>
                    <a:pt x="106457" y="323915"/>
                    <a:pt x="106622" y="323694"/>
                    <a:pt x="66946" y="289267"/>
                  </a:cubicBezTo>
                  <a:cubicBezTo>
                    <a:pt x="46721" y="271750"/>
                    <a:pt x="25833" y="254951"/>
                    <a:pt x="5111" y="237987"/>
                  </a:cubicBezTo>
                  <a:cubicBezTo>
                    <a:pt x="193" y="233953"/>
                    <a:pt x="-2902" y="231356"/>
                    <a:pt x="4061" y="225443"/>
                  </a:cubicBezTo>
                  <a:cubicBezTo>
                    <a:pt x="91316" y="151837"/>
                    <a:pt x="178460" y="77955"/>
                    <a:pt x="265272" y="3797"/>
                  </a:cubicBezTo>
                  <a:cubicBezTo>
                    <a:pt x="271738" y="-1729"/>
                    <a:pt x="275440" y="-679"/>
                    <a:pt x="281353" y="3466"/>
                  </a:cubicBezTo>
                  <a:cubicBezTo>
                    <a:pt x="303733" y="19104"/>
                    <a:pt x="326113" y="34798"/>
                    <a:pt x="349156" y="49497"/>
                  </a:cubicBezTo>
                  <a:cubicBezTo>
                    <a:pt x="358385" y="55410"/>
                    <a:pt x="362363" y="60936"/>
                    <a:pt x="355732" y="70772"/>
                  </a:cubicBezTo>
                  <a:close/>
                </a:path>
              </a:pathLst>
            </a:custGeom>
            <a:solidFill>
              <a:srgbClr val="FFFEFE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437">
              <a:extLst>
                <a:ext uri="{FF2B5EF4-FFF2-40B4-BE49-F238E27FC236}">
                  <a16:creationId xmlns:a16="http://schemas.microsoft.com/office/drawing/2014/main" id="{CE30B74E-F873-49AB-8C7A-B221BE0C6C7F}"/>
                </a:ext>
              </a:extLst>
            </p:cNvPr>
            <p:cNvSpPr/>
            <p:nvPr/>
          </p:nvSpPr>
          <p:spPr>
            <a:xfrm>
              <a:off x="2378917" y="2748396"/>
              <a:ext cx="33676" cy="141195"/>
            </a:xfrm>
            <a:custGeom>
              <a:avLst/>
              <a:gdLst>
                <a:gd name="connsiteX0" fmla="*/ 61172 w 81312"/>
                <a:gd name="connsiteY0" fmla="*/ 230785 h 340916"/>
                <a:gd name="connsiteX1" fmla="*/ 78247 w 81312"/>
                <a:gd name="connsiteY1" fmla="*/ 312513 h 340916"/>
                <a:gd name="connsiteX2" fmla="*/ 69185 w 81312"/>
                <a:gd name="connsiteY2" fmla="*/ 340917 h 340916"/>
                <a:gd name="connsiteX3" fmla="*/ 56917 w 81312"/>
                <a:gd name="connsiteY3" fmla="*/ 293062 h 340916"/>
                <a:gd name="connsiteX4" fmla="*/ 23098 w 81312"/>
                <a:gd name="connsiteY4" fmla="*/ 126842 h 340916"/>
                <a:gd name="connsiteX5" fmla="*/ 2652 w 81312"/>
                <a:gd name="connsiteY5" fmla="*/ 21628 h 340916"/>
                <a:gd name="connsiteX6" fmla="*/ 0 w 81312"/>
                <a:gd name="connsiteY6" fmla="*/ 3724 h 340916"/>
                <a:gd name="connsiteX7" fmla="*/ 15694 w 81312"/>
                <a:gd name="connsiteY7" fmla="*/ 12399 h 340916"/>
                <a:gd name="connsiteX8" fmla="*/ 32327 w 81312"/>
                <a:gd name="connsiteY8" fmla="*/ 80203 h 340916"/>
                <a:gd name="connsiteX9" fmla="*/ 58243 w 81312"/>
                <a:gd name="connsiteY9" fmla="*/ 197961 h 340916"/>
                <a:gd name="connsiteX10" fmla="*/ 61172 w 81312"/>
                <a:gd name="connsiteY10" fmla="*/ 230785 h 340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312" h="340916">
                  <a:moveTo>
                    <a:pt x="61172" y="230785"/>
                  </a:moveTo>
                  <a:cubicBezTo>
                    <a:pt x="64653" y="258470"/>
                    <a:pt x="72003" y="285381"/>
                    <a:pt x="78247" y="312513"/>
                  </a:cubicBezTo>
                  <a:cubicBezTo>
                    <a:pt x="80568" y="322571"/>
                    <a:pt x="87034" y="336275"/>
                    <a:pt x="69185" y="340917"/>
                  </a:cubicBezTo>
                  <a:cubicBezTo>
                    <a:pt x="58188" y="326826"/>
                    <a:pt x="60620" y="308977"/>
                    <a:pt x="56917" y="293062"/>
                  </a:cubicBezTo>
                  <a:cubicBezTo>
                    <a:pt x="44097" y="238024"/>
                    <a:pt x="34095" y="182322"/>
                    <a:pt x="23098" y="126842"/>
                  </a:cubicBezTo>
                  <a:cubicBezTo>
                    <a:pt x="16191" y="91807"/>
                    <a:pt x="9505" y="56717"/>
                    <a:pt x="2652" y="21628"/>
                  </a:cubicBezTo>
                  <a:cubicBezTo>
                    <a:pt x="4918" y="15217"/>
                    <a:pt x="1492" y="9581"/>
                    <a:pt x="0" y="3724"/>
                  </a:cubicBezTo>
                  <a:cubicBezTo>
                    <a:pt x="12212" y="-6278"/>
                    <a:pt x="14036" y="6376"/>
                    <a:pt x="15694" y="12399"/>
                  </a:cubicBezTo>
                  <a:cubicBezTo>
                    <a:pt x="21938" y="34779"/>
                    <a:pt x="27188" y="57491"/>
                    <a:pt x="32327" y="80203"/>
                  </a:cubicBezTo>
                  <a:cubicBezTo>
                    <a:pt x="41224" y="119382"/>
                    <a:pt x="48131" y="159058"/>
                    <a:pt x="58243" y="197961"/>
                  </a:cubicBezTo>
                  <a:cubicBezTo>
                    <a:pt x="61117" y="208902"/>
                    <a:pt x="59514" y="219899"/>
                    <a:pt x="61172" y="230785"/>
                  </a:cubicBezTo>
                  <a:close/>
                </a:path>
              </a:pathLst>
            </a:custGeom>
            <a:solidFill>
              <a:srgbClr val="F4F1EE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438">
              <a:extLst>
                <a:ext uri="{FF2B5EF4-FFF2-40B4-BE49-F238E27FC236}">
                  <a16:creationId xmlns:a16="http://schemas.microsoft.com/office/drawing/2014/main" id="{CD921773-F87D-409F-88C7-7542E3ABBC87}"/>
                </a:ext>
              </a:extLst>
            </p:cNvPr>
            <p:cNvSpPr/>
            <p:nvPr/>
          </p:nvSpPr>
          <p:spPr>
            <a:xfrm>
              <a:off x="1960233" y="2380711"/>
              <a:ext cx="26502" cy="54374"/>
            </a:xfrm>
            <a:custGeom>
              <a:avLst/>
              <a:gdLst>
                <a:gd name="connsiteX0" fmla="*/ 56365 w 63990"/>
                <a:gd name="connsiteY0" fmla="*/ 127483 h 131287"/>
                <a:gd name="connsiteX1" fmla="*/ 29509 w 63990"/>
                <a:gd name="connsiteY1" fmla="*/ 90294 h 131287"/>
                <a:gd name="connsiteX2" fmla="*/ 0 w 63990"/>
                <a:gd name="connsiteY2" fmla="*/ 0 h 131287"/>
                <a:gd name="connsiteX3" fmla="*/ 44815 w 63990"/>
                <a:gd name="connsiteY3" fmla="*/ 85597 h 131287"/>
                <a:gd name="connsiteX4" fmla="*/ 63990 w 63990"/>
                <a:gd name="connsiteY4" fmla="*/ 127263 h 131287"/>
                <a:gd name="connsiteX5" fmla="*/ 56365 w 63990"/>
                <a:gd name="connsiteY5" fmla="*/ 127483 h 131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990" h="131287">
                  <a:moveTo>
                    <a:pt x="56365" y="127483"/>
                  </a:moveTo>
                  <a:cubicBezTo>
                    <a:pt x="47413" y="115105"/>
                    <a:pt x="38516" y="102672"/>
                    <a:pt x="29509" y="90294"/>
                  </a:cubicBezTo>
                  <a:cubicBezTo>
                    <a:pt x="9947" y="63382"/>
                    <a:pt x="5471" y="31498"/>
                    <a:pt x="0" y="0"/>
                  </a:cubicBezTo>
                  <a:cubicBezTo>
                    <a:pt x="17628" y="27132"/>
                    <a:pt x="29509" y="57249"/>
                    <a:pt x="44815" y="85597"/>
                  </a:cubicBezTo>
                  <a:cubicBezTo>
                    <a:pt x="52054" y="99025"/>
                    <a:pt x="57691" y="113337"/>
                    <a:pt x="63990" y="127263"/>
                  </a:cubicBezTo>
                  <a:cubicBezTo>
                    <a:pt x="61670" y="134888"/>
                    <a:pt x="58962" y="129749"/>
                    <a:pt x="56365" y="127483"/>
                  </a:cubicBezTo>
                  <a:close/>
                </a:path>
              </a:pathLst>
            </a:custGeom>
            <a:solidFill>
              <a:srgbClr val="ECDEDB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439">
              <a:extLst>
                <a:ext uri="{FF2B5EF4-FFF2-40B4-BE49-F238E27FC236}">
                  <a16:creationId xmlns:a16="http://schemas.microsoft.com/office/drawing/2014/main" id="{559BA98C-78F1-4A76-AAB4-1268B5D42E1C}"/>
                </a:ext>
              </a:extLst>
            </p:cNvPr>
            <p:cNvSpPr/>
            <p:nvPr/>
          </p:nvSpPr>
          <p:spPr>
            <a:xfrm>
              <a:off x="1983577" y="2433419"/>
              <a:ext cx="7964" cy="8765"/>
            </a:xfrm>
            <a:custGeom>
              <a:avLst/>
              <a:gdLst>
                <a:gd name="connsiteX0" fmla="*/ 0 w 19230"/>
                <a:gd name="connsiteY0" fmla="*/ 221 h 21164"/>
                <a:gd name="connsiteX1" fmla="*/ 7626 w 19230"/>
                <a:gd name="connsiteY1" fmla="*/ 0 h 21164"/>
                <a:gd name="connsiteX2" fmla="*/ 19230 w 19230"/>
                <a:gd name="connsiteY2" fmla="*/ 21164 h 21164"/>
                <a:gd name="connsiteX3" fmla="*/ 0 w 19230"/>
                <a:gd name="connsiteY3" fmla="*/ 221 h 21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0" h="21164">
                  <a:moveTo>
                    <a:pt x="0" y="221"/>
                  </a:moveTo>
                  <a:cubicBezTo>
                    <a:pt x="2542" y="110"/>
                    <a:pt x="5084" y="55"/>
                    <a:pt x="7626" y="0"/>
                  </a:cubicBezTo>
                  <a:cubicBezTo>
                    <a:pt x="15196" y="5028"/>
                    <a:pt x="15859" y="13815"/>
                    <a:pt x="19230" y="21164"/>
                  </a:cubicBezTo>
                  <a:cubicBezTo>
                    <a:pt x="5526" y="20833"/>
                    <a:pt x="6852" y="6742"/>
                    <a:pt x="0" y="221"/>
                  </a:cubicBezTo>
                  <a:close/>
                </a:path>
              </a:pathLst>
            </a:custGeom>
            <a:solidFill>
              <a:srgbClr val="CD8580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440">
              <a:extLst>
                <a:ext uri="{FF2B5EF4-FFF2-40B4-BE49-F238E27FC236}">
                  <a16:creationId xmlns:a16="http://schemas.microsoft.com/office/drawing/2014/main" id="{998623F7-8C9A-414C-B34F-A9964A54EF56}"/>
                </a:ext>
              </a:extLst>
            </p:cNvPr>
            <p:cNvSpPr/>
            <p:nvPr/>
          </p:nvSpPr>
          <p:spPr>
            <a:xfrm>
              <a:off x="2378935" y="2611882"/>
              <a:ext cx="255796" cy="234055"/>
            </a:xfrm>
            <a:custGeom>
              <a:avLst/>
              <a:gdLst>
                <a:gd name="connsiteX0" fmla="*/ 476458 w 617622"/>
                <a:gd name="connsiteY0" fmla="*/ 431809 h 565128"/>
                <a:gd name="connsiteX1" fmla="*/ 392409 w 617622"/>
                <a:gd name="connsiteY1" fmla="*/ 494032 h 565128"/>
                <a:gd name="connsiteX2" fmla="*/ 297252 w 617622"/>
                <a:gd name="connsiteY2" fmla="*/ 543047 h 565128"/>
                <a:gd name="connsiteX3" fmla="*/ 143133 w 617622"/>
                <a:gd name="connsiteY3" fmla="*/ 562056 h 565128"/>
                <a:gd name="connsiteX4" fmla="*/ 77595 w 617622"/>
                <a:gd name="connsiteY4" fmla="*/ 554264 h 565128"/>
                <a:gd name="connsiteX5" fmla="*/ 61128 w 617622"/>
                <a:gd name="connsiteY5" fmla="*/ 560453 h 565128"/>
                <a:gd name="connsiteX6" fmla="*/ 49855 w 617622"/>
                <a:gd name="connsiteY6" fmla="*/ 516135 h 565128"/>
                <a:gd name="connsiteX7" fmla="*/ 26480 w 617622"/>
                <a:gd name="connsiteY7" fmla="*/ 404677 h 565128"/>
                <a:gd name="connsiteX8" fmla="*/ 12334 w 617622"/>
                <a:gd name="connsiteY8" fmla="*/ 346820 h 565128"/>
                <a:gd name="connsiteX9" fmla="*/ 11 w 617622"/>
                <a:gd name="connsiteY9" fmla="*/ 333337 h 565128"/>
                <a:gd name="connsiteX10" fmla="*/ 17086 w 617622"/>
                <a:gd name="connsiteY10" fmla="*/ 259566 h 565128"/>
                <a:gd name="connsiteX11" fmla="*/ 72843 w 617622"/>
                <a:gd name="connsiteY11" fmla="*/ 147334 h 565128"/>
                <a:gd name="connsiteX12" fmla="*/ 108099 w 617622"/>
                <a:gd name="connsiteY12" fmla="*/ 40407 h 565128"/>
                <a:gd name="connsiteX13" fmla="*/ 152804 w 617622"/>
                <a:gd name="connsiteY13" fmla="*/ 12 h 565128"/>
                <a:gd name="connsiteX14" fmla="*/ 176841 w 617622"/>
                <a:gd name="connsiteY14" fmla="*/ 34660 h 565128"/>
                <a:gd name="connsiteX15" fmla="*/ 155843 w 617622"/>
                <a:gd name="connsiteY15" fmla="*/ 163470 h 565128"/>
                <a:gd name="connsiteX16" fmla="*/ 163137 w 617622"/>
                <a:gd name="connsiteY16" fmla="*/ 207567 h 565128"/>
                <a:gd name="connsiteX17" fmla="*/ 215081 w 617622"/>
                <a:gd name="connsiteY17" fmla="*/ 223923 h 565128"/>
                <a:gd name="connsiteX18" fmla="*/ 281061 w 617622"/>
                <a:gd name="connsiteY18" fmla="*/ 198283 h 565128"/>
                <a:gd name="connsiteX19" fmla="*/ 385280 w 617622"/>
                <a:gd name="connsiteY19" fmla="*/ 134679 h 565128"/>
                <a:gd name="connsiteX20" fmla="*/ 415728 w 617622"/>
                <a:gd name="connsiteY20" fmla="*/ 134956 h 565128"/>
                <a:gd name="connsiteX21" fmla="*/ 416115 w 617622"/>
                <a:gd name="connsiteY21" fmla="*/ 164022 h 565128"/>
                <a:gd name="connsiteX22" fmla="*/ 365166 w 617622"/>
                <a:gd name="connsiteY22" fmla="*/ 213811 h 565128"/>
                <a:gd name="connsiteX23" fmla="*/ 304988 w 617622"/>
                <a:gd name="connsiteY23" fmla="*/ 274099 h 565128"/>
                <a:gd name="connsiteX24" fmla="*/ 300125 w 617622"/>
                <a:gd name="connsiteY24" fmla="*/ 286477 h 565128"/>
                <a:gd name="connsiteX25" fmla="*/ 358645 w 617622"/>
                <a:gd name="connsiteY25" fmla="*/ 252935 h 565128"/>
                <a:gd name="connsiteX26" fmla="*/ 531110 w 617622"/>
                <a:gd name="connsiteY26" fmla="*/ 134016 h 565128"/>
                <a:gd name="connsiteX27" fmla="*/ 571118 w 617622"/>
                <a:gd name="connsiteY27" fmla="*/ 128601 h 565128"/>
                <a:gd name="connsiteX28" fmla="*/ 579075 w 617622"/>
                <a:gd name="connsiteY28" fmla="*/ 171095 h 565128"/>
                <a:gd name="connsiteX29" fmla="*/ 495136 w 617622"/>
                <a:gd name="connsiteY29" fmla="*/ 252161 h 565128"/>
                <a:gd name="connsiteX30" fmla="*/ 377433 w 617622"/>
                <a:gd name="connsiteY30" fmla="*/ 350965 h 565128"/>
                <a:gd name="connsiteX31" fmla="*/ 368316 w 617622"/>
                <a:gd name="connsiteY31" fmla="*/ 367487 h 565128"/>
                <a:gd name="connsiteX32" fmla="*/ 460599 w 617622"/>
                <a:gd name="connsiteY32" fmla="*/ 312615 h 565128"/>
                <a:gd name="connsiteX33" fmla="*/ 537409 w 617622"/>
                <a:gd name="connsiteY33" fmla="*/ 241496 h 565128"/>
                <a:gd name="connsiteX34" fmla="*/ 594769 w 617622"/>
                <a:gd name="connsiteY34" fmla="*/ 217845 h 565128"/>
                <a:gd name="connsiteX35" fmla="*/ 615436 w 617622"/>
                <a:gd name="connsiteY35" fmla="*/ 249122 h 565128"/>
                <a:gd name="connsiteX36" fmla="*/ 600847 w 617622"/>
                <a:gd name="connsiteY36" fmla="*/ 270783 h 565128"/>
                <a:gd name="connsiteX37" fmla="*/ 513095 w 617622"/>
                <a:gd name="connsiteY37" fmla="*/ 347207 h 565128"/>
                <a:gd name="connsiteX38" fmla="*/ 522158 w 617622"/>
                <a:gd name="connsiteY38" fmla="*/ 348423 h 565128"/>
                <a:gd name="connsiteX39" fmla="*/ 536691 w 617622"/>
                <a:gd name="connsiteY39" fmla="*/ 345770 h 565128"/>
                <a:gd name="connsiteX40" fmla="*/ 539233 w 617622"/>
                <a:gd name="connsiteY40" fmla="*/ 361961 h 565128"/>
                <a:gd name="connsiteX41" fmla="*/ 517958 w 617622"/>
                <a:gd name="connsiteY41" fmla="*/ 394730 h 565128"/>
                <a:gd name="connsiteX42" fmla="*/ 476458 w 617622"/>
                <a:gd name="connsiteY42" fmla="*/ 431809 h 565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617622" h="565128">
                  <a:moveTo>
                    <a:pt x="476458" y="431809"/>
                  </a:moveTo>
                  <a:cubicBezTo>
                    <a:pt x="447557" y="451371"/>
                    <a:pt x="418988" y="471375"/>
                    <a:pt x="392409" y="494032"/>
                  </a:cubicBezTo>
                  <a:cubicBezTo>
                    <a:pt x="359750" y="508565"/>
                    <a:pt x="330905" y="530171"/>
                    <a:pt x="297252" y="543047"/>
                  </a:cubicBezTo>
                  <a:cubicBezTo>
                    <a:pt x="247242" y="562111"/>
                    <a:pt x="196348" y="570013"/>
                    <a:pt x="143133" y="562056"/>
                  </a:cubicBezTo>
                  <a:cubicBezTo>
                    <a:pt x="121361" y="558796"/>
                    <a:pt x="99478" y="556530"/>
                    <a:pt x="77595" y="554264"/>
                  </a:cubicBezTo>
                  <a:cubicBezTo>
                    <a:pt x="71462" y="553657"/>
                    <a:pt x="64389" y="552551"/>
                    <a:pt x="61128" y="560453"/>
                  </a:cubicBezTo>
                  <a:cubicBezTo>
                    <a:pt x="51679" y="547246"/>
                    <a:pt x="53723" y="530834"/>
                    <a:pt x="49855" y="516135"/>
                  </a:cubicBezTo>
                  <a:cubicBezTo>
                    <a:pt x="40185" y="479498"/>
                    <a:pt x="35488" y="441535"/>
                    <a:pt x="26480" y="404677"/>
                  </a:cubicBezTo>
                  <a:cubicBezTo>
                    <a:pt x="21783" y="385392"/>
                    <a:pt x="16920" y="366161"/>
                    <a:pt x="12334" y="346820"/>
                  </a:cubicBezTo>
                  <a:cubicBezTo>
                    <a:pt x="11118" y="341736"/>
                    <a:pt x="13384" y="329027"/>
                    <a:pt x="11" y="333337"/>
                  </a:cubicBezTo>
                  <a:cubicBezTo>
                    <a:pt x="-376" y="307310"/>
                    <a:pt x="9405" y="283769"/>
                    <a:pt x="17086" y="259566"/>
                  </a:cubicBezTo>
                  <a:cubicBezTo>
                    <a:pt x="29851" y="219171"/>
                    <a:pt x="52508" y="183805"/>
                    <a:pt x="72843" y="147334"/>
                  </a:cubicBezTo>
                  <a:cubicBezTo>
                    <a:pt x="91521" y="113736"/>
                    <a:pt x="101246" y="77541"/>
                    <a:pt x="108099" y="40407"/>
                  </a:cubicBezTo>
                  <a:cubicBezTo>
                    <a:pt x="112519" y="16369"/>
                    <a:pt x="128545" y="730"/>
                    <a:pt x="152804" y="12"/>
                  </a:cubicBezTo>
                  <a:cubicBezTo>
                    <a:pt x="169437" y="-485"/>
                    <a:pt x="180047" y="14490"/>
                    <a:pt x="176841" y="34660"/>
                  </a:cubicBezTo>
                  <a:cubicBezTo>
                    <a:pt x="170045" y="77652"/>
                    <a:pt x="163413" y="120644"/>
                    <a:pt x="155843" y="163470"/>
                  </a:cubicBezTo>
                  <a:cubicBezTo>
                    <a:pt x="153025" y="179439"/>
                    <a:pt x="157224" y="193697"/>
                    <a:pt x="163137" y="207567"/>
                  </a:cubicBezTo>
                  <a:cubicBezTo>
                    <a:pt x="168497" y="220111"/>
                    <a:pt x="195022" y="227128"/>
                    <a:pt x="215081" y="223923"/>
                  </a:cubicBezTo>
                  <a:cubicBezTo>
                    <a:pt x="239008" y="220111"/>
                    <a:pt x="260560" y="210385"/>
                    <a:pt x="281061" y="198283"/>
                  </a:cubicBezTo>
                  <a:cubicBezTo>
                    <a:pt x="316095" y="177561"/>
                    <a:pt x="350632" y="156065"/>
                    <a:pt x="385280" y="134679"/>
                  </a:cubicBezTo>
                  <a:cubicBezTo>
                    <a:pt x="395724" y="128214"/>
                    <a:pt x="406279" y="126004"/>
                    <a:pt x="415728" y="134956"/>
                  </a:cubicBezTo>
                  <a:cubicBezTo>
                    <a:pt x="425012" y="143797"/>
                    <a:pt x="421309" y="154517"/>
                    <a:pt x="416115" y="164022"/>
                  </a:cubicBezTo>
                  <a:cubicBezTo>
                    <a:pt x="404234" y="185739"/>
                    <a:pt x="383180" y="198228"/>
                    <a:pt x="365166" y="213811"/>
                  </a:cubicBezTo>
                  <a:cubicBezTo>
                    <a:pt x="343614" y="232433"/>
                    <a:pt x="319356" y="248293"/>
                    <a:pt x="304988" y="274099"/>
                  </a:cubicBezTo>
                  <a:cubicBezTo>
                    <a:pt x="303330" y="277028"/>
                    <a:pt x="302446" y="280399"/>
                    <a:pt x="300125" y="286477"/>
                  </a:cubicBezTo>
                  <a:cubicBezTo>
                    <a:pt x="323279" y="278022"/>
                    <a:pt x="340575" y="264429"/>
                    <a:pt x="358645" y="252935"/>
                  </a:cubicBezTo>
                  <a:cubicBezTo>
                    <a:pt x="417607" y="215469"/>
                    <a:pt x="476071" y="177229"/>
                    <a:pt x="531110" y="134016"/>
                  </a:cubicBezTo>
                  <a:cubicBezTo>
                    <a:pt x="543433" y="124346"/>
                    <a:pt x="557579" y="124512"/>
                    <a:pt x="571118" y="128601"/>
                  </a:cubicBezTo>
                  <a:cubicBezTo>
                    <a:pt x="587530" y="133574"/>
                    <a:pt x="590845" y="153302"/>
                    <a:pt x="579075" y="171095"/>
                  </a:cubicBezTo>
                  <a:cubicBezTo>
                    <a:pt x="557137" y="204306"/>
                    <a:pt x="524921" y="227018"/>
                    <a:pt x="495136" y="252161"/>
                  </a:cubicBezTo>
                  <a:cubicBezTo>
                    <a:pt x="455957" y="285151"/>
                    <a:pt x="416612" y="317975"/>
                    <a:pt x="377433" y="350965"/>
                  </a:cubicBezTo>
                  <a:cubicBezTo>
                    <a:pt x="373012" y="354667"/>
                    <a:pt x="369807" y="359309"/>
                    <a:pt x="368316" y="367487"/>
                  </a:cubicBezTo>
                  <a:cubicBezTo>
                    <a:pt x="403571" y="354059"/>
                    <a:pt x="431477" y="332232"/>
                    <a:pt x="460599" y="312615"/>
                  </a:cubicBezTo>
                  <a:cubicBezTo>
                    <a:pt x="489886" y="292887"/>
                    <a:pt x="513869" y="267468"/>
                    <a:pt x="537409" y="241496"/>
                  </a:cubicBezTo>
                  <a:cubicBezTo>
                    <a:pt x="552716" y="224587"/>
                    <a:pt x="570952" y="215303"/>
                    <a:pt x="594769" y="217845"/>
                  </a:cubicBezTo>
                  <a:cubicBezTo>
                    <a:pt x="613170" y="219834"/>
                    <a:pt x="622067" y="231991"/>
                    <a:pt x="615436" y="249122"/>
                  </a:cubicBezTo>
                  <a:cubicBezTo>
                    <a:pt x="612231" y="257355"/>
                    <a:pt x="606871" y="264207"/>
                    <a:pt x="600847" y="270783"/>
                  </a:cubicBezTo>
                  <a:cubicBezTo>
                    <a:pt x="574489" y="299573"/>
                    <a:pt x="543543" y="323114"/>
                    <a:pt x="513095" y="347207"/>
                  </a:cubicBezTo>
                  <a:cubicBezTo>
                    <a:pt x="516079" y="352457"/>
                    <a:pt x="519395" y="350302"/>
                    <a:pt x="522158" y="348423"/>
                  </a:cubicBezTo>
                  <a:cubicBezTo>
                    <a:pt x="526744" y="345328"/>
                    <a:pt x="531883" y="342455"/>
                    <a:pt x="536691" y="345770"/>
                  </a:cubicBezTo>
                  <a:cubicBezTo>
                    <a:pt x="542383" y="349694"/>
                    <a:pt x="540117" y="356325"/>
                    <a:pt x="539233" y="361961"/>
                  </a:cubicBezTo>
                  <a:cubicBezTo>
                    <a:pt x="537078" y="376053"/>
                    <a:pt x="527960" y="385668"/>
                    <a:pt x="517958" y="394730"/>
                  </a:cubicBezTo>
                  <a:cubicBezTo>
                    <a:pt x="504088" y="406998"/>
                    <a:pt x="490273" y="419376"/>
                    <a:pt x="476458" y="431809"/>
                  </a:cubicBezTo>
                  <a:close/>
                </a:path>
              </a:pathLst>
            </a:custGeom>
            <a:solidFill>
              <a:srgbClr val="F9C0A4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9712D757-A041-4E4C-ABA5-E7559D6C805A}"/>
              </a:ext>
            </a:extLst>
          </p:cNvPr>
          <p:cNvGrpSpPr/>
          <p:nvPr/>
        </p:nvGrpSpPr>
        <p:grpSpPr>
          <a:xfrm>
            <a:off x="9987765" y="1652197"/>
            <a:ext cx="1861761" cy="4706132"/>
            <a:chOff x="10070321" y="1591096"/>
            <a:chExt cx="1861761" cy="4706132"/>
          </a:xfrm>
        </p:grpSpPr>
        <p:sp>
          <p:nvSpPr>
            <p:cNvPr id="16" name="자유형: 도형 15">
              <a:extLst>
                <a:ext uri="{FF2B5EF4-FFF2-40B4-BE49-F238E27FC236}">
                  <a16:creationId xmlns:a16="http://schemas.microsoft.com/office/drawing/2014/main" id="{C02C90F3-ADF3-49F1-84A2-05AA90941C00}"/>
                </a:ext>
              </a:extLst>
            </p:cNvPr>
            <p:cNvSpPr/>
            <p:nvPr/>
          </p:nvSpPr>
          <p:spPr>
            <a:xfrm>
              <a:off x="11070619" y="5776765"/>
              <a:ext cx="419422" cy="520463"/>
            </a:xfrm>
            <a:custGeom>
              <a:avLst/>
              <a:gdLst>
                <a:gd name="connsiteX0" fmla="*/ 49185 w 550128"/>
                <a:gd name="connsiteY0" fmla="*/ 682657 h 682656"/>
                <a:gd name="connsiteX1" fmla="*/ 1712 w 550128"/>
                <a:gd name="connsiteY1" fmla="*/ 617091 h 682656"/>
                <a:gd name="connsiteX2" fmla="*/ 23652 w 550128"/>
                <a:gd name="connsiteY2" fmla="*/ 469731 h 682656"/>
                <a:gd name="connsiteX3" fmla="*/ 92296 w 550128"/>
                <a:gd name="connsiteY3" fmla="*/ 202917 h 682656"/>
                <a:gd name="connsiteX4" fmla="*/ 109104 w 550128"/>
                <a:gd name="connsiteY4" fmla="*/ 165387 h 682656"/>
                <a:gd name="connsiteX5" fmla="*/ 115520 w 550128"/>
                <a:gd name="connsiteY5" fmla="*/ 203623 h 682656"/>
                <a:gd name="connsiteX6" fmla="*/ 60156 w 550128"/>
                <a:gd name="connsiteY6" fmla="*/ 412634 h 682656"/>
                <a:gd name="connsiteX7" fmla="*/ 45913 w 550128"/>
                <a:gd name="connsiteY7" fmla="*/ 482305 h 682656"/>
                <a:gd name="connsiteX8" fmla="*/ 62978 w 550128"/>
                <a:gd name="connsiteY8" fmla="*/ 507069 h 682656"/>
                <a:gd name="connsiteX9" fmla="*/ 241389 w 550128"/>
                <a:gd name="connsiteY9" fmla="*/ 534654 h 682656"/>
                <a:gd name="connsiteX10" fmla="*/ 285398 w 550128"/>
                <a:gd name="connsiteY10" fmla="*/ 504503 h 682656"/>
                <a:gd name="connsiteX11" fmla="*/ 306376 w 550128"/>
                <a:gd name="connsiteY11" fmla="*/ 391272 h 682656"/>
                <a:gd name="connsiteX12" fmla="*/ 312471 w 550128"/>
                <a:gd name="connsiteY12" fmla="*/ 222548 h 682656"/>
                <a:gd name="connsiteX13" fmla="*/ 327226 w 550128"/>
                <a:gd name="connsiteY13" fmla="*/ 193936 h 682656"/>
                <a:gd name="connsiteX14" fmla="*/ 351925 w 550128"/>
                <a:gd name="connsiteY14" fmla="*/ 218763 h 682656"/>
                <a:gd name="connsiteX15" fmla="*/ 361741 w 550128"/>
                <a:gd name="connsiteY15" fmla="*/ 285996 h 682656"/>
                <a:gd name="connsiteX16" fmla="*/ 358148 w 550128"/>
                <a:gd name="connsiteY16" fmla="*/ 445866 h 682656"/>
                <a:gd name="connsiteX17" fmla="*/ 380602 w 550128"/>
                <a:gd name="connsiteY17" fmla="*/ 471015 h 682656"/>
                <a:gd name="connsiteX18" fmla="*/ 469134 w 550128"/>
                <a:gd name="connsiteY18" fmla="*/ 465433 h 682656"/>
                <a:gd name="connsiteX19" fmla="*/ 502750 w 550128"/>
                <a:gd name="connsiteY19" fmla="*/ 423027 h 682656"/>
                <a:gd name="connsiteX20" fmla="*/ 411075 w 550128"/>
                <a:gd name="connsiteY20" fmla="*/ 34130 h 682656"/>
                <a:gd name="connsiteX21" fmla="*/ 410497 w 550128"/>
                <a:gd name="connsiteY21" fmla="*/ 0 h 682656"/>
                <a:gd name="connsiteX22" fmla="*/ 447450 w 550128"/>
                <a:gd name="connsiteY22" fmla="*/ 31628 h 682656"/>
                <a:gd name="connsiteX23" fmla="*/ 549582 w 550128"/>
                <a:gd name="connsiteY23" fmla="*/ 366444 h 682656"/>
                <a:gd name="connsiteX24" fmla="*/ 546567 w 550128"/>
                <a:gd name="connsiteY24" fmla="*/ 567886 h 682656"/>
                <a:gd name="connsiteX25" fmla="*/ 486327 w 550128"/>
                <a:gd name="connsiteY25" fmla="*/ 630115 h 682656"/>
                <a:gd name="connsiteX26" fmla="*/ 363794 w 550128"/>
                <a:gd name="connsiteY26" fmla="*/ 614846 h 682656"/>
                <a:gd name="connsiteX27" fmla="*/ 338774 w 550128"/>
                <a:gd name="connsiteY27" fmla="*/ 630564 h 682656"/>
                <a:gd name="connsiteX28" fmla="*/ 298999 w 550128"/>
                <a:gd name="connsiteY28" fmla="*/ 669826 h 682656"/>
                <a:gd name="connsiteX29" fmla="*/ 221181 w 550128"/>
                <a:gd name="connsiteY29" fmla="*/ 682593 h 682656"/>
                <a:gd name="connsiteX30" fmla="*/ 49185 w 550128"/>
                <a:gd name="connsiteY30" fmla="*/ 682657 h 68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50128" h="682656">
                  <a:moveTo>
                    <a:pt x="49185" y="682657"/>
                  </a:moveTo>
                  <a:cubicBezTo>
                    <a:pt x="14222" y="674638"/>
                    <a:pt x="5946" y="648334"/>
                    <a:pt x="1712" y="617091"/>
                  </a:cubicBezTo>
                  <a:cubicBezTo>
                    <a:pt x="-5345" y="565448"/>
                    <a:pt x="10886" y="518744"/>
                    <a:pt x="23652" y="469731"/>
                  </a:cubicBezTo>
                  <a:cubicBezTo>
                    <a:pt x="46876" y="380943"/>
                    <a:pt x="66763" y="291192"/>
                    <a:pt x="92296" y="202917"/>
                  </a:cubicBezTo>
                  <a:cubicBezTo>
                    <a:pt x="96081" y="189894"/>
                    <a:pt x="99610" y="176101"/>
                    <a:pt x="109104" y="165387"/>
                  </a:cubicBezTo>
                  <a:cubicBezTo>
                    <a:pt x="128736" y="175075"/>
                    <a:pt x="118856" y="190728"/>
                    <a:pt x="115520" y="203623"/>
                  </a:cubicBezTo>
                  <a:cubicBezTo>
                    <a:pt x="97557" y="273422"/>
                    <a:pt x="73756" y="341617"/>
                    <a:pt x="60156" y="412634"/>
                  </a:cubicBezTo>
                  <a:cubicBezTo>
                    <a:pt x="55729" y="435922"/>
                    <a:pt x="50276" y="459017"/>
                    <a:pt x="45913" y="482305"/>
                  </a:cubicBezTo>
                  <a:cubicBezTo>
                    <a:pt x="43219" y="496804"/>
                    <a:pt x="47902" y="505401"/>
                    <a:pt x="62978" y="507069"/>
                  </a:cubicBezTo>
                  <a:cubicBezTo>
                    <a:pt x="122833" y="513804"/>
                    <a:pt x="182047" y="524518"/>
                    <a:pt x="241389" y="534654"/>
                  </a:cubicBezTo>
                  <a:cubicBezTo>
                    <a:pt x="264292" y="538568"/>
                    <a:pt x="279239" y="526828"/>
                    <a:pt x="285398" y="504503"/>
                  </a:cubicBezTo>
                  <a:cubicBezTo>
                    <a:pt x="295598" y="467357"/>
                    <a:pt x="305350" y="430533"/>
                    <a:pt x="306376" y="391272"/>
                  </a:cubicBezTo>
                  <a:cubicBezTo>
                    <a:pt x="307852" y="335073"/>
                    <a:pt x="313113" y="278939"/>
                    <a:pt x="312471" y="222548"/>
                  </a:cubicBezTo>
                  <a:cubicBezTo>
                    <a:pt x="312343" y="211193"/>
                    <a:pt x="312150" y="195924"/>
                    <a:pt x="327226" y="193936"/>
                  </a:cubicBezTo>
                  <a:cubicBezTo>
                    <a:pt x="343264" y="191818"/>
                    <a:pt x="348076" y="206574"/>
                    <a:pt x="351925" y="218763"/>
                  </a:cubicBezTo>
                  <a:cubicBezTo>
                    <a:pt x="358790" y="240575"/>
                    <a:pt x="362190" y="263093"/>
                    <a:pt x="361741" y="285996"/>
                  </a:cubicBezTo>
                  <a:cubicBezTo>
                    <a:pt x="360650" y="339308"/>
                    <a:pt x="365333" y="392747"/>
                    <a:pt x="358148" y="445866"/>
                  </a:cubicBezTo>
                  <a:cubicBezTo>
                    <a:pt x="355710" y="463701"/>
                    <a:pt x="362126" y="471912"/>
                    <a:pt x="380602" y="471015"/>
                  </a:cubicBezTo>
                  <a:cubicBezTo>
                    <a:pt x="410113" y="469603"/>
                    <a:pt x="439687" y="471399"/>
                    <a:pt x="469134" y="465433"/>
                  </a:cubicBezTo>
                  <a:cubicBezTo>
                    <a:pt x="493384" y="460493"/>
                    <a:pt x="503648" y="449458"/>
                    <a:pt x="502750" y="423027"/>
                  </a:cubicBezTo>
                  <a:cubicBezTo>
                    <a:pt x="498259" y="287087"/>
                    <a:pt x="473624" y="156278"/>
                    <a:pt x="411075" y="34130"/>
                  </a:cubicBezTo>
                  <a:cubicBezTo>
                    <a:pt x="406007" y="24186"/>
                    <a:pt x="391316" y="11548"/>
                    <a:pt x="410497" y="0"/>
                  </a:cubicBezTo>
                  <a:cubicBezTo>
                    <a:pt x="428845" y="3464"/>
                    <a:pt x="439623" y="16872"/>
                    <a:pt x="447450" y="31628"/>
                  </a:cubicBezTo>
                  <a:cubicBezTo>
                    <a:pt x="502878" y="136582"/>
                    <a:pt x="556126" y="241986"/>
                    <a:pt x="549582" y="366444"/>
                  </a:cubicBezTo>
                  <a:cubicBezTo>
                    <a:pt x="546054" y="433484"/>
                    <a:pt x="548235" y="500781"/>
                    <a:pt x="546567" y="567886"/>
                  </a:cubicBezTo>
                  <a:cubicBezTo>
                    <a:pt x="545412" y="614397"/>
                    <a:pt x="532966" y="626137"/>
                    <a:pt x="486327" y="630115"/>
                  </a:cubicBezTo>
                  <a:cubicBezTo>
                    <a:pt x="444434" y="633708"/>
                    <a:pt x="403633" y="626779"/>
                    <a:pt x="363794" y="614846"/>
                  </a:cubicBezTo>
                  <a:cubicBezTo>
                    <a:pt x="347242" y="609906"/>
                    <a:pt x="338325" y="608367"/>
                    <a:pt x="338774" y="630564"/>
                  </a:cubicBezTo>
                  <a:cubicBezTo>
                    <a:pt x="339287" y="656033"/>
                    <a:pt x="322030" y="666362"/>
                    <a:pt x="298999" y="669826"/>
                  </a:cubicBezTo>
                  <a:cubicBezTo>
                    <a:pt x="273017" y="673739"/>
                    <a:pt x="246264" y="673034"/>
                    <a:pt x="221181" y="682593"/>
                  </a:cubicBezTo>
                  <a:cubicBezTo>
                    <a:pt x="163827" y="682657"/>
                    <a:pt x="106474" y="682657"/>
                    <a:pt x="49185" y="682657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64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" name="자유형: 도형 16">
              <a:extLst>
                <a:ext uri="{FF2B5EF4-FFF2-40B4-BE49-F238E27FC236}">
                  <a16:creationId xmlns:a16="http://schemas.microsoft.com/office/drawing/2014/main" id="{59468039-BF32-4303-901B-C4C370A871C9}"/>
                </a:ext>
              </a:extLst>
            </p:cNvPr>
            <p:cNvSpPr/>
            <p:nvPr/>
          </p:nvSpPr>
          <p:spPr>
            <a:xfrm>
              <a:off x="10882683" y="3312201"/>
              <a:ext cx="844030" cy="2467677"/>
            </a:xfrm>
            <a:custGeom>
              <a:avLst/>
              <a:gdLst>
                <a:gd name="connsiteX0" fmla="*/ 179507 w 1107057"/>
                <a:gd name="connsiteY0" fmla="*/ 104483 h 3236686"/>
                <a:gd name="connsiteX1" fmla="*/ 385696 w 1107057"/>
                <a:gd name="connsiteY1" fmla="*/ 113657 h 3236686"/>
                <a:gd name="connsiteX2" fmla="*/ 589961 w 1107057"/>
                <a:gd name="connsiteY2" fmla="*/ 22367 h 3236686"/>
                <a:gd name="connsiteX3" fmla="*/ 676439 w 1107057"/>
                <a:gd name="connsiteY3" fmla="*/ 5366 h 3236686"/>
                <a:gd name="connsiteX4" fmla="*/ 840993 w 1107057"/>
                <a:gd name="connsiteY4" fmla="*/ 38982 h 3236686"/>
                <a:gd name="connsiteX5" fmla="*/ 1010871 w 1107057"/>
                <a:gd name="connsiteY5" fmla="*/ 90305 h 3236686"/>
                <a:gd name="connsiteX6" fmla="*/ 1085353 w 1107057"/>
                <a:gd name="connsiteY6" fmla="*/ 180312 h 3236686"/>
                <a:gd name="connsiteX7" fmla="*/ 1061809 w 1107057"/>
                <a:gd name="connsiteY7" fmla="*/ 453478 h 3236686"/>
                <a:gd name="connsiteX8" fmla="*/ 1040831 w 1107057"/>
                <a:gd name="connsiteY8" fmla="*/ 1076087 h 3236686"/>
                <a:gd name="connsiteX9" fmla="*/ 929845 w 1107057"/>
                <a:gd name="connsiteY9" fmla="*/ 1387616 h 3236686"/>
                <a:gd name="connsiteX10" fmla="*/ 878395 w 1107057"/>
                <a:gd name="connsiteY10" fmla="*/ 1486733 h 3236686"/>
                <a:gd name="connsiteX11" fmla="*/ 813792 w 1107057"/>
                <a:gd name="connsiteY11" fmla="*/ 1615681 h 3236686"/>
                <a:gd name="connsiteX12" fmla="*/ 727377 w 1107057"/>
                <a:gd name="connsiteY12" fmla="*/ 1796529 h 3236686"/>
                <a:gd name="connsiteX13" fmla="*/ 713969 w 1107057"/>
                <a:gd name="connsiteY13" fmla="*/ 1889552 h 3236686"/>
                <a:gd name="connsiteX14" fmla="*/ 734755 w 1107057"/>
                <a:gd name="connsiteY14" fmla="*/ 2293975 h 3236686"/>
                <a:gd name="connsiteX15" fmla="*/ 722501 w 1107057"/>
                <a:gd name="connsiteY15" fmla="*/ 2703787 h 3236686"/>
                <a:gd name="connsiteX16" fmla="*/ 696455 w 1107057"/>
                <a:gd name="connsiteY16" fmla="*/ 3101666 h 3236686"/>
                <a:gd name="connsiteX17" fmla="*/ 707810 w 1107057"/>
                <a:gd name="connsiteY17" fmla="*/ 3201425 h 3236686"/>
                <a:gd name="connsiteX18" fmla="*/ 681828 w 1107057"/>
                <a:gd name="connsiteY18" fmla="*/ 3227087 h 3236686"/>
                <a:gd name="connsiteX19" fmla="*/ 655718 w 1107057"/>
                <a:gd name="connsiteY19" fmla="*/ 3228305 h 3236686"/>
                <a:gd name="connsiteX20" fmla="*/ 612863 w 1107057"/>
                <a:gd name="connsiteY20" fmla="*/ 3236196 h 3236686"/>
                <a:gd name="connsiteX21" fmla="*/ 419954 w 1107057"/>
                <a:gd name="connsiteY21" fmla="*/ 3206173 h 3236686"/>
                <a:gd name="connsiteX22" fmla="*/ 404365 w 1107057"/>
                <a:gd name="connsiteY22" fmla="*/ 3198410 h 3236686"/>
                <a:gd name="connsiteX23" fmla="*/ 340789 w 1107057"/>
                <a:gd name="connsiteY23" fmla="*/ 3190840 h 3236686"/>
                <a:gd name="connsiteX24" fmla="*/ 303259 w 1107057"/>
                <a:gd name="connsiteY24" fmla="*/ 3155171 h 3236686"/>
                <a:gd name="connsiteX25" fmla="*/ 282602 w 1107057"/>
                <a:gd name="connsiteY25" fmla="*/ 2991130 h 3236686"/>
                <a:gd name="connsiteX26" fmla="*/ 244302 w 1107057"/>
                <a:gd name="connsiteY26" fmla="*/ 2725150 h 3236686"/>
                <a:gd name="connsiteX27" fmla="*/ 222297 w 1107057"/>
                <a:gd name="connsiteY27" fmla="*/ 2561431 h 3236686"/>
                <a:gd name="connsiteX28" fmla="*/ 196443 w 1107057"/>
                <a:gd name="connsiteY28" fmla="*/ 2452242 h 3236686"/>
                <a:gd name="connsiteX29" fmla="*/ 169050 w 1107057"/>
                <a:gd name="connsiteY29" fmla="*/ 2161306 h 3236686"/>
                <a:gd name="connsiteX30" fmla="*/ 168986 w 1107057"/>
                <a:gd name="connsiteY30" fmla="*/ 1846954 h 3236686"/>
                <a:gd name="connsiteX31" fmla="*/ 146532 w 1107057"/>
                <a:gd name="connsiteY31" fmla="*/ 1602979 h 3236686"/>
                <a:gd name="connsiteX32" fmla="*/ 97391 w 1107057"/>
                <a:gd name="connsiteY32" fmla="*/ 1281955 h 3236686"/>
                <a:gd name="connsiteX33" fmla="*/ 50366 w 1107057"/>
                <a:gd name="connsiteY33" fmla="*/ 1086736 h 3236686"/>
                <a:gd name="connsiteX34" fmla="*/ 4946 w 1107057"/>
                <a:gd name="connsiteY34" fmla="*/ 659346 h 3236686"/>
                <a:gd name="connsiteX35" fmla="*/ 125297 w 1107057"/>
                <a:gd name="connsiteY35" fmla="*/ 308940 h 3236686"/>
                <a:gd name="connsiteX36" fmla="*/ 179507 w 1107057"/>
                <a:gd name="connsiteY36" fmla="*/ 104483 h 3236686"/>
                <a:gd name="connsiteX0" fmla="*/ 179507 w 1107057"/>
                <a:gd name="connsiteY0" fmla="*/ 104483 h 3236686"/>
                <a:gd name="connsiteX1" fmla="*/ 385696 w 1107057"/>
                <a:gd name="connsiteY1" fmla="*/ 113657 h 3236686"/>
                <a:gd name="connsiteX2" fmla="*/ 589961 w 1107057"/>
                <a:gd name="connsiteY2" fmla="*/ 22367 h 3236686"/>
                <a:gd name="connsiteX3" fmla="*/ 676439 w 1107057"/>
                <a:gd name="connsiteY3" fmla="*/ 5366 h 3236686"/>
                <a:gd name="connsiteX4" fmla="*/ 840993 w 1107057"/>
                <a:gd name="connsiteY4" fmla="*/ 38982 h 3236686"/>
                <a:gd name="connsiteX5" fmla="*/ 1010871 w 1107057"/>
                <a:gd name="connsiteY5" fmla="*/ 90305 h 3236686"/>
                <a:gd name="connsiteX6" fmla="*/ 1061809 w 1107057"/>
                <a:gd name="connsiteY6" fmla="*/ 453478 h 3236686"/>
                <a:gd name="connsiteX7" fmla="*/ 1040831 w 1107057"/>
                <a:gd name="connsiteY7" fmla="*/ 1076087 h 3236686"/>
                <a:gd name="connsiteX8" fmla="*/ 929845 w 1107057"/>
                <a:gd name="connsiteY8" fmla="*/ 1387616 h 3236686"/>
                <a:gd name="connsiteX9" fmla="*/ 878395 w 1107057"/>
                <a:gd name="connsiteY9" fmla="*/ 1486733 h 3236686"/>
                <a:gd name="connsiteX10" fmla="*/ 813792 w 1107057"/>
                <a:gd name="connsiteY10" fmla="*/ 1615681 h 3236686"/>
                <a:gd name="connsiteX11" fmla="*/ 727377 w 1107057"/>
                <a:gd name="connsiteY11" fmla="*/ 1796529 h 3236686"/>
                <a:gd name="connsiteX12" fmla="*/ 713969 w 1107057"/>
                <a:gd name="connsiteY12" fmla="*/ 1889552 h 3236686"/>
                <a:gd name="connsiteX13" fmla="*/ 734755 w 1107057"/>
                <a:gd name="connsiteY13" fmla="*/ 2293975 h 3236686"/>
                <a:gd name="connsiteX14" fmla="*/ 722501 w 1107057"/>
                <a:gd name="connsiteY14" fmla="*/ 2703787 h 3236686"/>
                <a:gd name="connsiteX15" fmla="*/ 696455 w 1107057"/>
                <a:gd name="connsiteY15" fmla="*/ 3101666 h 3236686"/>
                <a:gd name="connsiteX16" fmla="*/ 707810 w 1107057"/>
                <a:gd name="connsiteY16" fmla="*/ 3201425 h 3236686"/>
                <a:gd name="connsiteX17" fmla="*/ 681828 w 1107057"/>
                <a:gd name="connsiteY17" fmla="*/ 3227087 h 3236686"/>
                <a:gd name="connsiteX18" fmla="*/ 655718 w 1107057"/>
                <a:gd name="connsiteY18" fmla="*/ 3228305 h 3236686"/>
                <a:gd name="connsiteX19" fmla="*/ 612863 w 1107057"/>
                <a:gd name="connsiteY19" fmla="*/ 3236196 h 3236686"/>
                <a:gd name="connsiteX20" fmla="*/ 419954 w 1107057"/>
                <a:gd name="connsiteY20" fmla="*/ 3206173 h 3236686"/>
                <a:gd name="connsiteX21" fmla="*/ 404365 w 1107057"/>
                <a:gd name="connsiteY21" fmla="*/ 3198410 h 3236686"/>
                <a:gd name="connsiteX22" fmla="*/ 340789 w 1107057"/>
                <a:gd name="connsiteY22" fmla="*/ 3190840 h 3236686"/>
                <a:gd name="connsiteX23" fmla="*/ 303259 w 1107057"/>
                <a:gd name="connsiteY23" fmla="*/ 3155171 h 3236686"/>
                <a:gd name="connsiteX24" fmla="*/ 282602 w 1107057"/>
                <a:gd name="connsiteY24" fmla="*/ 2991130 h 3236686"/>
                <a:gd name="connsiteX25" fmla="*/ 244302 w 1107057"/>
                <a:gd name="connsiteY25" fmla="*/ 2725150 h 3236686"/>
                <a:gd name="connsiteX26" fmla="*/ 222297 w 1107057"/>
                <a:gd name="connsiteY26" fmla="*/ 2561431 h 3236686"/>
                <a:gd name="connsiteX27" fmla="*/ 196443 w 1107057"/>
                <a:gd name="connsiteY27" fmla="*/ 2452242 h 3236686"/>
                <a:gd name="connsiteX28" fmla="*/ 169050 w 1107057"/>
                <a:gd name="connsiteY28" fmla="*/ 2161306 h 3236686"/>
                <a:gd name="connsiteX29" fmla="*/ 168986 w 1107057"/>
                <a:gd name="connsiteY29" fmla="*/ 1846954 h 3236686"/>
                <a:gd name="connsiteX30" fmla="*/ 146532 w 1107057"/>
                <a:gd name="connsiteY30" fmla="*/ 1602979 h 3236686"/>
                <a:gd name="connsiteX31" fmla="*/ 97391 w 1107057"/>
                <a:gd name="connsiteY31" fmla="*/ 1281955 h 3236686"/>
                <a:gd name="connsiteX32" fmla="*/ 50366 w 1107057"/>
                <a:gd name="connsiteY32" fmla="*/ 1086736 h 3236686"/>
                <a:gd name="connsiteX33" fmla="*/ 4946 w 1107057"/>
                <a:gd name="connsiteY33" fmla="*/ 659346 h 3236686"/>
                <a:gd name="connsiteX34" fmla="*/ 125297 w 1107057"/>
                <a:gd name="connsiteY34" fmla="*/ 308940 h 3236686"/>
                <a:gd name="connsiteX35" fmla="*/ 179507 w 1107057"/>
                <a:gd name="connsiteY35" fmla="*/ 104483 h 3236686"/>
                <a:gd name="connsiteX0" fmla="*/ 179507 w 1107057"/>
                <a:gd name="connsiteY0" fmla="*/ 104483 h 3236686"/>
                <a:gd name="connsiteX1" fmla="*/ 385696 w 1107057"/>
                <a:gd name="connsiteY1" fmla="*/ 113657 h 3236686"/>
                <a:gd name="connsiteX2" fmla="*/ 589961 w 1107057"/>
                <a:gd name="connsiteY2" fmla="*/ 22367 h 3236686"/>
                <a:gd name="connsiteX3" fmla="*/ 676439 w 1107057"/>
                <a:gd name="connsiteY3" fmla="*/ 5366 h 3236686"/>
                <a:gd name="connsiteX4" fmla="*/ 840993 w 1107057"/>
                <a:gd name="connsiteY4" fmla="*/ 38982 h 3236686"/>
                <a:gd name="connsiteX5" fmla="*/ 1010871 w 1107057"/>
                <a:gd name="connsiteY5" fmla="*/ 90305 h 3236686"/>
                <a:gd name="connsiteX6" fmla="*/ 1061809 w 1107057"/>
                <a:gd name="connsiteY6" fmla="*/ 453478 h 3236686"/>
                <a:gd name="connsiteX7" fmla="*/ 1040831 w 1107057"/>
                <a:gd name="connsiteY7" fmla="*/ 1076087 h 3236686"/>
                <a:gd name="connsiteX8" fmla="*/ 929845 w 1107057"/>
                <a:gd name="connsiteY8" fmla="*/ 1387616 h 3236686"/>
                <a:gd name="connsiteX9" fmla="*/ 878395 w 1107057"/>
                <a:gd name="connsiteY9" fmla="*/ 1486733 h 3236686"/>
                <a:gd name="connsiteX10" fmla="*/ 813792 w 1107057"/>
                <a:gd name="connsiteY10" fmla="*/ 1615681 h 3236686"/>
                <a:gd name="connsiteX11" fmla="*/ 727377 w 1107057"/>
                <a:gd name="connsiteY11" fmla="*/ 1796529 h 3236686"/>
                <a:gd name="connsiteX12" fmla="*/ 713969 w 1107057"/>
                <a:gd name="connsiteY12" fmla="*/ 1889552 h 3236686"/>
                <a:gd name="connsiteX13" fmla="*/ 734755 w 1107057"/>
                <a:gd name="connsiteY13" fmla="*/ 2293975 h 3236686"/>
                <a:gd name="connsiteX14" fmla="*/ 722501 w 1107057"/>
                <a:gd name="connsiteY14" fmla="*/ 2703787 h 3236686"/>
                <a:gd name="connsiteX15" fmla="*/ 696455 w 1107057"/>
                <a:gd name="connsiteY15" fmla="*/ 3101666 h 3236686"/>
                <a:gd name="connsiteX16" fmla="*/ 707810 w 1107057"/>
                <a:gd name="connsiteY16" fmla="*/ 3201425 h 3236686"/>
                <a:gd name="connsiteX17" fmla="*/ 681828 w 1107057"/>
                <a:gd name="connsiteY17" fmla="*/ 3227087 h 3236686"/>
                <a:gd name="connsiteX18" fmla="*/ 655718 w 1107057"/>
                <a:gd name="connsiteY18" fmla="*/ 3228305 h 3236686"/>
                <a:gd name="connsiteX19" fmla="*/ 612863 w 1107057"/>
                <a:gd name="connsiteY19" fmla="*/ 3236196 h 3236686"/>
                <a:gd name="connsiteX20" fmla="*/ 419954 w 1107057"/>
                <a:gd name="connsiteY20" fmla="*/ 3206173 h 3236686"/>
                <a:gd name="connsiteX21" fmla="*/ 404365 w 1107057"/>
                <a:gd name="connsiteY21" fmla="*/ 3198410 h 3236686"/>
                <a:gd name="connsiteX22" fmla="*/ 340789 w 1107057"/>
                <a:gd name="connsiteY22" fmla="*/ 3190840 h 3236686"/>
                <a:gd name="connsiteX23" fmla="*/ 303259 w 1107057"/>
                <a:gd name="connsiteY23" fmla="*/ 3155171 h 3236686"/>
                <a:gd name="connsiteX24" fmla="*/ 282602 w 1107057"/>
                <a:gd name="connsiteY24" fmla="*/ 2991130 h 3236686"/>
                <a:gd name="connsiteX25" fmla="*/ 244302 w 1107057"/>
                <a:gd name="connsiteY25" fmla="*/ 2725150 h 3236686"/>
                <a:gd name="connsiteX26" fmla="*/ 222297 w 1107057"/>
                <a:gd name="connsiteY26" fmla="*/ 2561431 h 3236686"/>
                <a:gd name="connsiteX27" fmla="*/ 196443 w 1107057"/>
                <a:gd name="connsiteY27" fmla="*/ 2452242 h 3236686"/>
                <a:gd name="connsiteX28" fmla="*/ 169050 w 1107057"/>
                <a:gd name="connsiteY28" fmla="*/ 2161306 h 3236686"/>
                <a:gd name="connsiteX29" fmla="*/ 168986 w 1107057"/>
                <a:gd name="connsiteY29" fmla="*/ 1846954 h 3236686"/>
                <a:gd name="connsiteX30" fmla="*/ 146532 w 1107057"/>
                <a:gd name="connsiteY30" fmla="*/ 1602979 h 3236686"/>
                <a:gd name="connsiteX31" fmla="*/ 97391 w 1107057"/>
                <a:gd name="connsiteY31" fmla="*/ 1281955 h 3236686"/>
                <a:gd name="connsiteX32" fmla="*/ 50366 w 1107057"/>
                <a:gd name="connsiteY32" fmla="*/ 1086736 h 3236686"/>
                <a:gd name="connsiteX33" fmla="*/ 4946 w 1107057"/>
                <a:gd name="connsiteY33" fmla="*/ 659346 h 3236686"/>
                <a:gd name="connsiteX34" fmla="*/ 125297 w 1107057"/>
                <a:gd name="connsiteY34" fmla="*/ 308940 h 3236686"/>
                <a:gd name="connsiteX35" fmla="*/ 179507 w 1107057"/>
                <a:gd name="connsiteY35" fmla="*/ 104483 h 3236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07057" h="3236686">
                  <a:moveTo>
                    <a:pt x="179507" y="104483"/>
                  </a:moveTo>
                  <a:cubicBezTo>
                    <a:pt x="203372" y="70097"/>
                    <a:pt x="320452" y="135469"/>
                    <a:pt x="385696" y="113657"/>
                  </a:cubicBezTo>
                  <a:cubicBezTo>
                    <a:pt x="457163" y="89728"/>
                    <a:pt x="526705" y="63874"/>
                    <a:pt x="589961" y="22367"/>
                  </a:cubicBezTo>
                  <a:cubicBezTo>
                    <a:pt x="616007" y="5302"/>
                    <a:pt x="638332" y="-7785"/>
                    <a:pt x="676439" y="5366"/>
                  </a:cubicBezTo>
                  <a:cubicBezTo>
                    <a:pt x="728596" y="23329"/>
                    <a:pt x="787297" y="20827"/>
                    <a:pt x="840993" y="38982"/>
                  </a:cubicBezTo>
                  <a:cubicBezTo>
                    <a:pt x="915090" y="64002"/>
                    <a:pt x="1004111" y="12323"/>
                    <a:pt x="1010871" y="90305"/>
                  </a:cubicBezTo>
                  <a:cubicBezTo>
                    <a:pt x="1027403" y="281013"/>
                    <a:pt x="1056816" y="289181"/>
                    <a:pt x="1061809" y="453478"/>
                  </a:cubicBezTo>
                  <a:cubicBezTo>
                    <a:pt x="1128208" y="669803"/>
                    <a:pt x="1121793" y="798110"/>
                    <a:pt x="1040831" y="1076087"/>
                  </a:cubicBezTo>
                  <a:cubicBezTo>
                    <a:pt x="998490" y="1178026"/>
                    <a:pt x="966541" y="1283687"/>
                    <a:pt x="929845" y="1387616"/>
                  </a:cubicBezTo>
                  <a:cubicBezTo>
                    <a:pt x="917656" y="1422259"/>
                    <a:pt x="904569" y="1457607"/>
                    <a:pt x="878395" y="1486733"/>
                  </a:cubicBezTo>
                  <a:cubicBezTo>
                    <a:pt x="845548" y="1523300"/>
                    <a:pt x="836695" y="1573276"/>
                    <a:pt x="813792" y="1615681"/>
                  </a:cubicBezTo>
                  <a:cubicBezTo>
                    <a:pt x="782036" y="1674510"/>
                    <a:pt x="750601" y="1733531"/>
                    <a:pt x="727377" y="1796529"/>
                  </a:cubicBezTo>
                  <a:cubicBezTo>
                    <a:pt x="716215" y="1826810"/>
                    <a:pt x="715316" y="1858245"/>
                    <a:pt x="713969" y="1889552"/>
                  </a:cubicBezTo>
                  <a:cubicBezTo>
                    <a:pt x="708067" y="2025044"/>
                    <a:pt x="724298" y="2159253"/>
                    <a:pt x="734755" y="2293975"/>
                  </a:cubicBezTo>
                  <a:cubicBezTo>
                    <a:pt x="745340" y="2430429"/>
                    <a:pt x="748420" y="2566948"/>
                    <a:pt x="722501" y="2703787"/>
                  </a:cubicBezTo>
                  <a:cubicBezTo>
                    <a:pt x="697674" y="2834532"/>
                    <a:pt x="690810" y="2968163"/>
                    <a:pt x="696455" y="3101666"/>
                  </a:cubicBezTo>
                  <a:cubicBezTo>
                    <a:pt x="697867" y="3135026"/>
                    <a:pt x="708837" y="3167360"/>
                    <a:pt x="707810" y="3201425"/>
                  </a:cubicBezTo>
                  <a:cubicBezTo>
                    <a:pt x="707233" y="3220671"/>
                    <a:pt x="701139" y="3227792"/>
                    <a:pt x="681828" y="3227087"/>
                  </a:cubicBezTo>
                  <a:cubicBezTo>
                    <a:pt x="658220" y="3226253"/>
                    <a:pt x="679391" y="3227792"/>
                    <a:pt x="655718" y="3228305"/>
                  </a:cubicBezTo>
                  <a:cubicBezTo>
                    <a:pt x="642438" y="3236261"/>
                    <a:pt x="628004" y="3237608"/>
                    <a:pt x="612863" y="3236196"/>
                  </a:cubicBezTo>
                  <a:cubicBezTo>
                    <a:pt x="547940" y="3230166"/>
                    <a:pt x="484364" y="3215411"/>
                    <a:pt x="419954" y="3206173"/>
                  </a:cubicBezTo>
                  <a:cubicBezTo>
                    <a:pt x="414052" y="3205339"/>
                    <a:pt x="408535" y="3203029"/>
                    <a:pt x="404365" y="3198410"/>
                  </a:cubicBezTo>
                  <a:cubicBezTo>
                    <a:pt x="366194" y="3194561"/>
                    <a:pt x="378768" y="3200463"/>
                    <a:pt x="340789" y="3190840"/>
                  </a:cubicBezTo>
                  <a:cubicBezTo>
                    <a:pt x="320901" y="3185836"/>
                    <a:pt x="308584" y="3177239"/>
                    <a:pt x="303259" y="3155171"/>
                  </a:cubicBezTo>
                  <a:cubicBezTo>
                    <a:pt x="290236" y="3101154"/>
                    <a:pt x="291647" y="3045596"/>
                    <a:pt x="282602" y="2991130"/>
                  </a:cubicBezTo>
                  <a:cubicBezTo>
                    <a:pt x="267975" y="2902791"/>
                    <a:pt x="256748" y="2813874"/>
                    <a:pt x="244302" y="2725150"/>
                  </a:cubicBezTo>
                  <a:cubicBezTo>
                    <a:pt x="236668" y="2670620"/>
                    <a:pt x="228456" y="2616153"/>
                    <a:pt x="222297" y="2561431"/>
                  </a:cubicBezTo>
                  <a:cubicBezTo>
                    <a:pt x="218063" y="2523837"/>
                    <a:pt x="199908" y="2490092"/>
                    <a:pt x="196443" y="2452242"/>
                  </a:cubicBezTo>
                  <a:cubicBezTo>
                    <a:pt x="187591" y="2355242"/>
                    <a:pt x="168793" y="2259268"/>
                    <a:pt x="169050" y="2161306"/>
                  </a:cubicBezTo>
                  <a:cubicBezTo>
                    <a:pt x="169371" y="2056543"/>
                    <a:pt x="167767" y="1951716"/>
                    <a:pt x="168986" y="1846954"/>
                  </a:cubicBezTo>
                  <a:cubicBezTo>
                    <a:pt x="169948" y="1764710"/>
                    <a:pt x="160197" y="1683876"/>
                    <a:pt x="146532" y="1602979"/>
                  </a:cubicBezTo>
                  <a:cubicBezTo>
                    <a:pt x="128505" y="1496291"/>
                    <a:pt x="107655" y="1389989"/>
                    <a:pt x="97391" y="1281955"/>
                  </a:cubicBezTo>
                  <a:cubicBezTo>
                    <a:pt x="91039" y="1214850"/>
                    <a:pt x="65506" y="1151916"/>
                    <a:pt x="50366" y="1086736"/>
                  </a:cubicBezTo>
                  <a:cubicBezTo>
                    <a:pt x="17648" y="946112"/>
                    <a:pt x="-12055" y="804140"/>
                    <a:pt x="4946" y="659346"/>
                  </a:cubicBezTo>
                  <a:cubicBezTo>
                    <a:pt x="19059" y="539443"/>
                    <a:pt x="68265" y="417937"/>
                    <a:pt x="125297" y="308940"/>
                  </a:cubicBezTo>
                  <a:cubicBezTo>
                    <a:pt x="161031" y="241002"/>
                    <a:pt x="152755" y="177041"/>
                    <a:pt x="179507" y="104483"/>
                  </a:cubicBezTo>
                  <a:close/>
                </a:path>
              </a:pathLst>
            </a:custGeom>
            <a:solidFill>
              <a:srgbClr val="183A6F"/>
            </a:solidFill>
            <a:ln w="64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" name="자유형: 도형 17">
              <a:extLst>
                <a:ext uri="{FF2B5EF4-FFF2-40B4-BE49-F238E27FC236}">
                  <a16:creationId xmlns:a16="http://schemas.microsoft.com/office/drawing/2014/main" id="{C9426426-A2D6-4FBB-B2C5-FA77C848179D}"/>
                </a:ext>
              </a:extLst>
            </p:cNvPr>
            <p:cNvSpPr/>
            <p:nvPr/>
          </p:nvSpPr>
          <p:spPr>
            <a:xfrm>
              <a:off x="11094501" y="5749921"/>
              <a:ext cx="368825" cy="444514"/>
            </a:xfrm>
            <a:custGeom>
              <a:avLst/>
              <a:gdLst>
                <a:gd name="connsiteX0" fmla="*/ 96522 w 368825"/>
                <a:gd name="connsiteY0" fmla="*/ 823 h 444514"/>
                <a:gd name="connsiteX1" fmla="*/ 158835 w 368825"/>
                <a:gd name="connsiteY1" fmla="*/ 7181 h 444514"/>
                <a:gd name="connsiteX2" fmla="*/ 288108 w 368825"/>
                <a:gd name="connsiteY2" fmla="*/ 23566 h 444514"/>
                <a:gd name="connsiteX3" fmla="*/ 288988 w 368825"/>
                <a:gd name="connsiteY3" fmla="*/ 26893 h 444514"/>
                <a:gd name="connsiteX4" fmla="*/ 305031 w 368825"/>
                <a:gd name="connsiteY4" fmla="*/ 66364 h 444514"/>
                <a:gd name="connsiteX5" fmla="*/ 357317 w 368825"/>
                <a:gd name="connsiteY5" fmla="*/ 240439 h 444514"/>
                <a:gd name="connsiteX6" fmla="*/ 368713 w 368825"/>
                <a:gd name="connsiteY6" fmla="*/ 363646 h 444514"/>
                <a:gd name="connsiteX7" fmla="*/ 348561 w 368825"/>
                <a:gd name="connsiteY7" fmla="*/ 386488 h 444514"/>
                <a:gd name="connsiteX8" fmla="*/ 250054 w 368825"/>
                <a:gd name="connsiteY8" fmla="*/ 395242 h 444514"/>
                <a:gd name="connsiteX9" fmla="*/ 240370 w 368825"/>
                <a:gd name="connsiteY9" fmla="*/ 372499 h 444514"/>
                <a:gd name="connsiteX10" fmla="*/ 243794 w 368825"/>
                <a:gd name="connsiteY10" fmla="*/ 234862 h 444514"/>
                <a:gd name="connsiteX11" fmla="*/ 234794 w 368825"/>
                <a:gd name="connsiteY11" fmla="*/ 186294 h 444514"/>
                <a:gd name="connsiteX12" fmla="*/ 225452 w 368825"/>
                <a:gd name="connsiteY12" fmla="*/ 179105 h 444514"/>
                <a:gd name="connsiteX13" fmla="*/ 221442 w 368825"/>
                <a:gd name="connsiteY13" fmla="*/ 188593 h 444514"/>
                <a:gd name="connsiteX14" fmla="*/ 220855 w 368825"/>
                <a:gd name="connsiteY14" fmla="*/ 263231 h 444514"/>
                <a:gd name="connsiteX15" fmla="*/ 204078 w 368825"/>
                <a:gd name="connsiteY15" fmla="*/ 406003 h 444514"/>
                <a:gd name="connsiteX16" fmla="*/ 149347 w 368825"/>
                <a:gd name="connsiteY16" fmla="*/ 441757 h 444514"/>
                <a:gd name="connsiteX17" fmla="*/ 13813 w 368825"/>
                <a:gd name="connsiteY17" fmla="*/ 421067 h 444514"/>
                <a:gd name="connsiteX18" fmla="*/ 804 w 368825"/>
                <a:gd name="connsiteY18" fmla="*/ 403117 h 444514"/>
                <a:gd name="connsiteX19" fmla="*/ 43111 w 368825"/>
                <a:gd name="connsiteY19" fmla="*/ 228016 h 444514"/>
                <a:gd name="connsiteX20" fmla="*/ 59204 w 368825"/>
                <a:gd name="connsiteY20" fmla="*/ 152936 h 444514"/>
                <a:gd name="connsiteX21" fmla="*/ 96522 w 368825"/>
                <a:gd name="connsiteY21" fmla="*/ 823 h 44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68825" h="444514">
                  <a:moveTo>
                    <a:pt x="96522" y="823"/>
                  </a:moveTo>
                  <a:cubicBezTo>
                    <a:pt x="117799" y="-2111"/>
                    <a:pt x="138244" y="3464"/>
                    <a:pt x="158835" y="7181"/>
                  </a:cubicBezTo>
                  <a:cubicBezTo>
                    <a:pt x="201633" y="14959"/>
                    <a:pt x="244625" y="21268"/>
                    <a:pt x="288108" y="23566"/>
                  </a:cubicBezTo>
                  <a:cubicBezTo>
                    <a:pt x="288450" y="24643"/>
                    <a:pt x="288743" y="25767"/>
                    <a:pt x="288988" y="26893"/>
                  </a:cubicBezTo>
                  <a:cubicBezTo>
                    <a:pt x="285809" y="43425"/>
                    <a:pt x="298721" y="53941"/>
                    <a:pt x="305031" y="66364"/>
                  </a:cubicBezTo>
                  <a:cubicBezTo>
                    <a:pt x="332910" y="121438"/>
                    <a:pt x="344991" y="180816"/>
                    <a:pt x="357317" y="240439"/>
                  </a:cubicBezTo>
                  <a:cubicBezTo>
                    <a:pt x="365729" y="281182"/>
                    <a:pt x="364947" y="322560"/>
                    <a:pt x="368713" y="363646"/>
                  </a:cubicBezTo>
                  <a:cubicBezTo>
                    <a:pt x="369985" y="377733"/>
                    <a:pt x="360300" y="382477"/>
                    <a:pt x="348561" y="386488"/>
                  </a:cubicBezTo>
                  <a:cubicBezTo>
                    <a:pt x="316379" y="397493"/>
                    <a:pt x="282825" y="391721"/>
                    <a:pt x="250054" y="395242"/>
                  </a:cubicBezTo>
                  <a:cubicBezTo>
                    <a:pt x="235577" y="396808"/>
                    <a:pt x="239049" y="380814"/>
                    <a:pt x="240370" y="372499"/>
                  </a:cubicBezTo>
                  <a:cubicBezTo>
                    <a:pt x="247756" y="326718"/>
                    <a:pt x="242865" y="280741"/>
                    <a:pt x="243794" y="234862"/>
                  </a:cubicBezTo>
                  <a:cubicBezTo>
                    <a:pt x="244137" y="218282"/>
                    <a:pt x="239637" y="202142"/>
                    <a:pt x="234794" y="186294"/>
                  </a:cubicBezTo>
                  <a:cubicBezTo>
                    <a:pt x="233474" y="181892"/>
                    <a:pt x="231175" y="177441"/>
                    <a:pt x="225452" y="179105"/>
                  </a:cubicBezTo>
                  <a:cubicBezTo>
                    <a:pt x="220904" y="180376"/>
                    <a:pt x="221442" y="185022"/>
                    <a:pt x="221442" y="188593"/>
                  </a:cubicBezTo>
                  <a:cubicBezTo>
                    <a:pt x="221295" y="213488"/>
                    <a:pt x="223105" y="238531"/>
                    <a:pt x="220855" y="263231"/>
                  </a:cubicBezTo>
                  <a:cubicBezTo>
                    <a:pt x="216501" y="310920"/>
                    <a:pt x="219338" y="359244"/>
                    <a:pt x="204078" y="406003"/>
                  </a:cubicBezTo>
                  <a:cubicBezTo>
                    <a:pt x="192731" y="440681"/>
                    <a:pt x="183829" y="449876"/>
                    <a:pt x="149347" y="441757"/>
                  </a:cubicBezTo>
                  <a:cubicBezTo>
                    <a:pt x="104593" y="431289"/>
                    <a:pt x="59301" y="425519"/>
                    <a:pt x="13813" y="421067"/>
                  </a:cubicBezTo>
                  <a:cubicBezTo>
                    <a:pt x="804" y="419795"/>
                    <a:pt x="-1543" y="413340"/>
                    <a:pt x="804" y="403117"/>
                  </a:cubicBezTo>
                  <a:cubicBezTo>
                    <a:pt x="14303" y="344620"/>
                    <a:pt x="25015" y="285536"/>
                    <a:pt x="43111" y="228016"/>
                  </a:cubicBezTo>
                  <a:cubicBezTo>
                    <a:pt x="50741" y="203805"/>
                    <a:pt x="63361" y="179935"/>
                    <a:pt x="59204" y="152936"/>
                  </a:cubicBezTo>
                  <a:cubicBezTo>
                    <a:pt x="65269" y="100651"/>
                    <a:pt x="85224" y="51788"/>
                    <a:pt x="96522" y="823"/>
                  </a:cubicBezTo>
                  <a:close/>
                </a:path>
              </a:pathLst>
            </a:custGeom>
            <a:solidFill>
              <a:srgbClr val="E7C59C"/>
            </a:solidFill>
            <a:ln w="641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1308B585-6AC1-4DCE-9B5F-9EC03DA222CD}"/>
                </a:ext>
              </a:extLst>
            </p:cNvPr>
            <p:cNvGrpSpPr/>
            <p:nvPr/>
          </p:nvGrpSpPr>
          <p:grpSpPr>
            <a:xfrm>
              <a:off x="10070321" y="1591096"/>
              <a:ext cx="1861761" cy="2180776"/>
              <a:chOff x="6382416" y="3715990"/>
              <a:chExt cx="3134372" cy="3671451"/>
            </a:xfrm>
          </p:grpSpPr>
          <p:sp>
            <p:nvSpPr>
              <p:cNvPr id="20" name="자유형: 도형 19">
                <a:extLst>
                  <a:ext uri="{FF2B5EF4-FFF2-40B4-BE49-F238E27FC236}">
                    <a16:creationId xmlns:a16="http://schemas.microsoft.com/office/drawing/2014/main" id="{10B3DB48-DF28-4DB2-847F-5C96F3435CC6}"/>
                  </a:ext>
                </a:extLst>
              </p:cNvPr>
              <p:cNvSpPr/>
              <p:nvPr/>
            </p:nvSpPr>
            <p:spPr>
              <a:xfrm>
                <a:off x="7137558" y="3715990"/>
                <a:ext cx="2379230" cy="3671451"/>
              </a:xfrm>
              <a:custGeom>
                <a:avLst/>
                <a:gdLst>
                  <a:gd name="connsiteX0" fmla="*/ 2379168 w 2379229"/>
                  <a:gd name="connsiteY0" fmla="*/ 2192170 h 3142326"/>
                  <a:gd name="connsiteX1" fmla="*/ 2377894 w 2379229"/>
                  <a:gd name="connsiteY1" fmla="*/ 2142507 h 3142326"/>
                  <a:gd name="connsiteX2" fmla="*/ 2376993 w 2379229"/>
                  <a:gd name="connsiteY2" fmla="*/ 2092284 h 3142326"/>
                  <a:gd name="connsiteX3" fmla="*/ 2363194 w 2379229"/>
                  <a:gd name="connsiteY3" fmla="*/ 1890679 h 3142326"/>
                  <a:gd name="connsiteX4" fmla="*/ 2333421 w 2379229"/>
                  <a:gd name="connsiteY4" fmla="*/ 1653521 h 3142326"/>
                  <a:gd name="connsiteX5" fmla="*/ 2265577 w 2379229"/>
                  <a:gd name="connsiteY5" fmla="*/ 1442220 h 3142326"/>
                  <a:gd name="connsiteX6" fmla="*/ 2143439 w 2379229"/>
                  <a:gd name="connsiteY6" fmla="*/ 1310230 h 3142326"/>
                  <a:gd name="connsiteX7" fmla="*/ 1980154 w 2379229"/>
                  <a:gd name="connsiteY7" fmla="*/ 1241671 h 3142326"/>
                  <a:gd name="connsiteX8" fmla="*/ 1957435 w 2379229"/>
                  <a:gd name="connsiteY8" fmla="*/ 1224827 h 3142326"/>
                  <a:gd name="connsiteX9" fmla="*/ 1927942 w 2379229"/>
                  <a:gd name="connsiteY9" fmla="*/ 1178178 h 3142326"/>
                  <a:gd name="connsiteX10" fmla="*/ 1817117 w 2379229"/>
                  <a:gd name="connsiteY10" fmla="*/ 939870 h 3142326"/>
                  <a:gd name="connsiteX11" fmla="*/ 1692555 w 2379229"/>
                  <a:gd name="connsiteY11" fmla="*/ 451319 h 3142326"/>
                  <a:gd name="connsiteX12" fmla="*/ 1631828 w 2379229"/>
                  <a:gd name="connsiteY12" fmla="*/ 232839 h 3142326"/>
                  <a:gd name="connsiteX13" fmla="*/ 1564326 w 2379229"/>
                  <a:gd name="connsiteY13" fmla="*/ 101129 h 3142326"/>
                  <a:gd name="connsiteX14" fmla="*/ 1449678 w 2379229"/>
                  <a:gd name="connsiteY14" fmla="*/ 10318 h 3142326"/>
                  <a:gd name="connsiteX15" fmla="*/ 1394794 w 2379229"/>
                  <a:gd name="connsiteY15" fmla="*/ 0 h 3142326"/>
                  <a:gd name="connsiteX16" fmla="*/ 1345690 w 2379229"/>
                  <a:gd name="connsiteY16" fmla="*/ 0 h 3142326"/>
                  <a:gd name="connsiteX17" fmla="*/ 1337921 w 2379229"/>
                  <a:gd name="connsiteY17" fmla="*/ 2517 h 3142326"/>
                  <a:gd name="connsiteX18" fmla="*/ 1271848 w 2379229"/>
                  <a:gd name="connsiteY18" fmla="*/ 47861 h 3142326"/>
                  <a:gd name="connsiteX19" fmla="*/ 1248633 w 2379229"/>
                  <a:gd name="connsiteY19" fmla="*/ 90935 h 3142326"/>
                  <a:gd name="connsiteX20" fmla="*/ 1187346 w 2379229"/>
                  <a:gd name="connsiteY20" fmla="*/ 132704 h 3142326"/>
                  <a:gd name="connsiteX21" fmla="*/ 1066048 w 2379229"/>
                  <a:gd name="connsiteY21" fmla="*/ 135626 h 3142326"/>
                  <a:gd name="connsiteX22" fmla="*/ 903353 w 2379229"/>
                  <a:gd name="connsiteY22" fmla="*/ 186625 h 3142326"/>
                  <a:gd name="connsiteX23" fmla="*/ 683132 w 2379229"/>
                  <a:gd name="connsiteY23" fmla="*/ 459089 h 3142326"/>
                  <a:gd name="connsiteX24" fmla="*/ 668277 w 2379229"/>
                  <a:gd name="connsiteY24" fmla="*/ 618769 h 3142326"/>
                  <a:gd name="connsiteX25" fmla="*/ 676481 w 2379229"/>
                  <a:gd name="connsiteY25" fmla="*/ 614449 h 3142326"/>
                  <a:gd name="connsiteX26" fmla="*/ 728506 w 2379229"/>
                  <a:gd name="connsiteY26" fmla="*/ 587287 h 3142326"/>
                  <a:gd name="connsiteX27" fmla="*/ 814158 w 2379229"/>
                  <a:gd name="connsiteY27" fmla="*/ 586044 h 3142326"/>
                  <a:gd name="connsiteX28" fmla="*/ 1073911 w 2379229"/>
                  <a:gd name="connsiteY28" fmla="*/ 641674 h 3142326"/>
                  <a:gd name="connsiteX29" fmla="*/ 1242759 w 2379229"/>
                  <a:gd name="connsiteY29" fmla="*/ 704732 h 3142326"/>
                  <a:gd name="connsiteX30" fmla="*/ 1282881 w 2379229"/>
                  <a:gd name="connsiteY30" fmla="*/ 715205 h 3142326"/>
                  <a:gd name="connsiteX31" fmla="*/ 1316570 w 2379229"/>
                  <a:gd name="connsiteY31" fmla="*/ 697117 h 3142326"/>
                  <a:gd name="connsiteX32" fmla="*/ 1349668 w 2379229"/>
                  <a:gd name="connsiteY32" fmla="*/ 642606 h 3142326"/>
                  <a:gd name="connsiteX33" fmla="*/ 1401476 w 2379229"/>
                  <a:gd name="connsiteY33" fmla="*/ 601396 h 3142326"/>
                  <a:gd name="connsiteX34" fmla="*/ 1460431 w 2379229"/>
                  <a:gd name="connsiteY34" fmla="*/ 632754 h 3142326"/>
                  <a:gd name="connsiteX35" fmla="*/ 1462576 w 2379229"/>
                  <a:gd name="connsiteY35" fmla="*/ 643569 h 3142326"/>
                  <a:gd name="connsiteX36" fmla="*/ 1467268 w 2379229"/>
                  <a:gd name="connsiteY36" fmla="*/ 734038 h 3142326"/>
                  <a:gd name="connsiteX37" fmla="*/ 1482590 w 2379229"/>
                  <a:gd name="connsiteY37" fmla="*/ 835540 h 3142326"/>
                  <a:gd name="connsiteX38" fmla="*/ 1548787 w 2379229"/>
                  <a:gd name="connsiteY38" fmla="*/ 962371 h 3142326"/>
                  <a:gd name="connsiteX39" fmla="*/ 1558639 w 2379229"/>
                  <a:gd name="connsiteY39" fmla="*/ 990869 h 3142326"/>
                  <a:gd name="connsiteX40" fmla="*/ 1569547 w 2379229"/>
                  <a:gd name="connsiteY40" fmla="*/ 1087088 h 3142326"/>
                  <a:gd name="connsiteX41" fmla="*/ 1590525 w 2379229"/>
                  <a:gd name="connsiteY41" fmla="*/ 1268523 h 3142326"/>
                  <a:gd name="connsiteX42" fmla="*/ 1604666 w 2379229"/>
                  <a:gd name="connsiteY42" fmla="*/ 1376613 h 3142326"/>
                  <a:gd name="connsiteX43" fmla="*/ 1598295 w 2379229"/>
                  <a:gd name="connsiteY43" fmla="*/ 1389946 h 3142326"/>
                  <a:gd name="connsiteX44" fmla="*/ 1593229 w 2379229"/>
                  <a:gd name="connsiteY44" fmla="*/ 1395260 h 3142326"/>
                  <a:gd name="connsiteX45" fmla="*/ 1406106 w 2379229"/>
                  <a:gd name="connsiteY45" fmla="*/ 1670987 h 3142326"/>
                  <a:gd name="connsiteX46" fmla="*/ 1307309 w 2379229"/>
                  <a:gd name="connsiteY46" fmla="*/ 1858638 h 3142326"/>
                  <a:gd name="connsiteX47" fmla="*/ 1235331 w 2379229"/>
                  <a:gd name="connsiteY47" fmla="*/ 2011232 h 3142326"/>
                  <a:gd name="connsiteX48" fmla="*/ 1230576 w 2379229"/>
                  <a:gd name="connsiteY48" fmla="*/ 1993020 h 3142326"/>
                  <a:gd name="connsiteX49" fmla="*/ 1179328 w 2379229"/>
                  <a:gd name="connsiteY49" fmla="*/ 1733237 h 3142326"/>
                  <a:gd name="connsiteX50" fmla="*/ 1167332 w 2379229"/>
                  <a:gd name="connsiteY50" fmla="*/ 1617563 h 3142326"/>
                  <a:gd name="connsiteX51" fmla="*/ 1182156 w 2379229"/>
                  <a:gd name="connsiteY51" fmla="*/ 1453190 h 3142326"/>
                  <a:gd name="connsiteX52" fmla="*/ 1190827 w 2379229"/>
                  <a:gd name="connsiteY52" fmla="*/ 1425220 h 3142326"/>
                  <a:gd name="connsiteX53" fmla="*/ 1231819 w 2379229"/>
                  <a:gd name="connsiteY53" fmla="*/ 1302088 h 3142326"/>
                  <a:gd name="connsiteX54" fmla="*/ 1233094 w 2379229"/>
                  <a:gd name="connsiteY54" fmla="*/ 1271600 h 3142326"/>
                  <a:gd name="connsiteX55" fmla="*/ 1208977 w 2379229"/>
                  <a:gd name="connsiteY55" fmla="*/ 1251275 h 3142326"/>
                  <a:gd name="connsiteX56" fmla="*/ 1181628 w 2379229"/>
                  <a:gd name="connsiteY56" fmla="*/ 1257739 h 3142326"/>
                  <a:gd name="connsiteX57" fmla="*/ 1115151 w 2379229"/>
                  <a:gd name="connsiteY57" fmla="*/ 1286113 h 3142326"/>
                  <a:gd name="connsiteX58" fmla="*/ 1046189 w 2379229"/>
                  <a:gd name="connsiteY58" fmla="*/ 1305164 h 3142326"/>
                  <a:gd name="connsiteX59" fmla="*/ 1017690 w 2379229"/>
                  <a:gd name="connsiteY59" fmla="*/ 1289066 h 3142326"/>
                  <a:gd name="connsiteX60" fmla="*/ 1004513 w 2379229"/>
                  <a:gd name="connsiteY60" fmla="*/ 1260163 h 3142326"/>
                  <a:gd name="connsiteX61" fmla="*/ 992672 w 2379229"/>
                  <a:gd name="connsiteY61" fmla="*/ 1251212 h 3142326"/>
                  <a:gd name="connsiteX62" fmla="*/ 802566 w 2379229"/>
                  <a:gd name="connsiteY62" fmla="*/ 1297705 h 3142326"/>
                  <a:gd name="connsiteX63" fmla="*/ 612305 w 2379229"/>
                  <a:gd name="connsiteY63" fmla="*/ 1496824 h 3142326"/>
                  <a:gd name="connsiteX64" fmla="*/ 590270 w 2379229"/>
                  <a:gd name="connsiteY64" fmla="*/ 1627011 h 3142326"/>
                  <a:gd name="connsiteX65" fmla="*/ 567148 w 2379229"/>
                  <a:gd name="connsiteY65" fmla="*/ 2103473 h 3142326"/>
                  <a:gd name="connsiteX66" fmla="*/ 557234 w 2379229"/>
                  <a:gd name="connsiteY66" fmla="*/ 2305544 h 3142326"/>
                  <a:gd name="connsiteX67" fmla="*/ 540638 w 2379229"/>
                  <a:gd name="connsiteY67" fmla="*/ 2509790 h 3142326"/>
                  <a:gd name="connsiteX68" fmla="*/ 530755 w 2379229"/>
                  <a:gd name="connsiteY68" fmla="*/ 2520823 h 3142326"/>
                  <a:gd name="connsiteX69" fmla="*/ 327099 w 2379229"/>
                  <a:gd name="connsiteY69" fmla="*/ 2567596 h 3142326"/>
                  <a:gd name="connsiteX70" fmla="*/ 334092 w 2379229"/>
                  <a:gd name="connsiteY70" fmla="*/ 2573377 h 3142326"/>
                  <a:gd name="connsiteX71" fmla="*/ 335086 w 2379229"/>
                  <a:gd name="connsiteY71" fmla="*/ 2572910 h 3142326"/>
                  <a:gd name="connsiteX72" fmla="*/ 334434 w 2379229"/>
                  <a:gd name="connsiteY72" fmla="*/ 2573998 h 3142326"/>
                  <a:gd name="connsiteX73" fmla="*/ 235698 w 2379229"/>
                  <a:gd name="connsiteY73" fmla="*/ 2689454 h 3142326"/>
                  <a:gd name="connsiteX74" fmla="*/ 182772 w 2379229"/>
                  <a:gd name="connsiteY74" fmla="*/ 2728115 h 3142326"/>
                  <a:gd name="connsiteX75" fmla="*/ 150978 w 2379229"/>
                  <a:gd name="connsiteY75" fmla="*/ 2725567 h 3142326"/>
                  <a:gd name="connsiteX76" fmla="*/ 94851 w 2379229"/>
                  <a:gd name="connsiteY76" fmla="*/ 2697907 h 3142326"/>
                  <a:gd name="connsiteX77" fmla="*/ 14358 w 2379229"/>
                  <a:gd name="connsiteY77" fmla="*/ 2658593 h 3142326"/>
                  <a:gd name="connsiteX78" fmla="*/ 0 w 2379229"/>
                  <a:gd name="connsiteY78" fmla="*/ 2658282 h 3142326"/>
                  <a:gd name="connsiteX79" fmla="*/ 27411 w 2379229"/>
                  <a:gd name="connsiteY79" fmla="*/ 2682803 h 3142326"/>
                  <a:gd name="connsiteX80" fmla="*/ 216864 w 2379229"/>
                  <a:gd name="connsiteY80" fmla="*/ 2823868 h 3142326"/>
                  <a:gd name="connsiteX81" fmla="*/ 498496 w 2379229"/>
                  <a:gd name="connsiteY81" fmla="*/ 2898797 h 3142326"/>
                  <a:gd name="connsiteX82" fmla="*/ 710636 w 2379229"/>
                  <a:gd name="connsiteY82" fmla="*/ 2901656 h 3142326"/>
                  <a:gd name="connsiteX83" fmla="*/ 720737 w 2379229"/>
                  <a:gd name="connsiteY83" fmla="*/ 2912845 h 3142326"/>
                  <a:gd name="connsiteX84" fmla="*/ 695719 w 2379229"/>
                  <a:gd name="connsiteY84" fmla="*/ 3127223 h 3142326"/>
                  <a:gd name="connsiteX85" fmla="*/ 709269 w 2379229"/>
                  <a:gd name="connsiteY85" fmla="*/ 3141767 h 3142326"/>
                  <a:gd name="connsiteX86" fmla="*/ 1270046 w 2379229"/>
                  <a:gd name="connsiteY86" fmla="*/ 3141861 h 3142326"/>
                  <a:gd name="connsiteX87" fmla="*/ 1978071 w 2379229"/>
                  <a:gd name="connsiteY87" fmla="*/ 3142327 h 3142326"/>
                  <a:gd name="connsiteX88" fmla="*/ 1987209 w 2379229"/>
                  <a:gd name="connsiteY88" fmla="*/ 3131916 h 3142326"/>
                  <a:gd name="connsiteX89" fmla="*/ 1949324 w 2379229"/>
                  <a:gd name="connsiteY89" fmla="*/ 2907095 h 3142326"/>
                  <a:gd name="connsiteX90" fmla="*/ 1961755 w 2379229"/>
                  <a:gd name="connsiteY90" fmla="*/ 2894229 h 3142326"/>
                  <a:gd name="connsiteX91" fmla="*/ 2152576 w 2379229"/>
                  <a:gd name="connsiteY91" fmla="*/ 2889443 h 3142326"/>
                  <a:gd name="connsiteX92" fmla="*/ 2283074 w 2379229"/>
                  <a:gd name="connsiteY92" fmla="*/ 2816284 h 3142326"/>
                  <a:gd name="connsiteX93" fmla="*/ 2349519 w 2379229"/>
                  <a:gd name="connsiteY93" fmla="*/ 2654677 h 3142326"/>
                  <a:gd name="connsiteX94" fmla="*/ 2377210 w 2379229"/>
                  <a:gd name="connsiteY94" fmla="*/ 2361827 h 3142326"/>
                  <a:gd name="connsiteX95" fmla="*/ 2379230 w 2379229"/>
                  <a:gd name="connsiteY95" fmla="*/ 2312412 h 3142326"/>
                  <a:gd name="connsiteX96" fmla="*/ 2379168 w 2379229"/>
                  <a:gd name="connsiteY96" fmla="*/ 2192170 h 3142326"/>
                  <a:gd name="connsiteX0" fmla="*/ 2379168 w 2379231"/>
                  <a:gd name="connsiteY0" fmla="*/ 2192170 h 3391009"/>
                  <a:gd name="connsiteX1" fmla="*/ 2377894 w 2379231"/>
                  <a:gd name="connsiteY1" fmla="*/ 2142507 h 3391009"/>
                  <a:gd name="connsiteX2" fmla="*/ 2376993 w 2379231"/>
                  <a:gd name="connsiteY2" fmla="*/ 2092284 h 3391009"/>
                  <a:gd name="connsiteX3" fmla="*/ 2363194 w 2379231"/>
                  <a:gd name="connsiteY3" fmla="*/ 1890679 h 3391009"/>
                  <a:gd name="connsiteX4" fmla="*/ 2333421 w 2379231"/>
                  <a:gd name="connsiteY4" fmla="*/ 1653521 h 3391009"/>
                  <a:gd name="connsiteX5" fmla="*/ 2265577 w 2379231"/>
                  <a:gd name="connsiteY5" fmla="*/ 1442220 h 3391009"/>
                  <a:gd name="connsiteX6" fmla="*/ 2143439 w 2379231"/>
                  <a:gd name="connsiteY6" fmla="*/ 1310230 h 3391009"/>
                  <a:gd name="connsiteX7" fmla="*/ 1980154 w 2379231"/>
                  <a:gd name="connsiteY7" fmla="*/ 1241671 h 3391009"/>
                  <a:gd name="connsiteX8" fmla="*/ 1957435 w 2379231"/>
                  <a:gd name="connsiteY8" fmla="*/ 1224827 h 3391009"/>
                  <a:gd name="connsiteX9" fmla="*/ 1927942 w 2379231"/>
                  <a:gd name="connsiteY9" fmla="*/ 1178178 h 3391009"/>
                  <a:gd name="connsiteX10" fmla="*/ 1817117 w 2379231"/>
                  <a:gd name="connsiteY10" fmla="*/ 939870 h 3391009"/>
                  <a:gd name="connsiteX11" fmla="*/ 1692555 w 2379231"/>
                  <a:gd name="connsiteY11" fmla="*/ 451319 h 3391009"/>
                  <a:gd name="connsiteX12" fmla="*/ 1631828 w 2379231"/>
                  <a:gd name="connsiteY12" fmla="*/ 232839 h 3391009"/>
                  <a:gd name="connsiteX13" fmla="*/ 1564326 w 2379231"/>
                  <a:gd name="connsiteY13" fmla="*/ 101129 h 3391009"/>
                  <a:gd name="connsiteX14" fmla="*/ 1449678 w 2379231"/>
                  <a:gd name="connsiteY14" fmla="*/ 10318 h 3391009"/>
                  <a:gd name="connsiteX15" fmla="*/ 1394794 w 2379231"/>
                  <a:gd name="connsiteY15" fmla="*/ 0 h 3391009"/>
                  <a:gd name="connsiteX16" fmla="*/ 1345690 w 2379231"/>
                  <a:gd name="connsiteY16" fmla="*/ 0 h 3391009"/>
                  <a:gd name="connsiteX17" fmla="*/ 1337921 w 2379231"/>
                  <a:gd name="connsiteY17" fmla="*/ 2517 h 3391009"/>
                  <a:gd name="connsiteX18" fmla="*/ 1271848 w 2379231"/>
                  <a:gd name="connsiteY18" fmla="*/ 47861 h 3391009"/>
                  <a:gd name="connsiteX19" fmla="*/ 1248633 w 2379231"/>
                  <a:gd name="connsiteY19" fmla="*/ 90935 h 3391009"/>
                  <a:gd name="connsiteX20" fmla="*/ 1187346 w 2379231"/>
                  <a:gd name="connsiteY20" fmla="*/ 132704 h 3391009"/>
                  <a:gd name="connsiteX21" fmla="*/ 1066048 w 2379231"/>
                  <a:gd name="connsiteY21" fmla="*/ 135626 h 3391009"/>
                  <a:gd name="connsiteX22" fmla="*/ 903353 w 2379231"/>
                  <a:gd name="connsiteY22" fmla="*/ 186625 h 3391009"/>
                  <a:gd name="connsiteX23" fmla="*/ 683132 w 2379231"/>
                  <a:gd name="connsiteY23" fmla="*/ 459089 h 3391009"/>
                  <a:gd name="connsiteX24" fmla="*/ 668277 w 2379231"/>
                  <a:gd name="connsiteY24" fmla="*/ 618769 h 3391009"/>
                  <a:gd name="connsiteX25" fmla="*/ 676481 w 2379231"/>
                  <a:gd name="connsiteY25" fmla="*/ 614449 h 3391009"/>
                  <a:gd name="connsiteX26" fmla="*/ 728506 w 2379231"/>
                  <a:gd name="connsiteY26" fmla="*/ 587287 h 3391009"/>
                  <a:gd name="connsiteX27" fmla="*/ 814158 w 2379231"/>
                  <a:gd name="connsiteY27" fmla="*/ 586044 h 3391009"/>
                  <a:gd name="connsiteX28" fmla="*/ 1073911 w 2379231"/>
                  <a:gd name="connsiteY28" fmla="*/ 641674 h 3391009"/>
                  <a:gd name="connsiteX29" fmla="*/ 1242759 w 2379231"/>
                  <a:gd name="connsiteY29" fmla="*/ 704732 h 3391009"/>
                  <a:gd name="connsiteX30" fmla="*/ 1282881 w 2379231"/>
                  <a:gd name="connsiteY30" fmla="*/ 715205 h 3391009"/>
                  <a:gd name="connsiteX31" fmla="*/ 1316570 w 2379231"/>
                  <a:gd name="connsiteY31" fmla="*/ 697117 h 3391009"/>
                  <a:gd name="connsiteX32" fmla="*/ 1349668 w 2379231"/>
                  <a:gd name="connsiteY32" fmla="*/ 642606 h 3391009"/>
                  <a:gd name="connsiteX33" fmla="*/ 1401476 w 2379231"/>
                  <a:gd name="connsiteY33" fmla="*/ 601396 h 3391009"/>
                  <a:gd name="connsiteX34" fmla="*/ 1460431 w 2379231"/>
                  <a:gd name="connsiteY34" fmla="*/ 632754 h 3391009"/>
                  <a:gd name="connsiteX35" fmla="*/ 1462576 w 2379231"/>
                  <a:gd name="connsiteY35" fmla="*/ 643569 h 3391009"/>
                  <a:gd name="connsiteX36" fmla="*/ 1467268 w 2379231"/>
                  <a:gd name="connsiteY36" fmla="*/ 734038 h 3391009"/>
                  <a:gd name="connsiteX37" fmla="*/ 1482590 w 2379231"/>
                  <a:gd name="connsiteY37" fmla="*/ 835540 h 3391009"/>
                  <a:gd name="connsiteX38" fmla="*/ 1548787 w 2379231"/>
                  <a:gd name="connsiteY38" fmla="*/ 962371 h 3391009"/>
                  <a:gd name="connsiteX39" fmla="*/ 1558639 w 2379231"/>
                  <a:gd name="connsiteY39" fmla="*/ 990869 h 3391009"/>
                  <a:gd name="connsiteX40" fmla="*/ 1569547 w 2379231"/>
                  <a:gd name="connsiteY40" fmla="*/ 1087088 h 3391009"/>
                  <a:gd name="connsiteX41" fmla="*/ 1590525 w 2379231"/>
                  <a:gd name="connsiteY41" fmla="*/ 1268523 h 3391009"/>
                  <a:gd name="connsiteX42" fmla="*/ 1604666 w 2379231"/>
                  <a:gd name="connsiteY42" fmla="*/ 1376613 h 3391009"/>
                  <a:gd name="connsiteX43" fmla="*/ 1598295 w 2379231"/>
                  <a:gd name="connsiteY43" fmla="*/ 1389946 h 3391009"/>
                  <a:gd name="connsiteX44" fmla="*/ 1593229 w 2379231"/>
                  <a:gd name="connsiteY44" fmla="*/ 1395260 h 3391009"/>
                  <a:gd name="connsiteX45" fmla="*/ 1406106 w 2379231"/>
                  <a:gd name="connsiteY45" fmla="*/ 1670987 h 3391009"/>
                  <a:gd name="connsiteX46" fmla="*/ 1307309 w 2379231"/>
                  <a:gd name="connsiteY46" fmla="*/ 1858638 h 3391009"/>
                  <a:gd name="connsiteX47" fmla="*/ 1235331 w 2379231"/>
                  <a:gd name="connsiteY47" fmla="*/ 2011232 h 3391009"/>
                  <a:gd name="connsiteX48" fmla="*/ 1230576 w 2379231"/>
                  <a:gd name="connsiteY48" fmla="*/ 1993020 h 3391009"/>
                  <a:gd name="connsiteX49" fmla="*/ 1179328 w 2379231"/>
                  <a:gd name="connsiteY49" fmla="*/ 1733237 h 3391009"/>
                  <a:gd name="connsiteX50" fmla="*/ 1167332 w 2379231"/>
                  <a:gd name="connsiteY50" fmla="*/ 1617563 h 3391009"/>
                  <a:gd name="connsiteX51" fmla="*/ 1182156 w 2379231"/>
                  <a:gd name="connsiteY51" fmla="*/ 1453190 h 3391009"/>
                  <a:gd name="connsiteX52" fmla="*/ 1190827 w 2379231"/>
                  <a:gd name="connsiteY52" fmla="*/ 1425220 h 3391009"/>
                  <a:gd name="connsiteX53" fmla="*/ 1231819 w 2379231"/>
                  <a:gd name="connsiteY53" fmla="*/ 1302088 h 3391009"/>
                  <a:gd name="connsiteX54" fmla="*/ 1233094 w 2379231"/>
                  <a:gd name="connsiteY54" fmla="*/ 1271600 h 3391009"/>
                  <a:gd name="connsiteX55" fmla="*/ 1208977 w 2379231"/>
                  <a:gd name="connsiteY55" fmla="*/ 1251275 h 3391009"/>
                  <a:gd name="connsiteX56" fmla="*/ 1181628 w 2379231"/>
                  <a:gd name="connsiteY56" fmla="*/ 1257739 h 3391009"/>
                  <a:gd name="connsiteX57" fmla="*/ 1115151 w 2379231"/>
                  <a:gd name="connsiteY57" fmla="*/ 1286113 h 3391009"/>
                  <a:gd name="connsiteX58" fmla="*/ 1046189 w 2379231"/>
                  <a:gd name="connsiteY58" fmla="*/ 1305164 h 3391009"/>
                  <a:gd name="connsiteX59" fmla="*/ 1017690 w 2379231"/>
                  <a:gd name="connsiteY59" fmla="*/ 1289066 h 3391009"/>
                  <a:gd name="connsiteX60" fmla="*/ 1004513 w 2379231"/>
                  <a:gd name="connsiteY60" fmla="*/ 1260163 h 3391009"/>
                  <a:gd name="connsiteX61" fmla="*/ 992672 w 2379231"/>
                  <a:gd name="connsiteY61" fmla="*/ 1251212 h 3391009"/>
                  <a:gd name="connsiteX62" fmla="*/ 802566 w 2379231"/>
                  <a:gd name="connsiteY62" fmla="*/ 1297705 h 3391009"/>
                  <a:gd name="connsiteX63" fmla="*/ 612305 w 2379231"/>
                  <a:gd name="connsiteY63" fmla="*/ 1496824 h 3391009"/>
                  <a:gd name="connsiteX64" fmla="*/ 590270 w 2379231"/>
                  <a:gd name="connsiteY64" fmla="*/ 1627011 h 3391009"/>
                  <a:gd name="connsiteX65" fmla="*/ 567148 w 2379231"/>
                  <a:gd name="connsiteY65" fmla="*/ 2103473 h 3391009"/>
                  <a:gd name="connsiteX66" fmla="*/ 557234 w 2379231"/>
                  <a:gd name="connsiteY66" fmla="*/ 2305544 h 3391009"/>
                  <a:gd name="connsiteX67" fmla="*/ 540638 w 2379231"/>
                  <a:gd name="connsiteY67" fmla="*/ 2509790 h 3391009"/>
                  <a:gd name="connsiteX68" fmla="*/ 530755 w 2379231"/>
                  <a:gd name="connsiteY68" fmla="*/ 2520823 h 3391009"/>
                  <a:gd name="connsiteX69" fmla="*/ 327099 w 2379231"/>
                  <a:gd name="connsiteY69" fmla="*/ 2567596 h 3391009"/>
                  <a:gd name="connsiteX70" fmla="*/ 334092 w 2379231"/>
                  <a:gd name="connsiteY70" fmla="*/ 2573377 h 3391009"/>
                  <a:gd name="connsiteX71" fmla="*/ 335086 w 2379231"/>
                  <a:gd name="connsiteY71" fmla="*/ 2572910 h 3391009"/>
                  <a:gd name="connsiteX72" fmla="*/ 334434 w 2379231"/>
                  <a:gd name="connsiteY72" fmla="*/ 2573998 h 3391009"/>
                  <a:gd name="connsiteX73" fmla="*/ 235698 w 2379231"/>
                  <a:gd name="connsiteY73" fmla="*/ 2689454 h 3391009"/>
                  <a:gd name="connsiteX74" fmla="*/ 182772 w 2379231"/>
                  <a:gd name="connsiteY74" fmla="*/ 2728115 h 3391009"/>
                  <a:gd name="connsiteX75" fmla="*/ 150978 w 2379231"/>
                  <a:gd name="connsiteY75" fmla="*/ 2725567 h 3391009"/>
                  <a:gd name="connsiteX76" fmla="*/ 94851 w 2379231"/>
                  <a:gd name="connsiteY76" fmla="*/ 2697907 h 3391009"/>
                  <a:gd name="connsiteX77" fmla="*/ 14358 w 2379231"/>
                  <a:gd name="connsiteY77" fmla="*/ 2658593 h 3391009"/>
                  <a:gd name="connsiteX78" fmla="*/ 0 w 2379231"/>
                  <a:gd name="connsiteY78" fmla="*/ 2658282 h 3391009"/>
                  <a:gd name="connsiteX79" fmla="*/ 27411 w 2379231"/>
                  <a:gd name="connsiteY79" fmla="*/ 2682803 h 3391009"/>
                  <a:gd name="connsiteX80" fmla="*/ 216864 w 2379231"/>
                  <a:gd name="connsiteY80" fmla="*/ 2823868 h 3391009"/>
                  <a:gd name="connsiteX81" fmla="*/ 498496 w 2379231"/>
                  <a:gd name="connsiteY81" fmla="*/ 2898797 h 3391009"/>
                  <a:gd name="connsiteX82" fmla="*/ 710636 w 2379231"/>
                  <a:gd name="connsiteY82" fmla="*/ 2901656 h 3391009"/>
                  <a:gd name="connsiteX83" fmla="*/ 720737 w 2379231"/>
                  <a:gd name="connsiteY83" fmla="*/ 2912845 h 3391009"/>
                  <a:gd name="connsiteX84" fmla="*/ 695719 w 2379231"/>
                  <a:gd name="connsiteY84" fmla="*/ 3127223 h 3391009"/>
                  <a:gd name="connsiteX85" fmla="*/ 694607 w 2379231"/>
                  <a:gd name="connsiteY85" fmla="*/ 3391009 h 3391009"/>
                  <a:gd name="connsiteX86" fmla="*/ 1270046 w 2379231"/>
                  <a:gd name="connsiteY86" fmla="*/ 3141861 h 3391009"/>
                  <a:gd name="connsiteX87" fmla="*/ 1978071 w 2379231"/>
                  <a:gd name="connsiteY87" fmla="*/ 3142327 h 3391009"/>
                  <a:gd name="connsiteX88" fmla="*/ 1987209 w 2379231"/>
                  <a:gd name="connsiteY88" fmla="*/ 3131916 h 3391009"/>
                  <a:gd name="connsiteX89" fmla="*/ 1949324 w 2379231"/>
                  <a:gd name="connsiteY89" fmla="*/ 2907095 h 3391009"/>
                  <a:gd name="connsiteX90" fmla="*/ 1961755 w 2379231"/>
                  <a:gd name="connsiteY90" fmla="*/ 2894229 h 3391009"/>
                  <a:gd name="connsiteX91" fmla="*/ 2152576 w 2379231"/>
                  <a:gd name="connsiteY91" fmla="*/ 2889443 h 3391009"/>
                  <a:gd name="connsiteX92" fmla="*/ 2283074 w 2379231"/>
                  <a:gd name="connsiteY92" fmla="*/ 2816284 h 3391009"/>
                  <a:gd name="connsiteX93" fmla="*/ 2349519 w 2379231"/>
                  <a:gd name="connsiteY93" fmla="*/ 2654677 h 3391009"/>
                  <a:gd name="connsiteX94" fmla="*/ 2377210 w 2379231"/>
                  <a:gd name="connsiteY94" fmla="*/ 2361827 h 3391009"/>
                  <a:gd name="connsiteX95" fmla="*/ 2379230 w 2379231"/>
                  <a:gd name="connsiteY95" fmla="*/ 2312412 h 3391009"/>
                  <a:gd name="connsiteX96" fmla="*/ 2379168 w 2379231"/>
                  <a:gd name="connsiteY96" fmla="*/ 2192170 h 3391009"/>
                  <a:gd name="connsiteX0" fmla="*/ 2379168 w 2379229"/>
                  <a:gd name="connsiteY0" fmla="*/ 2192170 h 3453566"/>
                  <a:gd name="connsiteX1" fmla="*/ 2377894 w 2379229"/>
                  <a:gd name="connsiteY1" fmla="*/ 2142507 h 3453566"/>
                  <a:gd name="connsiteX2" fmla="*/ 2376993 w 2379229"/>
                  <a:gd name="connsiteY2" fmla="*/ 2092284 h 3453566"/>
                  <a:gd name="connsiteX3" fmla="*/ 2363194 w 2379229"/>
                  <a:gd name="connsiteY3" fmla="*/ 1890679 h 3453566"/>
                  <a:gd name="connsiteX4" fmla="*/ 2333421 w 2379229"/>
                  <a:gd name="connsiteY4" fmla="*/ 1653521 h 3453566"/>
                  <a:gd name="connsiteX5" fmla="*/ 2265577 w 2379229"/>
                  <a:gd name="connsiteY5" fmla="*/ 1442220 h 3453566"/>
                  <a:gd name="connsiteX6" fmla="*/ 2143439 w 2379229"/>
                  <a:gd name="connsiteY6" fmla="*/ 1310230 h 3453566"/>
                  <a:gd name="connsiteX7" fmla="*/ 1980154 w 2379229"/>
                  <a:gd name="connsiteY7" fmla="*/ 1241671 h 3453566"/>
                  <a:gd name="connsiteX8" fmla="*/ 1957435 w 2379229"/>
                  <a:gd name="connsiteY8" fmla="*/ 1224827 h 3453566"/>
                  <a:gd name="connsiteX9" fmla="*/ 1927942 w 2379229"/>
                  <a:gd name="connsiteY9" fmla="*/ 1178178 h 3453566"/>
                  <a:gd name="connsiteX10" fmla="*/ 1817117 w 2379229"/>
                  <a:gd name="connsiteY10" fmla="*/ 939870 h 3453566"/>
                  <a:gd name="connsiteX11" fmla="*/ 1692555 w 2379229"/>
                  <a:gd name="connsiteY11" fmla="*/ 451319 h 3453566"/>
                  <a:gd name="connsiteX12" fmla="*/ 1631828 w 2379229"/>
                  <a:gd name="connsiteY12" fmla="*/ 232839 h 3453566"/>
                  <a:gd name="connsiteX13" fmla="*/ 1564326 w 2379229"/>
                  <a:gd name="connsiteY13" fmla="*/ 101129 h 3453566"/>
                  <a:gd name="connsiteX14" fmla="*/ 1449678 w 2379229"/>
                  <a:gd name="connsiteY14" fmla="*/ 10318 h 3453566"/>
                  <a:gd name="connsiteX15" fmla="*/ 1394794 w 2379229"/>
                  <a:gd name="connsiteY15" fmla="*/ 0 h 3453566"/>
                  <a:gd name="connsiteX16" fmla="*/ 1345690 w 2379229"/>
                  <a:gd name="connsiteY16" fmla="*/ 0 h 3453566"/>
                  <a:gd name="connsiteX17" fmla="*/ 1337921 w 2379229"/>
                  <a:gd name="connsiteY17" fmla="*/ 2517 h 3453566"/>
                  <a:gd name="connsiteX18" fmla="*/ 1271848 w 2379229"/>
                  <a:gd name="connsiteY18" fmla="*/ 47861 h 3453566"/>
                  <a:gd name="connsiteX19" fmla="*/ 1248633 w 2379229"/>
                  <a:gd name="connsiteY19" fmla="*/ 90935 h 3453566"/>
                  <a:gd name="connsiteX20" fmla="*/ 1187346 w 2379229"/>
                  <a:gd name="connsiteY20" fmla="*/ 132704 h 3453566"/>
                  <a:gd name="connsiteX21" fmla="*/ 1066048 w 2379229"/>
                  <a:gd name="connsiteY21" fmla="*/ 135626 h 3453566"/>
                  <a:gd name="connsiteX22" fmla="*/ 903353 w 2379229"/>
                  <a:gd name="connsiteY22" fmla="*/ 186625 h 3453566"/>
                  <a:gd name="connsiteX23" fmla="*/ 683132 w 2379229"/>
                  <a:gd name="connsiteY23" fmla="*/ 459089 h 3453566"/>
                  <a:gd name="connsiteX24" fmla="*/ 668277 w 2379229"/>
                  <a:gd name="connsiteY24" fmla="*/ 618769 h 3453566"/>
                  <a:gd name="connsiteX25" fmla="*/ 676481 w 2379229"/>
                  <a:gd name="connsiteY25" fmla="*/ 614449 h 3453566"/>
                  <a:gd name="connsiteX26" fmla="*/ 728506 w 2379229"/>
                  <a:gd name="connsiteY26" fmla="*/ 587287 h 3453566"/>
                  <a:gd name="connsiteX27" fmla="*/ 814158 w 2379229"/>
                  <a:gd name="connsiteY27" fmla="*/ 586044 h 3453566"/>
                  <a:gd name="connsiteX28" fmla="*/ 1073911 w 2379229"/>
                  <a:gd name="connsiteY28" fmla="*/ 641674 h 3453566"/>
                  <a:gd name="connsiteX29" fmla="*/ 1242759 w 2379229"/>
                  <a:gd name="connsiteY29" fmla="*/ 704732 h 3453566"/>
                  <a:gd name="connsiteX30" fmla="*/ 1282881 w 2379229"/>
                  <a:gd name="connsiteY30" fmla="*/ 715205 h 3453566"/>
                  <a:gd name="connsiteX31" fmla="*/ 1316570 w 2379229"/>
                  <a:gd name="connsiteY31" fmla="*/ 697117 h 3453566"/>
                  <a:gd name="connsiteX32" fmla="*/ 1349668 w 2379229"/>
                  <a:gd name="connsiteY32" fmla="*/ 642606 h 3453566"/>
                  <a:gd name="connsiteX33" fmla="*/ 1401476 w 2379229"/>
                  <a:gd name="connsiteY33" fmla="*/ 601396 h 3453566"/>
                  <a:gd name="connsiteX34" fmla="*/ 1460431 w 2379229"/>
                  <a:gd name="connsiteY34" fmla="*/ 632754 h 3453566"/>
                  <a:gd name="connsiteX35" fmla="*/ 1462576 w 2379229"/>
                  <a:gd name="connsiteY35" fmla="*/ 643569 h 3453566"/>
                  <a:gd name="connsiteX36" fmla="*/ 1467268 w 2379229"/>
                  <a:gd name="connsiteY36" fmla="*/ 734038 h 3453566"/>
                  <a:gd name="connsiteX37" fmla="*/ 1482590 w 2379229"/>
                  <a:gd name="connsiteY37" fmla="*/ 835540 h 3453566"/>
                  <a:gd name="connsiteX38" fmla="*/ 1548787 w 2379229"/>
                  <a:gd name="connsiteY38" fmla="*/ 962371 h 3453566"/>
                  <a:gd name="connsiteX39" fmla="*/ 1558639 w 2379229"/>
                  <a:gd name="connsiteY39" fmla="*/ 990869 h 3453566"/>
                  <a:gd name="connsiteX40" fmla="*/ 1569547 w 2379229"/>
                  <a:gd name="connsiteY40" fmla="*/ 1087088 h 3453566"/>
                  <a:gd name="connsiteX41" fmla="*/ 1590525 w 2379229"/>
                  <a:gd name="connsiteY41" fmla="*/ 1268523 h 3453566"/>
                  <a:gd name="connsiteX42" fmla="*/ 1604666 w 2379229"/>
                  <a:gd name="connsiteY42" fmla="*/ 1376613 h 3453566"/>
                  <a:gd name="connsiteX43" fmla="*/ 1598295 w 2379229"/>
                  <a:gd name="connsiteY43" fmla="*/ 1389946 h 3453566"/>
                  <a:gd name="connsiteX44" fmla="*/ 1593229 w 2379229"/>
                  <a:gd name="connsiteY44" fmla="*/ 1395260 h 3453566"/>
                  <a:gd name="connsiteX45" fmla="*/ 1406106 w 2379229"/>
                  <a:gd name="connsiteY45" fmla="*/ 1670987 h 3453566"/>
                  <a:gd name="connsiteX46" fmla="*/ 1307309 w 2379229"/>
                  <a:gd name="connsiteY46" fmla="*/ 1858638 h 3453566"/>
                  <a:gd name="connsiteX47" fmla="*/ 1235331 w 2379229"/>
                  <a:gd name="connsiteY47" fmla="*/ 2011232 h 3453566"/>
                  <a:gd name="connsiteX48" fmla="*/ 1230576 w 2379229"/>
                  <a:gd name="connsiteY48" fmla="*/ 1993020 h 3453566"/>
                  <a:gd name="connsiteX49" fmla="*/ 1179328 w 2379229"/>
                  <a:gd name="connsiteY49" fmla="*/ 1733237 h 3453566"/>
                  <a:gd name="connsiteX50" fmla="*/ 1167332 w 2379229"/>
                  <a:gd name="connsiteY50" fmla="*/ 1617563 h 3453566"/>
                  <a:gd name="connsiteX51" fmla="*/ 1182156 w 2379229"/>
                  <a:gd name="connsiteY51" fmla="*/ 1453190 h 3453566"/>
                  <a:gd name="connsiteX52" fmla="*/ 1190827 w 2379229"/>
                  <a:gd name="connsiteY52" fmla="*/ 1425220 h 3453566"/>
                  <a:gd name="connsiteX53" fmla="*/ 1231819 w 2379229"/>
                  <a:gd name="connsiteY53" fmla="*/ 1302088 h 3453566"/>
                  <a:gd name="connsiteX54" fmla="*/ 1233094 w 2379229"/>
                  <a:gd name="connsiteY54" fmla="*/ 1271600 h 3453566"/>
                  <a:gd name="connsiteX55" fmla="*/ 1208977 w 2379229"/>
                  <a:gd name="connsiteY55" fmla="*/ 1251275 h 3453566"/>
                  <a:gd name="connsiteX56" fmla="*/ 1181628 w 2379229"/>
                  <a:gd name="connsiteY56" fmla="*/ 1257739 h 3453566"/>
                  <a:gd name="connsiteX57" fmla="*/ 1115151 w 2379229"/>
                  <a:gd name="connsiteY57" fmla="*/ 1286113 h 3453566"/>
                  <a:gd name="connsiteX58" fmla="*/ 1046189 w 2379229"/>
                  <a:gd name="connsiteY58" fmla="*/ 1305164 h 3453566"/>
                  <a:gd name="connsiteX59" fmla="*/ 1017690 w 2379229"/>
                  <a:gd name="connsiteY59" fmla="*/ 1289066 h 3453566"/>
                  <a:gd name="connsiteX60" fmla="*/ 1004513 w 2379229"/>
                  <a:gd name="connsiteY60" fmla="*/ 1260163 h 3453566"/>
                  <a:gd name="connsiteX61" fmla="*/ 992672 w 2379229"/>
                  <a:gd name="connsiteY61" fmla="*/ 1251212 h 3453566"/>
                  <a:gd name="connsiteX62" fmla="*/ 802566 w 2379229"/>
                  <a:gd name="connsiteY62" fmla="*/ 1297705 h 3453566"/>
                  <a:gd name="connsiteX63" fmla="*/ 612305 w 2379229"/>
                  <a:gd name="connsiteY63" fmla="*/ 1496824 h 3453566"/>
                  <a:gd name="connsiteX64" fmla="*/ 590270 w 2379229"/>
                  <a:gd name="connsiteY64" fmla="*/ 1627011 h 3453566"/>
                  <a:gd name="connsiteX65" fmla="*/ 567148 w 2379229"/>
                  <a:gd name="connsiteY65" fmla="*/ 2103473 h 3453566"/>
                  <a:gd name="connsiteX66" fmla="*/ 557234 w 2379229"/>
                  <a:gd name="connsiteY66" fmla="*/ 2305544 h 3453566"/>
                  <a:gd name="connsiteX67" fmla="*/ 540638 w 2379229"/>
                  <a:gd name="connsiteY67" fmla="*/ 2509790 h 3453566"/>
                  <a:gd name="connsiteX68" fmla="*/ 530755 w 2379229"/>
                  <a:gd name="connsiteY68" fmla="*/ 2520823 h 3453566"/>
                  <a:gd name="connsiteX69" fmla="*/ 327099 w 2379229"/>
                  <a:gd name="connsiteY69" fmla="*/ 2567596 h 3453566"/>
                  <a:gd name="connsiteX70" fmla="*/ 334092 w 2379229"/>
                  <a:gd name="connsiteY70" fmla="*/ 2573377 h 3453566"/>
                  <a:gd name="connsiteX71" fmla="*/ 335086 w 2379229"/>
                  <a:gd name="connsiteY71" fmla="*/ 2572910 h 3453566"/>
                  <a:gd name="connsiteX72" fmla="*/ 334434 w 2379229"/>
                  <a:gd name="connsiteY72" fmla="*/ 2573998 h 3453566"/>
                  <a:gd name="connsiteX73" fmla="*/ 235698 w 2379229"/>
                  <a:gd name="connsiteY73" fmla="*/ 2689454 h 3453566"/>
                  <a:gd name="connsiteX74" fmla="*/ 182772 w 2379229"/>
                  <a:gd name="connsiteY74" fmla="*/ 2728115 h 3453566"/>
                  <a:gd name="connsiteX75" fmla="*/ 150978 w 2379229"/>
                  <a:gd name="connsiteY75" fmla="*/ 2725567 h 3453566"/>
                  <a:gd name="connsiteX76" fmla="*/ 94851 w 2379229"/>
                  <a:gd name="connsiteY76" fmla="*/ 2697907 h 3453566"/>
                  <a:gd name="connsiteX77" fmla="*/ 14358 w 2379229"/>
                  <a:gd name="connsiteY77" fmla="*/ 2658593 h 3453566"/>
                  <a:gd name="connsiteX78" fmla="*/ 0 w 2379229"/>
                  <a:gd name="connsiteY78" fmla="*/ 2658282 h 3453566"/>
                  <a:gd name="connsiteX79" fmla="*/ 27411 w 2379229"/>
                  <a:gd name="connsiteY79" fmla="*/ 2682803 h 3453566"/>
                  <a:gd name="connsiteX80" fmla="*/ 216864 w 2379229"/>
                  <a:gd name="connsiteY80" fmla="*/ 2823868 h 3453566"/>
                  <a:gd name="connsiteX81" fmla="*/ 498496 w 2379229"/>
                  <a:gd name="connsiteY81" fmla="*/ 2898797 h 3453566"/>
                  <a:gd name="connsiteX82" fmla="*/ 710636 w 2379229"/>
                  <a:gd name="connsiteY82" fmla="*/ 2901656 h 3453566"/>
                  <a:gd name="connsiteX83" fmla="*/ 720737 w 2379229"/>
                  <a:gd name="connsiteY83" fmla="*/ 2912845 h 3453566"/>
                  <a:gd name="connsiteX84" fmla="*/ 695719 w 2379229"/>
                  <a:gd name="connsiteY84" fmla="*/ 3127223 h 3453566"/>
                  <a:gd name="connsiteX85" fmla="*/ 694607 w 2379229"/>
                  <a:gd name="connsiteY85" fmla="*/ 3391009 h 3453566"/>
                  <a:gd name="connsiteX86" fmla="*/ 1255384 w 2379229"/>
                  <a:gd name="connsiteY86" fmla="*/ 3435089 h 3453566"/>
                  <a:gd name="connsiteX87" fmla="*/ 1978071 w 2379229"/>
                  <a:gd name="connsiteY87" fmla="*/ 3142327 h 3453566"/>
                  <a:gd name="connsiteX88" fmla="*/ 1987209 w 2379229"/>
                  <a:gd name="connsiteY88" fmla="*/ 3131916 h 3453566"/>
                  <a:gd name="connsiteX89" fmla="*/ 1949324 w 2379229"/>
                  <a:gd name="connsiteY89" fmla="*/ 2907095 h 3453566"/>
                  <a:gd name="connsiteX90" fmla="*/ 1961755 w 2379229"/>
                  <a:gd name="connsiteY90" fmla="*/ 2894229 h 3453566"/>
                  <a:gd name="connsiteX91" fmla="*/ 2152576 w 2379229"/>
                  <a:gd name="connsiteY91" fmla="*/ 2889443 h 3453566"/>
                  <a:gd name="connsiteX92" fmla="*/ 2283074 w 2379229"/>
                  <a:gd name="connsiteY92" fmla="*/ 2816284 h 3453566"/>
                  <a:gd name="connsiteX93" fmla="*/ 2349519 w 2379229"/>
                  <a:gd name="connsiteY93" fmla="*/ 2654677 h 3453566"/>
                  <a:gd name="connsiteX94" fmla="*/ 2377210 w 2379229"/>
                  <a:gd name="connsiteY94" fmla="*/ 2361827 h 3453566"/>
                  <a:gd name="connsiteX95" fmla="*/ 2379230 w 2379229"/>
                  <a:gd name="connsiteY95" fmla="*/ 2312412 h 3453566"/>
                  <a:gd name="connsiteX96" fmla="*/ 2379168 w 2379229"/>
                  <a:gd name="connsiteY96" fmla="*/ 2192170 h 3453566"/>
                  <a:gd name="connsiteX0" fmla="*/ 2379168 w 2379231"/>
                  <a:gd name="connsiteY0" fmla="*/ 2192170 h 3601230"/>
                  <a:gd name="connsiteX1" fmla="*/ 2377894 w 2379231"/>
                  <a:gd name="connsiteY1" fmla="*/ 2142507 h 3601230"/>
                  <a:gd name="connsiteX2" fmla="*/ 2376993 w 2379231"/>
                  <a:gd name="connsiteY2" fmla="*/ 2092284 h 3601230"/>
                  <a:gd name="connsiteX3" fmla="*/ 2363194 w 2379231"/>
                  <a:gd name="connsiteY3" fmla="*/ 1890679 h 3601230"/>
                  <a:gd name="connsiteX4" fmla="*/ 2333421 w 2379231"/>
                  <a:gd name="connsiteY4" fmla="*/ 1653521 h 3601230"/>
                  <a:gd name="connsiteX5" fmla="*/ 2265577 w 2379231"/>
                  <a:gd name="connsiteY5" fmla="*/ 1442220 h 3601230"/>
                  <a:gd name="connsiteX6" fmla="*/ 2143439 w 2379231"/>
                  <a:gd name="connsiteY6" fmla="*/ 1310230 h 3601230"/>
                  <a:gd name="connsiteX7" fmla="*/ 1980154 w 2379231"/>
                  <a:gd name="connsiteY7" fmla="*/ 1241671 h 3601230"/>
                  <a:gd name="connsiteX8" fmla="*/ 1957435 w 2379231"/>
                  <a:gd name="connsiteY8" fmla="*/ 1224827 h 3601230"/>
                  <a:gd name="connsiteX9" fmla="*/ 1927942 w 2379231"/>
                  <a:gd name="connsiteY9" fmla="*/ 1178178 h 3601230"/>
                  <a:gd name="connsiteX10" fmla="*/ 1817117 w 2379231"/>
                  <a:gd name="connsiteY10" fmla="*/ 939870 h 3601230"/>
                  <a:gd name="connsiteX11" fmla="*/ 1692555 w 2379231"/>
                  <a:gd name="connsiteY11" fmla="*/ 451319 h 3601230"/>
                  <a:gd name="connsiteX12" fmla="*/ 1631828 w 2379231"/>
                  <a:gd name="connsiteY12" fmla="*/ 232839 h 3601230"/>
                  <a:gd name="connsiteX13" fmla="*/ 1564326 w 2379231"/>
                  <a:gd name="connsiteY13" fmla="*/ 101129 h 3601230"/>
                  <a:gd name="connsiteX14" fmla="*/ 1449678 w 2379231"/>
                  <a:gd name="connsiteY14" fmla="*/ 10318 h 3601230"/>
                  <a:gd name="connsiteX15" fmla="*/ 1394794 w 2379231"/>
                  <a:gd name="connsiteY15" fmla="*/ 0 h 3601230"/>
                  <a:gd name="connsiteX16" fmla="*/ 1345690 w 2379231"/>
                  <a:gd name="connsiteY16" fmla="*/ 0 h 3601230"/>
                  <a:gd name="connsiteX17" fmla="*/ 1337921 w 2379231"/>
                  <a:gd name="connsiteY17" fmla="*/ 2517 h 3601230"/>
                  <a:gd name="connsiteX18" fmla="*/ 1271848 w 2379231"/>
                  <a:gd name="connsiteY18" fmla="*/ 47861 h 3601230"/>
                  <a:gd name="connsiteX19" fmla="*/ 1248633 w 2379231"/>
                  <a:gd name="connsiteY19" fmla="*/ 90935 h 3601230"/>
                  <a:gd name="connsiteX20" fmla="*/ 1187346 w 2379231"/>
                  <a:gd name="connsiteY20" fmla="*/ 132704 h 3601230"/>
                  <a:gd name="connsiteX21" fmla="*/ 1066048 w 2379231"/>
                  <a:gd name="connsiteY21" fmla="*/ 135626 h 3601230"/>
                  <a:gd name="connsiteX22" fmla="*/ 903353 w 2379231"/>
                  <a:gd name="connsiteY22" fmla="*/ 186625 h 3601230"/>
                  <a:gd name="connsiteX23" fmla="*/ 683132 w 2379231"/>
                  <a:gd name="connsiteY23" fmla="*/ 459089 h 3601230"/>
                  <a:gd name="connsiteX24" fmla="*/ 668277 w 2379231"/>
                  <a:gd name="connsiteY24" fmla="*/ 618769 h 3601230"/>
                  <a:gd name="connsiteX25" fmla="*/ 676481 w 2379231"/>
                  <a:gd name="connsiteY25" fmla="*/ 614449 h 3601230"/>
                  <a:gd name="connsiteX26" fmla="*/ 728506 w 2379231"/>
                  <a:gd name="connsiteY26" fmla="*/ 587287 h 3601230"/>
                  <a:gd name="connsiteX27" fmla="*/ 814158 w 2379231"/>
                  <a:gd name="connsiteY27" fmla="*/ 586044 h 3601230"/>
                  <a:gd name="connsiteX28" fmla="*/ 1073911 w 2379231"/>
                  <a:gd name="connsiteY28" fmla="*/ 641674 h 3601230"/>
                  <a:gd name="connsiteX29" fmla="*/ 1242759 w 2379231"/>
                  <a:gd name="connsiteY29" fmla="*/ 704732 h 3601230"/>
                  <a:gd name="connsiteX30" fmla="*/ 1282881 w 2379231"/>
                  <a:gd name="connsiteY30" fmla="*/ 715205 h 3601230"/>
                  <a:gd name="connsiteX31" fmla="*/ 1316570 w 2379231"/>
                  <a:gd name="connsiteY31" fmla="*/ 697117 h 3601230"/>
                  <a:gd name="connsiteX32" fmla="*/ 1349668 w 2379231"/>
                  <a:gd name="connsiteY32" fmla="*/ 642606 h 3601230"/>
                  <a:gd name="connsiteX33" fmla="*/ 1401476 w 2379231"/>
                  <a:gd name="connsiteY33" fmla="*/ 601396 h 3601230"/>
                  <a:gd name="connsiteX34" fmla="*/ 1460431 w 2379231"/>
                  <a:gd name="connsiteY34" fmla="*/ 632754 h 3601230"/>
                  <a:gd name="connsiteX35" fmla="*/ 1462576 w 2379231"/>
                  <a:gd name="connsiteY35" fmla="*/ 643569 h 3601230"/>
                  <a:gd name="connsiteX36" fmla="*/ 1467268 w 2379231"/>
                  <a:gd name="connsiteY36" fmla="*/ 734038 h 3601230"/>
                  <a:gd name="connsiteX37" fmla="*/ 1482590 w 2379231"/>
                  <a:gd name="connsiteY37" fmla="*/ 835540 h 3601230"/>
                  <a:gd name="connsiteX38" fmla="*/ 1548787 w 2379231"/>
                  <a:gd name="connsiteY38" fmla="*/ 962371 h 3601230"/>
                  <a:gd name="connsiteX39" fmla="*/ 1558639 w 2379231"/>
                  <a:gd name="connsiteY39" fmla="*/ 990869 h 3601230"/>
                  <a:gd name="connsiteX40" fmla="*/ 1569547 w 2379231"/>
                  <a:gd name="connsiteY40" fmla="*/ 1087088 h 3601230"/>
                  <a:gd name="connsiteX41" fmla="*/ 1590525 w 2379231"/>
                  <a:gd name="connsiteY41" fmla="*/ 1268523 h 3601230"/>
                  <a:gd name="connsiteX42" fmla="*/ 1604666 w 2379231"/>
                  <a:gd name="connsiteY42" fmla="*/ 1376613 h 3601230"/>
                  <a:gd name="connsiteX43" fmla="*/ 1598295 w 2379231"/>
                  <a:gd name="connsiteY43" fmla="*/ 1389946 h 3601230"/>
                  <a:gd name="connsiteX44" fmla="*/ 1593229 w 2379231"/>
                  <a:gd name="connsiteY44" fmla="*/ 1395260 h 3601230"/>
                  <a:gd name="connsiteX45" fmla="*/ 1406106 w 2379231"/>
                  <a:gd name="connsiteY45" fmla="*/ 1670987 h 3601230"/>
                  <a:gd name="connsiteX46" fmla="*/ 1307309 w 2379231"/>
                  <a:gd name="connsiteY46" fmla="*/ 1858638 h 3601230"/>
                  <a:gd name="connsiteX47" fmla="*/ 1235331 w 2379231"/>
                  <a:gd name="connsiteY47" fmla="*/ 2011232 h 3601230"/>
                  <a:gd name="connsiteX48" fmla="*/ 1230576 w 2379231"/>
                  <a:gd name="connsiteY48" fmla="*/ 1993020 h 3601230"/>
                  <a:gd name="connsiteX49" fmla="*/ 1179328 w 2379231"/>
                  <a:gd name="connsiteY49" fmla="*/ 1733237 h 3601230"/>
                  <a:gd name="connsiteX50" fmla="*/ 1167332 w 2379231"/>
                  <a:gd name="connsiteY50" fmla="*/ 1617563 h 3601230"/>
                  <a:gd name="connsiteX51" fmla="*/ 1182156 w 2379231"/>
                  <a:gd name="connsiteY51" fmla="*/ 1453190 h 3601230"/>
                  <a:gd name="connsiteX52" fmla="*/ 1190827 w 2379231"/>
                  <a:gd name="connsiteY52" fmla="*/ 1425220 h 3601230"/>
                  <a:gd name="connsiteX53" fmla="*/ 1231819 w 2379231"/>
                  <a:gd name="connsiteY53" fmla="*/ 1302088 h 3601230"/>
                  <a:gd name="connsiteX54" fmla="*/ 1233094 w 2379231"/>
                  <a:gd name="connsiteY54" fmla="*/ 1271600 h 3601230"/>
                  <a:gd name="connsiteX55" fmla="*/ 1208977 w 2379231"/>
                  <a:gd name="connsiteY55" fmla="*/ 1251275 h 3601230"/>
                  <a:gd name="connsiteX56" fmla="*/ 1181628 w 2379231"/>
                  <a:gd name="connsiteY56" fmla="*/ 1257739 h 3601230"/>
                  <a:gd name="connsiteX57" fmla="*/ 1115151 w 2379231"/>
                  <a:gd name="connsiteY57" fmla="*/ 1286113 h 3601230"/>
                  <a:gd name="connsiteX58" fmla="*/ 1046189 w 2379231"/>
                  <a:gd name="connsiteY58" fmla="*/ 1305164 h 3601230"/>
                  <a:gd name="connsiteX59" fmla="*/ 1017690 w 2379231"/>
                  <a:gd name="connsiteY59" fmla="*/ 1289066 h 3601230"/>
                  <a:gd name="connsiteX60" fmla="*/ 1004513 w 2379231"/>
                  <a:gd name="connsiteY60" fmla="*/ 1260163 h 3601230"/>
                  <a:gd name="connsiteX61" fmla="*/ 992672 w 2379231"/>
                  <a:gd name="connsiteY61" fmla="*/ 1251212 h 3601230"/>
                  <a:gd name="connsiteX62" fmla="*/ 802566 w 2379231"/>
                  <a:gd name="connsiteY62" fmla="*/ 1297705 h 3601230"/>
                  <a:gd name="connsiteX63" fmla="*/ 612305 w 2379231"/>
                  <a:gd name="connsiteY63" fmla="*/ 1496824 h 3601230"/>
                  <a:gd name="connsiteX64" fmla="*/ 590270 w 2379231"/>
                  <a:gd name="connsiteY64" fmla="*/ 1627011 h 3601230"/>
                  <a:gd name="connsiteX65" fmla="*/ 567148 w 2379231"/>
                  <a:gd name="connsiteY65" fmla="*/ 2103473 h 3601230"/>
                  <a:gd name="connsiteX66" fmla="*/ 557234 w 2379231"/>
                  <a:gd name="connsiteY66" fmla="*/ 2305544 h 3601230"/>
                  <a:gd name="connsiteX67" fmla="*/ 540638 w 2379231"/>
                  <a:gd name="connsiteY67" fmla="*/ 2509790 h 3601230"/>
                  <a:gd name="connsiteX68" fmla="*/ 530755 w 2379231"/>
                  <a:gd name="connsiteY68" fmla="*/ 2520823 h 3601230"/>
                  <a:gd name="connsiteX69" fmla="*/ 327099 w 2379231"/>
                  <a:gd name="connsiteY69" fmla="*/ 2567596 h 3601230"/>
                  <a:gd name="connsiteX70" fmla="*/ 334092 w 2379231"/>
                  <a:gd name="connsiteY70" fmla="*/ 2573377 h 3601230"/>
                  <a:gd name="connsiteX71" fmla="*/ 335086 w 2379231"/>
                  <a:gd name="connsiteY71" fmla="*/ 2572910 h 3601230"/>
                  <a:gd name="connsiteX72" fmla="*/ 334434 w 2379231"/>
                  <a:gd name="connsiteY72" fmla="*/ 2573998 h 3601230"/>
                  <a:gd name="connsiteX73" fmla="*/ 235698 w 2379231"/>
                  <a:gd name="connsiteY73" fmla="*/ 2689454 h 3601230"/>
                  <a:gd name="connsiteX74" fmla="*/ 182772 w 2379231"/>
                  <a:gd name="connsiteY74" fmla="*/ 2728115 h 3601230"/>
                  <a:gd name="connsiteX75" fmla="*/ 150978 w 2379231"/>
                  <a:gd name="connsiteY75" fmla="*/ 2725567 h 3601230"/>
                  <a:gd name="connsiteX76" fmla="*/ 94851 w 2379231"/>
                  <a:gd name="connsiteY76" fmla="*/ 2697907 h 3601230"/>
                  <a:gd name="connsiteX77" fmla="*/ 14358 w 2379231"/>
                  <a:gd name="connsiteY77" fmla="*/ 2658593 h 3601230"/>
                  <a:gd name="connsiteX78" fmla="*/ 0 w 2379231"/>
                  <a:gd name="connsiteY78" fmla="*/ 2658282 h 3601230"/>
                  <a:gd name="connsiteX79" fmla="*/ 27411 w 2379231"/>
                  <a:gd name="connsiteY79" fmla="*/ 2682803 h 3601230"/>
                  <a:gd name="connsiteX80" fmla="*/ 216864 w 2379231"/>
                  <a:gd name="connsiteY80" fmla="*/ 2823868 h 3601230"/>
                  <a:gd name="connsiteX81" fmla="*/ 498496 w 2379231"/>
                  <a:gd name="connsiteY81" fmla="*/ 2898797 h 3601230"/>
                  <a:gd name="connsiteX82" fmla="*/ 710636 w 2379231"/>
                  <a:gd name="connsiteY82" fmla="*/ 2901656 h 3601230"/>
                  <a:gd name="connsiteX83" fmla="*/ 720737 w 2379231"/>
                  <a:gd name="connsiteY83" fmla="*/ 2912845 h 3601230"/>
                  <a:gd name="connsiteX84" fmla="*/ 695719 w 2379231"/>
                  <a:gd name="connsiteY84" fmla="*/ 3127223 h 3601230"/>
                  <a:gd name="connsiteX85" fmla="*/ 694607 w 2379231"/>
                  <a:gd name="connsiteY85" fmla="*/ 3391009 h 3601230"/>
                  <a:gd name="connsiteX86" fmla="*/ 1255384 w 2379231"/>
                  <a:gd name="connsiteY86" fmla="*/ 3435089 h 3601230"/>
                  <a:gd name="connsiteX87" fmla="*/ 1978071 w 2379231"/>
                  <a:gd name="connsiteY87" fmla="*/ 3142327 h 3601230"/>
                  <a:gd name="connsiteX88" fmla="*/ 2045854 w 2379231"/>
                  <a:gd name="connsiteY88" fmla="*/ 3601079 h 3601230"/>
                  <a:gd name="connsiteX89" fmla="*/ 1949324 w 2379231"/>
                  <a:gd name="connsiteY89" fmla="*/ 2907095 h 3601230"/>
                  <a:gd name="connsiteX90" fmla="*/ 1961755 w 2379231"/>
                  <a:gd name="connsiteY90" fmla="*/ 2894229 h 3601230"/>
                  <a:gd name="connsiteX91" fmla="*/ 2152576 w 2379231"/>
                  <a:gd name="connsiteY91" fmla="*/ 2889443 h 3601230"/>
                  <a:gd name="connsiteX92" fmla="*/ 2283074 w 2379231"/>
                  <a:gd name="connsiteY92" fmla="*/ 2816284 h 3601230"/>
                  <a:gd name="connsiteX93" fmla="*/ 2349519 w 2379231"/>
                  <a:gd name="connsiteY93" fmla="*/ 2654677 h 3601230"/>
                  <a:gd name="connsiteX94" fmla="*/ 2377210 w 2379231"/>
                  <a:gd name="connsiteY94" fmla="*/ 2361827 h 3601230"/>
                  <a:gd name="connsiteX95" fmla="*/ 2379230 w 2379231"/>
                  <a:gd name="connsiteY95" fmla="*/ 2312412 h 3601230"/>
                  <a:gd name="connsiteX96" fmla="*/ 2379168 w 2379231"/>
                  <a:gd name="connsiteY96" fmla="*/ 2192170 h 3601230"/>
                  <a:gd name="connsiteX0" fmla="*/ 2379168 w 2379229"/>
                  <a:gd name="connsiteY0" fmla="*/ 2192170 h 3621771"/>
                  <a:gd name="connsiteX1" fmla="*/ 2377894 w 2379229"/>
                  <a:gd name="connsiteY1" fmla="*/ 2142507 h 3621771"/>
                  <a:gd name="connsiteX2" fmla="*/ 2376993 w 2379229"/>
                  <a:gd name="connsiteY2" fmla="*/ 2092284 h 3621771"/>
                  <a:gd name="connsiteX3" fmla="*/ 2363194 w 2379229"/>
                  <a:gd name="connsiteY3" fmla="*/ 1890679 h 3621771"/>
                  <a:gd name="connsiteX4" fmla="*/ 2333421 w 2379229"/>
                  <a:gd name="connsiteY4" fmla="*/ 1653521 h 3621771"/>
                  <a:gd name="connsiteX5" fmla="*/ 2265577 w 2379229"/>
                  <a:gd name="connsiteY5" fmla="*/ 1442220 h 3621771"/>
                  <a:gd name="connsiteX6" fmla="*/ 2143439 w 2379229"/>
                  <a:gd name="connsiteY6" fmla="*/ 1310230 h 3621771"/>
                  <a:gd name="connsiteX7" fmla="*/ 1980154 w 2379229"/>
                  <a:gd name="connsiteY7" fmla="*/ 1241671 h 3621771"/>
                  <a:gd name="connsiteX8" fmla="*/ 1957435 w 2379229"/>
                  <a:gd name="connsiteY8" fmla="*/ 1224827 h 3621771"/>
                  <a:gd name="connsiteX9" fmla="*/ 1927942 w 2379229"/>
                  <a:gd name="connsiteY9" fmla="*/ 1178178 h 3621771"/>
                  <a:gd name="connsiteX10" fmla="*/ 1817117 w 2379229"/>
                  <a:gd name="connsiteY10" fmla="*/ 939870 h 3621771"/>
                  <a:gd name="connsiteX11" fmla="*/ 1692555 w 2379229"/>
                  <a:gd name="connsiteY11" fmla="*/ 451319 h 3621771"/>
                  <a:gd name="connsiteX12" fmla="*/ 1631828 w 2379229"/>
                  <a:gd name="connsiteY12" fmla="*/ 232839 h 3621771"/>
                  <a:gd name="connsiteX13" fmla="*/ 1564326 w 2379229"/>
                  <a:gd name="connsiteY13" fmla="*/ 101129 h 3621771"/>
                  <a:gd name="connsiteX14" fmla="*/ 1449678 w 2379229"/>
                  <a:gd name="connsiteY14" fmla="*/ 10318 h 3621771"/>
                  <a:gd name="connsiteX15" fmla="*/ 1394794 w 2379229"/>
                  <a:gd name="connsiteY15" fmla="*/ 0 h 3621771"/>
                  <a:gd name="connsiteX16" fmla="*/ 1345690 w 2379229"/>
                  <a:gd name="connsiteY16" fmla="*/ 0 h 3621771"/>
                  <a:gd name="connsiteX17" fmla="*/ 1337921 w 2379229"/>
                  <a:gd name="connsiteY17" fmla="*/ 2517 h 3621771"/>
                  <a:gd name="connsiteX18" fmla="*/ 1271848 w 2379229"/>
                  <a:gd name="connsiteY18" fmla="*/ 47861 h 3621771"/>
                  <a:gd name="connsiteX19" fmla="*/ 1248633 w 2379229"/>
                  <a:gd name="connsiteY19" fmla="*/ 90935 h 3621771"/>
                  <a:gd name="connsiteX20" fmla="*/ 1187346 w 2379229"/>
                  <a:gd name="connsiteY20" fmla="*/ 132704 h 3621771"/>
                  <a:gd name="connsiteX21" fmla="*/ 1066048 w 2379229"/>
                  <a:gd name="connsiteY21" fmla="*/ 135626 h 3621771"/>
                  <a:gd name="connsiteX22" fmla="*/ 903353 w 2379229"/>
                  <a:gd name="connsiteY22" fmla="*/ 186625 h 3621771"/>
                  <a:gd name="connsiteX23" fmla="*/ 683132 w 2379229"/>
                  <a:gd name="connsiteY23" fmla="*/ 459089 h 3621771"/>
                  <a:gd name="connsiteX24" fmla="*/ 668277 w 2379229"/>
                  <a:gd name="connsiteY24" fmla="*/ 618769 h 3621771"/>
                  <a:gd name="connsiteX25" fmla="*/ 676481 w 2379229"/>
                  <a:gd name="connsiteY25" fmla="*/ 614449 h 3621771"/>
                  <a:gd name="connsiteX26" fmla="*/ 728506 w 2379229"/>
                  <a:gd name="connsiteY26" fmla="*/ 587287 h 3621771"/>
                  <a:gd name="connsiteX27" fmla="*/ 814158 w 2379229"/>
                  <a:gd name="connsiteY27" fmla="*/ 586044 h 3621771"/>
                  <a:gd name="connsiteX28" fmla="*/ 1073911 w 2379229"/>
                  <a:gd name="connsiteY28" fmla="*/ 641674 h 3621771"/>
                  <a:gd name="connsiteX29" fmla="*/ 1242759 w 2379229"/>
                  <a:gd name="connsiteY29" fmla="*/ 704732 h 3621771"/>
                  <a:gd name="connsiteX30" fmla="*/ 1282881 w 2379229"/>
                  <a:gd name="connsiteY30" fmla="*/ 715205 h 3621771"/>
                  <a:gd name="connsiteX31" fmla="*/ 1316570 w 2379229"/>
                  <a:gd name="connsiteY31" fmla="*/ 697117 h 3621771"/>
                  <a:gd name="connsiteX32" fmla="*/ 1349668 w 2379229"/>
                  <a:gd name="connsiteY32" fmla="*/ 642606 h 3621771"/>
                  <a:gd name="connsiteX33" fmla="*/ 1401476 w 2379229"/>
                  <a:gd name="connsiteY33" fmla="*/ 601396 h 3621771"/>
                  <a:gd name="connsiteX34" fmla="*/ 1460431 w 2379229"/>
                  <a:gd name="connsiteY34" fmla="*/ 632754 h 3621771"/>
                  <a:gd name="connsiteX35" fmla="*/ 1462576 w 2379229"/>
                  <a:gd name="connsiteY35" fmla="*/ 643569 h 3621771"/>
                  <a:gd name="connsiteX36" fmla="*/ 1467268 w 2379229"/>
                  <a:gd name="connsiteY36" fmla="*/ 734038 h 3621771"/>
                  <a:gd name="connsiteX37" fmla="*/ 1482590 w 2379229"/>
                  <a:gd name="connsiteY37" fmla="*/ 835540 h 3621771"/>
                  <a:gd name="connsiteX38" fmla="*/ 1548787 w 2379229"/>
                  <a:gd name="connsiteY38" fmla="*/ 962371 h 3621771"/>
                  <a:gd name="connsiteX39" fmla="*/ 1558639 w 2379229"/>
                  <a:gd name="connsiteY39" fmla="*/ 990869 h 3621771"/>
                  <a:gd name="connsiteX40" fmla="*/ 1569547 w 2379229"/>
                  <a:gd name="connsiteY40" fmla="*/ 1087088 h 3621771"/>
                  <a:gd name="connsiteX41" fmla="*/ 1590525 w 2379229"/>
                  <a:gd name="connsiteY41" fmla="*/ 1268523 h 3621771"/>
                  <a:gd name="connsiteX42" fmla="*/ 1604666 w 2379229"/>
                  <a:gd name="connsiteY42" fmla="*/ 1376613 h 3621771"/>
                  <a:gd name="connsiteX43" fmla="*/ 1598295 w 2379229"/>
                  <a:gd name="connsiteY43" fmla="*/ 1389946 h 3621771"/>
                  <a:gd name="connsiteX44" fmla="*/ 1593229 w 2379229"/>
                  <a:gd name="connsiteY44" fmla="*/ 1395260 h 3621771"/>
                  <a:gd name="connsiteX45" fmla="*/ 1406106 w 2379229"/>
                  <a:gd name="connsiteY45" fmla="*/ 1670987 h 3621771"/>
                  <a:gd name="connsiteX46" fmla="*/ 1307309 w 2379229"/>
                  <a:gd name="connsiteY46" fmla="*/ 1858638 h 3621771"/>
                  <a:gd name="connsiteX47" fmla="*/ 1235331 w 2379229"/>
                  <a:gd name="connsiteY47" fmla="*/ 2011232 h 3621771"/>
                  <a:gd name="connsiteX48" fmla="*/ 1230576 w 2379229"/>
                  <a:gd name="connsiteY48" fmla="*/ 1993020 h 3621771"/>
                  <a:gd name="connsiteX49" fmla="*/ 1179328 w 2379229"/>
                  <a:gd name="connsiteY49" fmla="*/ 1733237 h 3621771"/>
                  <a:gd name="connsiteX50" fmla="*/ 1167332 w 2379229"/>
                  <a:gd name="connsiteY50" fmla="*/ 1617563 h 3621771"/>
                  <a:gd name="connsiteX51" fmla="*/ 1182156 w 2379229"/>
                  <a:gd name="connsiteY51" fmla="*/ 1453190 h 3621771"/>
                  <a:gd name="connsiteX52" fmla="*/ 1190827 w 2379229"/>
                  <a:gd name="connsiteY52" fmla="*/ 1425220 h 3621771"/>
                  <a:gd name="connsiteX53" fmla="*/ 1231819 w 2379229"/>
                  <a:gd name="connsiteY53" fmla="*/ 1302088 h 3621771"/>
                  <a:gd name="connsiteX54" fmla="*/ 1233094 w 2379229"/>
                  <a:gd name="connsiteY54" fmla="*/ 1271600 h 3621771"/>
                  <a:gd name="connsiteX55" fmla="*/ 1208977 w 2379229"/>
                  <a:gd name="connsiteY55" fmla="*/ 1251275 h 3621771"/>
                  <a:gd name="connsiteX56" fmla="*/ 1181628 w 2379229"/>
                  <a:gd name="connsiteY56" fmla="*/ 1257739 h 3621771"/>
                  <a:gd name="connsiteX57" fmla="*/ 1115151 w 2379229"/>
                  <a:gd name="connsiteY57" fmla="*/ 1286113 h 3621771"/>
                  <a:gd name="connsiteX58" fmla="*/ 1046189 w 2379229"/>
                  <a:gd name="connsiteY58" fmla="*/ 1305164 h 3621771"/>
                  <a:gd name="connsiteX59" fmla="*/ 1017690 w 2379229"/>
                  <a:gd name="connsiteY59" fmla="*/ 1289066 h 3621771"/>
                  <a:gd name="connsiteX60" fmla="*/ 1004513 w 2379229"/>
                  <a:gd name="connsiteY60" fmla="*/ 1260163 h 3621771"/>
                  <a:gd name="connsiteX61" fmla="*/ 992672 w 2379229"/>
                  <a:gd name="connsiteY61" fmla="*/ 1251212 h 3621771"/>
                  <a:gd name="connsiteX62" fmla="*/ 802566 w 2379229"/>
                  <a:gd name="connsiteY62" fmla="*/ 1297705 h 3621771"/>
                  <a:gd name="connsiteX63" fmla="*/ 612305 w 2379229"/>
                  <a:gd name="connsiteY63" fmla="*/ 1496824 h 3621771"/>
                  <a:gd name="connsiteX64" fmla="*/ 590270 w 2379229"/>
                  <a:gd name="connsiteY64" fmla="*/ 1627011 h 3621771"/>
                  <a:gd name="connsiteX65" fmla="*/ 567148 w 2379229"/>
                  <a:gd name="connsiteY65" fmla="*/ 2103473 h 3621771"/>
                  <a:gd name="connsiteX66" fmla="*/ 557234 w 2379229"/>
                  <a:gd name="connsiteY66" fmla="*/ 2305544 h 3621771"/>
                  <a:gd name="connsiteX67" fmla="*/ 540638 w 2379229"/>
                  <a:gd name="connsiteY67" fmla="*/ 2509790 h 3621771"/>
                  <a:gd name="connsiteX68" fmla="*/ 530755 w 2379229"/>
                  <a:gd name="connsiteY68" fmla="*/ 2520823 h 3621771"/>
                  <a:gd name="connsiteX69" fmla="*/ 327099 w 2379229"/>
                  <a:gd name="connsiteY69" fmla="*/ 2567596 h 3621771"/>
                  <a:gd name="connsiteX70" fmla="*/ 334092 w 2379229"/>
                  <a:gd name="connsiteY70" fmla="*/ 2573377 h 3621771"/>
                  <a:gd name="connsiteX71" fmla="*/ 335086 w 2379229"/>
                  <a:gd name="connsiteY71" fmla="*/ 2572910 h 3621771"/>
                  <a:gd name="connsiteX72" fmla="*/ 334434 w 2379229"/>
                  <a:gd name="connsiteY72" fmla="*/ 2573998 h 3621771"/>
                  <a:gd name="connsiteX73" fmla="*/ 235698 w 2379229"/>
                  <a:gd name="connsiteY73" fmla="*/ 2689454 h 3621771"/>
                  <a:gd name="connsiteX74" fmla="*/ 182772 w 2379229"/>
                  <a:gd name="connsiteY74" fmla="*/ 2728115 h 3621771"/>
                  <a:gd name="connsiteX75" fmla="*/ 150978 w 2379229"/>
                  <a:gd name="connsiteY75" fmla="*/ 2725567 h 3621771"/>
                  <a:gd name="connsiteX76" fmla="*/ 94851 w 2379229"/>
                  <a:gd name="connsiteY76" fmla="*/ 2697907 h 3621771"/>
                  <a:gd name="connsiteX77" fmla="*/ 14358 w 2379229"/>
                  <a:gd name="connsiteY77" fmla="*/ 2658593 h 3621771"/>
                  <a:gd name="connsiteX78" fmla="*/ 0 w 2379229"/>
                  <a:gd name="connsiteY78" fmla="*/ 2658282 h 3621771"/>
                  <a:gd name="connsiteX79" fmla="*/ 27411 w 2379229"/>
                  <a:gd name="connsiteY79" fmla="*/ 2682803 h 3621771"/>
                  <a:gd name="connsiteX80" fmla="*/ 216864 w 2379229"/>
                  <a:gd name="connsiteY80" fmla="*/ 2823868 h 3621771"/>
                  <a:gd name="connsiteX81" fmla="*/ 498496 w 2379229"/>
                  <a:gd name="connsiteY81" fmla="*/ 2898797 h 3621771"/>
                  <a:gd name="connsiteX82" fmla="*/ 710636 w 2379229"/>
                  <a:gd name="connsiteY82" fmla="*/ 2901656 h 3621771"/>
                  <a:gd name="connsiteX83" fmla="*/ 720737 w 2379229"/>
                  <a:gd name="connsiteY83" fmla="*/ 2912845 h 3621771"/>
                  <a:gd name="connsiteX84" fmla="*/ 695719 w 2379229"/>
                  <a:gd name="connsiteY84" fmla="*/ 3127223 h 3621771"/>
                  <a:gd name="connsiteX85" fmla="*/ 694607 w 2379229"/>
                  <a:gd name="connsiteY85" fmla="*/ 3391009 h 3621771"/>
                  <a:gd name="connsiteX86" fmla="*/ 1255384 w 2379229"/>
                  <a:gd name="connsiteY86" fmla="*/ 3435089 h 3621771"/>
                  <a:gd name="connsiteX87" fmla="*/ 2045854 w 2379229"/>
                  <a:gd name="connsiteY87" fmla="*/ 3601079 h 3621771"/>
                  <a:gd name="connsiteX88" fmla="*/ 1949324 w 2379229"/>
                  <a:gd name="connsiteY88" fmla="*/ 2907095 h 3621771"/>
                  <a:gd name="connsiteX89" fmla="*/ 1961755 w 2379229"/>
                  <a:gd name="connsiteY89" fmla="*/ 2894229 h 3621771"/>
                  <a:gd name="connsiteX90" fmla="*/ 2152576 w 2379229"/>
                  <a:gd name="connsiteY90" fmla="*/ 2889443 h 3621771"/>
                  <a:gd name="connsiteX91" fmla="*/ 2283074 w 2379229"/>
                  <a:gd name="connsiteY91" fmla="*/ 2816284 h 3621771"/>
                  <a:gd name="connsiteX92" fmla="*/ 2349519 w 2379229"/>
                  <a:gd name="connsiteY92" fmla="*/ 2654677 h 3621771"/>
                  <a:gd name="connsiteX93" fmla="*/ 2377210 w 2379229"/>
                  <a:gd name="connsiteY93" fmla="*/ 2361827 h 3621771"/>
                  <a:gd name="connsiteX94" fmla="*/ 2379230 w 2379229"/>
                  <a:gd name="connsiteY94" fmla="*/ 2312412 h 3621771"/>
                  <a:gd name="connsiteX95" fmla="*/ 2379168 w 2379229"/>
                  <a:gd name="connsiteY95" fmla="*/ 2192170 h 3621771"/>
                  <a:gd name="connsiteX0" fmla="*/ 2379168 w 2379231"/>
                  <a:gd name="connsiteY0" fmla="*/ 2192170 h 3621771"/>
                  <a:gd name="connsiteX1" fmla="*/ 2377894 w 2379231"/>
                  <a:gd name="connsiteY1" fmla="*/ 2142507 h 3621771"/>
                  <a:gd name="connsiteX2" fmla="*/ 2376993 w 2379231"/>
                  <a:gd name="connsiteY2" fmla="*/ 2092284 h 3621771"/>
                  <a:gd name="connsiteX3" fmla="*/ 2363194 w 2379231"/>
                  <a:gd name="connsiteY3" fmla="*/ 1890679 h 3621771"/>
                  <a:gd name="connsiteX4" fmla="*/ 2333421 w 2379231"/>
                  <a:gd name="connsiteY4" fmla="*/ 1653521 h 3621771"/>
                  <a:gd name="connsiteX5" fmla="*/ 2265577 w 2379231"/>
                  <a:gd name="connsiteY5" fmla="*/ 1442220 h 3621771"/>
                  <a:gd name="connsiteX6" fmla="*/ 2143439 w 2379231"/>
                  <a:gd name="connsiteY6" fmla="*/ 1310230 h 3621771"/>
                  <a:gd name="connsiteX7" fmla="*/ 1980154 w 2379231"/>
                  <a:gd name="connsiteY7" fmla="*/ 1241671 h 3621771"/>
                  <a:gd name="connsiteX8" fmla="*/ 1957435 w 2379231"/>
                  <a:gd name="connsiteY8" fmla="*/ 1224827 h 3621771"/>
                  <a:gd name="connsiteX9" fmla="*/ 1927942 w 2379231"/>
                  <a:gd name="connsiteY9" fmla="*/ 1178178 h 3621771"/>
                  <a:gd name="connsiteX10" fmla="*/ 1817117 w 2379231"/>
                  <a:gd name="connsiteY10" fmla="*/ 939870 h 3621771"/>
                  <a:gd name="connsiteX11" fmla="*/ 1692555 w 2379231"/>
                  <a:gd name="connsiteY11" fmla="*/ 451319 h 3621771"/>
                  <a:gd name="connsiteX12" fmla="*/ 1631828 w 2379231"/>
                  <a:gd name="connsiteY12" fmla="*/ 232839 h 3621771"/>
                  <a:gd name="connsiteX13" fmla="*/ 1564326 w 2379231"/>
                  <a:gd name="connsiteY13" fmla="*/ 101129 h 3621771"/>
                  <a:gd name="connsiteX14" fmla="*/ 1449678 w 2379231"/>
                  <a:gd name="connsiteY14" fmla="*/ 10318 h 3621771"/>
                  <a:gd name="connsiteX15" fmla="*/ 1394794 w 2379231"/>
                  <a:gd name="connsiteY15" fmla="*/ 0 h 3621771"/>
                  <a:gd name="connsiteX16" fmla="*/ 1345690 w 2379231"/>
                  <a:gd name="connsiteY16" fmla="*/ 0 h 3621771"/>
                  <a:gd name="connsiteX17" fmla="*/ 1337921 w 2379231"/>
                  <a:gd name="connsiteY17" fmla="*/ 2517 h 3621771"/>
                  <a:gd name="connsiteX18" fmla="*/ 1271848 w 2379231"/>
                  <a:gd name="connsiteY18" fmla="*/ 47861 h 3621771"/>
                  <a:gd name="connsiteX19" fmla="*/ 1248633 w 2379231"/>
                  <a:gd name="connsiteY19" fmla="*/ 90935 h 3621771"/>
                  <a:gd name="connsiteX20" fmla="*/ 1187346 w 2379231"/>
                  <a:gd name="connsiteY20" fmla="*/ 132704 h 3621771"/>
                  <a:gd name="connsiteX21" fmla="*/ 1066048 w 2379231"/>
                  <a:gd name="connsiteY21" fmla="*/ 135626 h 3621771"/>
                  <a:gd name="connsiteX22" fmla="*/ 903353 w 2379231"/>
                  <a:gd name="connsiteY22" fmla="*/ 186625 h 3621771"/>
                  <a:gd name="connsiteX23" fmla="*/ 683132 w 2379231"/>
                  <a:gd name="connsiteY23" fmla="*/ 459089 h 3621771"/>
                  <a:gd name="connsiteX24" fmla="*/ 668277 w 2379231"/>
                  <a:gd name="connsiteY24" fmla="*/ 618769 h 3621771"/>
                  <a:gd name="connsiteX25" fmla="*/ 676481 w 2379231"/>
                  <a:gd name="connsiteY25" fmla="*/ 614449 h 3621771"/>
                  <a:gd name="connsiteX26" fmla="*/ 728506 w 2379231"/>
                  <a:gd name="connsiteY26" fmla="*/ 587287 h 3621771"/>
                  <a:gd name="connsiteX27" fmla="*/ 814158 w 2379231"/>
                  <a:gd name="connsiteY27" fmla="*/ 586044 h 3621771"/>
                  <a:gd name="connsiteX28" fmla="*/ 1073911 w 2379231"/>
                  <a:gd name="connsiteY28" fmla="*/ 641674 h 3621771"/>
                  <a:gd name="connsiteX29" fmla="*/ 1242759 w 2379231"/>
                  <a:gd name="connsiteY29" fmla="*/ 704732 h 3621771"/>
                  <a:gd name="connsiteX30" fmla="*/ 1282881 w 2379231"/>
                  <a:gd name="connsiteY30" fmla="*/ 715205 h 3621771"/>
                  <a:gd name="connsiteX31" fmla="*/ 1316570 w 2379231"/>
                  <a:gd name="connsiteY31" fmla="*/ 697117 h 3621771"/>
                  <a:gd name="connsiteX32" fmla="*/ 1349668 w 2379231"/>
                  <a:gd name="connsiteY32" fmla="*/ 642606 h 3621771"/>
                  <a:gd name="connsiteX33" fmla="*/ 1401476 w 2379231"/>
                  <a:gd name="connsiteY33" fmla="*/ 601396 h 3621771"/>
                  <a:gd name="connsiteX34" fmla="*/ 1460431 w 2379231"/>
                  <a:gd name="connsiteY34" fmla="*/ 632754 h 3621771"/>
                  <a:gd name="connsiteX35" fmla="*/ 1462576 w 2379231"/>
                  <a:gd name="connsiteY35" fmla="*/ 643569 h 3621771"/>
                  <a:gd name="connsiteX36" fmla="*/ 1467268 w 2379231"/>
                  <a:gd name="connsiteY36" fmla="*/ 734038 h 3621771"/>
                  <a:gd name="connsiteX37" fmla="*/ 1482590 w 2379231"/>
                  <a:gd name="connsiteY37" fmla="*/ 835540 h 3621771"/>
                  <a:gd name="connsiteX38" fmla="*/ 1548787 w 2379231"/>
                  <a:gd name="connsiteY38" fmla="*/ 962371 h 3621771"/>
                  <a:gd name="connsiteX39" fmla="*/ 1558639 w 2379231"/>
                  <a:gd name="connsiteY39" fmla="*/ 990869 h 3621771"/>
                  <a:gd name="connsiteX40" fmla="*/ 1569547 w 2379231"/>
                  <a:gd name="connsiteY40" fmla="*/ 1087088 h 3621771"/>
                  <a:gd name="connsiteX41" fmla="*/ 1590525 w 2379231"/>
                  <a:gd name="connsiteY41" fmla="*/ 1268523 h 3621771"/>
                  <a:gd name="connsiteX42" fmla="*/ 1604666 w 2379231"/>
                  <a:gd name="connsiteY42" fmla="*/ 1376613 h 3621771"/>
                  <a:gd name="connsiteX43" fmla="*/ 1598295 w 2379231"/>
                  <a:gd name="connsiteY43" fmla="*/ 1389946 h 3621771"/>
                  <a:gd name="connsiteX44" fmla="*/ 1593229 w 2379231"/>
                  <a:gd name="connsiteY44" fmla="*/ 1395260 h 3621771"/>
                  <a:gd name="connsiteX45" fmla="*/ 1406106 w 2379231"/>
                  <a:gd name="connsiteY45" fmla="*/ 1670987 h 3621771"/>
                  <a:gd name="connsiteX46" fmla="*/ 1307309 w 2379231"/>
                  <a:gd name="connsiteY46" fmla="*/ 1858638 h 3621771"/>
                  <a:gd name="connsiteX47" fmla="*/ 1235331 w 2379231"/>
                  <a:gd name="connsiteY47" fmla="*/ 2011232 h 3621771"/>
                  <a:gd name="connsiteX48" fmla="*/ 1230576 w 2379231"/>
                  <a:gd name="connsiteY48" fmla="*/ 1993020 h 3621771"/>
                  <a:gd name="connsiteX49" fmla="*/ 1179328 w 2379231"/>
                  <a:gd name="connsiteY49" fmla="*/ 1733237 h 3621771"/>
                  <a:gd name="connsiteX50" fmla="*/ 1167332 w 2379231"/>
                  <a:gd name="connsiteY50" fmla="*/ 1617563 h 3621771"/>
                  <a:gd name="connsiteX51" fmla="*/ 1182156 w 2379231"/>
                  <a:gd name="connsiteY51" fmla="*/ 1453190 h 3621771"/>
                  <a:gd name="connsiteX52" fmla="*/ 1190827 w 2379231"/>
                  <a:gd name="connsiteY52" fmla="*/ 1425220 h 3621771"/>
                  <a:gd name="connsiteX53" fmla="*/ 1231819 w 2379231"/>
                  <a:gd name="connsiteY53" fmla="*/ 1302088 h 3621771"/>
                  <a:gd name="connsiteX54" fmla="*/ 1233094 w 2379231"/>
                  <a:gd name="connsiteY54" fmla="*/ 1271600 h 3621771"/>
                  <a:gd name="connsiteX55" fmla="*/ 1208977 w 2379231"/>
                  <a:gd name="connsiteY55" fmla="*/ 1251275 h 3621771"/>
                  <a:gd name="connsiteX56" fmla="*/ 1181628 w 2379231"/>
                  <a:gd name="connsiteY56" fmla="*/ 1257739 h 3621771"/>
                  <a:gd name="connsiteX57" fmla="*/ 1115151 w 2379231"/>
                  <a:gd name="connsiteY57" fmla="*/ 1286113 h 3621771"/>
                  <a:gd name="connsiteX58" fmla="*/ 1046189 w 2379231"/>
                  <a:gd name="connsiteY58" fmla="*/ 1305164 h 3621771"/>
                  <a:gd name="connsiteX59" fmla="*/ 1017690 w 2379231"/>
                  <a:gd name="connsiteY59" fmla="*/ 1289066 h 3621771"/>
                  <a:gd name="connsiteX60" fmla="*/ 1004513 w 2379231"/>
                  <a:gd name="connsiteY60" fmla="*/ 1260163 h 3621771"/>
                  <a:gd name="connsiteX61" fmla="*/ 992672 w 2379231"/>
                  <a:gd name="connsiteY61" fmla="*/ 1251212 h 3621771"/>
                  <a:gd name="connsiteX62" fmla="*/ 802566 w 2379231"/>
                  <a:gd name="connsiteY62" fmla="*/ 1297705 h 3621771"/>
                  <a:gd name="connsiteX63" fmla="*/ 612305 w 2379231"/>
                  <a:gd name="connsiteY63" fmla="*/ 1496824 h 3621771"/>
                  <a:gd name="connsiteX64" fmla="*/ 590270 w 2379231"/>
                  <a:gd name="connsiteY64" fmla="*/ 1627011 h 3621771"/>
                  <a:gd name="connsiteX65" fmla="*/ 567148 w 2379231"/>
                  <a:gd name="connsiteY65" fmla="*/ 2103473 h 3621771"/>
                  <a:gd name="connsiteX66" fmla="*/ 557234 w 2379231"/>
                  <a:gd name="connsiteY66" fmla="*/ 2305544 h 3621771"/>
                  <a:gd name="connsiteX67" fmla="*/ 540638 w 2379231"/>
                  <a:gd name="connsiteY67" fmla="*/ 2509790 h 3621771"/>
                  <a:gd name="connsiteX68" fmla="*/ 530755 w 2379231"/>
                  <a:gd name="connsiteY68" fmla="*/ 2520823 h 3621771"/>
                  <a:gd name="connsiteX69" fmla="*/ 327099 w 2379231"/>
                  <a:gd name="connsiteY69" fmla="*/ 2567596 h 3621771"/>
                  <a:gd name="connsiteX70" fmla="*/ 334092 w 2379231"/>
                  <a:gd name="connsiteY70" fmla="*/ 2573377 h 3621771"/>
                  <a:gd name="connsiteX71" fmla="*/ 335086 w 2379231"/>
                  <a:gd name="connsiteY71" fmla="*/ 2572910 h 3621771"/>
                  <a:gd name="connsiteX72" fmla="*/ 334434 w 2379231"/>
                  <a:gd name="connsiteY72" fmla="*/ 2573998 h 3621771"/>
                  <a:gd name="connsiteX73" fmla="*/ 235698 w 2379231"/>
                  <a:gd name="connsiteY73" fmla="*/ 2689454 h 3621771"/>
                  <a:gd name="connsiteX74" fmla="*/ 182772 w 2379231"/>
                  <a:gd name="connsiteY74" fmla="*/ 2728115 h 3621771"/>
                  <a:gd name="connsiteX75" fmla="*/ 150978 w 2379231"/>
                  <a:gd name="connsiteY75" fmla="*/ 2725567 h 3621771"/>
                  <a:gd name="connsiteX76" fmla="*/ 94851 w 2379231"/>
                  <a:gd name="connsiteY76" fmla="*/ 2697907 h 3621771"/>
                  <a:gd name="connsiteX77" fmla="*/ 14358 w 2379231"/>
                  <a:gd name="connsiteY77" fmla="*/ 2658593 h 3621771"/>
                  <a:gd name="connsiteX78" fmla="*/ 0 w 2379231"/>
                  <a:gd name="connsiteY78" fmla="*/ 2658282 h 3621771"/>
                  <a:gd name="connsiteX79" fmla="*/ 27411 w 2379231"/>
                  <a:gd name="connsiteY79" fmla="*/ 2682803 h 3621771"/>
                  <a:gd name="connsiteX80" fmla="*/ 216864 w 2379231"/>
                  <a:gd name="connsiteY80" fmla="*/ 2823868 h 3621771"/>
                  <a:gd name="connsiteX81" fmla="*/ 498496 w 2379231"/>
                  <a:gd name="connsiteY81" fmla="*/ 2898797 h 3621771"/>
                  <a:gd name="connsiteX82" fmla="*/ 710636 w 2379231"/>
                  <a:gd name="connsiteY82" fmla="*/ 2901656 h 3621771"/>
                  <a:gd name="connsiteX83" fmla="*/ 720737 w 2379231"/>
                  <a:gd name="connsiteY83" fmla="*/ 2912845 h 3621771"/>
                  <a:gd name="connsiteX84" fmla="*/ 695719 w 2379231"/>
                  <a:gd name="connsiteY84" fmla="*/ 3127223 h 3621771"/>
                  <a:gd name="connsiteX85" fmla="*/ 694607 w 2379231"/>
                  <a:gd name="connsiteY85" fmla="*/ 3391009 h 3621771"/>
                  <a:gd name="connsiteX86" fmla="*/ 1255383 w 2379231"/>
                  <a:gd name="connsiteY86" fmla="*/ 3435089 h 3621771"/>
                  <a:gd name="connsiteX87" fmla="*/ 2045854 w 2379231"/>
                  <a:gd name="connsiteY87" fmla="*/ 3601079 h 3621771"/>
                  <a:gd name="connsiteX88" fmla="*/ 1949324 w 2379231"/>
                  <a:gd name="connsiteY88" fmla="*/ 2907095 h 3621771"/>
                  <a:gd name="connsiteX89" fmla="*/ 1961755 w 2379231"/>
                  <a:gd name="connsiteY89" fmla="*/ 2894229 h 3621771"/>
                  <a:gd name="connsiteX90" fmla="*/ 2152576 w 2379231"/>
                  <a:gd name="connsiteY90" fmla="*/ 2889443 h 3621771"/>
                  <a:gd name="connsiteX91" fmla="*/ 2283074 w 2379231"/>
                  <a:gd name="connsiteY91" fmla="*/ 2816284 h 3621771"/>
                  <a:gd name="connsiteX92" fmla="*/ 2349519 w 2379231"/>
                  <a:gd name="connsiteY92" fmla="*/ 2654677 h 3621771"/>
                  <a:gd name="connsiteX93" fmla="*/ 2377210 w 2379231"/>
                  <a:gd name="connsiteY93" fmla="*/ 2361827 h 3621771"/>
                  <a:gd name="connsiteX94" fmla="*/ 2379230 w 2379231"/>
                  <a:gd name="connsiteY94" fmla="*/ 2312412 h 3621771"/>
                  <a:gd name="connsiteX95" fmla="*/ 2379168 w 2379231"/>
                  <a:gd name="connsiteY95" fmla="*/ 2192170 h 3621771"/>
                  <a:gd name="connsiteX0" fmla="*/ 2379168 w 2379229"/>
                  <a:gd name="connsiteY0" fmla="*/ 2192170 h 3619091"/>
                  <a:gd name="connsiteX1" fmla="*/ 2377894 w 2379229"/>
                  <a:gd name="connsiteY1" fmla="*/ 2142507 h 3619091"/>
                  <a:gd name="connsiteX2" fmla="*/ 2376993 w 2379229"/>
                  <a:gd name="connsiteY2" fmla="*/ 2092284 h 3619091"/>
                  <a:gd name="connsiteX3" fmla="*/ 2363194 w 2379229"/>
                  <a:gd name="connsiteY3" fmla="*/ 1890679 h 3619091"/>
                  <a:gd name="connsiteX4" fmla="*/ 2333421 w 2379229"/>
                  <a:gd name="connsiteY4" fmla="*/ 1653521 h 3619091"/>
                  <a:gd name="connsiteX5" fmla="*/ 2265577 w 2379229"/>
                  <a:gd name="connsiteY5" fmla="*/ 1442220 h 3619091"/>
                  <a:gd name="connsiteX6" fmla="*/ 2143439 w 2379229"/>
                  <a:gd name="connsiteY6" fmla="*/ 1310230 h 3619091"/>
                  <a:gd name="connsiteX7" fmla="*/ 1980154 w 2379229"/>
                  <a:gd name="connsiteY7" fmla="*/ 1241671 h 3619091"/>
                  <a:gd name="connsiteX8" fmla="*/ 1957435 w 2379229"/>
                  <a:gd name="connsiteY8" fmla="*/ 1224827 h 3619091"/>
                  <a:gd name="connsiteX9" fmla="*/ 1927942 w 2379229"/>
                  <a:gd name="connsiteY9" fmla="*/ 1178178 h 3619091"/>
                  <a:gd name="connsiteX10" fmla="*/ 1817117 w 2379229"/>
                  <a:gd name="connsiteY10" fmla="*/ 939870 h 3619091"/>
                  <a:gd name="connsiteX11" fmla="*/ 1692555 w 2379229"/>
                  <a:gd name="connsiteY11" fmla="*/ 451319 h 3619091"/>
                  <a:gd name="connsiteX12" fmla="*/ 1631828 w 2379229"/>
                  <a:gd name="connsiteY12" fmla="*/ 232839 h 3619091"/>
                  <a:gd name="connsiteX13" fmla="*/ 1564326 w 2379229"/>
                  <a:gd name="connsiteY13" fmla="*/ 101129 h 3619091"/>
                  <a:gd name="connsiteX14" fmla="*/ 1449678 w 2379229"/>
                  <a:gd name="connsiteY14" fmla="*/ 10318 h 3619091"/>
                  <a:gd name="connsiteX15" fmla="*/ 1394794 w 2379229"/>
                  <a:gd name="connsiteY15" fmla="*/ 0 h 3619091"/>
                  <a:gd name="connsiteX16" fmla="*/ 1345690 w 2379229"/>
                  <a:gd name="connsiteY16" fmla="*/ 0 h 3619091"/>
                  <a:gd name="connsiteX17" fmla="*/ 1337921 w 2379229"/>
                  <a:gd name="connsiteY17" fmla="*/ 2517 h 3619091"/>
                  <a:gd name="connsiteX18" fmla="*/ 1271848 w 2379229"/>
                  <a:gd name="connsiteY18" fmla="*/ 47861 h 3619091"/>
                  <a:gd name="connsiteX19" fmla="*/ 1248633 w 2379229"/>
                  <a:gd name="connsiteY19" fmla="*/ 90935 h 3619091"/>
                  <a:gd name="connsiteX20" fmla="*/ 1187346 w 2379229"/>
                  <a:gd name="connsiteY20" fmla="*/ 132704 h 3619091"/>
                  <a:gd name="connsiteX21" fmla="*/ 1066048 w 2379229"/>
                  <a:gd name="connsiteY21" fmla="*/ 135626 h 3619091"/>
                  <a:gd name="connsiteX22" fmla="*/ 903353 w 2379229"/>
                  <a:gd name="connsiteY22" fmla="*/ 186625 h 3619091"/>
                  <a:gd name="connsiteX23" fmla="*/ 683132 w 2379229"/>
                  <a:gd name="connsiteY23" fmla="*/ 459089 h 3619091"/>
                  <a:gd name="connsiteX24" fmla="*/ 668277 w 2379229"/>
                  <a:gd name="connsiteY24" fmla="*/ 618769 h 3619091"/>
                  <a:gd name="connsiteX25" fmla="*/ 676481 w 2379229"/>
                  <a:gd name="connsiteY25" fmla="*/ 614449 h 3619091"/>
                  <a:gd name="connsiteX26" fmla="*/ 728506 w 2379229"/>
                  <a:gd name="connsiteY26" fmla="*/ 587287 h 3619091"/>
                  <a:gd name="connsiteX27" fmla="*/ 814158 w 2379229"/>
                  <a:gd name="connsiteY27" fmla="*/ 586044 h 3619091"/>
                  <a:gd name="connsiteX28" fmla="*/ 1073911 w 2379229"/>
                  <a:gd name="connsiteY28" fmla="*/ 641674 h 3619091"/>
                  <a:gd name="connsiteX29" fmla="*/ 1242759 w 2379229"/>
                  <a:gd name="connsiteY29" fmla="*/ 704732 h 3619091"/>
                  <a:gd name="connsiteX30" fmla="*/ 1282881 w 2379229"/>
                  <a:gd name="connsiteY30" fmla="*/ 715205 h 3619091"/>
                  <a:gd name="connsiteX31" fmla="*/ 1316570 w 2379229"/>
                  <a:gd name="connsiteY31" fmla="*/ 697117 h 3619091"/>
                  <a:gd name="connsiteX32" fmla="*/ 1349668 w 2379229"/>
                  <a:gd name="connsiteY32" fmla="*/ 642606 h 3619091"/>
                  <a:gd name="connsiteX33" fmla="*/ 1401476 w 2379229"/>
                  <a:gd name="connsiteY33" fmla="*/ 601396 h 3619091"/>
                  <a:gd name="connsiteX34" fmla="*/ 1460431 w 2379229"/>
                  <a:gd name="connsiteY34" fmla="*/ 632754 h 3619091"/>
                  <a:gd name="connsiteX35" fmla="*/ 1462576 w 2379229"/>
                  <a:gd name="connsiteY35" fmla="*/ 643569 h 3619091"/>
                  <a:gd name="connsiteX36" fmla="*/ 1467268 w 2379229"/>
                  <a:gd name="connsiteY36" fmla="*/ 734038 h 3619091"/>
                  <a:gd name="connsiteX37" fmla="*/ 1482590 w 2379229"/>
                  <a:gd name="connsiteY37" fmla="*/ 835540 h 3619091"/>
                  <a:gd name="connsiteX38" fmla="*/ 1548787 w 2379229"/>
                  <a:gd name="connsiteY38" fmla="*/ 962371 h 3619091"/>
                  <a:gd name="connsiteX39" fmla="*/ 1558639 w 2379229"/>
                  <a:gd name="connsiteY39" fmla="*/ 990869 h 3619091"/>
                  <a:gd name="connsiteX40" fmla="*/ 1569547 w 2379229"/>
                  <a:gd name="connsiteY40" fmla="*/ 1087088 h 3619091"/>
                  <a:gd name="connsiteX41" fmla="*/ 1590525 w 2379229"/>
                  <a:gd name="connsiteY41" fmla="*/ 1268523 h 3619091"/>
                  <a:gd name="connsiteX42" fmla="*/ 1604666 w 2379229"/>
                  <a:gd name="connsiteY42" fmla="*/ 1376613 h 3619091"/>
                  <a:gd name="connsiteX43" fmla="*/ 1598295 w 2379229"/>
                  <a:gd name="connsiteY43" fmla="*/ 1389946 h 3619091"/>
                  <a:gd name="connsiteX44" fmla="*/ 1593229 w 2379229"/>
                  <a:gd name="connsiteY44" fmla="*/ 1395260 h 3619091"/>
                  <a:gd name="connsiteX45" fmla="*/ 1406106 w 2379229"/>
                  <a:gd name="connsiteY45" fmla="*/ 1670987 h 3619091"/>
                  <a:gd name="connsiteX46" fmla="*/ 1307309 w 2379229"/>
                  <a:gd name="connsiteY46" fmla="*/ 1858638 h 3619091"/>
                  <a:gd name="connsiteX47" fmla="*/ 1235331 w 2379229"/>
                  <a:gd name="connsiteY47" fmla="*/ 2011232 h 3619091"/>
                  <a:gd name="connsiteX48" fmla="*/ 1230576 w 2379229"/>
                  <a:gd name="connsiteY48" fmla="*/ 1993020 h 3619091"/>
                  <a:gd name="connsiteX49" fmla="*/ 1179328 w 2379229"/>
                  <a:gd name="connsiteY49" fmla="*/ 1733237 h 3619091"/>
                  <a:gd name="connsiteX50" fmla="*/ 1167332 w 2379229"/>
                  <a:gd name="connsiteY50" fmla="*/ 1617563 h 3619091"/>
                  <a:gd name="connsiteX51" fmla="*/ 1182156 w 2379229"/>
                  <a:gd name="connsiteY51" fmla="*/ 1453190 h 3619091"/>
                  <a:gd name="connsiteX52" fmla="*/ 1190827 w 2379229"/>
                  <a:gd name="connsiteY52" fmla="*/ 1425220 h 3619091"/>
                  <a:gd name="connsiteX53" fmla="*/ 1231819 w 2379229"/>
                  <a:gd name="connsiteY53" fmla="*/ 1302088 h 3619091"/>
                  <a:gd name="connsiteX54" fmla="*/ 1233094 w 2379229"/>
                  <a:gd name="connsiteY54" fmla="*/ 1271600 h 3619091"/>
                  <a:gd name="connsiteX55" fmla="*/ 1208977 w 2379229"/>
                  <a:gd name="connsiteY55" fmla="*/ 1251275 h 3619091"/>
                  <a:gd name="connsiteX56" fmla="*/ 1181628 w 2379229"/>
                  <a:gd name="connsiteY56" fmla="*/ 1257739 h 3619091"/>
                  <a:gd name="connsiteX57" fmla="*/ 1115151 w 2379229"/>
                  <a:gd name="connsiteY57" fmla="*/ 1286113 h 3619091"/>
                  <a:gd name="connsiteX58" fmla="*/ 1046189 w 2379229"/>
                  <a:gd name="connsiteY58" fmla="*/ 1305164 h 3619091"/>
                  <a:gd name="connsiteX59" fmla="*/ 1017690 w 2379229"/>
                  <a:gd name="connsiteY59" fmla="*/ 1289066 h 3619091"/>
                  <a:gd name="connsiteX60" fmla="*/ 1004513 w 2379229"/>
                  <a:gd name="connsiteY60" fmla="*/ 1260163 h 3619091"/>
                  <a:gd name="connsiteX61" fmla="*/ 992672 w 2379229"/>
                  <a:gd name="connsiteY61" fmla="*/ 1251212 h 3619091"/>
                  <a:gd name="connsiteX62" fmla="*/ 802566 w 2379229"/>
                  <a:gd name="connsiteY62" fmla="*/ 1297705 h 3619091"/>
                  <a:gd name="connsiteX63" fmla="*/ 612305 w 2379229"/>
                  <a:gd name="connsiteY63" fmla="*/ 1496824 h 3619091"/>
                  <a:gd name="connsiteX64" fmla="*/ 590270 w 2379229"/>
                  <a:gd name="connsiteY64" fmla="*/ 1627011 h 3619091"/>
                  <a:gd name="connsiteX65" fmla="*/ 567148 w 2379229"/>
                  <a:gd name="connsiteY65" fmla="*/ 2103473 h 3619091"/>
                  <a:gd name="connsiteX66" fmla="*/ 557234 w 2379229"/>
                  <a:gd name="connsiteY66" fmla="*/ 2305544 h 3619091"/>
                  <a:gd name="connsiteX67" fmla="*/ 540638 w 2379229"/>
                  <a:gd name="connsiteY67" fmla="*/ 2509790 h 3619091"/>
                  <a:gd name="connsiteX68" fmla="*/ 530755 w 2379229"/>
                  <a:gd name="connsiteY68" fmla="*/ 2520823 h 3619091"/>
                  <a:gd name="connsiteX69" fmla="*/ 327099 w 2379229"/>
                  <a:gd name="connsiteY69" fmla="*/ 2567596 h 3619091"/>
                  <a:gd name="connsiteX70" fmla="*/ 334092 w 2379229"/>
                  <a:gd name="connsiteY70" fmla="*/ 2573377 h 3619091"/>
                  <a:gd name="connsiteX71" fmla="*/ 335086 w 2379229"/>
                  <a:gd name="connsiteY71" fmla="*/ 2572910 h 3619091"/>
                  <a:gd name="connsiteX72" fmla="*/ 334434 w 2379229"/>
                  <a:gd name="connsiteY72" fmla="*/ 2573998 h 3619091"/>
                  <a:gd name="connsiteX73" fmla="*/ 235698 w 2379229"/>
                  <a:gd name="connsiteY73" fmla="*/ 2689454 h 3619091"/>
                  <a:gd name="connsiteX74" fmla="*/ 182772 w 2379229"/>
                  <a:gd name="connsiteY74" fmla="*/ 2728115 h 3619091"/>
                  <a:gd name="connsiteX75" fmla="*/ 150978 w 2379229"/>
                  <a:gd name="connsiteY75" fmla="*/ 2725567 h 3619091"/>
                  <a:gd name="connsiteX76" fmla="*/ 94851 w 2379229"/>
                  <a:gd name="connsiteY76" fmla="*/ 2697907 h 3619091"/>
                  <a:gd name="connsiteX77" fmla="*/ 14358 w 2379229"/>
                  <a:gd name="connsiteY77" fmla="*/ 2658593 h 3619091"/>
                  <a:gd name="connsiteX78" fmla="*/ 0 w 2379229"/>
                  <a:gd name="connsiteY78" fmla="*/ 2658282 h 3619091"/>
                  <a:gd name="connsiteX79" fmla="*/ 27411 w 2379229"/>
                  <a:gd name="connsiteY79" fmla="*/ 2682803 h 3619091"/>
                  <a:gd name="connsiteX80" fmla="*/ 216864 w 2379229"/>
                  <a:gd name="connsiteY80" fmla="*/ 2823868 h 3619091"/>
                  <a:gd name="connsiteX81" fmla="*/ 498496 w 2379229"/>
                  <a:gd name="connsiteY81" fmla="*/ 2898797 h 3619091"/>
                  <a:gd name="connsiteX82" fmla="*/ 710636 w 2379229"/>
                  <a:gd name="connsiteY82" fmla="*/ 2901656 h 3619091"/>
                  <a:gd name="connsiteX83" fmla="*/ 720737 w 2379229"/>
                  <a:gd name="connsiteY83" fmla="*/ 2912845 h 3619091"/>
                  <a:gd name="connsiteX84" fmla="*/ 695719 w 2379229"/>
                  <a:gd name="connsiteY84" fmla="*/ 3127223 h 3619091"/>
                  <a:gd name="connsiteX85" fmla="*/ 694607 w 2379229"/>
                  <a:gd name="connsiteY85" fmla="*/ 3391009 h 3619091"/>
                  <a:gd name="connsiteX86" fmla="*/ 2045854 w 2379229"/>
                  <a:gd name="connsiteY86" fmla="*/ 3601079 h 3619091"/>
                  <a:gd name="connsiteX87" fmla="*/ 1949324 w 2379229"/>
                  <a:gd name="connsiteY87" fmla="*/ 2907095 h 3619091"/>
                  <a:gd name="connsiteX88" fmla="*/ 1961755 w 2379229"/>
                  <a:gd name="connsiteY88" fmla="*/ 2894229 h 3619091"/>
                  <a:gd name="connsiteX89" fmla="*/ 2152576 w 2379229"/>
                  <a:gd name="connsiteY89" fmla="*/ 2889443 h 3619091"/>
                  <a:gd name="connsiteX90" fmla="*/ 2283074 w 2379229"/>
                  <a:gd name="connsiteY90" fmla="*/ 2816284 h 3619091"/>
                  <a:gd name="connsiteX91" fmla="*/ 2349519 w 2379229"/>
                  <a:gd name="connsiteY91" fmla="*/ 2654677 h 3619091"/>
                  <a:gd name="connsiteX92" fmla="*/ 2377210 w 2379229"/>
                  <a:gd name="connsiteY92" fmla="*/ 2361827 h 3619091"/>
                  <a:gd name="connsiteX93" fmla="*/ 2379230 w 2379229"/>
                  <a:gd name="connsiteY93" fmla="*/ 2312412 h 3619091"/>
                  <a:gd name="connsiteX94" fmla="*/ 2379168 w 2379229"/>
                  <a:gd name="connsiteY94" fmla="*/ 2192170 h 3619091"/>
                  <a:gd name="connsiteX0" fmla="*/ 2379168 w 2379231"/>
                  <a:gd name="connsiteY0" fmla="*/ 2192170 h 3619091"/>
                  <a:gd name="connsiteX1" fmla="*/ 2377894 w 2379231"/>
                  <a:gd name="connsiteY1" fmla="*/ 2142507 h 3619091"/>
                  <a:gd name="connsiteX2" fmla="*/ 2376993 w 2379231"/>
                  <a:gd name="connsiteY2" fmla="*/ 2092284 h 3619091"/>
                  <a:gd name="connsiteX3" fmla="*/ 2363194 w 2379231"/>
                  <a:gd name="connsiteY3" fmla="*/ 1890679 h 3619091"/>
                  <a:gd name="connsiteX4" fmla="*/ 2333421 w 2379231"/>
                  <a:gd name="connsiteY4" fmla="*/ 1653521 h 3619091"/>
                  <a:gd name="connsiteX5" fmla="*/ 2265577 w 2379231"/>
                  <a:gd name="connsiteY5" fmla="*/ 1442220 h 3619091"/>
                  <a:gd name="connsiteX6" fmla="*/ 2143439 w 2379231"/>
                  <a:gd name="connsiteY6" fmla="*/ 1310230 h 3619091"/>
                  <a:gd name="connsiteX7" fmla="*/ 1980154 w 2379231"/>
                  <a:gd name="connsiteY7" fmla="*/ 1241671 h 3619091"/>
                  <a:gd name="connsiteX8" fmla="*/ 1957435 w 2379231"/>
                  <a:gd name="connsiteY8" fmla="*/ 1224827 h 3619091"/>
                  <a:gd name="connsiteX9" fmla="*/ 1927942 w 2379231"/>
                  <a:gd name="connsiteY9" fmla="*/ 1178178 h 3619091"/>
                  <a:gd name="connsiteX10" fmla="*/ 1817117 w 2379231"/>
                  <a:gd name="connsiteY10" fmla="*/ 939870 h 3619091"/>
                  <a:gd name="connsiteX11" fmla="*/ 1692555 w 2379231"/>
                  <a:gd name="connsiteY11" fmla="*/ 451319 h 3619091"/>
                  <a:gd name="connsiteX12" fmla="*/ 1631828 w 2379231"/>
                  <a:gd name="connsiteY12" fmla="*/ 232839 h 3619091"/>
                  <a:gd name="connsiteX13" fmla="*/ 1564326 w 2379231"/>
                  <a:gd name="connsiteY13" fmla="*/ 101129 h 3619091"/>
                  <a:gd name="connsiteX14" fmla="*/ 1449678 w 2379231"/>
                  <a:gd name="connsiteY14" fmla="*/ 10318 h 3619091"/>
                  <a:gd name="connsiteX15" fmla="*/ 1394794 w 2379231"/>
                  <a:gd name="connsiteY15" fmla="*/ 0 h 3619091"/>
                  <a:gd name="connsiteX16" fmla="*/ 1345690 w 2379231"/>
                  <a:gd name="connsiteY16" fmla="*/ 0 h 3619091"/>
                  <a:gd name="connsiteX17" fmla="*/ 1337921 w 2379231"/>
                  <a:gd name="connsiteY17" fmla="*/ 2517 h 3619091"/>
                  <a:gd name="connsiteX18" fmla="*/ 1271848 w 2379231"/>
                  <a:gd name="connsiteY18" fmla="*/ 47861 h 3619091"/>
                  <a:gd name="connsiteX19" fmla="*/ 1248633 w 2379231"/>
                  <a:gd name="connsiteY19" fmla="*/ 90935 h 3619091"/>
                  <a:gd name="connsiteX20" fmla="*/ 1187346 w 2379231"/>
                  <a:gd name="connsiteY20" fmla="*/ 132704 h 3619091"/>
                  <a:gd name="connsiteX21" fmla="*/ 1066048 w 2379231"/>
                  <a:gd name="connsiteY21" fmla="*/ 135626 h 3619091"/>
                  <a:gd name="connsiteX22" fmla="*/ 903353 w 2379231"/>
                  <a:gd name="connsiteY22" fmla="*/ 186625 h 3619091"/>
                  <a:gd name="connsiteX23" fmla="*/ 683132 w 2379231"/>
                  <a:gd name="connsiteY23" fmla="*/ 459089 h 3619091"/>
                  <a:gd name="connsiteX24" fmla="*/ 668277 w 2379231"/>
                  <a:gd name="connsiteY24" fmla="*/ 618769 h 3619091"/>
                  <a:gd name="connsiteX25" fmla="*/ 676481 w 2379231"/>
                  <a:gd name="connsiteY25" fmla="*/ 614449 h 3619091"/>
                  <a:gd name="connsiteX26" fmla="*/ 728506 w 2379231"/>
                  <a:gd name="connsiteY26" fmla="*/ 587287 h 3619091"/>
                  <a:gd name="connsiteX27" fmla="*/ 814158 w 2379231"/>
                  <a:gd name="connsiteY27" fmla="*/ 586044 h 3619091"/>
                  <a:gd name="connsiteX28" fmla="*/ 1073911 w 2379231"/>
                  <a:gd name="connsiteY28" fmla="*/ 641674 h 3619091"/>
                  <a:gd name="connsiteX29" fmla="*/ 1242759 w 2379231"/>
                  <a:gd name="connsiteY29" fmla="*/ 704732 h 3619091"/>
                  <a:gd name="connsiteX30" fmla="*/ 1282881 w 2379231"/>
                  <a:gd name="connsiteY30" fmla="*/ 715205 h 3619091"/>
                  <a:gd name="connsiteX31" fmla="*/ 1316570 w 2379231"/>
                  <a:gd name="connsiteY31" fmla="*/ 697117 h 3619091"/>
                  <a:gd name="connsiteX32" fmla="*/ 1349668 w 2379231"/>
                  <a:gd name="connsiteY32" fmla="*/ 642606 h 3619091"/>
                  <a:gd name="connsiteX33" fmla="*/ 1401476 w 2379231"/>
                  <a:gd name="connsiteY33" fmla="*/ 601396 h 3619091"/>
                  <a:gd name="connsiteX34" fmla="*/ 1460431 w 2379231"/>
                  <a:gd name="connsiteY34" fmla="*/ 632754 h 3619091"/>
                  <a:gd name="connsiteX35" fmla="*/ 1462576 w 2379231"/>
                  <a:gd name="connsiteY35" fmla="*/ 643569 h 3619091"/>
                  <a:gd name="connsiteX36" fmla="*/ 1467268 w 2379231"/>
                  <a:gd name="connsiteY36" fmla="*/ 734038 h 3619091"/>
                  <a:gd name="connsiteX37" fmla="*/ 1482590 w 2379231"/>
                  <a:gd name="connsiteY37" fmla="*/ 835540 h 3619091"/>
                  <a:gd name="connsiteX38" fmla="*/ 1548787 w 2379231"/>
                  <a:gd name="connsiteY38" fmla="*/ 962371 h 3619091"/>
                  <a:gd name="connsiteX39" fmla="*/ 1558639 w 2379231"/>
                  <a:gd name="connsiteY39" fmla="*/ 990869 h 3619091"/>
                  <a:gd name="connsiteX40" fmla="*/ 1569547 w 2379231"/>
                  <a:gd name="connsiteY40" fmla="*/ 1087088 h 3619091"/>
                  <a:gd name="connsiteX41" fmla="*/ 1590525 w 2379231"/>
                  <a:gd name="connsiteY41" fmla="*/ 1268523 h 3619091"/>
                  <a:gd name="connsiteX42" fmla="*/ 1604666 w 2379231"/>
                  <a:gd name="connsiteY42" fmla="*/ 1376613 h 3619091"/>
                  <a:gd name="connsiteX43" fmla="*/ 1598295 w 2379231"/>
                  <a:gd name="connsiteY43" fmla="*/ 1389946 h 3619091"/>
                  <a:gd name="connsiteX44" fmla="*/ 1593229 w 2379231"/>
                  <a:gd name="connsiteY44" fmla="*/ 1395260 h 3619091"/>
                  <a:gd name="connsiteX45" fmla="*/ 1406106 w 2379231"/>
                  <a:gd name="connsiteY45" fmla="*/ 1670987 h 3619091"/>
                  <a:gd name="connsiteX46" fmla="*/ 1307309 w 2379231"/>
                  <a:gd name="connsiteY46" fmla="*/ 1858638 h 3619091"/>
                  <a:gd name="connsiteX47" fmla="*/ 1235331 w 2379231"/>
                  <a:gd name="connsiteY47" fmla="*/ 2011232 h 3619091"/>
                  <a:gd name="connsiteX48" fmla="*/ 1230576 w 2379231"/>
                  <a:gd name="connsiteY48" fmla="*/ 1993020 h 3619091"/>
                  <a:gd name="connsiteX49" fmla="*/ 1179328 w 2379231"/>
                  <a:gd name="connsiteY49" fmla="*/ 1733237 h 3619091"/>
                  <a:gd name="connsiteX50" fmla="*/ 1167332 w 2379231"/>
                  <a:gd name="connsiteY50" fmla="*/ 1617563 h 3619091"/>
                  <a:gd name="connsiteX51" fmla="*/ 1182156 w 2379231"/>
                  <a:gd name="connsiteY51" fmla="*/ 1453190 h 3619091"/>
                  <a:gd name="connsiteX52" fmla="*/ 1190827 w 2379231"/>
                  <a:gd name="connsiteY52" fmla="*/ 1425220 h 3619091"/>
                  <a:gd name="connsiteX53" fmla="*/ 1231819 w 2379231"/>
                  <a:gd name="connsiteY53" fmla="*/ 1302088 h 3619091"/>
                  <a:gd name="connsiteX54" fmla="*/ 1233094 w 2379231"/>
                  <a:gd name="connsiteY54" fmla="*/ 1271600 h 3619091"/>
                  <a:gd name="connsiteX55" fmla="*/ 1208977 w 2379231"/>
                  <a:gd name="connsiteY55" fmla="*/ 1251275 h 3619091"/>
                  <a:gd name="connsiteX56" fmla="*/ 1181628 w 2379231"/>
                  <a:gd name="connsiteY56" fmla="*/ 1257739 h 3619091"/>
                  <a:gd name="connsiteX57" fmla="*/ 1115151 w 2379231"/>
                  <a:gd name="connsiteY57" fmla="*/ 1286113 h 3619091"/>
                  <a:gd name="connsiteX58" fmla="*/ 1046189 w 2379231"/>
                  <a:gd name="connsiteY58" fmla="*/ 1305164 h 3619091"/>
                  <a:gd name="connsiteX59" fmla="*/ 1017690 w 2379231"/>
                  <a:gd name="connsiteY59" fmla="*/ 1289066 h 3619091"/>
                  <a:gd name="connsiteX60" fmla="*/ 1004513 w 2379231"/>
                  <a:gd name="connsiteY60" fmla="*/ 1260163 h 3619091"/>
                  <a:gd name="connsiteX61" fmla="*/ 992672 w 2379231"/>
                  <a:gd name="connsiteY61" fmla="*/ 1251212 h 3619091"/>
                  <a:gd name="connsiteX62" fmla="*/ 802566 w 2379231"/>
                  <a:gd name="connsiteY62" fmla="*/ 1297705 h 3619091"/>
                  <a:gd name="connsiteX63" fmla="*/ 612305 w 2379231"/>
                  <a:gd name="connsiteY63" fmla="*/ 1496824 h 3619091"/>
                  <a:gd name="connsiteX64" fmla="*/ 590270 w 2379231"/>
                  <a:gd name="connsiteY64" fmla="*/ 1627011 h 3619091"/>
                  <a:gd name="connsiteX65" fmla="*/ 567148 w 2379231"/>
                  <a:gd name="connsiteY65" fmla="*/ 2103473 h 3619091"/>
                  <a:gd name="connsiteX66" fmla="*/ 557234 w 2379231"/>
                  <a:gd name="connsiteY66" fmla="*/ 2305544 h 3619091"/>
                  <a:gd name="connsiteX67" fmla="*/ 540638 w 2379231"/>
                  <a:gd name="connsiteY67" fmla="*/ 2509790 h 3619091"/>
                  <a:gd name="connsiteX68" fmla="*/ 530755 w 2379231"/>
                  <a:gd name="connsiteY68" fmla="*/ 2520823 h 3619091"/>
                  <a:gd name="connsiteX69" fmla="*/ 327099 w 2379231"/>
                  <a:gd name="connsiteY69" fmla="*/ 2567596 h 3619091"/>
                  <a:gd name="connsiteX70" fmla="*/ 334092 w 2379231"/>
                  <a:gd name="connsiteY70" fmla="*/ 2573377 h 3619091"/>
                  <a:gd name="connsiteX71" fmla="*/ 335086 w 2379231"/>
                  <a:gd name="connsiteY71" fmla="*/ 2572910 h 3619091"/>
                  <a:gd name="connsiteX72" fmla="*/ 334434 w 2379231"/>
                  <a:gd name="connsiteY72" fmla="*/ 2573998 h 3619091"/>
                  <a:gd name="connsiteX73" fmla="*/ 235698 w 2379231"/>
                  <a:gd name="connsiteY73" fmla="*/ 2689454 h 3619091"/>
                  <a:gd name="connsiteX74" fmla="*/ 182772 w 2379231"/>
                  <a:gd name="connsiteY74" fmla="*/ 2728115 h 3619091"/>
                  <a:gd name="connsiteX75" fmla="*/ 150978 w 2379231"/>
                  <a:gd name="connsiteY75" fmla="*/ 2725567 h 3619091"/>
                  <a:gd name="connsiteX76" fmla="*/ 94851 w 2379231"/>
                  <a:gd name="connsiteY76" fmla="*/ 2697907 h 3619091"/>
                  <a:gd name="connsiteX77" fmla="*/ 14358 w 2379231"/>
                  <a:gd name="connsiteY77" fmla="*/ 2658593 h 3619091"/>
                  <a:gd name="connsiteX78" fmla="*/ 0 w 2379231"/>
                  <a:gd name="connsiteY78" fmla="*/ 2658282 h 3619091"/>
                  <a:gd name="connsiteX79" fmla="*/ 27411 w 2379231"/>
                  <a:gd name="connsiteY79" fmla="*/ 2682803 h 3619091"/>
                  <a:gd name="connsiteX80" fmla="*/ 216864 w 2379231"/>
                  <a:gd name="connsiteY80" fmla="*/ 2823868 h 3619091"/>
                  <a:gd name="connsiteX81" fmla="*/ 498496 w 2379231"/>
                  <a:gd name="connsiteY81" fmla="*/ 2898797 h 3619091"/>
                  <a:gd name="connsiteX82" fmla="*/ 710636 w 2379231"/>
                  <a:gd name="connsiteY82" fmla="*/ 2901656 h 3619091"/>
                  <a:gd name="connsiteX83" fmla="*/ 720737 w 2379231"/>
                  <a:gd name="connsiteY83" fmla="*/ 2912845 h 3619091"/>
                  <a:gd name="connsiteX84" fmla="*/ 695719 w 2379231"/>
                  <a:gd name="connsiteY84" fmla="*/ 3127223 h 3619091"/>
                  <a:gd name="connsiteX85" fmla="*/ 694607 w 2379231"/>
                  <a:gd name="connsiteY85" fmla="*/ 3391009 h 3619091"/>
                  <a:gd name="connsiteX86" fmla="*/ 2045854 w 2379231"/>
                  <a:gd name="connsiteY86" fmla="*/ 3601079 h 3619091"/>
                  <a:gd name="connsiteX87" fmla="*/ 1949324 w 2379231"/>
                  <a:gd name="connsiteY87" fmla="*/ 2907095 h 3619091"/>
                  <a:gd name="connsiteX88" fmla="*/ 1961755 w 2379231"/>
                  <a:gd name="connsiteY88" fmla="*/ 2894229 h 3619091"/>
                  <a:gd name="connsiteX89" fmla="*/ 2152576 w 2379231"/>
                  <a:gd name="connsiteY89" fmla="*/ 2889443 h 3619091"/>
                  <a:gd name="connsiteX90" fmla="*/ 2283074 w 2379231"/>
                  <a:gd name="connsiteY90" fmla="*/ 2816284 h 3619091"/>
                  <a:gd name="connsiteX91" fmla="*/ 2349519 w 2379231"/>
                  <a:gd name="connsiteY91" fmla="*/ 2654677 h 3619091"/>
                  <a:gd name="connsiteX92" fmla="*/ 2377210 w 2379231"/>
                  <a:gd name="connsiteY92" fmla="*/ 2361827 h 3619091"/>
                  <a:gd name="connsiteX93" fmla="*/ 2379230 w 2379231"/>
                  <a:gd name="connsiteY93" fmla="*/ 2312412 h 3619091"/>
                  <a:gd name="connsiteX94" fmla="*/ 2379168 w 2379231"/>
                  <a:gd name="connsiteY94" fmla="*/ 2192170 h 3619091"/>
                  <a:gd name="connsiteX0" fmla="*/ 2379168 w 2379229"/>
                  <a:gd name="connsiteY0" fmla="*/ 2192170 h 3629423"/>
                  <a:gd name="connsiteX1" fmla="*/ 2377894 w 2379229"/>
                  <a:gd name="connsiteY1" fmla="*/ 2142507 h 3629423"/>
                  <a:gd name="connsiteX2" fmla="*/ 2376993 w 2379229"/>
                  <a:gd name="connsiteY2" fmla="*/ 2092284 h 3629423"/>
                  <a:gd name="connsiteX3" fmla="*/ 2363194 w 2379229"/>
                  <a:gd name="connsiteY3" fmla="*/ 1890679 h 3629423"/>
                  <a:gd name="connsiteX4" fmla="*/ 2333421 w 2379229"/>
                  <a:gd name="connsiteY4" fmla="*/ 1653521 h 3629423"/>
                  <a:gd name="connsiteX5" fmla="*/ 2265577 w 2379229"/>
                  <a:gd name="connsiteY5" fmla="*/ 1442220 h 3629423"/>
                  <a:gd name="connsiteX6" fmla="*/ 2143439 w 2379229"/>
                  <a:gd name="connsiteY6" fmla="*/ 1310230 h 3629423"/>
                  <a:gd name="connsiteX7" fmla="*/ 1980154 w 2379229"/>
                  <a:gd name="connsiteY7" fmla="*/ 1241671 h 3629423"/>
                  <a:gd name="connsiteX8" fmla="*/ 1957435 w 2379229"/>
                  <a:gd name="connsiteY8" fmla="*/ 1224827 h 3629423"/>
                  <a:gd name="connsiteX9" fmla="*/ 1927942 w 2379229"/>
                  <a:gd name="connsiteY9" fmla="*/ 1178178 h 3629423"/>
                  <a:gd name="connsiteX10" fmla="*/ 1817117 w 2379229"/>
                  <a:gd name="connsiteY10" fmla="*/ 939870 h 3629423"/>
                  <a:gd name="connsiteX11" fmla="*/ 1692555 w 2379229"/>
                  <a:gd name="connsiteY11" fmla="*/ 451319 h 3629423"/>
                  <a:gd name="connsiteX12" fmla="*/ 1631828 w 2379229"/>
                  <a:gd name="connsiteY12" fmla="*/ 232839 h 3629423"/>
                  <a:gd name="connsiteX13" fmla="*/ 1564326 w 2379229"/>
                  <a:gd name="connsiteY13" fmla="*/ 101129 h 3629423"/>
                  <a:gd name="connsiteX14" fmla="*/ 1449678 w 2379229"/>
                  <a:gd name="connsiteY14" fmla="*/ 10318 h 3629423"/>
                  <a:gd name="connsiteX15" fmla="*/ 1394794 w 2379229"/>
                  <a:gd name="connsiteY15" fmla="*/ 0 h 3629423"/>
                  <a:gd name="connsiteX16" fmla="*/ 1345690 w 2379229"/>
                  <a:gd name="connsiteY16" fmla="*/ 0 h 3629423"/>
                  <a:gd name="connsiteX17" fmla="*/ 1337921 w 2379229"/>
                  <a:gd name="connsiteY17" fmla="*/ 2517 h 3629423"/>
                  <a:gd name="connsiteX18" fmla="*/ 1271848 w 2379229"/>
                  <a:gd name="connsiteY18" fmla="*/ 47861 h 3629423"/>
                  <a:gd name="connsiteX19" fmla="*/ 1248633 w 2379229"/>
                  <a:gd name="connsiteY19" fmla="*/ 90935 h 3629423"/>
                  <a:gd name="connsiteX20" fmla="*/ 1187346 w 2379229"/>
                  <a:gd name="connsiteY20" fmla="*/ 132704 h 3629423"/>
                  <a:gd name="connsiteX21" fmla="*/ 1066048 w 2379229"/>
                  <a:gd name="connsiteY21" fmla="*/ 135626 h 3629423"/>
                  <a:gd name="connsiteX22" fmla="*/ 903353 w 2379229"/>
                  <a:gd name="connsiteY22" fmla="*/ 186625 h 3629423"/>
                  <a:gd name="connsiteX23" fmla="*/ 683132 w 2379229"/>
                  <a:gd name="connsiteY23" fmla="*/ 459089 h 3629423"/>
                  <a:gd name="connsiteX24" fmla="*/ 668277 w 2379229"/>
                  <a:gd name="connsiteY24" fmla="*/ 618769 h 3629423"/>
                  <a:gd name="connsiteX25" fmla="*/ 676481 w 2379229"/>
                  <a:gd name="connsiteY25" fmla="*/ 614449 h 3629423"/>
                  <a:gd name="connsiteX26" fmla="*/ 728506 w 2379229"/>
                  <a:gd name="connsiteY26" fmla="*/ 587287 h 3629423"/>
                  <a:gd name="connsiteX27" fmla="*/ 814158 w 2379229"/>
                  <a:gd name="connsiteY27" fmla="*/ 586044 h 3629423"/>
                  <a:gd name="connsiteX28" fmla="*/ 1073911 w 2379229"/>
                  <a:gd name="connsiteY28" fmla="*/ 641674 h 3629423"/>
                  <a:gd name="connsiteX29" fmla="*/ 1242759 w 2379229"/>
                  <a:gd name="connsiteY29" fmla="*/ 704732 h 3629423"/>
                  <a:gd name="connsiteX30" fmla="*/ 1282881 w 2379229"/>
                  <a:gd name="connsiteY30" fmla="*/ 715205 h 3629423"/>
                  <a:gd name="connsiteX31" fmla="*/ 1316570 w 2379229"/>
                  <a:gd name="connsiteY31" fmla="*/ 697117 h 3629423"/>
                  <a:gd name="connsiteX32" fmla="*/ 1349668 w 2379229"/>
                  <a:gd name="connsiteY32" fmla="*/ 642606 h 3629423"/>
                  <a:gd name="connsiteX33" fmla="*/ 1401476 w 2379229"/>
                  <a:gd name="connsiteY33" fmla="*/ 601396 h 3629423"/>
                  <a:gd name="connsiteX34" fmla="*/ 1460431 w 2379229"/>
                  <a:gd name="connsiteY34" fmla="*/ 632754 h 3629423"/>
                  <a:gd name="connsiteX35" fmla="*/ 1462576 w 2379229"/>
                  <a:gd name="connsiteY35" fmla="*/ 643569 h 3629423"/>
                  <a:gd name="connsiteX36" fmla="*/ 1467268 w 2379229"/>
                  <a:gd name="connsiteY36" fmla="*/ 734038 h 3629423"/>
                  <a:gd name="connsiteX37" fmla="*/ 1482590 w 2379229"/>
                  <a:gd name="connsiteY37" fmla="*/ 835540 h 3629423"/>
                  <a:gd name="connsiteX38" fmla="*/ 1548787 w 2379229"/>
                  <a:gd name="connsiteY38" fmla="*/ 962371 h 3629423"/>
                  <a:gd name="connsiteX39" fmla="*/ 1558639 w 2379229"/>
                  <a:gd name="connsiteY39" fmla="*/ 990869 h 3629423"/>
                  <a:gd name="connsiteX40" fmla="*/ 1569547 w 2379229"/>
                  <a:gd name="connsiteY40" fmla="*/ 1087088 h 3629423"/>
                  <a:gd name="connsiteX41" fmla="*/ 1590525 w 2379229"/>
                  <a:gd name="connsiteY41" fmla="*/ 1268523 h 3629423"/>
                  <a:gd name="connsiteX42" fmla="*/ 1604666 w 2379229"/>
                  <a:gd name="connsiteY42" fmla="*/ 1376613 h 3629423"/>
                  <a:gd name="connsiteX43" fmla="*/ 1598295 w 2379229"/>
                  <a:gd name="connsiteY43" fmla="*/ 1389946 h 3629423"/>
                  <a:gd name="connsiteX44" fmla="*/ 1593229 w 2379229"/>
                  <a:gd name="connsiteY44" fmla="*/ 1395260 h 3629423"/>
                  <a:gd name="connsiteX45" fmla="*/ 1406106 w 2379229"/>
                  <a:gd name="connsiteY45" fmla="*/ 1670987 h 3629423"/>
                  <a:gd name="connsiteX46" fmla="*/ 1307309 w 2379229"/>
                  <a:gd name="connsiteY46" fmla="*/ 1858638 h 3629423"/>
                  <a:gd name="connsiteX47" fmla="*/ 1235331 w 2379229"/>
                  <a:gd name="connsiteY47" fmla="*/ 2011232 h 3629423"/>
                  <a:gd name="connsiteX48" fmla="*/ 1230576 w 2379229"/>
                  <a:gd name="connsiteY48" fmla="*/ 1993020 h 3629423"/>
                  <a:gd name="connsiteX49" fmla="*/ 1179328 w 2379229"/>
                  <a:gd name="connsiteY49" fmla="*/ 1733237 h 3629423"/>
                  <a:gd name="connsiteX50" fmla="*/ 1167332 w 2379229"/>
                  <a:gd name="connsiteY50" fmla="*/ 1617563 h 3629423"/>
                  <a:gd name="connsiteX51" fmla="*/ 1182156 w 2379229"/>
                  <a:gd name="connsiteY51" fmla="*/ 1453190 h 3629423"/>
                  <a:gd name="connsiteX52" fmla="*/ 1190827 w 2379229"/>
                  <a:gd name="connsiteY52" fmla="*/ 1425220 h 3629423"/>
                  <a:gd name="connsiteX53" fmla="*/ 1231819 w 2379229"/>
                  <a:gd name="connsiteY53" fmla="*/ 1302088 h 3629423"/>
                  <a:gd name="connsiteX54" fmla="*/ 1233094 w 2379229"/>
                  <a:gd name="connsiteY54" fmla="*/ 1271600 h 3629423"/>
                  <a:gd name="connsiteX55" fmla="*/ 1208977 w 2379229"/>
                  <a:gd name="connsiteY55" fmla="*/ 1251275 h 3629423"/>
                  <a:gd name="connsiteX56" fmla="*/ 1181628 w 2379229"/>
                  <a:gd name="connsiteY56" fmla="*/ 1257739 h 3629423"/>
                  <a:gd name="connsiteX57" fmla="*/ 1115151 w 2379229"/>
                  <a:gd name="connsiteY57" fmla="*/ 1286113 h 3629423"/>
                  <a:gd name="connsiteX58" fmla="*/ 1046189 w 2379229"/>
                  <a:gd name="connsiteY58" fmla="*/ 1305164 h 3629423"/>
                  <a:gd name="connsiteX59" fmla="*/ 1017690 w 2379229"/>
                  <a:gd name="connsiteY59" fmla="*/ 1289066 h 3629423"/>
                  <a:gd name="connsiteX60" fmla="*/ 1004513 w 2379229"/>
                  <a:gd name="connsiteY60" fmla="*/ 1260163 h 3629423"/>
                  <a:gd name="connsiteX61" fmla="*/ 992672 w 2379229"/>
                  <a:gd name="connsiteY61" fmla="*/ 1251212 h 3629423"/>
                  <a:gd name="connsiteX62" fmla="*/ 802566 w 2379229"/>
                  <a:gd name="connsiteY62" fmla="*/ 1297705 h 3629423"/>
                  <a:gd name="connsiteX63" fmla="*/ 612305 w 2379229"/>
                  <a:gd name="connsiteY63" fmla="*/ 1496824 h 3629423"/>
                  <a:gd name="connsiteX64" fmla="*/ 590270 w 2379229"/>
                  <a:gd name="connsiteY64" fmla="*/ 1627011 h 3629423"/>
                  <a:gd name="connsiteX65" fmla="*/ 567148 w 2379229"/>
                  <a:gd name="connsiteY65" fmla="*/ 2103473 h 3629423"/>
                  <a:gd name="connsiteX66" fmla="*/ 557234 w 2379229"/>
                  <a:gd name="connsiteY66" fmla="*/ 2305544 h 3629423"/>
                  <a:gd name="connsiteX67" fmla="*/ 540638 w 2379229"/>
                  <a:gd name="connsiteY67" fmla="*/ 2509790 h 3629423"/>
                  <a:gd name="connsiteX68" fmla="*/ 530755 w 2379229"/>
                  <a:gd name="connsiteY68" fmla="*/ 2520823 h 3629423"/>
                  <a:gd name="connsiteX69" fmla="*/ 327099 w 2379229"/>
                  <a:gd name="connsiteY69" fmla="*/ 2567596 h 3629423"/>
                  <a:gd name="connsiteX70" fmla="*/ 334092 w 2379229"/>
                  <a:gd name="connsiteY70" fmla="*/ 2573377 h 3629423"/>
                  <a:gd name="connsiteX71" fmla="*/ 335086 w 2379229"/>
                  <a:gd name="connsiteY71" fmla="*/ 2572910 h 3629423"/>
                  <a:gd name="connsiteX72" fmla="*/ 334434 w 2379229"/>
                  <a:gd name="connsiteY72" fmla="*/ 2573998 h 3629423"/>
                  <a:gd name="connsiteX73" fmla="*/ 235698 w 2379229"/>
                  <a:gd name="connsiteY73" fmla="*/ 2689454 h 3629423"/>
                  <a:gd name="connsiteX74" fmla="*/ 182772 w 2379229"/>
                  <a:gd name="connsiteY74" fmla="*/ 2728115 h 3629423"/>
                  <a:gd name="connsiteX75" fmla="*/ 150978 w 2379229"/>
                  <a:gd name="connsiteY75" fmla="*/ 2725567 h 3629423"/>
                  <a:gd name="connsiteX76" fmla="*/ 94851 w 2379229"/>
                  <a:gd name="connsiteY76" fmla="*/ 2697907 h 3629423"/>
                  <a:gd name="connsiteX77" fmla="*/ 14358 w 2379229"/>
                  <a:gd name="connsiteY77" fmla="*/ 2658593 h 3629423"/>
                  <a:gd name="connsiteX78" fmla="*/ 0 w 2379229"/>
                  <a:gd name="connsiteY78" fmla="*/ 2658282 h 3629423"/>
                  <a:gd name="connsiteX79" fmla="*/ 27411 w 2379229"/>
                  <a:gd name="connsiteY79" fmla="*/ 2682803 h 3629423"/>
                  <a:gd name="connsiteX80" fmla="*/ 216864 w 2379229"/>
                  <a:gd name="connsiteY80" fmla="*/ 2823868 h 3629423"/>
                  <a:gd name="connsiteX81" fmla="*/ 498496 w 2379229"/>
                  <a:gd name="connsiteY81" fmla="*/ 2898797 h 3629423"/>
                  <a:gd name="connsiteX82" fmla="*/ 710636 w 2379229"/>
                  <a:gd name="connsiteY82" fmla="*/ 2901656 h 3629423"/>
                  <a:gd name="connsiteX83" fmla="*/ 720737 w 2379229"/>
                  <a:gd name="connsiteY83" fmla="*/ 2912845 h 3629423"/>
                  <a:gd name="connsiteX84" fmla="*/ 695719 w 2379229"/>
                  <a:gd name="connsiteY84" fmla="*/ 3127223 h 3629423"/>
                  <a:gd name="connsiteX85" fmla="*/ 694607 w 2379229"/>
                  <a:gd name="connsiteY85" fmla="*/ 3493638 h 3629423"/>
                  <a:gd name="connsiteX86" fmla="*/ 2045854 w 2379229"/>
                  <a:gd name="connsiteY86" fmla="*/ 3601079 h 3629423"/>
                  <a:gd name="connsiteX87" fmla="*/ 1949324 w 2379229"/>
                  <a:gd name="connsiteY87" fmla="*/ 2907095 h 3629423"/>
                  <a:gd name="connsiteX88" fmla="*/ 1961755 w 2379229"/>
                  <a:gd name="connsiteY88" fmla="*/ 2894229 h 3629423"/>
                  <a:gd name="connsiteX89" fmla="*/ 2152576 w 2379229"/>
                  <a:gd name="connsiteY89" fmla="*/ 2889443 h 3629423"/>
                  <a:gd name="connsiteX90" fmla="*/ 2283074 w 2379229"/>
                  <a:gd name="connsiteY90" fmla="*/ 2816284 h 3629423"/>
                  <a:gd name="connsiteX91" fmla="*/ 2349519 w 2379229"/>
                  <a:gd name="connsiteY91" fmla="*/ 2654677 h 3629423"/>
                  <a:gd name="connsiteX92" fmla="*/ 2377210 w 2379229"/>
                  <a:gd name="connsiteY92" fmla="*/ 2361827 h 3629423"/>
                  <a:gd name="connsiteX93" fmla="*/ 2379230 w 2379229"/>
                  <a:gd name="connsiteY93" fmla="*/ 2312412 h 3629423"/>
                  <a:gd name="connsiteX94" fmla="*/ 2379168 w 2379229"/>
                  <a:gd name="connsiteY94" fmla="*/ 2192170 h 3629423"/>
                  <a:gd name="connsiteX0" fmla="*/ 2379168 w 2379231"/>
                  <a:gd name="connsiteY0" fmla="*/ 2192170 h 3629423"/>
                  <a:gd name="connsiteX1" fmla="*/ 2377894 w 2379231"/>
                  <a:gd name="connsiteY1" fmla="*/ 2142507 h 3629423"/>
                  <a:gd name="connsiteX2" fmla="*/ 2376993 w 2379231"/>
                  <a:gd name="connsiteY2" fmla="*/ 2092284 h 3629423"/>
                  <a:gd name="connsiteX3" fmla="*/ 2363194 w 2379231"/>
                  <a:gd name="connsiteY3" fmla="*/ 1890679 h 3629423"/>
                  <a:gd name="connsiteX4" fmla="*/ 2333421 w 2379231"/>
                  <a:gd name="connsiteY4" fmla="*/ 1653521 h 3629423"/>
                  <a:gd name="connsiteX5" fmla="*/ 2265577 w 2379231"/>
                  <a:gd name="connsiteY5" fmla="*/ 1442220 h 3629423"/>
                  <a:gd name="connsiteX6" fmla="*/ 2143439 w 2379231"/>
                  <a:gd name="connsiteY6" fmla="*/ 1310230 h 3629423"/>
                  <a:gd name="connsiteX7" fmla="*/ 1980154 w 2379231"/>
                  <a:gd name="connsiteY7" fmla="*/ 1241671 h 3629423"/>
                  <a:gd name="connsiteX8" fmla="*/ 1957435 w 2379231"/>
                  <a:gd name="connsiteY8" fmla="*/ 1224827 h 3629423"/>
                  <a:gd name="connsiteX9" fmla="*/ 1927942 w 2379231"/>
                  <a:gd name="connsiteY9" fmla="*/ 1178178 h 3629423"/>
                  <a:gd name="connsiteX10" fmla="*/ 1817117 w 2379231"/>
                  <a:gd name="connsiteY10" fmla="*/ 939870 h 3629423"/>
                  <a:gd name="connsiteX11" fmla="*/ 1692555 w 2379231"/>
                  <a:gd name="connsiteY11" fmla="*/ 451319 h 3629423"/>
                  <a:gd name="connsiteX12" fmla="*/ 1631828 w 2379231"/>
                  <a:gd name="connsiteY12" fmla="*/ 232839 h 3629423"/>
                  <a:gd name="connsiteX13" fmla="*/ 1564326 w 2379231"/>
                  <a:gd name="connsiteY13" fmla="*/ 101129 h 3629423"/>
                  <a:gd name="connsiteX14" fmla="*/ 1449678 w 2379231"/>
                  <a:gd name="connsiteY14" fmla="*/ 10318 h 3629423"/>
                  <a:gd name="connsiteX15" fmla="*/ 1394794 w 2379231"/>
                  <a:gd name="connsiteY15" fmla="*/ 0 h 3629423"/>
                  <a:gd name="connsiteX16" fmla="*/ 1345690 w 2379231"/>
                  <a:gd name="connsiteY16" fmla="*/ 0 h 3629423"/>
                  <a:gd name="connsiteX17" fmla="*/ 1337921 w 2379231"/>
                  <a:gd name="connsiteY17" fmla="*/ 2517 h 3629423"/>
                  <a:gd name="connsiteX18" fmla="*/ 1271848 w 2379231"/>
                  <a:gd name="connsiteY18" fmla="*/ 47861 h 3629423"/>
                  <a:gd name="connsiteX19" fmla="*/ 1248633 w 2379231"/>
                  <a:gd name="connsiteY19" fmla="*/ 90935 h 3629423"/>
                  <a:gd name="connsiteX20" fmla="*/ 1187346 w 2379231"/>
                  <a:gd name="connsiteY20" fmla="*/ 132704 h 3629423"/>
                  <a:gd name="connsiteX21" fmla="*/ 1066048 w 2379231"/>
                  <a:gd name="connsiteY21" fmla="*/ 135626 h 3629423"/>
                  <a:gd name="connsiteX22" fmla="*/ 903353 w 2379231"/>
                  <a:gd name="connsiteY22" fmla="*/ 186625 h 3629423"/>
                  <a:gd name="connsiteX23" fmla="*/ 683132 w 2379231"/>
                  <a:gd name="connsiteY23" fmla="*/ 459089 h 3629423"/>
                  <a:gd name="connsiteX24" fmla="*/ 668277 w 2379231"/>
                  <a:gd name="connsiteY24" fmla="*/ 618769 h 3629423"/>
                  <a:gd name="connsiteX25" fmla="*/ 676481 w 2379231"/>
                  <a:gd name="connsiteY25" fmla="*/ 614449 h 3629423"/>
                  <a:gd name="connsiteX26" fmla="*/ 728506 w 2379231"/>
                  <a:gd name="connsiteY26" fmla="*/ 587287 h 3629423"/>
                  <a:gd name="connsiteX27" fmla="*/ 814158 w 2379231"/>
                  <a:gd name="connsiteY27" fmla="*/ 586044 h 3629423"/>
                  <a:gd name="connsiteX28" fmla="*/ 1073911 w 2379231"/>
                  <a:gd name="connsiteY28" fmla="*/ 641674 h 3629423"/>
                  <a:gd name="connsiteX29" fmla="*/ 1242759 w 2379231"/>
                  <a:gd name="connsiteY29" fmla="*/ 704732 h 3629423"/>
                  <a:gd name="connsiteX30" fmla="*/ 1282881 w 2379231"/>
                  <a:gd name="connsiteY30" fmla="*/ 715205 h 3629423"/>
                  <a:gd name="connsiteX31" fmla="*/ 1316570 w 2379231"/>
                  <a:gd name="connsiteY31" fmla="*/ 697117 h 3629423"/>
                  <a:gd name="connsiteX32" fmla="*/ 1349668 w 2379231"/>
                  <a:gd name="connsiteY32" fmla="*/ 642606 h 3629423"/>
                  <a:gd name="connsiteX33" fmla="*/ 1401476 w 2379231"/>
                  <a:gd name="connsiteY33" fmla="*/ 601396 h 3629423"/>
                  <a:gd name="connsiteX34" fmla="*/ 1460431 w 2379231"/>
                  <a:gd name="connsiteY34" fmla="*/ 632754 h 3629423"/>
                  <a:gd name="connsiteX35" fmla="*/ 1462576 w 2379231"/>
                  <a:gd name="connsiteY35" fmla="*/ 643569 h 3629423"/>
                  <a:gd name="connsiteX36" fmla="*/ 1467268 w 2379231"/>
                  <a:gd name="connsiteY36" fmla="*/ 734038 h 3629423"/>
                  <a:gd name="connsiteX37" fmla="*/ 1482590 w 2379231"/>
                  <a:gd name="connsiteY37" fmla="*/ 835540 h 3629423"/>
                  <a:gd name="connsiteX38" fmla="*/ 1548787 w 2379231"/>
                  <a:gd name="connsiteY38" fmla="*/ 962371 h 3629423"/>
                  <a:gd name="connsiteX39" fmla="*/ 1558639 w 2379231"/>
                  <a:gd name="connsiteY39" fmla="*/ 990869 h 3629423"/>
                  <a:gd name="connsiteX40" fmla="*/ 1569547 w 2379231"/>
                  <a:gd name="connsiteY40" fmla="*/ 1087088 h 3629423"/>
                  <a:gd name="connsiteX41" fmla="*/ 1590525 w 2379231"/>
                  <a:gd name="connsiteY41" fmla="*/ 1268523 h 3629423"/>
                  <a:gd name="connsiteX42" fmla="*/ 1604666 w 2379231"/>
                  <a:gd name="connsiteY42" fmla="*/ 1376613 h 3629423"/>
                  <a:gd name="connsiteX43" fmla="*/ 1598295 w 2379231"/>
                  <a:gd name="connsiteY43" fmla="*/ 1389946 h 3629423"/>
                  <a:gd name="connsiteX44" fmla="*/ 1593229 w 2379231"/>
                  <a:gd name="connsiteY44" fmla="*/ 1395260 h 3629423"/>
                  <a:gd name="connsiteX45" fmla="*/ 1406106 w 2379231"/>
                  <a:gd name="connsiteY45" fmla="*/ 1670987 h 3629423"/>
                  <a:gd name="connsiteX46" fmla="*/ 1307309 w 2379231"/>
                  <a:gd name="connsiteY46" fmla="*/ 1858638 h 3629423"/>
                  <a:gd name="connsiteX47" fmla="*/ 1235331 w 2379231"/>
                  <a:gd name="connsiteY47" fmla="*/ 2011232 h 3629423"/>
                  <a:gd name="connsiteX48" fmla="*/ 1230576 w 2379231"/>
                  <a:gd name="connsiteY48" fmla="*/ 1993020 h 3629423"/>
                  <a:gd name="connsiteX49" fmla="*/ 1179328 w 2379231"/>
                  <a:gd name="connsiteY49" fmla="*/ 1733237 h 3629423"/>
                  <a:gd name="connsiteX50" fmla="*/ 1167332 w 2379231"/>
                  <a:gd name="connsiteY50" fmla="*/ 1617563 h 3629423"/>
                  <a:gd name="connsiteX51" fmla="*/ 1182156 w 2379231"/>
                  <a:gd name="connsiteY51" fmla="*/ 1453190 h 3629423"/>
                  <a:gd name="connsiteX52" fmla="*/ 1190827 w 2379231"/>
                  <a:gd name="connsiteY52" fmla="*/ 1425220 h 3629423"/>
                  <a:gd name="connsiteX53" fmla="*/ 1231819 w 2379231"/>
                  <a:gd name="connsiteY53" fmla="*/ 1302088 h 3629423"/>
                  <a:gd name="connsiteX54" fmla="*/ 1233094 w 2379231"/>
                  <a:gd name="connsiteY54" fmla="*/ 1271600 h 3629423"/>
                  <a:gd name="connsiteX55" fmla="*/ 1208977 w 2379231"/>
                  <a:gd name="connsiteY55" fmla="*/ 1251275 h 3629423"/>
                  <a:gd name="connsiteX56" fmla="*/ 1181628 w 2379231"/>
                  <a:gd name="connsiteY56" fmla="*/ 1257739 h 3629423"/>
                  <a:gd name="connsiteX57" fmla="*/ 1115151 w 2379231"/>
                  <a:gd name="connsiteY57" fmla="*/ 1286113 h 3629423"/>
                  <a:gd name="connsiteX58" fmla="*/ 1046189 w 2379231"/>
                  <a:gd name="connsiteY58" fmla="*/ 1305164 h 3629423"/>
                  <a:gd name="connsiteX59" fmla="*/ 1017690 w 2379231"/>
                  <a:gd name="connsiteY59" fmla="*/ 1289066 h 3629423"/>
                  <a:gd name="connsiteX60" fmla="*/ 1004513 w 2379231"/>
                  <a:gd name="connsiteY60" fmla="*/ 1260163 h 3629423"/>
                  <a:gd name="connsiteX61" fmla="*/ 992672 w 2379231"/>
                  <a:gd name="connsiteY61" fmla="*/ 1251212 h 3629423"/>
                  <a:gd name="connsiteX62" fmla="*/ 802566 w 2379231"/>
                  <a:gd name="connsiteY62" fmla="*/ 1297705 h 3629423"/>
                  <a:gd name="connsiteX63" fmla="*/ 612305 w 2379231"/>
                  <a:gd name="connsiteY63" fmla="*/ 1496824 h 3629423"/>
                  <a:gd name="connsiteX64" fmla="*/ 590270 w 2379231"/>
                  <a:gd name="connsiteY64" fmla="*/ 1627011 h 3629423"/>
                  <a:gd name="connsiteX65" fmla="*/ 567148 w 2379231"/>
                  <a:gd name="connsiteY65" fmla="*/ 2103473 h 3629423"/>
                  <a:gd name="connsiteX66" fmla="*/ 557234 w 2379231"/>
                  <a:gd name="connsiteY66" fmla="*/ 2305544 h 3629423"/>
                  <a:gd name="connsiteX67" fmla="*/ 540638 w 2379231"/>
                  <a:gd name="connsiteY67" fmla="*/ 2509790 h 3629423"/>
                  <a:gd name="connsiteX68" fmla="*/ 530755 w 2379231"/>
                  <a:gd name="connsiteY68" fmla="*/ 2520823 h 3629423"/>
                  <a:gd name="connsiteX69" fmla="*/ 327099 w 2379231"/>
                  <a:gd name="connsiteY69" fmla="*/ 2567596 h 3629423"/>
                  <a:gd name="connsiteX70" fmla="*/ 334092 w 2379231"/>
                  <a:gd name="connsiteY70" fmla="*/ 2573377 h 3629423"/>
                  <a:gd name="connsiteX71" fmla="*/ 335086 w 2379231"/>
                  <a:gd name="connsiteY71" fmla="*/ 2572910 h 3629423"/>
                  <a:gd name="connsiteX72" fmla="*/ 334434 w 2379231"/>
                  <a:gd name="connsiteY72" fmla="*/ 2573998 h 3629423"/>
                  <a:gd name="connsiteX73" fmla="*/ 235698 w 2379231"/>
                  <a:gd name="connsiteY73" fmla="*/ 2689454 h 3629423"/>
                  <a:gd name="connsiteX74" fmla="*/ 182772 w 2379231"/>
                  <a:gd name="connsiteY74" fmla="*/ 2728115 h 3629423"/>
                  <a:gd name="connsiteX75" fmla="*/ 150978 w 2379231"/>
                  <a:gd name="connsiteY75" fmla="*/ 2725567 h 3629423"/>
                  <a:gd name="connsiteX76" fmla="*/ 94851 w 2379231"/>
                  <a:gd name="connsiteY76" fmla="*/ 2697907 h 3629423"/>
                  <a:gd name="connsiteX77" fmla="*/ 14358 w 2379231"/>
                  <a:gd name="connsiteY77" fmla="*/ 2658593 h 3629423"/>
                  <a:gd name="connsiteX78" fmla="*/ 0 w 2379231"/>
                  <a:gd name="connsiteY78" fmla="*/ 2658282 h 3629423"/>
                  <a:gd name="connsiteX79" fmla="*/ 27411 w 2379231"/>
                  <a:gd name="connsiteY79" fmla="*/ 2682803 h 3629423"/>
                  <a:gd name="connsiteX80" fmla="*/ 216864 w 2379231"/>
                  <a:gd name="connsiteY80" fmla="*/ 2823868 h 3629423"/>
                  <a:gd name="connsiteX81" fmla="*/ 498496 w 2379231"/>
                  <a:gd name="connsiteY81" fmla="*/ 2898797 h 3629423"/>
                  <a:gd name="connsiteX82" fmla="*/ 710636 w 2379231"/>
                  <a:gd name="connsiteY82" fmla="*/ 2901656 h 3629423"/>
                  <a:gd name="connsiteX83" fmla="*/ 720737 w 2379231"/>
                  <a:gd name="connsiteY83" fmla="*/ 2912845 h 3629423"/>
                  <a:gd name="connsiteX84" fmla="*/ 695719 w 2379231"/>
                  <a:gd name="connsiteY84" fmla="*/ 3127223 h 3629423"/>
                  <a:gd name="connsiteX85" fmla="*/ 694607 w 2379231"/>
                  <a:gd name="connsiteY85" fmla="*/ 3493638 h 3629423"/>
                  <a:gd name="connsiteX86" fmla="*/ 2045854 w 2379231"/>
                  <a:gd name="connsiteY86" fmla="*/ 3601079 h 3629423"/>
                  <a:gd name="connsiteX87" fmla="*/ 1949324 w 2379231"/>
                  <a:gd name="connsiteY87" fmla="*/ 2907095 h 3629423"/>
                  <a:gd name="connsiteX88" fmla="*/ 1961755 w 2379231"/>
                  <a:gd name="connsiteY88" fmla="*/ 2894229 h 3629423"/>
                  <a:gd name="connsiteX89" fmla="*/ 2152576 w 2379231"/>
                  <a:gd name="connsiteY89" fmla="*/ 2889443 h 3629423"/>
                  <a:gd name="connsiteX90" fmla="*/ 2283074 w 2379231"/>
                  <a:gd name="connsiteY90" fmla="*/ 2816284 h 3629423"/>
                  <a:gd name="connsiteX91" fmla="*/ 2349519 w 2379231"/>
                  <a:gd name="connsiteY91" fmla="*/ 2654677 h 3629423"/>
                  <a:gd name="connsiteX92" fmla="*/ 2377210 w 2379231"/>
                  <a:gd name="connsiteY92" fmla="*/ 2361827 h 3629423"/>
                  <a:gd name="connsiteX93" fmla="*/ 2379230 w 2379231"/>
                  <a:gd name="connsiteY93" fmla="*/ 2312412 h 3629423"/>
                  <a:gd name="connsiteX94" fmla="*/ 2379168 w 2379231"/>
                  <a:gd name="connsiteY94" fmla="*/ 2192170 h 3629423"/>
                  <a:gd name="connsiteX0" fmla="*/ 2379168 w 2379229"/>
                  <a:gd name="connsiteY0" fmla="*/ 2192170 h 3646654"/>
                  <a:gd name="connsiteX1" fmla="*/ 2377894 w 2379229"/>
                  <a:gd name="connsiteY1" fmla="*/ 2142507 h 3646654"/>
                  <a:gd name="connsiteX2" fmla="*/ 2376993 w 2379229"/>
                  <a:gd name="connsiteY2" fmla="*/ 2092284 h 3646654"/>
                  <a:gd name="connsiteX3" fmla="*/ 2363194 w 2379229"/>
                  <a:gd name="connsiteY3" fmla="*/ 1890679 h 3646654"/>
                  <a:gd name="connsiteX4" fmla="*/ 2333421 w 2379229"/>
                  <a:gd name="connsiteY4" fmla="*/ 1653521 h 3646654"/>
                  <a:gd name="connsiteX5" fmla="*/ 2265577 w 2379229"/>
                  <a:gd name="connsiteY5" fmla="*/ 1442220 h 3646654"/>
                  <a:gd name="connsiteX6" fmla="*/ 2143439 w 2379229"/>
                  <a:gd name="connsiteY6" fmla="*/ 1310230 h 3646654"/>
                  <a:gd name="connsiteX7" fmla="*/ 1980154 w 2379229"/>
                  <a:gd name="connsiteY7" fmla="*/ 1241671 h 3646654"/>
                  <a:gd name="connsiteX8" fmla="*/ 1957435 w 2379229"/>
                  <a:gd name="connsiteY8" fmla="*/ 1224827 h 3646654"/>
                  <a:gd name="connsiteX9" fmla="*/ 1927942 w 2379229"/>
                  <a:gd name="connsiteY9" fmla="*/ 1178178 h 3646654"/>
                  <a:gd name="connsiteX10" fmla="*/ 1817117 w 2379229"/>
                  <a:gd name="connsiteY10" fmla="*/ 939870 h 3646654"/>
                  <a:gd name="connsiteX11" fmla="*/ 1692555 w 2379229"/>
                  <a:gd name="connsiteY11" fmla="*/ 451319 h 3646654"/>
                  <a:gd name="connsiteX12" fmla="*/ 1631828 w 2379229"/>
                  <a:gd name="connsiteY12" fmla="*/ 232839 h 3646654"/>
                  <a:gd name="connsiteX13" fmla="*/ 1564326 w 2379229"/>
                  <a:gd name="connsiteY13" fmla="*/ 101129 h 3646654"/>
                  <a:gd name="connsiteX14" fmla="*/ 1449678 w 2379229"/>
                  <a:gd name="connsiteY14" fmla="*/ 10318 h 3646654"/>
                  <a:gd name="connsiteX15" fmla="*/ 1394794 w 2379229"/>
                  <a:gd name="connsiteY15" fmla="*/ 0 h 3646654"/>
                  <a:gd name="connsiteX16" fmla="*/ 1345690 w 2379229"/>
                  <a:gd name="connsiteY16" fmla="*/ 0 h 3646654"/>
                  <a:gd name="connsiteX17" fmla="*/ 1337921 w 2379229"/>
                  <a:gd name="connsiteY17" fmla="*/ 2517 h 3646654"/>
                  <a:gd name="connsiteX18" fmla="*/ 1271848 w 2379229"/>
                  <a:gd name="connsiteY18" fmla="*/ 47861 h 3646654"/>
                  <a:gd name="connsiteX19" fmla="*/ 1248633 w 2379229"/>
                  <a:gd name="connsiteY19" fmla="*/ 90935 h 3646654"/>
                  <a:gd name="connsiteX20" fmla="*/ 1187346 w 2379229"/>
                  <a:gd name="connsiteY20" fmla="*/ 132704 h 3646654"/>
                  <a:gd name="connsiteX21" fmla="*/ 1066048 w 2379229"/>
                  <a:gd name="connsiteY21" fmla="*/ 135626 h 3646654"/>
                  <a:gd name="connsiteX22" fmla="*/ 903353 w 2379229"/>
                  <a:gd name="connsiteY22" fmla="*/ 186625 h 3646654"/>
                  <a:gd name="connsiteX23" fmla="*/ 683132 w 2379229"/>
                  <a:gd name="connsiteY23" fmla="*/ 459089 h 3646654"/>
                  <a:gd name="connsiteX24" fmla="*/ 668277 w 2379229"/>
                  <a:gd name="connsiteY24" fmla="*/ 618769 h 3646654"/>
                  <a:gd name="connsiteX25" fmla="*/ 676481 w 2379229"/>
                  <a:gd name="connsiteY25" fmla="*/ 614449 h 3646654"/>
                  <a:gd name="connsiteX26" fmla="*/ 728506 w 2379229"/>
                  <a:gd name="connsiteY26" fmla="*/ 587287 h 3646654"/>
                  <a:gd name="connsiteX27" fmla="*/ 814158 w 2379229"/>
                  <a:gd name="connsiteY27" fmla="*/ 586044 h 3646654"/>
                  <a:gd name="connsiteX28" fmla="*/ 1073911 w 2379229"/>
                  <a:gd name="connsiteY28" fmla="*/ 641674 h 3646654"/>
                  <a:gd name="connsiteX29" fmla="*/ 1242759 w 2379229"/>
                  <a:gd name="connsiteY29" fmla="*/ 704732 h 3646654"/>
                  <a:gd name="connsiteX30" fmla="*/ 1282881 w 2379229"/>
                  <a:gd name="connsiteY30" fmla="*/ 715205 h 3646654"/>
                  <a:gd name="connsiteX31" fmla="*/ 1316570 w 2379229"/>
                  <a:gd name="connsiteY31" fmla="*/ 697117 h 3646654"/>
                  <a:gd name="connsiteX32" fmla="*/ 1349668 w 2379229"/>
                  <a:gd name="connsiteY32" fmla="*/ 642606 h 3646654"/>
                  <a:gd name="connsiteX33" fmla="*/ 1401476 w 2379229"/>
                  <a:gd name="connsiteY33" fmla="*/ 601396 h 3646654"/>
                  <a:gd name="connsiteX34" fmla="*/ 1460431 w 2379229"/>
                  <a:gd name="connsiteY34" fmla="*/ 632754 h 3646654"/>
                  <a:gd name="connsiteX35" fmla="*/ 1462576 w 2379229"/>
                  <a:gd name="connsiteY35" fmla="*/ 643569 h 3646654"/>
                  <a:gd name="connsiteX36" fmla="*/ 1467268 w 2379229"/>
                  <a:gd name="connsiteY36" fmla="*/ 734038 h 3646654"/>
                  <a:gd name="connsiteX37" fmla="*/ 1482590 w 2379229"/>
                  <a:gd name="connsiteY37" fmla="*/ 835540 h 3646654"/>
                  <a:gd name="connsiteX38" fmla="*/ 1548787 w 2379229"/>
                  <a:gd name="connsiteY38" fmla="*/ 962371 h 3646654"/>
                  <a:gd name="connsiteX39" fmla="*/ 1558639 w 2379229"/>
                  <a:gd name="connsiteY39" fmla="*/ 990869 h 3646654"/>
                  <a:gd name="connsiteX40" fmla="*/ 1569547 w 2379229"/>
                  <a:gd name="connsiteY40" fmla="*/ 1087088 h 3646654"/>
                  <a:gd name="connsiteX41" fmla="*/ 1590525 w 2379229"/>
                  <a:gd name="connsiteY41" fmla="*/ 1268523 h 3646654"/>
                  <a:gd name="connsiteX42" fmla="*/ 1604666 w 2379229"/>
                  <a:gd name="connsiteY42" fmla="*/ 1376613 h 3646654"/>
                  <a:gd name="connsiteX43" fmla="*/ 1598295 w 2379229"/>
                  <a:gd name="connsiteY43" fmla="*/ 1389946 h 3646654"/>
                  <a:gd name="connsiteX44" fmla="*/ 1593229 w 2379229"/>
                  <a:gd name="connsiteY44" fmla="*/ 1395260 h 3646654"/>
                  <a:gd name="connsiteX45" fmla="*/ 1406106 w 2379229"/>
                  <a:gd name="connsiteY45" fmla="*/ 1670987 h 3646654"/>
                  <a:gd name="connsiteX46" fmla="*/ 1307309 w 2379229"/>
                  <a:gd name="connsiteY46" fmla="*/ 1858638 h 3646654"/>
                  <a:gd name="connsiteX47" fmla="*/ 1235331 w 2379229"/>
                  <a:gd name="connsiteY47" fmla="*/ 2011232 h 3646654"/>
                  <a:gd name="connsiteX48" fmla="*/ 1230576 w 2379229"/>
                  <a:gd name="connsiteY48" fmla="*/ 1993020 h 3646654"/>
                  <a:gd name="connsiteX49" fmla="*/ 1179328 w 2379229"/>
                  <a:gd name="connsiteY49" fmla="*/ 1733237 h 3646654"/>
                  <a:gd name="connsiteX50" fmla="*/ 1167332 w 2379229"/>
                  <a:gd name="connsiteY50" fmla="*/ 1617563 h 3646654"/>
                  <a:gd name="connsiteX51" fmla="*/ 1182156 w 2379229"/>
                  <a:gd name="connsiteY51" fmla="*/ 1453190 h 3646654"/>
                  <a:gd name="connsiteX52" fmla="*/ 1190827 w 2379229"/>
                  <a:gd name="connsiteY52" fmla="*/ 1425220 h 3646654"/>
                  <a:gd name="connsiteX53" fmla="*/ 1231819 w 2379229"/>
                  <a:gd name="connsiteY53" fmla="*/ 1302088 h 3646654"/>
                  <a:gd name="connsiteX54" fmla="*/ 1233094 w 2379229"/>
                  <a:gd name="connsiteY54" fmla="*/ 1271600 h 3646654"/>
                  <a:gd name="connsiteX55" fmla="*/ 1208977 w 2379229"/>
                  <a:gd name="connsiteY55" fmla="*/ 1251275 h 3646654"/>
                  <a:gd name="connsiteX56" fmla="*/ 1181628 w 2379229"/>
                  <a:gd name="connsiteY56" fmla="*/ 1257739 h 3646654"/>
                  <a:gd name="connsiteX57" fmla="*/ 1115151 w 2379229"/>
                  <a:gd name="connsiteY57" fmla="*/ 1286113 h 3646654"/>
                  <a:gd name="connsiteX58" fmla="*/ 1046189 w 2379229"/>
                  <a:gd name="connsiteY58" fmla="*/ 1305164 h 3646654"/>
                  <a:gd name="connsiteX59" fmla="*/ 1017690 w 2379229"/>
                  <a:gd name="connsiteY59" fmla="*/ 1289066 h 3646654"/>
                  <a:gd name="connsiteX60" fmla="*/ 1004513 w 2379229"/>
                  <a:gd name="connsiteY60" fmla="*/ 1260163 h 3646654"/>
                  <a:gd name="connsiteX61" fmla="*/ 992672 w 2379229"/>
                  <a:gd name="connsiteY61" fmla="*/ 1251212 h 3646654"/>
                  <a:gd name="connsiteX62" fmla="*/ 802566 w 2379229"/>
                  <a:gd name="connsiteY62" fmla="*/ 1297705 h 3646654"/>
                  <a:gd name="connsiteX63" fmla="*/ 612305 w 2379229"/>
                  <a:gd name="connsiteY63" fmla="*/ 1496824 h 3646654"/>
                  <a:gd name="connsiteX64" fmla="*/ 590270 w 2379229"/>
                  <a:gd name="connsiteY64" fmla="*/ 1627011 h 3646654"/>
                  <a:gd name="connsiteX65" fmla="*/ 567148 w 2379229"/>
                  <a:gd name="connsiteY65" fmla="*/ 2103473 h 3646654"/>
                  <a:gd name="connsiteX66" fmla="*/ 557234 w 2379229"/>
                  <a:gd name="connsiteY66" fmla="*/ 2305544 h 3646654"/>
                  <a:gd name="connsiteX67" fmla="*/ 540638 w 2379229"/>
                  <a:gd name="connsiteY67" fmla="*/ 2509790 h 3646654"/>
                  <a:gd name="connsiteX68" fmla="*/ 530755 w 2379229"/>
                  <a:gd name="connsiteY68" fmla="*/ 2520823 h 3646654"/>
                  <a:gd name="connsiteX69" fmla="*/ 327099 w 2379229"/>
                  <a:gd name="connsiteY69" fmla="*/ 2567596 h 3646654"/>
                  <a:gd name="connsiteX70" fmla="*/ 334092 w 2379229"/>
                  <a:gd name="connsiteY70" fmla="*/ 2573377 h 3646654"/>
                  <a:gd name="connsiteX71" fmla="*/ 335086 w 2379229"/>
                  <a:gd name="connsiteY71" fmla="*/ 2572910 h 3646654"/>
                  <a:gd name="connsiteX72" fmla="*/ 334434 w 2379229"/>
                  <a:gd name="connsiteY72" fmla="*/ 2573998 h 3646654"/>
                  <a:gd name="connsiteX73" fmla="*/ 235698 w 2379229"/>
                  <a:gd name="connsiteY73" fmla="*/ 2689454 h 3646654"/>
                  <a:gd name="connsiteX74" fmla="*/ 182772 w 2379229"/>
                  <a:gd name="connsiteY74" fmla="*/ 2728115 h 3646654"/>
                  <a:gd name="connsiteX75" fmla="*/ 150978 w 2379229"/>
                  <a:gd name="connsiteY75" fmla="*/ 2725567 h 3646654"/>
                  <a:gd name="connsiteX76" fmla="*/ 94851 w 2379229"/>
                  <a:gd name="connsiteY76" fmla="*/ 2697907 h 3646654"/>
                  <a:gd name="connsiteX77" fmla="*/ 14358 w 2379229"/>
                  <a:gd name="connsiteY77" fmla="*/ 2658593 h 3646654"/>
                  <a:gd name="connsiteX78" fmla="*/ 0 w 2379229"/>
                  <a:gd name="connsiteY78" fmla="*/ 2658282 h 3646654"/>
                  <a:gd name="connsiteX79" fmla="*/ 27411 w 2379229"/>
                  <a:gd name="connsiteY79" fmla="*/ 2682803 h 3646654"/>
                  <a:gd name="connsiteX80" fmla="*/ 216864 w 2379229"/>
                  <a:gd name="connsiteY80" fmla="*/ 2823868 h 3646654"/>
                  <a:gd name="connsiteX81" fmla="*/ 498496 w 2379229"/>
                  <a:gd name="connsiteY81" fmla="*/ 2898797 h 3646654"/>
                  <a:gd name="connsiteX82" fmla="*/ 710636 w 2379229"/>
                  <a:gd name="connsiteY82" fmla="*/ 2901656 h 3646654"/>
                  <a:gd name="connsiteX83" fmla="*/ 720737 w 2379229"/>
                  <a:gd name="connsiteY83" fmla="*/ 2912845 h 3646654"/>
                  <a:gd name="connsiteX84" fmla="*/ 695719 w 2379229"/>
                  <a:gd name="connsiteY84" fmla="*/ 3127223 h 3646654"/>
                  <a:gd name="connsiteX85" fmla="*/ 621302 w 2379229"/>
                  <a:gd name="connsiteY85" fmla="*/ 3566943 h 3646654"/>
                  <a:gd name="connsiteX86" fmla="*/ 2045854 w 2379229"/>
                  <a:gd name="connsiteY86" fmla="*/ 3601079 h 3646654"/>
                  <a:gd name="connsiteX87" fmla="*/ 1949324 w 2379229"/>
                  <a:gd name="connsiteY87" fmla="*/ 2907095 h 3646654"/>
                  <a:gd name="connsiteX88" fmla="*/ 1961755 w 2379229"/>
                  <a:gd name="connsiteY88" fmla="*/ 2894229 h 3646654"/>
                  <a:gd name="connsiteX89" fmla="*/ 2152576 w 2379229"/>
                  <a:gd name="connsiteY89" fmla="*/ 2889443 h 3646654"/>
                  <a:gd name="connsiteX90" fmla="*/ 2283074 w 2379229"/>
                  <a:gd name="connsiteY90" fmla="*/ 2816284 h 3646654"/>
                  <a:gd name="connsiteX91" fmla="*/ 2349519 w 2379229"/>
                  <a:gd name="connsiteY91" fmla="*/ 2654677 h 3646654"/>
                  <a:gd name="connsiteX92" fmla="*/ 2377210 w 2379229"/>
                  <a:gd name="connsiteY92" fmla="*/ 2361827 h 3646654"/>
                  <a:gd name="connsiteX93" fmla="*/ 2379230 w 2379229"/>
                  <a:gd name="connsiteY93" fmla="*/ 2312412 h 3646654"/>
                  <a:gd name="connsiteX94" fmla="*/ 2379168 w 2379229"/>
                  <a:gd name="connsiteY94" fmla="*/ 2192170 h 3646654"/>
                  <a:gd name="connsiteX0" fmla="*/ 2379168 w 2379231"/>
                  <a:gd name="connsiteY0" fmla="*/ 2192170 h 3671451"/>
                  <a:gd name="connsiteX1" fmla="*/ 2377894 w 2379231"/>
                  <a:gd name="connsiteY1" fmla="*/ 2142507 h 3671451"/>
                  <a:gd name="connsiteX2" fmla="*/ 2376993 w 2379231"/>
                  <a:gd name="connsiteY2" fmla="*/ 2092284 h 3671451"/>
                  <a:gd name="connsiteX3" fmla="*/ 2363194 w 2379231"/>
                  <a:gd name="connsiteY3" fmla="*/ 1890679 h 3671451"/>
                  <a:gd name="connsiteX4" fmla="*/ 2333421 w 2379231"/>
                  <a:gd name="connsiteY4" fmla="*/ 1653521 h 3671451"/>
                  <a:gd name="connsiteX5" fmla="*/ 2265577 w 2379231"/>
                  <a:gd name="connsiteY5" fmla="*/ 1442220 h 3671451"/>
                  <a:gd name="connsiteX6" fmla="*/ 2143439 w 2379231"/>
                  <a:gd name="connsiteY6" fmla="*/ 1310230 h 3671451"/>
                  <a:gd name="connsiteX7" fmla="*/ 1980154 w 2379231"/>
                  <a:gd name="connsiteY7" fmla="*/ 1241671 h 3671451"/>
                  <a:gd name="connsiteX8" fmla="*/ 1957435 w 2379231"/>
                  <a:gd name="connsiteY8" fmla="*/ 1224827 h 3671451"/>
                  <a:gd name="connsiteX9" fmla="*/ 1927942 w 2379231"/>
                  <a:gd name="connsiteY9" fmla="*/ 1178178 h 3671451"/>
                  <a:gd name="connsiteX10" fmla="*/ 1817117 w 2379231"/>
                  <a:gd name="connsiteY10" fmla="*/ 939870 h 3671451"/>
                  <a:gd name="connsiteX11" fmla="*/ 1692555 w 2379231"/>
                  <a:gd name="connsiteY11" fmla="*/ 451319 h 3671451"/>
                  <a:gd name="connsiteX12" fmla="*/ 1631828 w 2379231"/>
                  <a:gd name="connsiteY12" fmla="*/ 232839 h 3671451"/>
                  <a:gd name="connsiteX13" fmla="*/ 1564326 w 2379231"/>
                  <a:gd name="connsiteY13" fmla="*/ 101129 h 3671451"/>
                  <a:gd name="connsiteX14" fmla="*/ 1449678 w 2379231"/>
                  <a:gd name="connsiteY14" fmla="*/ 10318 h 3671451"/>
                  <a:gd name="connsiteX15" fmla="*/ 1394794 w 2379231"/>
                  <a:gd name="connsiteY15" fmla="*/ 0 h 3671451"/>
                  <a:gd name="connsiteX16" fmla="*/ 1345690 w 2379231"/>
                  <a:gd name="connsiteY16" fmla="*/ 0 h 3671451"/>
                  <a:gd name="connsiteX17" fmla="*/ 1337921 w 2379231"/>
                  <a:gd name="connsiteY17" fmla="*/ 2517 h 3671451"/>
                  <a:gd name="connsiteX18" fmla="*/ 1271848 w 2379231"/>
                  <a:gd name="connsiteY18" fmla="*/ 47861 h 3671451"/>
                  <a:gd name="connsiteX19" fmla="*/ 1248633 w 2379231"/>
                  <a:gd name="connsiteY19" fmla="*/ 90935 h 3671451"/>
                  <a:gd name="connsiteX20" fmla="*/ 1187346 w 2379231"/>
                  <a:gd name="connsiteY20" fmla="*/ 132704 h 3671451"/>
                  <a:gd name="connsiteX21" fmla="*/ 1066048 w 2379231"/>
                  <a:gd name="connsiteY21" fmla="*/ 135626 h 3671451"/>
                  <a:gd name="connsiteX22" fmla="*/ 903353 w 2379231"/>
                  <a:gd name="connsiteY22" fmla="*/ 186625 h 3671451"/>
                  <a:gd name="connsiteX23" fmla="*/ 683132 w 2379231"/>
                  <a:gd name="connsiteY23" fmla="*/ 459089 h 3671451"/>
                  <a:gd name="connsiteX24" fmla="*/ 668277 w 2379231"/>
                  <a:gd name="connsiteY24" fmla="*/ 618769 h 3671451"/>
                  <a:gd name="connsiteX25" fmla="*/ 676481 w 2379231"/>
                  <a:gd name="connsiteY25" fmla="*/ 614449 h 3671451"/>
                  <a:gd name="connsiteX26" fmla="*/ 728506 w 2379231"/>
                  <a:gd name="connsiteY26" fmla="*/ 587287 h 3671451"/>
                  <a:gd name="connsiteX27" fmla="*/ 814158 w 2379231"/>
                  <a:gd name="connsiteY27" fmla="*/ 586044 h 3671451"/>
                  <a:gd name="connsiteX28" fmla="*/ 1073911 w 2379231"/>
                  <a:gd name="connsiteY28" fmla="*/ 641674 h 3671451"/>
                  <a:gd name="connsiteX29" fmla="*/ 1242759 w 2379231"/>
                  <a:gd name="connsiteY29" fmla="*/ 704732 h 3671451"/>
                  <a:gd name="connsiteX30" fmla="*/ 1282881 w 2379231"/>
                  <a:gd name="connsiteY30" fmla="*/ 715205 h 3671451"/>
                  <a:gd name="connsiteX31" fmla="*/ 1316570 w 2379231"/>
                  <a:gd name="connsiteY31" fmla="*/ 697117 h 3671451"/>
                  <a:gd name="connsiteX32" fmla="*/ 1349668 w 2379231"/>
                  <a:gd name="connsiteY32" fmla="*/ 642606 h 3671451"/>
                  <a:gd name="connsiteX33" fmla="*/ 1401476 w 2379231"/>
                  <a:gd name="connsiteY33" fmla="*/ 601396 h 3671451"/>
                  <a:gd name="connsiteX34" fmla="*/ 1460431 w 2379231"/>
                  <a:gd name="connsiteY34" fmla="*/ 632754 h 3671451"/>
                  <a:gd name="connsiteX35" fmla="*/ 1462576 w 2379231"/>
                  <a:gd name="connsiteY35" fmla="*/ 643569 h 3671451"/>
                  <a:gd name="connsiteX36" fmla="*/ 1467268 w 2379231"/>
                  <a:gd name="connsiteY36" fmla="*/ 734038 h 3671451"/>
                  <a:gd name="connsiteX37" fmla="*/ 1482590 w 2379231"/>
                  <a:gd name="connsiteY37" fmla="*/ 835540 h 3671451"/>
                  <a:gd name="connsiteX38" fmla="*/ 1548787 w 2379231"/>
                  <a:gd name="connsiteY38" fmla="*/ 962371 h 3671451"/>
                  <a:gd name="connsiteX39" fmla="*/ 1558639 w 2379231"/>
                  <a:gd name="connsiteY39" fmla="*/ 990869 h 3671451"/>
                  <a:gd name="connsiteX40" fmla="*/ 1569547 w 2379231"/>
                  <a:gd name="connsiteY40" fmla="*/ 1087088 h 3671451"/>
                  <a:gd name="connsiteX41" fmla="*/ 1590525 w 2379231"/>
                  <a:gd name="connsiteY41" fmla="*/ 1268523 h 3671451"/>
                  <a:gd name="connsiteX42" fmla="*/ 1604666 w 2379231"/>
                  <a:gd name="connsiteY42" fmla="*/ 1376613 h 3671451"/>
                  <a:gd name="connsiteX43" fmla="*/ 1598295 w 2379231"/>
                  <a:gd name="connsiteY43" fmla="*/ 1389946 h 3671451"/>
                  <a:gd name="connsiteX44" fmla="*/ 1593229 w 2379231"/>
                  <a:gd name="connsiteY44" fmla="*/ 1395260 h 3671451"/>
                  <a:gd name="connsiteX45" fmla="*/ 1406106 w 2379231"/>
                  <a:gd name="connsiteY45" fmla="*/ 1670987 h 3671451"/>
                  <a:gd name="connsiteX46" fmla="*/ 1307309 w 2379231"/>
                  <a:gd name="connsiteY46" fmla="*/ 1858638 h 3671451"/>
                  <a:gd name="connsiteX47" fmla="*/ 1235331 w 2379231"/>
                  <a:gd name="connsiteY47" fmla="*/ 2011232 h 3671451"/>
                  <a:gd name="connsiteX48" fmla="*/ 1230576 w 2379231"/>
                  <a:gd name="connsiteY48" fmla="*/ 1993020 h 3671451"/>
                  <a:gd name="connsiteX49" fmla="*/ 1179328 w 2379231"/>
                  <a:gd name="connsiteY49" fmla="*/ 1733237 h 3671451"/>
                  <a:gd name="connsiteX50" fmla="*/ 1167332 w 2379231"/>
                  <a:gd name="connsiteY50" fmla="*/ 1617563 h 3671451"/>
                  <a:gd name="connsiteX51" fmla="*/ 1182156 w 2379231"/>
                  <a:gd name="connsiteY51" fmla="*/ 1453190 h 3671451"/>
                  <a:gd name="connsiteX52" fmla="*/ 1190827 w 2379231"/>
                  <a:gd name="connsiteY52" fmla="*/ 1425220 h 3671451"/>
                  <a:gd name="connsiteX53" fmla="*/ 1231819 w 2379231"/>
                  <a:gd name="connsiteY53" fmla="*/ 1302088 h 3671451"/>
                  <a:gd name="connsiteX54" fmla="*/ 1233094 w 2379231"/>
                  <a:gd name="connsiteY54" fmla="*/ 1271600 h 3671451"/>
                  <a:gd name="connsiteX55" fmla="*/ 1208977 w 2379231"/>
                  <a:gd name="connsiteY55" fmla="*/ 1251275 h 3671451"/>
                  <a:gd name="connsiteX56" fmla="*/ 1181628 w 2379231"/>
                  <a:gd name="connsiteY56" fmla="*/ 1257739 h 3671451"/>
                  <a:gd name="connsiteX57" fmla="*/ 1115151 w 2379231"/>
                  <a:gd name="connsiteY57" fmla="*/ 1286113 h 3671451"/>
                  <a:gd name="connsiteX58" fmla="*/ 1046189 w 2379231"/>
                  <a:gd name="connsiteY58" fmla="*/ 1305164 h 3671451"/>
                  <a:gd name="connsiteX59" fmla="*/ 1017690 w 2379231"/>
                  <a:gd name="connsiteY59" fmla="*/ 1289066 h 3671451"/>
                  <a:gd name="connsiteX60" fmla="*/ 1004513 w 2379231"/>
                  <a:gd name="connsiteY60" fmla="*/ 1260163 h 3671451"/>
                  <a:gd name="connsiteX61" fmla="*/ 992672 w 2379231"/>
                  <a:gd name="connsiteY61" fmla="*/ 1251212 h 3671451"/>
                  <a:gd name="connsiteX62" fmla="*/ 802566 w 2379231"/>
                  <a:gd name="connsiteY62" fmla="*/ 1297705 h 3671451"/>
                  <a:gd name="connsiteX63" fmla="*/ 612305 w 2379231"/>
                  <a:gd name="connsiteY63" fmla="*/ 1496824 h 3671451"/>
                  <a:gd name="connsiteX64" fmla="*/ 590270 w 2379231"/>
                  <a:gd name="connsiteY64" fmla="*/ 1627011 h 3671451"/>
                  <a:gd name="connsiteX65" fmla="*/ 567148 w 2379231"/>
                  <a:gd name="connsiteY65" fmla="*/ 2103473 h 3671451"/>
                  <a:gd name="connsiteX66" fmla="*/ 557234 w 2379231"/>
                  <a:gd name="connsiteY66" fmla="*/ 2305544 h 3671451"/>
                  <a:gd name="connsiteX67" fmla="*/ 540638 w 2379231"/>
                  <a:gd name="connsiteY67" fmla="*/ 2509790 h 3671451"/>
                  <a:gd name="connsiteX68" fmla="*/ 530755 w 2379231"/>
                  <a:gd name="connsiteY68" fmla="*/ 2520823 h 3671451"/>
                  <a:gd name="connsiteX69" fmla="*/ 327099 w 2379231"/>
                  <a:gd name="connsiteY69" fmla="*/ 2567596 h 3671451"/>
                  <a:gd name="connsiteX70" fmla="*/ 334092 w 2379231"/>
                  <a:gd name="connsiteY70" fmla="*/ 2573377 h 3671451"/>
                  <a:gd name="connsiteX71" fmla="*/ 335086 w 2379231"/>
                  <a:gd name="connsiteY71" fmla="*/ 2572910 h 3671451"/>
                  <a:gd name="connsiteX72" fmla="*/ 334434 w 2379231"/>
                  <a:gd name="connsiteY72" fmla="*/ 2573998 h 3671451"/>
                  <a:gd name="connsiteX73" fmla="*/ 235698 w 2379231"/>
                  <a:gd name="connsiteY73" fmla="*/ 2689454 h 3671451"/>
                  <a:gd name="connsiteX74" fmla="*/ 182772 w 2379231"/>
                  <a:gd name="connsiteY74" fmla="*/ 2728115 h 3671451"/>
                  <a:gd name="connsiteX75" fmla="*/ 150978 w 2379231"/>
                  <a:gd name="connsiteY75" fmla="*/ 2725567 h 3671451"/>
                  <a:gd name="connsiteX76" fmla="*/ 94851 w 2379231"/>
                  <a:gd name="connsiteY76" fmla="*/ 2697907 h 3671451"/>
                  <a:gd name="connsiteX77" fmla="*/ 14358 w 2379231"/>
                  <a:gd name="connsiteY77" fmla="*/ 2658593 h 3671451"/>
                  <a:gd name="connsiteX78" fmla="*/ 0 w 2379231"/>
                  <a:gd name="connsiteY78" fmla="*/ 2658282 h 3671451"/>
                  <a:gd name="connsiteX79" fmla="*/ 27411 w 2379231"/>
                  <a:gd name="connsiteY79" fmla="*/ 2682803 h 3671451"/>
                  <a:gd name="connsiteX80" fmla="*/ 216864 w 2379231"/>
                  <a:gd name="connsiteY80" fmla="*/ 2823868 h 3671451"/>
                  <a:gd name="connsiteX81" fmla="*/ 498496 w 2379231"/>
                  <a:gd name="connsiteY81" fmla="*/ 2898797 h 3671451"/>
                  <a:gd name="connsiteX82" fmla="*/ 710636 w 2379231"/>
                  <a:gd name="connsiteY82" fmla="*/ 2901656 h 3671451"/>
                  <a:gd name="connsiteX83" fmla="*/ 720737 w 2379231"/>
                  <a:gd name="connsiteY83" fmla="*/ 2912845 h 3671451"/>
                  <a:gd name="connsiteX84" fmla="*/ 695719 w 2379231"/>
                  <a:gd name="connsiteY84" fmla="*/ 3127223 h 3671451"/>
                  <a:gd name="connsiteX85" fmla="*/ 621302 w 2379231"/>
                  <a:gd name="connsiteY85" fmla="*/ 3566943 h 3671451"/>
                  <a:gd name="connsiteX86" fmla="*/ 2045854 w 2379231"/>
                  <a:gd name="connsiteY86" fmla="*/ 3635770 h 3671451"/>
                  <a:gd name="connsiteX87" fmla="*/ 1949324 w 2379231"/>
                  <a:gd name="connsiteY87" fmla="*/ 2907095 h 3671451"/>
                  <a:gd name="connsiteX88" fmla="*/ 1961755 w 2379231"/>
                  <a:gd name="connsiteY88" fmla="*/ 2894229 h 3671451"/>
                  <a:gd name="connsiteX89" fmla="*/ 2152576 w 2379231"/>
                  <a:gd name="connsiteY89" fmla="*/ 2889443 h 3671451"/>
                  <a:gd name="connsiteX90" fmla="*/ 2283074 w 2379231"/>
                  <a:gd name="connsiteY90" fmla="*/ 2816284 h 3671451"/>
                  <a:gd name="connsiteX91" fmla="*/ 2349519 w 2379231"/>
                  <a:gd name="connsiteY91" fmla="*/ 2654677 h 3671451"/>
                  <a:gd name="connsiteX92" fmla="*/ 2377210 w 2379231"/>
                  <a:gd name="connsiteY92" fmla="*/ 2361827 h 3671451"/>
                  <a:gd name="connsiteX93" fmla="*/ 2379230 w 2379231"/>
                  <a:gd name="connsiteY93" fmla="*/ 2312412 h 3671451"/>
                  <a:gd name="connsiteX94" fmla="*/ 2379168 w 2379231"/>
                  <a:gd name="connsiteY94" fmla="*/ 2192170 h 3671451"/>
                  <a:gd name="connsiteX0" fmla="*/ 2379168 w 2379229"/>
                  <a:gd name="connsiteY0" fmla="*/ 2192170 h 3671451"/>
                  <a:gd name="connsiteX1" fmla="*/ 2377894 w 2379229"/>
                  <a:gd name="connsiteY1" fmla="*/ 2142507 h 3671451"/>
                  <a:gd name="connsiteX2" fmla="*/ 2376993 w 2379229"/>
                  <a:gd name="connsiteY2" fmla="*/ 2092284 h 3671451"/>
                  <a:gd name="connsiteX3" fmla="*/ 2363194 w 2379229"/>
                  <a:gd name="connsiteY3" fmla="*/ 1890679 h 3671451"/>
                  <a:gd name="connsiteX4" fmla="*/ 2333421 w 2379229"/>
                  <a:gd name="connsiteY4" fmla="*/ 1653521 h 3671451"/>
                  <a:gd name="connsiteX5" fmla="*/ 2265577 w 2379229"/>
                  <a:gd name="connsiteY5" fmla="*/ 1442220 h 3671451"/>
                  <a:gd name="connsiteX6" fmla="*/ 2143439 w 2379229"/>
                  <a:gd name="connsiteY6" fmla="*/ 1310230 h 3671451"/>
                  <a:gd name="connsiteX7" fmla="*/ 1980154 w 2379229"/>
                  <a:gd name="connsiteY7" fmla="*/ 1241671 h 3671451"/>
                  <a:gd name="connsiteX8" fmla="*/ 1957435 w 2379229"/>
                  <a:gd name="connsiteY8" fmla="*/ 1224827 h 3671451"/>
                  <a:gd name="connsiteX9" fmla="*/ 1927942 w 2379229"/>
                  <a:gd name="connsiteY9" fmla="*/ 1178178 h 3671451"/>
                  <a:gd name="connsiteX10" fmla="*/ 1817117 w 2379229"/>
                  <a:gd name="connsiteY10" fmla="*/ 939870 h 3671451"/>
                  <a:gd name="connsiteX11" fmla="*/ 1692555 w 2379229"/>
                  <a:gd name="connsiteY11" fmla="*/ 451319 h 3671451"/>
                  <a:gd name="connsiteX12" fmla="*/ 1631828 w 2379229"/>
                  <a:gd name="connsiteY12" fmla="*/ 232839 h 3671451"/>
                  <a:gd name="connsiteX13" fmla="*/ 1564326 w 2379229"/>
                  <a:gd name="connsiteY13" fmla="*/ 101129 h 3671451"/>
                  <a:gd name="connsiteX14" fmla="*/ 1449678 w 2379229"/>
                  <a:gd name="connsiteY14" fmla="*/ 10318 h 3671451"/>
                  <a:gd name="connsiteX15" fmla="*/ 1394794 w 2379229"/>
                  <a:gd name="connsiteY15" fmla="*/ 0 h 3671451"/>
                  <a:gd name="connsiteX16" fmla="*/ 1345690 w 2379229"/>
                  <a:gd name="connsiteY16" fmla="*/ 0 h 3671451"/>
                  <a:gd name="connsiteX17" fmla="*/ 1337921 w 2379229"/>
                  <a:gd name="connsiteY17" fmla="*/ 2517 h 3671451"/>
                  <a:gd name="connsiteX18" fmla="*/ 1271848 w 2379229"/>
                  <a:gd name="connsiteY18" fmla="*/ 47861 h 3671451"/>
                  <a:gd name="connsiteX19" fmla="*/ 1248633 w 2379229"/>
                  <a:gd name="connsiteY19" fmla="*/ 90935 h 3671451"/>
                  <a:gd name="connsiteX20" fmla="*/ 1187346 w 2379229"/>
                  <a:gd name="connsiteY20" fmla="*/ 132704 h 3671451"/>
                  <a:gd name="connsiteX21" fmla="*/ 1066048 w 2379229"/>
                  <a:gd name="connsiteY21" fmla="*/ 135626 h 3671451"/>
                  <a:gd name="connsiteX22" fmla="*/ 903353 w 2379229"/>
                  <a:gd name="connsiteY22" fmla="*/ 186625 h 3671451"/>
                  <a:gd name="connsiteX23" fmla="*/ 683132 w 2379229"/>
                  <a:gd name="connsiteY23" fmla="*/ 459089 h 3671451"/>
                  <a:gd name="connsiteX24" fmla="*/ 668277 w 2379229"/>
                  <a:gd name="connsiteY24" fmla="*/ 618769 h 3671451"/>
                  <a:gd name="connsiteX25" fmla="*/ 676481 w 2379229"/>
                  <a:gd name="connsiteY25" fmla="*/ 614449 h 3671451"/>
                  <a:gd name="connsiteX26" fmla="*/ 728506 w 2379229"/>
                  <a:gd name="connsiteY26" fmla="*/ 587287 h 3671451"/>
                  <a:gd name="connsiteX27" fmla="*/ 814158 w 2379229"/>
                  <a:gd name="connsiteY27" fmla="*/ 586044 h 3671451"/>
                  <a:gd name="connsiteX28" fmla="*/ 1073911 w 2379229"/>
                  <a:gd name="connsiteY28" fmla="*/ 641674 h 3671451"/>
                  <a:gd name="connsiteX29" fmla="*/ 1242759 w 2379229"/>
                  <a:gd name="connsiteY29" fmla="*/ 704732 h 3671451"/>
                  <a:gd name="connsiteX30" fmla="*/ 1282881 w 2379229"/>
                  <a:gd name="connsiteY30" fmla="*/ 715205 h 3671451"/>
                  <a:gd name="connsiteX31" fmla="*/ 1316570 w 2379229"/>
                  <a:gd name="connsiteY31" fmla="*/ 697117 h 3671451"/>
                  <a:gd name="connsiteX32" fmla="*/ 1349668 w 2379229"/>
                  <a:gd name="connsiteY32" fmla="*/ 642606 h 3671451"/>
                  <a:gd name="connsiteX33" fmla="*/ 1401476 w 2379229"/>
                  <a:gd name="connsiteY33" fmla="*/ 601396 h 3671451"/>
                  <a:gd name="connsiteX34" fmla="*/ 1460431 w 2379229"/>
                  <a:gd name="connsiteY34" fmla="*/ 632754 h 3671451"/>
                  <a:gd name="connsiteX35" fmla="*/ 1462576 w 2379229"/>
                  <a:gd name="connsiteY35" fmla="*/ 643569 h 3671451"/>
                  <a:gd name="connsiteX36" fmla="*/ 1467268 w 2379229"/>
                  <a:gd name="connsiteY36" fmla="*/ 734038 h 3671451"/>
                  <a:gd name="connsiteX37" fmla="*/ 1482590 w 2379229"/>
                  <a:gd name="connsiteY37" fmla="*/ 835540 h 3671451"/>
                  <a:gd name="connsiteX38" fmla="*/ 1548787 w 2379229"/>
                  <a:gd name="connsiteY38" fmla="*/ 962371 h 3671451"/>
                  <a:gd name="connsiteX39" fmla="*/ 1558639 w 2379229"/>
                  <a:gd name="connsiteY39" fmla="*/ 990869 h 3671451"/>
                  <a:gd name="connsiteX40" fmla="*/ 1569547 w 2379229"/>
                  <a:gd name="connsiteY40" fmla="*/ 1087088 h 3671451"/>
                  <a:gd name="connsiteX41" fmla="*/ 1590525 w 2379229"/>
                  <a:gd name="connsiteY41" fmla="*/ 1268523 h 3671451"/>
                  <a:gd name="connsiteX42" fmla="*/ 1604666 w 2379229"/>
                  <a:gd name="connsiteY42" fmla="*/ 1376613 h 3671451"/>
                  <a:gd name="connsiteX43" fmla="*/ 1598295 w 2379229"/>
                  <a:gd name="connsiteY43" fmla="*/ 1389946 h 3671451"/>
                  <a:gd name="connsiteX44" fmla="*/ 1593229 w 2379229"/>
                  <a:gd name="connsiteY44" fmla="*/ 1395260 h 3671451"/>
                  <a:gd name="connsiteX45" fmla="*/ 1406106 w 2379229"/>
                  <a:gd name="connsiteY45" fmla="*/ 1670987 h 3671451"/>
                  <a:gd name="connsiteX46" fmla="*/ 1307309 w 2379229"/>
                  <a:gd name="connsiteY46" fmla="*/ 1858638 h 3671451"/>
                  <a:gd name="connsiteX47" fmla="*/ 1235331 w 2379229"/>
                  <a:gd name="connsiteY47" fmla="*/ 2011232 h 3671451"/>
                  <a:gd name="connsiteX48" fmla="*/ 1230576 w 2379229"/>
                  <a:gd name="connsiteY48" fmla="*/ 1993020 h 3671451"/>
                  <a:gd name="connsiteX49" fmla="*/ 1179328 w 2379229"/>
                  <a:gd name="connsiteY49" fmla="*/ 1733237 h 3671451"/>
                  <a:gd name="connsiteX50" fmla="*/ 1167332 w 2379229"/>
                  <a:gd name="connsiteY50" fmla="*/ 1617563 h 3671451"/>
                  <a:gd name="connsiteX51" fmla="*/ 1182156 w 2379229"/>
                  <a:gd name="connsiteY51" fmla="*/ 1453190 h 3671451"/>
                  <a:gd name="connsiteX52" fmla="*/ 1190827 w 2379229"/>
                  <a:gd name="connsiteY52" fmla="*/ 1425220 h 3671451"/>
                  <a:gd name="connsiteX53" fmla="*/ 1231819 w 2379229"/>
                  <a:gd name="connsiteY53" fmla="*/ 1302088 h 3671451"/>
                  <a:gd name="connsiteX54" fmla="*/ 1233094 w 2379229"/>
                  <a:gd name="connsiteY54" fmla="*/ 1271600 h 3671451"/>
                  <a:gd name="connsiteX55" fmla="*/ 1208977 w 2379229"/>
                  <a:gd name="connsiteY55" fmla="*/ 1251275 h 3671451"/>
                  <a:gd name="connsiteX56" fmla="*/ 1181628 w 2379229"/>
                  <a:gd name="connsiteY56" fmla="*/ 1257739 h 3671451"/>
                  <a:gd name="connsiteX57" fmla="*/ 1115151 w 2379229"/>
                  <a:gd name="connsiteY57" fmla="*/ 1286113 h 3671451"/>
                  <a:gd name="connsiteX58" fmla="*/ 1046189 w 2379229"/>
                  <a:gd name="connsiteY58" fmla="*/ 1305164 h 3671451"/>
                  <a:gd name="connsiteX59" fmla="*/ 1017690 w 2379229"/>
                  <a:gd name="connsiteY59" fmla="*/ 1289066 h 3671451"/>
                  <a:gd name="connsiteX60" fmla="*/ 1004513 w 2379229"/>
                  <a:gd name="connsiteY60" fmla="*/ 1260163 h 3671451"/>
                  <a:gd name="connsiteX61" fmla="*/ 992672 w 2379229"/>
                  <a:gd name="connsiteY61" fmla="*/ 1251212 h 3671451"/>
                  <a:gd name="connsiteX62" fmla="*/ 802566 w 2379229"/>
                  <a:gd name="connsiteY62" fmla="*/ 1297705 h 3671451"/>
                  <a:gd name="connsiteX63" fmla="*/ 612305 w 2379229"/>
                  <a:gd name="connsiteY63" fmla="*/ 1496824 h 3671451"/>
                  <a:gd name="connsiteX64" fmla="*/ 590270 w 2379229"/>
                  <a:gd name="connsiteY64" fmla="*/ 1627011 h 3671451"/>
                  <a:gd name="connsiteX65" fmla="*/ 567148 w 2379229"/>
                  <a:gd name="connsiteY65" fmla="*/ 2103473 h 3671451"/>
                  <a:gd name="connsiteX66" fmla="*/ 557234 w 2379229"/>
                  <a:gd name="connsiteY66" fmla="*/ 2305544 h 3671451"/>
                  <a:gd name="connsiteX67" fmla="*/ 540638 w 2379229"/>
                  <a:gd name="connsiteY67" fmla="*/ 2509790 h 3671451"/>
                  <a:gd name="connsiteX68" fmla="*/ 530755 w 2379229"/>
                  <a:gd name="connsiteY68" fmla="*/ 2520823 h 3671451"/>
                  <a:gd name="connsiteX69" fmla="*/ 327099 w 2379229"/>
                  <a:gd name="connsiteY69" fmla="*/ 2567596 h 3671451"/>
                  <a:gd name="connsiteX70" fmla="*/ 334092 w 2379229"/>
                  <a:gd name="connsiteY70" fmla="*/ 2573377 h 3671451"/>
                  <a:gd name="connsiteX71" fmla="*/ 335086 w 2379229"/>
                  <a:gd name="connsiteY71" fmla="*/ 2572910 h 3671451"/>
                  <a:gd name="connsiteX72" fmla="*/ 334434 w 2379229"/>
                  <a:gd name="connsiteY72" fmla="*/ 2573998 h 3671451"/>
                  <a:gd name="connsiteX73" fmla="*/ 235698 w 2379229"/>
                  <a:gd name="connsiteY73" fmla="*/ 2689454 h 3671451"/>
                  <a:gd name="connsiteX74" fmla="*/ 182772 w 2379229"/>
                  <a:gd name="connsiteY74" fmla="*/ 2728115 h 3671451"/>
                  <a:gd name="connsiteX75" fmla="*/ 150978 w 2379229"/>
                  <a:gd name="connsiteY75" fmla="*/ 2725567 h 3671451"/>
                  <a:gd name="connsiteX76" fmla="*/ 94851 w 2379229"/>
                  <a:gd name="connsiteY76" fmla="*/ 2697907 h 3671451"/>
                  <a:gd name="connsiteX77" fmla="*/ 14358 w 2379229"/>
                  <a:gd name="connsiteY77" fmla="*/ 2658593 h 3671451"/>
                  <a:gd name="connsiteX78" fmla="*/ 0 w 2379229"/>
                  <a:gd name="connsiteY78" fmla="*/ 2658282 h 3671451"/>
                  <a:gd name="connsiteX79" fmla="*/ 27411 w 2379229"/>
                  <a:gd name="connsiteY79" fmla="*/ 2682803 h 3671451"/>
                  <a:gd name="connsiteX80" fmla="*/ 216864 w 2379229"/>
                  <a:gd name="connsiteY80" fmla="*/ 2823868 h 3671451"/>
                  <a:gd name="connsiteX81" fmla="*/ 498496 w 2379229"/>
                  <a:gd name="connsiteY81" fmla="*/ 2898797 h 3671451"/>
                  <a:gd name="connsiteX82" fmla="*/ 710636 w 2379229"/>
                  <a:gd name="connsiteY82" fmla="*/ 2901656 h 3671451"/>
                  <a:gd name="connsiteX83" fmla="*/ 720737 w 2379229"/>
                  <a:gd name="connsiteY83" fmla="*/ 2912845 h 3671451"/>
                  <a:gd name="connsiteX84" fmla="*/ 695719 w 2379229"/>
                  <a:gd name="connsiteY84" fmla="*/ 3127223 h 3671451"/>
                  <a:gd name="connsiteX85" fmla="*/ 621302 w 2379229"/>
                  <a:gd name="connsiteY85" fmla="*/ 3566943 h 3671451"/>
                  <a:gd name="connsiteX86" fmla="*/ 2045854 w 2379229"/>
                  <a:gd name="connsiteY86" fmla="*/ 3635770 h 3671451"/>
                  <a:gd name="connsiteX87" fmla="*/ 1949324 w 2379229"/>
                  <a:gd name="connsiteY87" fmla="*/ 2907095 h 3671451"/>
                  <a:gd name="connsiteX88" fmla="*/ 1957418 w 2379229"/>
                  <a:gd name="connsiteY88" fmla="*/ 2902903 h 3671451"/>
                  <a:gd name="connsiteX89" fmla="*/ 2152576 w 2379229"/>
                  <a:gd name="connsiteY89" fmla="*/ 2889443 h 3671451"/>
                  <a:gd name="connsiteX90" fmla="*/ 2283074 w 2379229"/>
                  <a:gd name="connsiteY90" fmla="*/ 2816284 h 3671451"/>
                  <a:gd name="connsiteX91" fmla="*/ 2349519 w 2379229"/>
                  <a:gd name="connsiteY91" fmla="*/ 2654677 h 3671451"/>
                  <a:gd name="connsiteX92" fmla="*/ 2377210 w 2379229"/>
                  <a:gd name="connsiteY92" fmla="*/ 2361827 h 3671451"/>
                  <a:gd name="connsiteX93" fmla="*/ 2379230 w 2379229"/>
                  <a:gd name="connsiteY93" fmla="*/ 2312412 h 3671451"/>
                  <a:gd name="connsiteX94" fmla="*/ 2379168 w 2379229"/>
                  <a:gd name="connsiteY94" fmla="*/ 2192170 h 3671451"/>
                  <a:gd name="connsiteX0" fmla="*/ 2379168 w 2379231"/>
                  <a:gd name="connsiteY0" fmla="*/ 2192170 h 3671451"/>
                  <a:gd name="connsiteX1" fmla="*/ 2377894 w 2379231"/>
                  <a:gd name="connsiteY1" fmla="*/ 2142507 h 3671451"/>
                  <a:gd name="connsiteX2" fmla="*/ 2376993 w 2379231"/>
                  <a:gd name="connsiteY2" fmla="*/ 2092284 h 3671451"/>
                  <a:gd name="connsiteX3" fmla="*/ 2363194 w 2379231"/>
                  <a:gd name="connsiteY3" fmla="*/ 1890679 h 3671451"/>
                  <a:gd name="connsiteX4" fmla="*/ 2333421 w 2379231"/>
                  <a:gd name="connsiteY4" fmla="*/ 1653521 h 3671451"/>
                  <a:gd name="connsiteX5" fmla="*/ 2265577 w 2379231"/>
                  <a:gd name="connsiteY5" fmla="*/ 1442220 h 3671451"/>
                  <a:gd name="connsiteX6" fmla="*/ 2143439 w 2379231"/>
                  <a:gd name="connsiteY6" fmla="*/ 1310230 h 3671451"/>
                  <a:gd name="connsiteX7" fmla="*/ 1980154 w 2379231"/>
                  <a:gd name="connsiteY7" fmla="*/ 1241671 h 3671451"/>
                  <a:gd name="connsiteX8" fmla="*/ 1957435 w 2379231"/>
                  <a:gd name="connsiteY8" fmla="*/ 1224827 h 3671451"/>
                  <a:gd name="connsiteX9" fmla="*/ 1927942 w 2379231"/>
                  <a:gd name="connsiteY9" fmla="*/ 1178178 h 3671451"/>
                  <a:gd name="connsiteX10" fmla="*/ 1817117 w 2379231"/>
                  <a:gd name="connsiteY10" fmla="*/ 939870 h 3671451"/>
                  <a:gd name="connsiteX11" fmla="*/ 1692555 w 2379231"/>
                  <a:gd name="connsiteY11" fmla="*/ 451319 h 3671451"/>
                  <a:gd name="connsiteX12" fmla="*/ 1631828 w 2379231"/>
                  <a:gd name="connsiteY12" fmla="*/ 232839 h 3671451"/>
                  <a:gd name="connsiteX13" fmla="*/ 1564326 w 2379231"/>
                  <a:gd name="connsiteY13" fmla="*/ 101129 h 3671451"/>
                  <a:gd name="connsiteX14" fmla="*/ 1449678 w 2379231"/>
                  <a:gd name="connsiteY14" fmla="*/ 10318 h 3671451"/>
                  <a:gd name="connsiteX15" fmla="*/ 1394794 w 2379231"/>
                  <a:gd name="connsiteY15" fmla="*/ 0 h 3671451"/>
                  <a:gd name="connsiteX16" fmla="*/ 1345690 w 2379231"/>
                  <a:gd name="connsiteY16" fmla="*/ 0 h 3671451"/>
                  <a:gd name="connsiteX17" fmla="*/ 1337921 w 2379231"/>
                  <a:gd name="connsiteY17" fmla="*/ 2517 h 3671451"/>
                  <a:gd name="connsiteX18" fmla="*/ 1271848 w 2379231"/>
                  <a:gd name="connsiteY18" fmla="*/ 47861 h 3671451"/>
                  <a:gd name="connsiteX19" fmla="*/ 1248633 w 2379231"/>
                  <a:gd name="connsiteY19" fmla="*/ 90935 h 3671451"/>
                  <a:gd name="connsiteX20" fmla="*/ 1187346 w 2379231"/>
                  <a:gd name="connsiteY20" fmla="*/ 132704 h 3671451"/>
                  <a:gd name="connsiteX21" fmla="*/ 1066048 w 2379231"/>
                  <a:gd name="connsiteY21" fmla="*/ 135626 h 3671451"/>
                  <a:gd name="connsiteX22" fmla="*/ 903353 w 2379231"/>
                  <a:gd name="connsiteY22" fmla="*/ 186625 h 3671451"/>
                  <a:gd name="connsiteX23" fmla="*/ 683132 w 2379231"/>
                  <a:gd name="connsiteY23" fmla="*/ 459089 h 3671451"/>
                  <a:gd name="connsiteX24" fmla="*/ 668277 w 2379231"/>
                  <a:gd name="connsiteY24" fmla="*/ 618769 h 3671451"/>
                  <a:gd name="connsiteX25" fmla="*/ 676481 w 2379231"/>
                  <a:gd name="connsiteY25" fmla="*/ 614449 h 3671451"/>
                  <a:gd name="connsiteX26" fmla="*/ 728506 w 2379231"/>
                  <a:gd name="connsiteY26" fmla="*/ 587287 h 3671451"/>
                  <a:gd name="connsiteX27" fmla="*/ 814158 w 2379231"/>
                  <a:gd name="connsiteY27" fmla="*/ 586044 h 3671451"/>
                  <a:gd name="connsiteX28" fmla="*/ 1073911 w 2379231"/>
                  <a:gd name="connsiteY28" fmla="*/ 641674 h 3671451"/>
                  <a:gd name="connsiteX29" fmla="*/ 1242759 w 2379231"/>
                  <a:gd name="connsiteY29" fmla="*/ 704732 h 3671451"/>
                  <a:gd name="connsiteX30" fmla="*/ 1282881 w 2379231"/>
                  <a:gd name="connsiteY30" fmla="*/ 715205 h 3671451"/>
                  <a:gd name="connsiteX31" fmla="*/ 1316570 w 2379231"/>
                  <a:gd name="connsiteY31" fmla="*/ 697117 h 3671451"/>
                  <a:gd name="connsiteX32" fmla="*/ 1349668 w 2379231"/>
                  <a:gd name="connsiteY32" fmla="*/ 642606 h 3671451"/>
                  <a:gd name="connsiteX33" fmla="*/ 1401476 w 2379231"/>
                  <a:gd name="connsiteY33" fmla="*/ 601396 h 3671451"/>
                  <a:gd name="connsiteX34" fmla="*/ 1460431 w 2379231"/>
                  <a:gd name="connsiteY34" fmla="*/ 632754 h 3671451"/>
                  <a:gd name="connsiteX35" fmla="*/ 1462576 w 2379231"/>
                  <a:gd name="connsiteY35" fmla="*/ 643569 h 3671451"/>
                  <a:gd name="connsiteX36" fmla="*/ 1467268 w 2379231"/>
                  <a:gd name="connsiteY36" fmla="*/ 734038 h 3671451"/>
                  <a:gd name="connsiteX37" fmla="*/ 1482590 w 2379231"/>
                  <a:gd name="connsiteY37" fmla="*/ 835540 h 3671451"/>
                  <a:gd name="connsiteX38" fmla="*/ 1548787 w 2379231"/>
                  <a:gd name="connsiteY38" fmla="*/ 962371 h 3671451"/>
                  <a:gd name="connsiteX39" fmla="*/ 1558639 w 2379231"/>
                  <a:gd name="connsiteY39" fmla="*/ 990869 h 3671451"/>
                  <a:gd name="connsiteX40" fmla="*/ 1569547 w 2379231"/>
                  <a:gd name="connsiteY40" fmla="*/ 1087088 h 3671451"/>
                  <a:gd name="connsiteX41" fmla="*/ 1590525 w 2379231"/>
                  <a:gd name="connsiteY41" fmla="*/ 1268523 h 3671451"/>
                  <a:gd name="connsiteX42" fmla="*/ 1604666 w 2379231"/>
                  <a:gd name="connsiteY42" fmla="*/ 1376613 h 3671451"/>
                  <a:gd name="connsiteX43" fmla="*/ 1598295 w 2379231"/>
                  <a:gd name="connsiteY43" fmla="*/ 1389946 h 3671451"/>
                  <a:gd name="connsiteX44" fmla="*/ 1593229 w 2379231"/>
                  <a:gd name="connsiteY44" fmla="*/ 1395260 h 3671451"/>
                  <a:gd name="connsiteX45" fmla="*/ 1406106 w 2379231"/>
                  <a:gd name="connsiteY45" fmla="*/ 1670987 h 3671451"/>
                  <a:gd name="connsiteX46" fmla="*/ 1307309 w 2379231"/>
                  <a:gd name="connsiteY46" fmla="*/ 1858638 h 3671451"/>
                  <a:gd name="connsiteX47" fmla="*/ 1235331 w 2379231"/>
                  <a:gd name="connsiteY47" fmla="*/ 2011232 h 3671451"/>
                  <a:gd name="connsiteX48" fmla="*/ 1230576 w 2379231"/>
                  <a:gd name="connsiteY48" fmla="*/ 1993020 h 3671451"/>
                  <a:gd name="connsiteX49" fmla="*/ 1179328 w 2379231"/>
                  <a:gd name="connsiteY49" fmla="*/ 1733237 h 3671451"/>
                  <a:gd name="connsiteX50" fmla="*/ 1167332 w 2379231"/>
                  <a:gd name="connsiteY50" fmla="*/ 1617563 h 3671451"/>
                  <a:gd name="connsiteX51" fmla="*/ 1182156 w 2379231"/>
                  <a:gd name="connsiteY51" fmla="*/ 1453190 h 3671451"/>
                  <a:gd name="connsiteX52" fmla="*/ 1190827 w 2379231"/>
                  <a:gd name="connsiteY52" fmla="*/ 1425220 h 3671451"/>
                  <a:gd name="connsiteX53" fmla="*/ 1231819 w 2379231"/>
                  <a:gd name="connsiteY53" fmla="*/ 1302088 h 3671451"/>
                  <a:gd name="connsiteX54" fmla="*/ 1233094 w 2379231"/>
                  <a:gd name="connsiteY54" fmla="*/ 1271600 h 3671451"/>
                  <a:gd name="connsiteX55" fmla="*/ 1208977 w 2379231"/>
                  <a:gd name="connsiteY55" fmla="*/ 1251275 h 3671451"/>
                  <a:gd name="connsiteX56" fmla="*/ 1181628 w 2379231"/>
                  <a:gd name="connsiteY56" fmla="*/ 1257739 h 3671451"/>
                  <a:gd name="connsiteX57" fmla="*/ 1115151 w 2379231"/>
                  <a:gd name="connsiteY57" fmla="*/ 1286113 h 3671451"/>
                  <a:gd name="connsiteX58" fmla="*/ 1046189 w 2379231"/>
                  <a:gd name="connsiteY58" fmla="*/ 1305164 h 3671451"/>
                  <a:gd name="connsiteX59" fmla="*/ 1017690 w 2379231"/>
                  <a:gd name="connsiteY59" fmla="*/ 1289066 h 3671451"/>
                  <a:gd name="connsiteX60" fmla="*/ 1004513 w 2379231"/>
                  <a:gd name="connsiteY60" fmla="*/ 1260163 h 3671451"/>
                  <a:gd name="connsiteX61" fmla="*/ 992672 w 2379231"/>
                  <a:gd name="connsiteY61" fmla="*/ 1251212 h 3671451"/>
                  <a:gd name="connsiteX62" fmla="*/ 802566 w 2379231"/>
                  <a:gd name="connsiteY62" fmla="*/ 1297705 h 3671451"/>
                  <a:gd name="connsiteX63" fmla="*/ 612305 w 2379231"/>
                  <a:gd name="connsiteY63" fmla="*/ 1496824 h 3671451"/>
                  <a:gd name="connsiteX64" fmla="*/ 590270 w 2379231"/>
                  <a:gd name="connsiteY64" fmla="*/ 1627011 h 3671451"/>
                  <a:gd name="connsiteX65" fmla="*/ 567148 w 2379231"/>
                  <a:gd name="connsiteY65" fmla="*/ 2103473 h 3671451"/>
                  <a:gd name="connsiteX66" fmla="*/ 557234 w 2379231"/>
                  <a:gd name="connsiteY66" fmla="*/ 2305544 h 3671451"/>
                  <a:gd name="connsiteX67" fmla="*/ 540638 w 2379231"/>
                  <a:gd name="connsiteY67" fmla="*/ 2509790 h 3671451"/>
                  <a:gd name="connsiteX68" fmla="*/ 530755 w 2379231"/>
                  <a:gd name="connsiteY68" fmla="*/ 2520823 h 3671451"/>
                  <a:gd name="connsiteX69" fmla="*/ 327099 w 2379231"/>
                  <a:gd name="connsiteY69" fmla="*/ 2567596 h 3671451"/>
                  <a:gd name="connsiteX70" fmla="*/ 334092 w 2379231"/>
                  <a:gd name="connsiteY70" fmla="*/ 2573377 h 3671451"/>
                  <a:gd name="connsiteX71" fmla="*/ 335086 w 2379231"/>
                  <a:gd name="connsiteY71" fmla="*/ 2572910 h 3671451"/>
                  <a:gd name="connsiteX72" fmla="*/ 334434 w 2379231"/>
                  <a:gd name="connsiteY72" fmla="*/ 2573998 h 3671451"/>
                  <a:gd name="connsiteX73" fmla="*/ 235698 w 2379231"/>
                  <a:gd name="connsiteY73" fmla="*/ 2689454 h 3671451"/>
                  <a:gd name="connsiteX74" fmla="*/ 182772 w 2379231"/>
                  <a:gd name="connsiteY74" fmla="*/ 2728115 h 3671451"/>
                  <a:gd name="connsiteX75" fmla="*/ 150978 w 2379231"/>
                  <a:gd name="connsiteY75" fmla="*/ 2725567 h 3671451"/>
                  <a:gd name="connsiteX76" fmla="*/ 94851 w 2379231"/>
                  <a:gd name="connsiteY76" fmla="*/ 2697907 h 3671451"/>
                  <a:gd name="connsiteX77" fmla="*/ 14358 w 2379231"/>
                  <a:gd name="connsiteY77" fmla="*/ 2658593 h 3671451"/>
                  <a:gd name="connsiteX78" fmla="*/ 0 w 2379231"/>
                  <a:gd name="connsiteY78" fmla="*/ 2658282 h 3671451"/>
                  <a:gd name="connsiteX79" fmla="*/ 27411 w 2379231"/>
                  <a:gd name="connsiteY79" fmla="*/ 2682803 h 3671451"/>
                  <a:gd name="connsiteX80" fmla="*/ 216864 w 2379231"/>
                  <a:gd name="connsiteY80" fmla="*/ 2823868 h 3671451"/>
                  <a:gd name="connsiteX81" fmla="*/ 498496 w 2379231"/>
                  <a:gd name="connsiteY81" fmla="*/ 2898797 h 3671451"/>
                  <a:gd name="connsiteX82" fmla="*/ 710636 w 2379231"/>
                  <a:gd name="connsiteY82" fmla="*/ 2901656 h 3671451"/>
                  <a:gd name="connsiteX83" fmla="*/ 720737 w 2379231"/>
                  <a:gd name="connsiteY83" fmla="*/ 2912845 h 3671451"/>
                  <a:gd name="connsiteX84" fmla="*/ 695719 w 2379231"/>
                  <a:gd name="connsiteY84" fmla="*/ 3127223 h 3671451"/>
                  <a:gd name="connsiteX85" fmla="*/ 621302 w 2379231"/>
                  <a:gd name="connsiteY85" fmla="*/ 3566943 h 3671451"/>
                  <a:gd name="connsiteX86" fmla="*/ 2045854 w 2379231"/>
                  <a:gd name="connsiteY86" fmla="*/ 3635770 h 3671451"/>
                  <a:gd name="connsiteX87" fmla="*/ 1949324 w 2379231"/>
                  <a:gd name="connsiteY87" fmla="*/ 2907095 h 3671451"/>
                  <a:gd name="connsiteX88" fmla="*/ 2074503 w 2379231"/>
                  <a:gd name="connsiteY88" fmla="*/ 2902903 h 3671451"/>
                  <a:gd name="connsiteX89" fmla="*/ 2152576 w 2379231"/>
                  <a:gd name="connsiteY89" fmla="*/ 2889443 h 3671451"/>
                  <a:gd name="connsiteX90" fmla="*/ 2283074 w 2379231"/>
                  <a:gd name="connsiteY90" fmla="*/ 2816284 h 3671451"/>
                  <a:gd name="connsiteX91" fmla="*/ 2349519 w 2379231"/>
                  <a:gd name="connsiteY91" fmla="*/ 2654677 h 3671451"/>
                  <a:gd name="connsiteX92" fmla="*/ 2377210 w 2379231"/>
                  <a:gd name="connsiteY92" fmla="*/ 2361827 h 3671451"/>
                  <a:gd name="connsiteX93" fmla="*/ 2379230 w 2379231"/>
                  <a:gd name="connsiteY93" fmla="*/ 2312412 h 3671451"/>
                  <a:gd name="connsiteX94" fmla="*/ 2379168 w 2379231"/>
                  <a:gd name="connsiteY94" fmla="*/ 2192170 h 3671451"/>
                  <a:gd name="connsiteX0" fmla="*/ 2379168 w 2379229"/>
                  <a:gd name="connsiteY0" fmla="*/ 2192170 h 3671451"/>
                  <a:gd name="connsiteX1" fmla="*/ 2377894 w 2379229"/>
                  <a:gd name="connsiteY1" fmla="*/ 2142507 h 3671451"/>
                  <a:gd name="connsiteX2" fmla="*/ 2376993 w 2379229"/>
                  <a:gd name="connsiteY2" fmla="*/ 2092284 h 3671451"/>
                  <a:gd name="connsiteX3" fmla="*/ 2363194 w 2379229"/>
                  <a:gd name="connsiteY3" fmla="*/ 1890679 h 3671451"/>
                  <a:gd name="connsiteX4" fmla="*/ 2333421 w 2379229"/>
                  <a:gd name="connsiteY4" fmla="*/ 1653521 h 3671451"/>
                  <a:gd name="connsiteX5" fmla="*/ 2265577 w 2379229"/>
                  <a:gd name="connsiteY5" fmla="*/ 1442220 h 3671451"/>
                  <a:gd name="connsiteX6" fmla="*/ 2143439 w 2379229"/>
                  <a:gd name="connsiteY6" fmla="*/ 1310230 h 3671451"/>
                  <a:gd name="connsiteX7" fmla="*/ 1980154 w 2379229"/>
                  <a:gd name="connsiteY7" fmla="*/ 1241671 h 3671451"/>
                  <a:gd name="connsiteX8" fmla="*/ 1957435 w 2379229"/>
                  <a:gd name="connsiteY8" fmla="*/ 1224827 h 3671451"/>
                  <a:gd name="connsiteX9" fmla="*/ 1927942 w 2379229"/>
                  <a:gd name="connsiteY9" fmla="*/ 1178178 h 3671451"/>
                  <a:gd name="connsiteX10" fmla="*/ 1817117 w 2379229"/>
                  <a:gd name="connsiteY10" fmla="*/ 939870 h 3671451"/>
                  <a:gd name="connsiteX11" fmla="*/ 1692555 w 2379229"/>
                  <a:gd name="connsiteY11" fmla="*/ 451319 h 3671451"/>
                  <a:gd name="connsiteX12" fmla="*/ 1631828 w 2379229"/>
                  <a:gd name="connsiteY12" fmla="*/ 232839 h 3671451"/>
                  <a:gd name="connsiteX13" fmla="*/ 1564326 w 2379229"/>
                  <a:gd name="connsiteY13" fmla="*/ 101129 h 3671451"/>
                  <a:gd name="connsiteX14" fmla="*/ 1449678 w 2379229"/>
                  <a:gd name="connsiteY14" fmla="*/ 10318 h 3671451"/>
                  <a:gd name="connsiteX15" fmla="*/ 1394794 w 2379229"/>
                  <a:gd name="connsiteY15" fmla="*/ 0 h 3671451"/>
                  <a:gd name="connsiteX16" fmla="*/ 1345690 w 2379229"/>
                  <a:gd name="connsiteY16" fmla="*/ 0 h 3671451"/>
                  <a:gd name="connsiteX17" fmla="*/ 1337921 w 2379229"/>
                  <a:gd name="connsiteY17" fmla="*/ 2517 h 3671451"/>
                  <a:gd name="connsiteX18" fmla="*/ 1271848 w 2379229"/>
                  <a:gd name="connsiteY18" fmla="*/ 47861 h 3671451"/>
                  <a:gd name="connsiteX19" fmla="*/ 1248633 w 2379229"/>
                  <a:gd name="connsiteY19" fmla="*/ 90935 h 3671451"/>
                  <a:gd name="connsiteX20" fmla="*/ 1187346 w 2379229"/>
                  <a:gd name="connsiteY20" fmla="*/ 132704 h 3671451"/>
                  <a:gd name="connsiteX21" fmla="*/ 1066048 w 2379229"/>
                  <a:gd name="connsiteY21" fmla="*/ 135626 h 3671451"/>
                  <a:gd name="connsiteX22" fmla="*/ 903353 w 2379229"/>
                  <a:gd name="connsiteY22" fmla="*/ 186625 h 3671451"/>
                  <a:gd name="connsiteX23" fmla="*/ 683132 w 2379229"/>
                  <a:gd name="connsiteY23" fmla="*/ 459089 h 3671451"/>
                  <a:gd name="connsiteX24" fmla="*/ 668277 w 2379229"/>
                  <a:gd name="connsiteY24" fmla="*/ 618769 h 3671451"/>
                  <a:gd name="connsiteX25" fmla="*/ 676481 w 2379229"/>
                  <a:gd name="connsiteY25" fmla="*/ 614449 h 3671451"/>
                  <a:gd name="connsiteX26" fmla="*/ 728506 w 2379229"/>
                  <a:gd name="connsiteY26" fmla="*/ 587287 h 3671451"/>
                  <a:gd name="connsiteX27" fmla="*/ 814158 w 2379229"/>
                  <a:gd name="connsiteY27" fmla="*/ 586044 h 3671451"/>
                  <a:gd name="connsiteX28" fmla="*/ 1073911 w 2379229"/>
                  <a:gd name="connsiteY28" fmla="*/ 641674 h 3671451"/>
                  <a:gd name="connsiteX29" fmla="*/ 1242759 w 2379229"/>
                  <a:gd name="connsiteY29" fmla="*/ 704732 h 3671451"/>
                  <a:gd name="connsiteX30" fmla="*/ 1282881 w 2379229"/>
                  <a:gd name="connsiteY30" fmla="*/ 715205 h 3671451"/>
                  <a:gd name="connsiteX31" fmla="*/ 1316570 w 2379229"/>
                  <a:gd name="connsiteY31" fmla="*/ 697117 h 3671451"/>
                  <a:gd name="connsiteX32" fmla="*/ 1349668 w 2379229"/>
                  <a:gd name="connsiteY32" fmla="*/ 642606 h 3671451"/>
                  <a:gd name="connsiteX33" fmla="*/ 1401476 w 2379229"/>
                  <a:gd name="connsiteY33" fmla="*/ 601396 h 3671451"/>
                  <a:gd name="connsiteX34" fmla="*/ 1460431 w 2379229"/>
                  <a:gd name="connsiteY34" fmla="*/ 632754 h 3671451"/>
                  <a:gd name="connsiteX35" fmla="*/ 1462576 w 2379229"/>
                  <a:gd name="connsiteY35" fmla="*/ 643569 h 3671451"/>
                  <a:gd name="connsiteX36" fmla="*/ 1467268 w 2379229"/>
                  <a:gd name="connsiteY36" fmla="*/ 734038 h 3671451"/>
                  <a:gd name="connsiteX37" fmla="*/ 1482590 w 2379229"/>
                  <a:gd name="connsiteY37" fmla="*/ 835540 h 3671451"/>
                  <a:gd name="connsiteX38" fmla="*/ 1548787 w 2379229"/>
                  <a:gd name="connsiteY38" fmla="*/ 962371 h 3671451"/>
                  <a:gd name="connsiteX39" fmla="*/ 1558639 w 2379229"/>
                  <a:gd name="connsiteY39" fmla="*/ 990869 h 3671451"/>
                  <a:gd name="connsiteX40" fmla="*/ 1569547 w 2379229"/>
                  <a:gd name="connsiteY40" fmla="*/ 1087088 h 3671451"/>
                  <a:gd name="connsiteX41" fmla="*/ 1590525 w 2379229"/>
                  <a:gd name="connsiteY41" fmla="*/ 1268523 h 3671451"/>
                  <a:gd name="connsiteX42" fmla="*/ 1604666 w 2379229"/>
                  <a:gd name="connsiteY42" fmla="*/ 1376613 h 3671451"/>
                  <a:gd name="connsiteX43" fmla="*/ 1598295 w 2379229"/>
                  <a:gd name="connsiteY43" fmla="*/ 1389946 h 3671451"/>
                  <a:gd name="connsiteX44" fmla="*/ 1593229 w 2379229"/>
                  <a:gd name="connsiteY44" fmla="*/ 1395260 h 3671451"/>
                  <a:gd name="connsiteX45" fmla="*/ 1406106 w 2379229"/>
                  <a:gd name="connsiteY45" fmla="*/ 1670987 h 3671451"/>
                  <a:gd name="connsiteX46" fmla="*/ 1307309 w 2379229"/>
                  <a:gd name="connsiteY46" fmla="*/ 1858638 h 3671451"/>
                  <a:gd name="connsiteX47" fmla="*/ 1235331 w 2379229"/>
                  <a:gd name="connsiteY47" fmla="*/ 2011232 h 3671451"/>
                  <a:gd name="connsiteX48" fmla="*/ 1230576 w 2379229"/>
                  <a:gd name="connsiteY48" fmla="*/ 1993020 h 3671451"/>
                  <a:gd name="connsiteX49" fmla="*/ 1179328 w 2379229"/>
                  <a:gd name="connsiteY49" fmla="*/ 1733237 h 3671451"/>
                  <a:gd name="connsiteX50" fmla="*/ 1167332 w 2379229"/>
                  <a:gd name="connsiteY50" fmla="*/ 1617563 h 3671451"/>
                  <a:gd name="connsiteX51" fmla="*/ 1182156 w 2379229"/>
                  <a:gd name="connsiteY51" fmla="*/ 1453190 h 3671451"/>
                  <a:gd name="connsiteX52" fmla="*/ 1190827 w 2379229"/>
                  <a:gd name="connsiteY52" fmla="*/ 1425220 h 3671451"/>
                  <a:gd name="connsiteX53" fmla="*/ 1231819 w 2379229"/>
                  <a:gd name="connsiteY53" fmla="*/ 1302088 h 3671451"/>
                  <a:gd name="connsiteX54" fmla="*/ 1233094 w 2379229"/>
                  <a:gd name="connsiteY54" fmla="*/ 1271600 h 3671451"/>
                  <a:gd name="connsiteX55" fmla="*/ 1208977 w 2379229"/>
                  <a:gd name="connsiteY55" fmla="*/ 1251275 h 3671451"/>
                  <a:gd name="connsiteX56" fmla="*/ 1181628 w 2379229"/>
                  <a:gd name="connsiteY56" fmla="*/ 1257739 h 3671451"/>
                  <a:gd name="connsiteX57" fmla="*/ 1115151 w 2379229"/>
                  <a:gd name="connsiteY57" fmla="*/ 1286113 h 3671451"/>
                  <a:gd name="connsiteX58" fmla="*/ 1046189 w 2379229"/>
                  <a:gd name="connsiteY58" fmla="*/ 1305164 h 3671451"/>
                  <a:gd name="connsiteX59" fmla="*/ 1017690 w 2379229"/>
                  <a:gd name="connsiteY59" fmla="*/ 1289066 h 3671451"/>
                  <a:gd name="connsiteX60" fmla="*/ 1004513 w 2379229"/>
                  <a:gd name="connsiteY60" fmla="*/ 1260163 h 3671451"/>
                  <a:gd name="connsiteX61" fmla="*/ 992672 w 2379229"/>
                  <a:gd name="connsiteY61" fmla="*/ 1251212 h 3671451"/>
                  <a:gd name="connsiteX62" fmla="*/ 802566 w 2379229"/>
                  <a:gd name="connsiteY62" fmla="*/ 1297705 h 3671451"/>
                  <a:gd name="connsiteX63" fmla="*/ 612305 w 2379229"/>
                  <a:gd name="connsiteY63" fmla="*/ 1496824 h 3671451"/>
                  <a:gd name="connsiteX64" fmla="*/ 590270 w 2379229"/>
                  <a:gd name="connsiteY64" fmla="*/ 1627011 h 3671451"/>
                  <a:gd name="connsiteX65" fmla="*/ 567148 w 2379229"/>
                  <a:gd name="connsiteY65" fmla="*/ 2103473 h 3671451"/>
                  <a:gd name="connsiteX66" fmla="*/ 557234 w 2379229"/>
                  <a:gd name="connsiteY66" fmla="*/ 2305544 h 3671451"/>
                  <a:gd name="connsiteX67" fmla="*/ 540638 w 2379229"/>
                  <a:gd name="connsiteY67" fmla="*/ 2509790 h 3671451"/>
                  <a:gd name="connsiteX68" fmla="*/ 530755 w 2379229"/>
                  <a:gd name="connsiteY68" fmla="*/ 2520823 h 3671451"/>
                  <a:gd name="connsiteX69" fmla="*/ 327099 w 2379229"/>
                  <a:gd name="connsiteY69" fmla="*/ 2567596 h 3671451"/>
                  <a:gd name="connsiteX70" fmla="*/ 334092 w 2379229"/>
                  <a:gd name="connsiteY70" fmla="*/ 2573377 h 3671451"/>
                  <a:gd name="connsiteX71" fmla="*/ 335086 w 2379229"/>
                  <a:gd name="connsiteY71" fmla="*/ 2572910 h 3671451"/>
                  <a:gd name="connsiteX72" fmla="*/ 334434 w 2379229"/>
                  <a:gd name="connsiteY72" fmla="*/ 2573998 h 3671451"/>
                  <a:gd name="connsiteX73" fmla="*/ 235698 w 2379229"/>
                  <a:gd name="connsiteY73" fmla="*/ 2689454 h 3671451"/>
                  <a:gd name="connsiteX74" fmla="*/ 182772 w 2379229"/>
                  <a:gd name="connsiteY74" fmla="*/ 2728115 h 3671451"/>
                  <a:gd name="connsiteX75" fmla="*/ 150978 w 2379229"/>
                  <a:gd name="connsiteY75" fmla="*/ 2725567 h 3671451"/>
                  <a:gd name="connsiteX76" fmla="*/ 94851 w 2379229"/>
                  <a:gd name="connsiteY76" fmla="*/ 2697907 h 3671451"/>
                  <a:gd name="connsiteX77" fmla="*/ 14358 w 2379229"/>
                  <a:gd name="connsiteY77" fmla="*/ 2658593 h 3671451"/>
                  <a:gd name="connsiteX78" fmla="*/ 0 w 2379229"/>
                  <a:gd name="connsiteY78" fmla="*/ 2658282 h 3671451"/>
                  <a:gd name="connsiteX79" fmla="*/ 27411 w 2379229"/>
                  <a:gd name="connsiteY79" fmla="*/ 2682803 h 3671451"/>
                  <a:gd name="connsiteX80" fmla="*/ 216864 w 2379229"/>
                  <a:gd name="connsiteY80" fmla="*/ 2823868 h 3671451"/>
                  <a:gd name="connsiteX81" fmla="*/ 498496 w 2379229"/>
                  <a:gd name="connsiteY81" fmla="*/ 2898797 h 3671451"/>
                  <a:gd name="connsiteX82" fmla="*/ 710636 w 2379229"/>
                  <a:gd name="connsiteY82" fmla="*/ 2901656 h 3671451"/>
                  <a:gd name="connsiteX83" fmla="*/ 720737 w 2379229"/>
                  <a:gd name="connsiteY83" fmla="*/ 2912845 h 3671451"/>
                  <a:gd name="connsiteX84" fmla="*/ 695719 w 2379229"/>
                  <a:gd name="connsiteY84" fmla="*/ 3127223 h 3671451"/>
                  <a:gd name="connsiteX85" fmla="*/ 621302 w 2379229"/>
                  <a:gd name="connsiteY85" fmla="*/ 3566943 h 3671451"/>
                  <a:gd name="connsiteX86" fmla="*/ 2045854 w 2379229"/>
                  <a:gd name="connsiteY86" fmla="*/ 3635770 h 3671451"/>
                  <a:gd name="connsiteX87" fmla="*/ 1949324 w 2379229"/>
                  <a:gd name="connsiteY87" fmla="*/ 2907095 h 3671451"/>
                  <a:gd name="connsiteX88" fmla="*/ 2152576 w 2379229"/>
                  <a:gd name="connsiteY88" fmla="*/ 2889443 h 3671451"/>
                  <a:gd name="connsiteX89" fmla="*/ 2283074 w 2379229"/>
                  <a:gd name="connsiteY89" fmla="*/ 2816284 h 3671451"/>
                  <a:gd name="connsiteX90" fmla="*/ 2349519 w 2379229"/>
                  <a:gd name="connsiteY90" fmla="*/ 2654677 h 3671451"/>
                  <a:gd name="connsiteX91" fmla="*/ 2377210 w 2379229"/>
                  <a:gd name="connsiteY91" fmla="*/ 2361827 h 3671451"/>
                  <a:gd name="connsiteX92" fmla="*/ 2379230 w 2379229"/>
                  <a:gd name="connsiteY92" fmla="*/ 2312412 h 3671451"/>
                  <a:gd name="connsiteX93" fmla="*/ 2379168 w 2379229"/>
                  <a:gd name="connsiteY93" fmla="*/ 2192170 h 3671451"/>
                  <a:gd name="connsiteX0" fmla="*/ 2379168 w 2379231"/>
                  <a:gd name="connsiteY0" fmla="*/ 2192170 h 3671451"/>
                  <a:gd name="connsiteX1" fmla="*/ 2377894 w 2379231"/>
                  <a:gd name="connsiteY1" fmla="*/ 2142507 h 3671451"/>
                  <a:gd name="connsiteX2" fmla="*/ 2376993 w 2379231"/>
                  <a:gd name="connsiteY2" fmla="*/ 2092284 h 3671451"/>
                  <a:gd name="connsiteX3" fmla="*/ 2363194 w 2379231"/>
                  <a:gd name="connsiteY3" fmla="*/ 1890679 h 3671451"/>
                  <a:gd name="connsiteX4" fmla="*/ 2333421 w 2379231"/>
                  <a:gd name="connsiteY4" fmla="*/ 1653521 h 3671451"/>
                  <a:gd name="connsiteX5" fmla="*/ 2265577 w 2379231"/>
                  <a:gd name="connsiteY5" fmla="*/ 1442220 h 3671451"/>
                  <a:gd name="connsiteX6" fmla="*/ 2143439 w 2379231"/>
                  <a:gd name="connsiteY6" fmla="*/ 1310230 h 3671451"/>
                  <a:gd name="connsiteX7" fmla="*/ 1980154 w 2379231"/>
                  <a:gd name="connsiteY7" fmla="*/ 1241671 h 3671451"/>
                  <a:gd name="connsiteX8" fmla="*/ 1957435 w 2379231"/>
                  <a:gd name="connsiteY8" fmla="*/ 1224827 h 3671451"/>
                  <a:gd name="connsiteX9" fmla="*/ 1927942 w 2379231"/>
                  <a:gd name="connsiteY9" fmla="*/ 1178178 h 3671451"/>
                  <a:gd name="connsiteX10" fmla="*/ 1817117 w 2379231"/>
                  <a:gd name="connsiteY10" fmla="*/ 939870 h 3671451"/>
                  <a:gd name="connsiteX11" fmla="*/ 1692555 w 2379231"/>
                  <a:gd name="connsiteY11" fmla="*/ 451319 h 3671451"/>
                  <a:gd name="connsiteX12" fmla="*/ 1631828 w 2379231"/>
                  <a:gd name="connsiteY12" fmla="*/ 232839 h 3671451"/>
                  <a:gd name="connsiteX13" fmla="*/ 1564326 w 2379231"/>
                  <a:gd name="connsiteY13" fmla="*/ 101129 h 3671451"/>
                  <a:gd name="connsiteX14" fmla="*/ 1449678 w 2379231"/>
                  <a:gd name="connsiteY14" fmla="*/ 10318 h 3671451"/>
                  <a:gd name="connsiteX15" fmla="*/ 1394794 w 2379231"/>
                  <a:gd name="connsiteY15" fmla="*/ 0 h 3671451"/>
                  <a:gd name="connsiteX16" fmla="*/ 1345690 w 2379231"/>
                  <a:gd name="connsiteY16" fmla="*/ 0 h 3671451"/>
                  <a:gd name="connsiteX17" fmla="*/ 1337921 w 2379231"/>
                  <a:gd name="connsiteY17" fmla="*/ 2517 h 3671451"/>
                  <a:gd name="connsiteX18" fmla="*/ 1271848 w 2379231"/>
                  <a:gd name="connsiteY18" fmla="*/ 47861 h 3671451"/>
                  <a:gd name="connsiteX19" fmla="*/ 1248633 w 2379231"/>
                  <a:gd name="connsiteY19" fmla="*/ 90935 h 3671451"/>
                  <a:gd name="connsiteX20" fmla="*/ 1187346 w 2379231"/>
                  <a:gd name="connsiteY20" fmla="*/ 132704 h 3671451"/>
                  <a:gd name="connsiteX21" fmla="*/ 1066048 w 2379231"/>
                  <a:gd name="connsiteY21" fmla="*/ 135626 h 3671451"/>
                  <a:gd name="connsiteX22" fmla="*/ 903353 w 2379231"/>
                  <a:gd name="connsiteY22" fmla="*/ 186625 h 3671451"/>
                  <a:gd name="connsiteX23" fmla="*/ 683132 w 2379231"/>
                  <a:gd name="connsiteY23" fmla="*/ 459089 h 3671451"/>
                  <a:gd name="connsiteX24" fmla="*/ 668277 w 2379231"/>
                  <a:gd name="connsiteY24" fmla="*/ 618769 h 3671451"/>
                  <a:gd name="connsiteX25" fmla="*/ 676481 w 2379231"/>
                  <a:gd name="connsiteY25" fmla="*/ 614449 h 3671451"/>
                  <a:gd name="connsiteX26" fmla="*/ 728506 w 2379231"/>
                  <a:gd name="connsiteY26" fmla="*/ 587287 h 3671451"/>
                  <a:gd name="connsiteX27" fmla="*/ 814158 w 2379231"/>
                  <a:gd name="connsiteY27" fmla="*/ 586044 h 3671451"/>
                  <a:gd name="connsiteX28" fmla="*/ 1073911 w 2379231"/>
                  <a:gd name="connsiteY28" fmla="*/ 641674 h 3671451"/>
                  <a:gd name="connsiteX29" fmla="*/ 1242759 w 2379231"/>
                  <a:gd name="connsiteY29" fmla="*/ 704732 h 3671451"/>
                  <a:gd name="connsiteX30" fmla="*/ 1282881 w 2379231"/>
                  <a:gd name="connsiteY30" fmla="*/ 715205 h 3671451"/>
                  <a:gd name="connsiteX31" fmla="*/ 1316570 w 2379231"/>
                  <a:gd name="connsiteY31" fmla="*/ 697117 h 3671451"/>
                  <a:gd name="connsiteX32" fmla="*/ 1349668 w 2379231"/>
                  <a:gd name="connsiteY32" fmla="*/ 642606 h 3671451"/>
                  <a:gd name="connsiteX33" fmla="*/ 1401476 w 2379231"/>
                  <a:gd name="connsiteY33" fmla="*/ 601396 h 3671451"/>
                  <a:gd name="connsiteX34" fmla="*/ 1460431 w 2379231"/>
                  <a:gd name="connsiteY34" fmla="*/ 632754 h 3671451"/>
                  <a:gd name="connsiteX35" fmla="*/ 1462576 w 2379231"/>
                  <a:gd name="connsiteY35" fmla="*/ 643569 h 3671451"/>
                  <a:gd name="connsiteX36" fmla="*/ 1467268 w 2379231"/>
                  <a:gd name="connsiteY36" fmla="*/ 734038 h 3671451"/>
                  <a:gd name="connsiteX37" fmla="*/ 1482590 w 2379231"/>
                  <a:gd name="connsiteY37" fmla="*/ 835540 h 3671451"/>
                  <a:gd name="connsiteX38" fmla="*/ 1548787 w 2379231"/>
                  <a:gd name="connsiteY38" fmla="*/ 962371 h 3671451"/>
                  <a:gd name="connsiteX39" fmla="*/ 1558639 w 2379231"/>
                  <a:gd name="connsiteY39" fmla="*/ 990869 h 3671451"/>
                  <a:gd name="connsiteX40" fmla="*/ 1569547 w 2379231"/>
                  <a:gd name="connsiteY40" fmla="*/ 1087088 h 3671451"/>
                  <a:gd name="connsiteX41" fmla="*/ 1590525 w 2379231"/>
                  <a:gd name="connsiteY41" fmla="*/ 1268523 h 3671451"/>
                  <a:gd name="connsiteX42" fmla="*/ 1604666 w 2379231"/>
                  <a:gd name="connsiteY42" fmla="*/ 1376613 h 3671451"/>
                  <a:gd name="connsiteX43" fmla="*/ 1598295 w 2379231"/>
                  <a:gd name="connsiteY43" fmla="*/ 1389946 h 3671451"/>
                  <a:gd name="connsiteX44" fmla="*/ 1593229 w 2379231"/>
                  <a:gd name="connsiteY44" fmla="*/ 1395260 h 3671451"/>
                  <a:gd name="connsiteX45" fmla="*/ 1406106 w 2379231"/>
                  <a:gd name="connsiteY45" fmla="*/ 1670987 h 3671451"/>
                  <a:gd name="connsiteX46" fmla="*/ 1307309 w 2379231"/>
                  <a:gd name="connsiteY46" fmla="*/ 1858638 h 3671451"/>
                  <a:gd name="connsiteX47" fmla="*/ 1235331 w 2379231"/>
                  <a:gd name="connsiteY47" fmla="*/ 2011232 h 3671451"/>
                  <a:gd name="connsiteX48" fmla="*/ 1230576 w 2379231"/>
                  <a:gd name="connsiteY48" fmla="*/ 1993020 h 3671451"/>
                  <a:gd name="connsiteX49" fmla="*/ 1179328 w 2379231"/>
                  <a:gd name="connsiteY49" fmla="*/ 1733237 h 3671451"/>
                  <a:gd name="connsiteX50" fmla="*/ 1167332 w 2379231"/>
                  <a:gd name="connsiteY50" fmla="*/ 1617563 h 3671451"/>
                  <a:gd name="connsiteX51" fmla="*/ 1182156 w 2379231"/>
                  <a:gd name="connsiteY51" fmla="*/ 1453190 h 3671451"/>
                  <a:gd name="connsiteX52" fmla="*/ 1190827 w 2379231"/>
                  <a:gd name="connsiteY52" fmla="*/ 1425220 h 3671451"/>
                  <a:gd name="connsiteX53" fmla="*/ 1231819 w 2379231"/>
                  <a:gd name="connsiteY53" fmla="*/ 1302088 h 3671451"/>
                  <a:gd name="connsiteX54" fmla="*/ 1233094 w 2379231"/>
                  <a:gd name="connsiteY54" fmla="*/ 1271600 h 3671451"/>
                  <a:gd name="connsiteX55" fmla="*/ 1208977 w 2379231"/>
                  <a:gd name="connsiteY55" fmla="*/ 1251275 h 3671451"/>
                  <a:gd name="connsiteX56" fmla="*/ 1181628 w 2379231"/>
                  <a:gd name="connsiteY56" fmla="*/ 1257739 h 3671451"/>
                  <a:gd name="connsiteX57" fmla="*/ 1115151 w 2379231"/>
                  <a:gd name="connsiteY57" fmla="*/ 1286113 h 3671451"/>
                  <a:gd name="connsiteX58" fmla="*/ 1046189 w 2379231"/>
                  <a:gd name="connsiteY58" fmla="*/ 1305164 h 3671451"/>
                  <a:gd name="connsiteX59" fmla="*/ 1017690 w 2379231"/>
                  <a:gd name="connsiteY59" fmla="*/ 1289066 h 3671451"/>
                  <a:gd name="connsiteX60" fmla="*/ 1004513 w 2379231"/>
                  <a:gd name="connsiteY60" fmla="*/ 1260163 h 3671451"/>
                  <a:gd name="connsiteX61" fmla="*/ 992672 w 2379231"/>
                  <a:gd name="connsiteY61" fmla="*/ 1251212 h 3671451"/>
                  <a:gd name="connsiteX62" fmla="*/ 802566 w 2379231"/>
                  <a:gd name="connsiteY62" fmla="*/ 1297705 h 3671451"/>
                  <a:gd name="connsiteX63" fmla="*/ 612305 w 2379231"/>
                  <a:gd name="connsiteY63" fmla="*/ 1496824 h 3671451"/>
                  <a:gd name="connsiteX64" fmla="*/ 590270 w 2379231"/>
                  <a:gd name="connsiteY64" fmla="*/ 1627011 h 3671451"/>
                  <a:gd name="connsiteX65" fmla="*/ 567148 w 2379231"/>
                  <a:gd name="connsiteY65" fmla="*/ 2103473 h 3671451"/>
                  <a:gd name="connsiteX66" fmla="*/ 557234 w 2379231"/>
                  <a:gd name="connsiteY66" fmla="*/ 2305544 h 3671451"/>
                  <a:gd name="connsiteX67" fmla="*/ 540638 w 2379231"/>
                  <a:gd name="connsiteY67" fmla="*/ 2509790 h 3671451"/>
                  <a:gd name="connsiteX68" fmla="*/ 530755 w 2379231"/>
                  <a:gd name="connsiteY68" fmla="*/ 2520823 h 3671451"/>
                  <a:gd name="connsiteX69" fmla="*/ 327099 w 2379231"/>
                  <a:gd name="connsiteY69" fmla="*/ 2567596 h 3671451"/>
                  <a:gd name="connsiteX70" fmla="*/ 334092 w 2379231"/>
                  <a:gd name="connsiteY70" fmla="*/ 2573377 h 3671451"/>
                  <a:gd name="connsiteX71" fmla="*/ 335086 w 2379231"/>
                  <a:gd name="connsiteY71" fmla="*/ 2572910 h 3671451"/>
                  <a:gd name="connsiteX72" fmla="*/ 334434 w 2379231"/>
                  <a:gd name="connsiteY72" fmla="*/ 2573998 h 3671451"/>
                  <a:gd name="connsiteX73" fmla="*/ 235698 w 2379231"/>
                  <a:gd name="connsiteY73" fmla="*/ 2689454 h 3671451"/>
                  <a:gd name="connsiteX74" fmla="*/ 182772 w 2379231"/>
                  <a:gd name="connsiteY74" fmla="*/ 2728115 h 3671451"/>
                  <a:gd name="connsiteX75" fmla="*/ 150978 w 2379231"/>
                  <a:gd name="connsiteY75" fmla="*/ 2725567 h 3671451"/>
                  <a:gd name="connsiteX76" fmla="*/ 94851 w 2379231"/>
                  <a:gd name="connsiteY76" fmla="*/ 2697907 h 3671451"/>
                  <a:gd name="connsiteX77" fmla="*/ 14358 w 2379231"/>
                  <a:gd name="connsiteY77" fmla="*/ 2658593 h 3671451"/>
                  <a:gd name="connsiteX78" fmla="*/ 0 w 2379231"/>
                  <a:gd name="connsiteY78" fmla="*/ 2658282 h 3671451"/>
                  <a:gd name="connsiteX79" fmla="*/ 27411 w 2379231"/>
                  <a:gd name="connsiteY79" fmla="*/ 2682803 h 3671451"/>
                  <a:gd name="connsiteX80" fmla="*/ 216864 w 2379231"/>
                  <a:gd name="connsiteY80" fmla="*/ 2823868 h 3671451"/>
                  <a:gd name="connsiteX81" fmla="*/ 498496 w 2379231"/>
                  <a:gd name="connsiteY81" fmla="*/ 2898797 h 3671451"/>
                  <a:gd name="connsiteX82" fmla="*/ 710636 w 2379231"/>
                  <a:gd name="connsiteY82" fmla="*/ 2901656 h 3671451"/>
                  <a:gd name="connsiteX83" fmla="*/ 720737 w 2379231"/>
                  <a:gd name="connsiteY83" fmla="*/ 2912845 h 3671451"/>
                  <a:gd name="connsiteX84" fmla="*/ 695719 w 2379231"/>
                  <a:gd name="connsiteY84" fmla="*/ 3127223 h 3671451"/>
                  <a:gd name="connsiteX85" fmla="*/ 621302 w 2379231"/>
                  <a:gd name="connsiteY85" fmla="*/ 3566943 h 3671451"/>
                  <a:gd name="connsiteX86" fmla="*/ 2045854 w 2379231"/>
                  <a:gd name="connsiteY86" fmla="*/ 3635770 h 3671451"/>
                  <a:gd name="connsiteX87" fmla="*/ 1949324 w 2379231"/>
                  <a:gd name="connsiteY87" fmla="*/ 2907095 h 3671451"/>
                  <a:gd name="connsiteX88" fmla="*/ 2152576 w 2379231"/>
                  <a:gd name="connsiteY88" fmla="*/ 2889443 h 3671451"/>
                  <a:gd name="connsiteX89" fmla="*/ 2283074 w 2379231"/>
                  <a:gd name="connsiteY89" fmla="*/ 2816284 h 3671451"/>
                  <a:gd name="connsiteX90" fmla="*/ 2349519 w 2379231"/>
                  <a:gd name="connsiteY90" fmla="*/ 2654677 h 3671451"/>
                  <a:gd name="connsiteX91" fmla="*/ 2377210 w 2379231"/>
                  <a:gd name="connsiteY91" fmla="*/ 2361827 h 3671451"/>
                  <a:gd name="connsiteX92" fmla="*/ 2379230 w 2379231"/>
                  <a:gd name="connsiteY92" fmla="*/ 2312412 h 3671451"/>
                  <a:gd name="connsiteX93" fmla="*/ 2379168 w 2379231"/>
                  <a:gd name="connsiteY93" fmla="*/ 2192170 h 3671451"/>
                  <a:gd name="connsiteX0" fmla="*/ 2379168 w 2379229"/>
                  <a:gd name="connsiteY0" fmla="*/ 2192170 h 3671451"/>
                  <a:gd name="connsiteX1" fmla="*/ 2377894 w 2379229"/>
                  <a:gd name="connsiteY1" fmla="*/ 2142507 h 3671451"/>
                  <a:gd name="connsiteX2" fmla="*/ 2376993 w 2379229"/>
                  <a:gd name="connsiteY2" fmla="*/ 2092284 h 3671451"/>
                  <a:gd name="connsiteX3" fmla="*/ 2363194 w 2379229"/>
                  <a:gd name="connsiteY3" fmla="*/ 1890679 h 3671451"/>
                  <a:gd name="connsiteX4" fmla="*/ 2333421 w 2379229"/>
                  <a:gd name="connsiteY4" fmla="*/ 1653521 h 3671451"/>
                  <a:gd name="connsiteX5" fmla="*/ 2265577 w 2379229"/>
                  <a:gd name="connsiteY5" fmla="*/ 1442220 h 3671451"/>
                  <a:gd name="connsiteX6" fmla="*/ 2143439 w 2379229"/>
                  <a:gd name="connsiteY6" fmla="*/ 1310230 h 3671451"/>
                  <a:gd name="connsiteX7" fmla="*/ 1980154 w 2379229"/>
                  <a:gd name="connsiteY7" fmla="*/ 1241671 h 3671451"/>
                  <a:gd name="connsiteX8" fmla="*/ 1957435 w 2379229"/>
                  <a:gd name="connsiteY8" fmla="*/ 1224827 h 3671451"/>
                  <a:gd name="connsiteX9" fmla="*/ 1927942 w 2379229"/>
                  <a:gd name="connsiteY9" fmla="*/ 1178178 h 3671451"/>
                  <a:gd name="connsiteX10" fmla="*/ 1817117 w 2379229"/>
                  <a:gd name="connsiteY10" fmla="*/ 939870 h 3671451"/>
                  <a:gd name="connsiteX11" fmla="*/ 1692555 w 2379229"/>
                  <a:gd name="connsiteY11" fmla="*/ 451319 h 3671451"/>
                  <a:gd name="connsiteX12" fmla="*/ 1631828 w 2379229"/>
                  <a:gd name="connsiteY12" fmla="*/ 232839 h 3671451"/>
                  <a:gd name="connsiteX13" fmla="*/ 1564326 w 2379229"/>
                  <a:gd name="connsiteY13" fmla="*/ 101129 h 3671451"/>
                  <a:gd name="connsiteX14" fmla="*/ 1449678 w 2379229"/>
                  <a:gd name="connsiteY14" fmla="*/ 10318 h 3671451"/>
                  <a:gd name="connsiteX15" fmla="*/ 1394794 w 2379229"/>
                  <a:gd name="connsiteY15" fmla="*/ 0 h 3671451"/>
                  <a:gd name="connsiteX16" fmla="*/ 1345690 w 2379229"/>
                  <a:gd name="connsiteY16" fmla="*/ 0 h 3671451"/>
                  <a:gd name="connsiteX17" fmla="*/ 1337921 w 2379229"/>
                  <a:gd name="connsiteY17" fmla="*/ 2517 h 3671451"/>
                  <a:gd name="connsiteX18" fmla="*/ 1271848 w 2379229"/>
                  <a:gd name="connsiteY18" fmla="*/ 47861 h 3671451"/>
                  <a:gd name="connsiteX19" fmla="*/ 1248633 w 2379229"/>
                  <a:gd name="connsiteY19" fmla="*/ 90935 h 3671451"/>
                  <a:gd name="connsiteX20" fmla="*/ 1187346 w 2379229"/>
                  <a:gd name="connsiteY20" fmla="*/ 132704 h 3671451"/>
                  <a:gd name="connsiteX21" fmla="*/ 1066048 w 2379229"/>
                  <a:gd name="connsiteY21" fmla="*/ 135626 h 3671451"/>
                  <a:gd name="connsiteX22" fmla="*/ 903353 w 2379229"/>
                  <a:gd name="connsiteY22" fmla="*/ 186625 h 3671451"/>
                  <a:gd name="connsiteX23" fmla="*/ 683132 w 2379229"/>
                  <a:gd name="connsiteY23" fmla="*/ 459089 h 3671451"/>
                  <a:gd name="connsiteX24" fmla="*/ 668277 w 2379229"/>
                  <a:gd name="connsiteY24" fmla="*/ 618769 h 3671451"/>
                  <a:gd name="connsiteX25" fmla="*/ 676481 w 2379229"/>
                  <a:gd name="connsiteY25" fmla="*/ 614449 h 3671451"/>
                  <a:gd name="connsiteX26" fmla="*/ 728506 w 2379229"/>
                  <a:gd name="connsiteY26" fmla="*/ 587287 h 3671451"/>
                  <a:gd name="connsiteX27" fmla="*/ 814158 w 2379229"/>
                  <a:gd name="connsiteY27" fmla="*/ 586044 h 3671451"/>
                  <a:gd name="connsiteX28" fmla="*/ 1073911 w 2379229"/>
                  <a:gd name="connsiteY28" fmla="*/ 641674 h 3671451"/>
                  <a:gd name="connsiteX29" fmla="*/ 1242759 w 2379229"/>
                  <a:gd name="connsiteY29" fmla="*/ 704732 h 3671451"/>
                  <a:gd name="connsiteX30" fmla="*/ 1282881 w 2379229"/>
                  <a:gd name="connsiteY30" fmla="*/ 715205 h 3671451"/>
                  <a:gd name="connsiteX31" fmla="*/ 1316570 w 2379229"/>
                  <a:gd name="connsiteY31" fmla="*/ 697117 h 3671451"/>
                  <a:gd name="connsiteX32" fmla="*/ 1349668 w 2379229"/>
                  <a:gd name="connsiteY32" fmla="*/ 642606 h 3671451"/>
                  <a:gd name="connsiteX33" fmla="*/ 1401476 w 2379229"/>
                  <a:gd name="connsiteY33" fmla="*/ 601396 h 3671451"/>
                  <a:gd name="connsiteX34" fmla="*/ 1460431 w 2379229"/>
                  <a:gd name="connsiteY34" fmla="*/ 632754 h 3671451"/>
                  <a:gd name="connsiteX35" fmla="*/ 1462576 w 2379229"/>
                  <a:gd name="connsiteY35" fmla="*/ 643569 h 3671451"/>
                  <a:gd name="connsiteX36" fmla="*/ 1467268 w 2379229"/>
                  <a:gd name="connsiteY36" fmla="*/ 734038 h 3671451"/>
                  <a:gd name="connsiteX37" fmla="*/ 1482590 w 2379229"/>
                  <a:gd name="connsiteY37" fmla="*/ 835540 h 3671451"/>
                  <a:gd name="connsiteX38" fmla="*/ 1548787 w 2379229"/>
                  <a:gd name="connsiteY38" fmla="*/ 962371 h 3671451"/>
                  <a:gd name="connsiteX39" fmla="*/ 1558639 w 2379229"/>
                  <a:gd name="connsiteY39" fmla="*/ 990869 h 3671451"/>
                  <a:gd name="connsiteX40" fmla="*/ 1569547 w 2379229"/>
                  <a:gd name="connsiteY40" fmla="*/ 1087088 h 3671451"/>
                  <a:gd name="connsiteX41" fmla="*/ 1590525 w 2379229"/>
                  <a:gd name="connsiteY41" fmla="*/ 1268523 h 3671451"/>
                  <a:gd name="connsiteX42" fmla="*/ 1604666 w 2379229"/>
                  <a:gd name="connsiteY42" fmla="*/ 1376613 h 3671451"/>
                  <a:gd name="connsiteX43" fmla="*/ 1598295 w 2379229"/>
                  <a:gd name="connsiteY43" fmla="*/ 1389946 h 3671451"/>
                  <a:gd name="connsiteX44" fmla="*/ 1593229 w 2379229"/>
                  <a:gd name="connsiteY44" fmla="*/ 1395260 h 3671451"/>
                  <a:gd name="connsiteX45" fmla="*/ 1406106 w 2379229"/>
                  <a:gd name="connsiteY45" fmla="*/ 1670987 h 3671451"/>
                  <a:gd name="connsiteX46" fmla="*/ 1307309 w 2379229"/>
                  <a:gd name="connsiteY46" fmla="*/ 1858638 h 3671451"/>
                  <a:gd name="connsiteX47" fmla="*/ 1235331 w 2379229"/>
                  <a:gd name="connsiteY47" fmla="*/ 2011232 h 3671451"/>
                  <a:gd name="connsiteX48" fmla="*/ 1230576 w 2379229"/>
                  <a:gd name="connsiteY48" fmla="*/ 1993020 h 3671451"/>
                  <a:gd name="connsiteX49" fmla="*/ 1179328 w 2379229"/>
                  <a:gd name="connsiteY49" fmla="*/ 1733237 h 3671451"/>
                  <a:gd name="connsiteX50" fmla="*/ 1167332 w 2379229"/>
                  <a:gd name="connsiteY50" fmla="*/ 1617563 h 3671451"/>
                  <a:gd name="connsiteX51" fmla="*/ 1182156 w 2379229"/>
                  <a:gd name="connsiteY51" fmla="*/ 1453190 h 3671451"/>
                  <a:gd name="connsiteX52" fmla="*/ 1190827 w 2379229"/>
                  <a:gd name="connsiteY52" fmla="*/ 1425220 h 3671451"/>
                  <a:gd name="connsiteX53" fmla="*/ 1231819 w 2379229"/>
                  <a:gd name="connsiteY53" fmla="*/ 1302088 h 3671451"/>
                  <a:gd name="connsiteX54" fmla="*/ 1233094 w 2379229"/>
                  <a:gd name="connsiteY54" fmla="*/ 1271600 h 3671451"/>
                  <a:gd name="connsiteX55" fmla="*/ 1208977 w 2379229"/>
                  <a:gd name="connsiteY55" fmla="*/ 1251275 h 3671451"/>
                  <a:gd name="connsiteX56" fmla="*/ 1181628 w 2379229"/>
                  <a:gd name="connsiteY56" fmla="*/ 1257739 h 3671451"/>
                  <a:gd name="connsiteX57" fmla="*/ 1115151 w 2379229"/>
                  <a:gd name="connsiteY57" fmla="*/ 1286113 h 3671451"/>
                  <a:gd name="connsiteX58" fmla="*/ 1046189 w 2379229"/>
                  <a:gd name="connsiteY58" fmla="*/ 1305164 h 3671451"/>
                  <a:gd name="connsiteX59" fmla="*/ 1017690 w 2379229"/>
                  <a:gd name="connsiteY59" fmla="*/ 1289066 h 3671451"/>
                  <a:gd name="connsiteX60" fmla="*/ 1004513 w 2379229"/>
                  <a:gd name="connsiteY60" fmla="*/ 1260163 h 3671451"/>
                  <a:gd name="connsiteX61" fmla="*/ 992672 w 2379229"/>
                  <a:gd name="connsiteY61" fmla="*/ 1251212 h 3671451"/>
                  <a:gd name="connsiteX62" fmla="*/ 802566 w 2379229"/>
                  <a:gd name="connsiteY62" fmla="*/ 1297705 h 3671451"/>
                  <a:gd name="connsiteX63" fmla="*/ 612305 w 2379229"/>
                  <a:gd name="connsiteY63" fmla="*/ 1496824 h 3671451"/>
                  <a:gd name="connsiteX64" fmla="*/ 590270 w 2379229"/>
                  <a:gd name="connsiteY64" fmla="*/ 1627011 h 3671451"/>
                  <a:gd name="connsiteX65" fmla="*/ 567148 w 2379229"/>
                  <a:gd name="connsiteY65" fmla="*/ 2103473 h 3671451"/>
                  <a:gd name="connsiteX66" fmla="*/ 557234 w 2379229"/>
                  <a:gd name="connsiteY66" fmla="*/ 2305544 h 3671451"/>
                  <a:gd name="connsiteX67" fmla="*/ 540638 w 2379229"/>
                  <a:gd name="connsiteY67" fmla="*/ 2509790 h 3671451"/>
                  <a:gd name="connsiteX68" fmla="*/ 530755 w 2379229"/>
                  <a:gd name="connsiteY68" fmla="*/ 2520823 h 3671451"/>
                  <a:gd name="connsiteX69" fmla="*/ 327099 w 2379229"/>
                  <a:gd name="connsiteY69" fmla="*/ 2567596 h 3671451"/>
                  <a:gd name="connsiteX70" fmla="*/ 334092 w 2379229"/>
                  <a:gd name="connsiteY70" fmla="*/ 2573377 h 3671451"/>
                  <a:gd name="connsiteX71" fmla="*/ 335086 w 2379229"/>
                  <a:gd name="connsiteY71" fmla="*/ 2572910 h 3671451"/>
                  <a:gd name="connsiteX72" fmla="*/ 334434 w 2379229"/>
                  <a:gd name="connsiteY72" fmla="*/ 2573998 h 3671451"/>
                  <a:gd name="connsiteX73" fmla="*/ 235698 w 2379229"/>
                  <a:gd name="connsiteY73" fmla="*/ 2689454 h 3671451"/>
                  <a:gd name="connsiteX74" fmla="*/ 182772 w 2379229"/>
                  <a:gd name="connsiteY74" fmla="*/ 2728115 h 3671451"/>
                  <a:gd name="connsiteX75" fmla="*/ 150978 w 2379229"/>
                  <a:gd name="connsiteY75" fmla="*/ 2725567 h 3671451"/>
                  <a:gd name="connsiteX76" fmla="*/ 94851 w 2379229"/>
                  <a:gd name="connsiteY76" fmla="*/ 2697907 h 3671451"/>
                  <a:gd name="connsiteX77" fmla="*/ 14358 w 2379229"/>
                  <a:gd name="connsiteY77" fmla="*/ 2658593 h 3671451"/>
                  <a:gd name="connsiteX78" fmla="*/ 0 w 2379229"/>
                  <a:gd name="connsiteY78" fmla="*/ 2658282 h 3671451"/>
                  <a:gd name="connsiteX79" fmla="*/ 27411 w 2379229"/>
                  <a:gd name="connsiteY79" fmla="*/ 2682803 h 3671451"/>
                  <a:gd name="connsiteX80" fmla="*/ 216864 w 2379229"/>
                  <a:gd name="connsiteY80" fmla="*/ 2823868 h 3671451"/>
                  <a:gd name="connsiteX81" fmla="*/ 498496 w 2379229"/>
                  <a:gd name="connsiteY81" fmla="*/ 2898797 h 3671451"/>
                  <a:gd name="connsiteX82" fmla="*/ 710636 w 2379229"/>
                  <a:gd name="connsiteY82" fmla="*/ 2901656 h 3671451"/>
                  <a:gd name="connsiteX83" fmla="*/ 720737 w 2379229"/>
                  <a:gd name="connsiteY83" fmla="*/ 2912845 h 3671451"/>
                  <a:gd name="connsiteX84" fmla="*/ 695719 w 2379229"/>
                  <a:gd name="connsiteY84" fmla="*/ 3127223 h 3671451"/>
                  <a:gd name="connsiteX85" fmla="*/ 621302 w 2379229"/>
                  <a:gd name="connsiteY85" fmla="*/ 3566943 h 3671451"/>
                  <a:gd name="connsiteX86" fmla="*/ 2045854 w 2379229"/>
                  <a:gd name="connsiteY86" fmla="*/ 3635770 h 3671451"/>
                  <a:gd name="connsiteX87" fmla="*/ 1949324 w 2379229"/>
                  <a:gd name="connsiteY87" fmla="*/ 2907095 h 3671451"/>
                  <a:gd name="connsiteX88" fmla="*/ 2152576 w 2379229"/>
                  <a:gd name="connsiteY88" fmla="*/ 2889443 h 3671451"/>
                  <a:gd name="connsiteX89" fmla="*/ 2283074 w 2379229"/>
                  <a:gd name="connsiteY89" fmla="*/ 2816284 h 3671451"/>
                  <a:gd name="connsiteX90" fmla="*/ 2349519 w 2379229"/>
                  <a:gd name="connsiteY90" fmla="*/ 2654677 h 3671451"/>
                  <a:gd name="connsiteX91" fmla="*/ 2377210 w 2379229"/>
                  <a:gd name="connsiteY91" fmla="*/ 2361827 h 3671451"/>
                  <a:gd name="connsiteX92" fmla="*/ 2379230 w 2379229"/>
                  <a:gd name="connsiteY92" fmla="*/ 2312412 h 3671451"/>
                  <a:gd name="connsiteX93" fmla="*/ 2379168 w 2379229"/>
                  <a:gd name="connsiteY93" fmla="*/ 2192170 h 3671451"/>
                  <a:gd name="connsiteX0" fmla="*/ 2379168 w 2379231"/>
                  <a:gd name="connsiteY0" fmla="*/ 2192170 h 3671451"/>
                  <a:gd name="connsiteX1" fmla="*/ 2377894 w 2379231"/>
                  <a:gd name="connsiteY1" fmla="*/ 2142507 h 3671451"/>
                  <a:gd name="connsiteX2" fmla="*/ 2376993 w 2379231"/>
                  <a:gd name="connsiteY2" fmla="*/ 2092284 h 3671451"/>
                  <a:gd name="connsiteX3" fmla="*/ 2363194 w 2379231"/>
                  <a:gd name="connsiteY3" fmla="*/ 1890679 h 3671451"/>
                  <a:gd name="connsiteX4" fmla="*/ 2333421 w 2379231"/>
                  <a:gd name="connsiteY4" fmla="*/ 1653521 h 3671451"/>
                  <a:gd name="connsiteX5" fmla="*/ 2265577 w 2379231"/>
                  <a:gd name="connsiteY5" fmla="*/ 1442220 h 3671451"/>
                  <a:gd name="connsiteX6" fmla="*/ 2143439 w 2379231"/>
                  <a:gd name="connsiteY6" fmla="*/ 1310230 h 3671451"/>
                  <a:gd name="connsiteX7" fmla="*/ 1980154 w 2379231"/>
                  <a:gd name="connsiteY7" fmla="*/ 1241671 h 3671451"/>
                  <a:gd name="connsiteX8" fmla="*/ 1957435 w 2379231"/>
                  <a:gd name="connsiteY8" fmla="*/ 1224827 h 3671451"/>
                  <a:gd name="connsiteX9" fmla="*/ 1927942 w 2379231"/>
                  <a:gd name="connsiteY9" fmla="*/ 1178178 h 3671451"/>
                  <a:gd name="connsiteX10" fmla="*/ 1817117 w 2379231"/>
                  <a:gd name="connsiteY10" fmla="*/ 939870 h 3671451"/>
                  <a:gd name="connsiteX11" fmla="*/ 1692555 w 2379231"/>
                  <a:gd name="connsiteY11" fmla="*/ 451319 h 3671451"/>
                  <a:gd name="connsiteX12" fmla="*/ 1631828 w 2379231"/>
                  <a:gd name="connsiteY12" fmla="*/ 232839 h 3671451"/>
                  <a:gd name="connsiteX13" fmla="*/ 1564326 w 2379231"/>
                  <a:gd name="connsiteY13" fmla="*/ 101129 h 3671451"/>
                  <a:gd name="connsiteX14" fmla="*/ 1449678 w 2379231"/>
                  <a:gd name="connsiteY14" fmla="*/ 10318 h 3671451"/>
                  <a:gd name="connsiteX15" fmla="*/ 1394794 w 2379231"/>
                  <a:gd name="connsiteY15" fmla="*/ 0 h 3671451"/>
                  <a:gd name="connsiteX16" fmla="*/ 1345690 w 2379231"/>
                  <a:gd name="connsiteY16" fmla="*/ 0 h 3671451"/>
                  <a:gd name="connsiteX17" fmla="*/ 1337921 w 2379231"/>
                  <a:gd name="connsiteY17" fmla="*/ 2517 h 3671451"/>
                  <a:gd name="connsiteX18" fmla="*/ 1271848 w 2379231"/>
                  <a:gd name="connsiteY18" fmla="*/ 47861 h 3671451"/>
                  <a:gd name="connsiteX19" fmla="*/ 1248633 w 2379231"/>
                  <a:gd name="connsiteY19" fmla="*/ 90935 h 3671451"/>
                  <a:gd name="connsiteX20" fmla="*/ 1187346 w 2379231"/>
                  <a:gd name="connsiteY20" fmla="*/ 132704 h 3671451"/>
                  <a:gd name="connsiteX21" fmla="*/ 1066048 w 2379231"/>
                  <a:gd name="connsiteY21" fmla="*/ 135626 h 3671451"/>
                  <a:gd name="connsiteX22" fmla="*/ 903353 w 2379231"/>
                  <a:gd name="connsiteY22" fmla="*/ 186625 h 3671451"/>
                  <a:gd name="connsiteX23" fmla="*/ 683132 w 2379231"/>
                  <a:gd name="connsiteY23" fmla="*/ 459089 h 3671451"/>
                  <a:gd name="connsiteX24" fmla="*/ 668277 w 2379231"/>
                  <a:gd name="connsiteY24" fmla="*/ 618769 h 3671451"/>
                  <a:gd name="connsiteX25" fmla="*/ 676481 w 2379231"/>
                  <a:gd name="connsiteY25" fmla="*/ 614449 h 3671451"/>
                  <a:gd name="connsiteX26" fmla="*/ 728506 w 2379231"/>
                  <a:gd name="connsiteY26" fmla="*/ 587287 h 3671451"/>
                  <a:gd name="connsiteX27" fmla="*/ 814158 w 2379231"/>
                  <a:gd name="connsiteY27" fmla="*/ 586044 h 3671451"/>
                  <a:gd name="connsiteX28" fmla="*/ 1073911 w 2379231"/>
                  <a:gd name="connsiteY28" fmla="*/ 641674 h 3671451"/>
                  <a:gd name="connsiteX29" fmla="*/ 1242759 w 2379231"/>
                  <a:gd name="connsiteY29" fmla="*/ 704732 h 3671451"/>
                  <a:gd name="connsiteX30" fmla="*/ 1282881 w 2379231"/>
                  <a:gd name="connsiteY30" fmla="*/ 715205 h 3671451"/>
                  <a:gd name="connsiteX31" fmla="*/ 1316570 w 2379231"/>
                  <a:gd name="connsiteY31" fmla="*/ 697117 h 3671451"/>
                  <a:gd name="connsiteX32" fmla="*/ 1349668 w 2379231"/>
                  <a:gd name="connsiteY32" fmla="*/ 642606 h 3671451"/>
                  <a:gd name="connsiteX33" fmla="*/ 1401476 w 2379231"/>
                  <a:gd name="connsiteY33" fmla="*/ 601396 h 3671451"/>
                  <a:gd name="connsiteX34" fmla="*/ 1460431 w 2379231"/>
                  <a:gd name="connsiteY34" fmla="*/ 632754 h 3671451"/>
                  <a:gd name="connsiteX35" fmla="*/ 1462576 w 2379231"/>
                  <a:gd name="connsiteY35" fmla="*/ 643569 h 3671451"/>
                  <a:gd name="connsiteX36" fmla="*/ 1467268 w 2379231"/>
                  <a:gd name="connsiteY36" fmla="*/ 734038 h 3671451"/>
                  <a:gd name="connsiteX37" fmla="*/ 1482590 w 2379231"/>
                  <a:gd name="connsiteY37" fmla="*/ 835540 h 3671451"/>
                  <a:gd name="connsiteX38" fmla="*/ 1548787 w 2379231"/>
                  <a:gd name="connsiteY38" fmla="*/ 962371 h 3671451"/>
                  <a:gd name="connsiteX39" fmla="*/ 1558639 w 2379231"/>
                  <a:gd name="connsiteY39" fmla="*/ 990869 h 3671451"/>
                  <a:gd name="connsiteX40" fmla="*/ 1569547 w 2379231"/>
                  <a:gd name="connsiteY40" fmla="*/ 1087088 h 3671451"/>
                  <a:gd name="connsiteX41" fmla="*/ 1590525 w 2379231"/>
                  <a:gd name="connsiteY41" fmla="*/ 1268523 h 3671451"/>
                  <a:gd name="connsiteX42" fmla="*/ 1604666 w 2379231"/>
                  <a:gd name="connsiteY42" fmla="*/ 1376613 h 3671451"/>
                  <a:gd name="connsiteX43" fmla="*/ 1598295 w 2379231"/>
                  <a:gd name="connsiteY43" fmla="*/ 1389946 h 3671451"/>
                  <a:gd name="connsiteX44" fmla="*/ 1593229 w 2379231"/>
                  <a:gd name="connsiteY44" fmla="*/ 1395260 h 3671451"/>
                  <a:gd name="connsiteX45" fmla="*/ 1406106 w 2379231"/>
                  <a:gd name="connsiteY45" fmla="*/ 1670987 h 3671451"/>
                  <a:gd name="connsiteX46" fmla="*/ 1307309 w 2379231"/>
                  <a:gd name="connsiteY46" fmla="*/ 1858638 h 3671451"/>
                  <a:gd name="connsiteX47" fmla="*/ 1235331 w 2379231"/>
                  <a:gd name="connsiteY47" fmla="*/ 2011232 h 3671451"/>
                  <a:gd name="connsiteX48" fmla="*/ 1230576 w 2379231"/>
                  <a:gd name="connsiteY48" fmla="*/ 1993020 h 3671451"/>
                  <a:gd name="connsiteX49" fmla="*/ 1179328 w 2379231"/>
                  <a:gd name="connsiteY49" fmla="*/ 1733237 h 3671451"/>
                  <a:gd name="connsiteX50" fmla="*/ 1167332 w 2379231"/>
                  <a:gd name="connsiteY50" fmla="*/ 1617563 h 3671451"/>
                  <a:gd name="connsiteX51" fmla="*/ 1182156 w 2379231"/>
                  <a:gd name="connsiteY51" fmla="*/ 1453190 h 3671451"/>
                  <a:gd name="connsiteX52" fmla="*/ 1190827 w 2379231"/>
                  <a:gd name="connsiteY52" fmla="*/ 1425220 h 3671451"/>
                  <a:gd name="connsiteX53" fmla="*/ 1231819 w 2379231"/>
                  <a:gd name="connsiteY53" fmla="*/ 1302088 h 3671451"/>
                  <a:gd name="connsiteX54" fmla="*/ 1233094 w 2379231"/>
                  <a:gd name="connsiteY54" fmla="*/ 1271600 h 3671451"/>
                  <a:gd name="connsiteX55" fmla="*/ 1208977 w 2379231"/>
                  <a:gd name="connsiteY55" fmla="*/ 1251275 h 3671451"/>
                  <a:gd name="connsiteX56" fmla="*/ 1181628 w 2379231"/>
                  <a:gd name="connsiteY56" fmla="*/ 1257739 h 3671451"/>
                  <a:gd name="connsiteX57" fmla="*/ 1115151 w 2379231"/>
                  <a:gd name="connsiteY57" fmla="*/ 1286113 h 3671451"/>
                  <a:gd name="connsiteX58" fmla="*/ 1046189 w 2379231"/>
                  <a:gd name="connsiteY58" fmla="*/ 1305164 h 3671451"/>
                  <a:gd name="connsiteX59" fmla="*/ 1017690 w 2379231"/>
                  <a:gd name="connsiteY59" fmla="*/ 1289066 h 3671451"/>
                  <a:gd name="connsiteX60" fmla="*/ 1004513 w 2379231"/>
                  <a:gd name="connsiteY60" fmla="*/ 1260163 h 3671451"/>
                  <a:gd name="connsiteX61" fmla="*/ 992672 w 2379231"/>
                  <a:gd name="connsiteY61" fmla="*/ 1251212 h 3671451"/>
                  <a:gd name="connsiteX62" fmla="*/ 802566 w 2379231"/>
                  <a:gd name="connsiteY62" fmla="*/ 1297705 h 3671451"/>
                  <a:gd name="connsiteX63" fmla="*/ 612305 w 2379231"/>
                  <a:gd name="connsiteY63" fmla="*/ 1496824 h 3671451"/>
                  <a:gd name="connsiteX64" fmla="*/ 590270 w 2379231"/>
                  <a:gd name="connsiteY64" fmla="*/ 1627011 h 3671451"/>
                  <a:gd name="connsiteX65" fmla="*/ 567148 w 2379231"/>
                  <a:gd name="connsiteY65" fmla="*/ 2103473 h 3671451"/>
                  <a:gd name="connsiteX66" fmla="*/ 557234 w 2379231"/>
                  <a:gd name="connsiteY66" fmla="*/ 2305544 h 3671451"/>
                  <a:gd name="connsiteX67" fmla="*/ 540638 w 2379231"/>
                  <a:gd name="connsiteY67" fmla="*/ 2509790 h 3671451"/>
                  <a:gd name="connsiteX68" fmla="*/ 530755 w 2379231"/>
                  <a:gd name="connsiteY68" fmla="*/ 2520823 h 3671451"/>
                  <a:gd name="connsiteX69" fmla="*/ 327099 w 2379231"/>
                  <a:gd name="connsiteY69" fmla="*/ 2567596 h 3671451"/>
                  <a:gd name="connsiteX70" fmla="*/ 334092 w 2379231"/>
                  <a:gd name="connsiteY70" fmla="*/ 2573377 h 3671451"/>
                  <a:gd name="connsiteX71" fmla="*/ 335086 w 2379231"/>
                  <a:gd name="connsiteY71" fmla="*/ 2572910 h 3671451"/>
                  <a:gd name="connsiteX72" fmla="*/ 334434 w 2379231"/>
                  <a:gd name="connsiteY72" fmla="*/ 2573998 h 3671451"/>
                  <a:gd name="connsiteX73" fmla="*/ 235698 w 2379231"/>
                  <a:gd name="connsiteY73" fmla="*/ 2689454 h 3671451"/>
                  <a:gd name="connsiteX74" fmla="*/ 182772 w 2379231"/>
                  <a:gd name="connsiteY74" fmla="*/ 2728115 h 3671451"/>
                  <a:gd name="connsiteX75" fmla="*/ 150978 w 2379231"/>
                  <a:gd name="connsiteY75" fmla="*/ 2725567 h 3671451"/>
                  <a:gd name="connsiteX76" fmla="*/ 94851 w 2379231"/>
                  <a:gd name="connsiteY76" fmla="*/ 2697907 h 3671451"/>
                  <a:gd name="connsiteX77" fmla="*/ 14358 w 2379231"/>
                  <a:gd name="connsiteY77" fmla="*/ 2658593 h 3671451"/>
                  <a:gd name="connsiteX78" fmla="*/ 0 w 2379231"/>
                  <a:gd name="connsiteY78" fmla="*/ 2658282 h 3671451"/>
                  <a:gd name="connsiteX79" fmla="*/ 27411 w 2379231"/>
                  <a:gd name="connsiteY79" fmla="*/ 2682803 h 3671451"/>
                  <a:gd name="connsiteX80" fmla="*/ 216864 w 2379231"/>
                  <a:gd name="connsiteY80" fmla="*/ 2823868 h 3671451"/>
                  <a:gd name="connsiteX81" fmla="*/ 498496 w 2379231"/>
                  <a:gd name="connsiteY81" fmla="*/ 2898797 h 3671451"/>
                  <a:gd name="connsiteX82" fmla="*/ 710636 w 2379231"/>
                  <a:gd name="connsiteY82" fmla="*/ 2901656 h 3671451"/>
                  <a:gd name="connsiteX83" fmla="*/ 720737 w 2379231"/>
                  <a:gd name="connsiteY83" fmla="*/ 2912845 h 3671451"/>
                  <a:gd name="connsiteX84" fmla="*/ 695719 w 2379231"/>
                  <a:gd name="connsiteY84" fmla="*/ 3127223 h 3671451"/>
                  <a:gd name="connsiteX85" fmla="*/ 621302 w 2379231"/>
                  <a:gd name="connsiteY85" fmla="*/ 3566943 h 3671451"/>
                  <a:gd name="connsiteX86" fmla="*/ 2045854 w 2379231"/>
                  <a:gd name="connsiteY86" fmla="*/ 3635770 h 3671451"/>
                  <a:gd name="connsiteX87" fmla="*/ 1949324 w 2379231"/>
                  <a:gd name="connsiteY87" fmla="*/ 2907095 h 3671451"/>
                  <a:gd name="connsiteX88" fmla="*/ 2152576 w 2379231"/>
                  <a:gd name="connsiteY88" fmla="*/ 2889443 h 3671451"/>
                  <a:gd name="connsiteX89" fmla="*/ 2283074 w 2379231"/>
                  <a:gd name="connsiteY89" fmla="*/ 2816284 h 3671451"/>
                  <a:gd name="connsiteX90" fmla="*/ 2349519 w 2379231"/>
                  <a:gd name="connsiteY90" fmla="*/ 2654677 h 3671451"/>
                  <a:gd name="connsiteX91" fmla="*/ 2377210 w 2379231"/>
                  <a:gd name="connsiteY91" fmla="*/ 2361827 h 3671451"/>
                  <a:gd name="connsiteX92" fmla="*/ 2379230 w 2379231"/>
                  <a:gd name="connsiteY92" fmla="*/ 2312412 h 3671451"/>
                  <a:gd name="connsiteX93" fmla="*/ 2379168 w 2379231"/>
                  <a:gd name="connsiteY93" fmla="*/ 2192170 h 3671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</a:cxnLst>
                <a:rect l="l" t="t" r="r" b="b"/>
                <a:pathLst>
                  <a:path w="2379231" h="3671451">
                    <a:moveTo>
                      <a:pt x="2379168" y="2192170"/>
                    </a:moveTo>
                    <a:cubicBezTo>
                      <a:pt x="2376371" y="2175667"/>
                      <a:pt x="2378640" y="2159041"/>
                      <a:pt x="2377894" y="2142507"/>
                    </a:cubicBezTo>
                    <a:cubicBezTo>
                      <a:pt x="2377552" y="2125756"/>
                      <a:pt x="2377179" y="2109005"/>
                      <a:pt x="2376993" y="2092284"/>
                    </a:cubicBezTo>
                    <a:cubicBezTo>
                      <a:pt x="2376309" y="2024782"/>
                      <a:pt x="2369627" y="1957778"/>
                      <a:pt x="2363194" y="1890679"/>
                    </a:cubicBezTo>
                    <a:cubicBezTo>
                      <a:pt x="2355580" y="1811337"/>
                      <a:pt x="2344920" y="1732367"/>
                      <a:pt x="2333421" y="1653521"/>
                    </a:cubicBezTo>
                    <a:cubicBezTo>
                      <a:pt x="2322574" y="1579244"/>
                      <a:pt x="2302715" y="1508012"/>
                      <a:pt x="2265577" y="1442220"/>
                    </a:cubicBezTo>
                    <a:cubicBezTo>
                      <a:pt x="2235275" y="1388547"/>
                      <a:pt x="2195029" y="1344043"/>
                      <a:pt x="2143439" y="1310230"/>
                    </a:cubicBezTo>
                    <a:cubicBezTo>
                      <a:pt x="2093279" y="1277349"/>
                      <a:pt x="2037897" y="1256527"/>
                      <a:pt x="1980154" y="1241671"/>
                    </a:cubicBezTo>
                    <a:cubicBezTo>
                      <a:pt x="1969805" y="1238999"/>
                      <a:pt x="1962719" y="1233840"/>
                      <a:pt x="1957435" y="1224827"/>
                    </a:cubicBezTo>
                    <a:cubicBezTo>
                      <a:pt x="1948174" y="1208946"/>
                      <a:pt x="1938229" y="1193407"/>
                      <a:pt x="1927942" y="1178178"/>
                    </a:cubicBezTo>
                    <a:cubicBezTo>
                      <a:pt x="1878279" y="1104647"/>
                      <a:pt x="1842788" y="1024341"/>
                      <a:pt x="1817117" y="939870"/>
                    </a:cubicBezTo>
                    <a:cubicBezTo>
                      <a:pt x="1768231" y="778947"/>
                      <a:pt x="1731558" y="614822"/>
                      <a:pt x="1692555" y="451319"/>
                    </a:cubicBezTo>
                    <a:cubicBezTo>
                      <a:pt x="1674996" y="377726"/>
                      <a:pt x="1659457" y="303635"/>
                      <a:pt x="1631828" y="232839"/>
                    </a:cubicBezTo>
                    <a:cubicBezTo>
                      <a:pt x="1613772" y="186625"/>
                      <a:pt x="1593633" y="141593"/>
                      <a:pt x="1564326" y="101129"/>
                    </a:cubicBezTo>
                    <a:cubicBezTo>
                      <a:pt x="1534553" y="60043"/>
                      <a:pt x="1497290" y="28965"/>
                      <a:pt x="1449678" y="10318"/>
                    </a:cubicBezTo>
                    <a:cubicBezTo>
                      <a:pt x="1431839" y="3325"/>
                      <a:pt x="1413254" y="2455"/>
                      <a:pt x="1394794" y="0"/>
                    </a:cubicBezTo>
                    <a:lnTo>
                      <a:pt x="1345690" y="0"/>
                    </a:lnTo>
                    <a:cubicBezTo>
                      <a:pt x="1343794" y="2952"/>
                      <a:pt x="1340594" y="2020"/>
                      <a:pt x="1337921" y="2517"/>
                    </a:cubicBezTo>
                    <a:cubicBezTo>
                      <a:pt x="1309235" y="7956"/>
                      <a:pt x="1285864" y="20947"/>
                      <a:pt x="1271848" y="47861"/>
                    </a:cubicBezTo>
                    <a:cubicBezTo>
                      <a:pt x="1264296" y="62343"/>
                      <a:pt x="1255470" y="76173"/>
                      <a:pt x="1248633" y="90935"/>
                    </a:cubicBezTo>
                    <a:cubicBezTo>
                      <a:pt x="1236388" y="117352"/>
                      <a:pt x="1215783" y="131492"/>
                      <a:pt x="1187346" y="132704"/>
                    </a:cubicBezTo>
                    <a:cubicBezTo>
                      <a:pt x="1146945" y="134414"/>
                      <a:pt x="1106418" y="133575"/>
                      <a:pt x="1066048" y="135626"/>
                    </a:cubicBezTo>
                    <a:cubicBezTo>
                      <a:pt x="1007621" y="138609"/>
                      <a:pt x="952084" y="152905"/>
                      <a:pt x="903353" y="186625"/>
                    </a:cubicBezTo>
                    <a:cubicBezTo>
                      <a:pt x="803343" y="255805"/>
                      <a:pt x="730278" y="347393"/>
                      <a:pt x="683132" y="459089"/>
                    </a:cubicBezTo>
                    <a:cubicBezTo>
                      <a:pt x="661564" y="510181"/>
                      <a:pt x="655535" y="563885"/>
                      <a:pt x="668277" y="618769"/>
                    </a:cubicBezTo>
                    <a:cubicBezTo>
                      <a:pt x="672130" y="619515"/>
                      <a:pt x="674461" y="616966"/>
                      <a:pt x="676481" y="614449"/>
                    </a:cubicBezTo>
                    <a:cubicBezTo>
                      <a:pt x="689907" y="597853"/>
                      <a:pt x="708212" y="590363"/>
                      <a:pt x="728506" y="587287"/>
                    </a:cubicBezTo>
                    <a:cubicBezTo>
                      <a:pt x="756943" y="582967"/>
                      <a:pt x="785846" y="583340"/>
                      <a:pt x="814158" y="586044"/>
                    </a:cubicBezTo>
                    <a:cubicBezTo>
                      <a:pt x="902793" y="594497"/>
                      <a:pt x="989067" y="614915"/>
                      <a:pt x="1073911" y="641674"/>
                    </a:cubicBezTo>
                    <a:cubicBezTo>
                      <a:pt x="1131281" y="659761"/>
                      <a:pt x="1187222" y="681703"/>
                      <a:pt x="1242759" y="704732"/>
                    </a:cubicBezTo>
                    <a:cubicBezTo>
                      <a:pt x="1255625" y="710077"/>
                      <a:pt x="1268709" y="714770"/>
                      <a:pt x="1282881" y="715205"/>
                    </a:cubicBezTo>
                    <a:cubicBezTo>
                      <a:pt x="1297612" y="715640"/>
                      <a:pt x="1308862" y="710201"/>
                      <a:pt x="1316570" y="697117"/>
                    </a:cubicBezTo>
                    <a:cubicBezTo>
                      <a:pt x="1327354" y="678781"/>
                      <a:pt x="1338636" y="660756"/>
                      <a:pt x="1349668" y="642606"/>
                    </a:cubicBezTo>
                    <a:cubicBezTo>
                      <a:pt x="1361944" y="622405"/>
                      <a:pt x="1380032" y="609508"/>
                      <a:pt x="1401476" y="601396"/>
                    </a:cubicBezTo>
                    <a:cubicBezTo>
                      <a:pt x="1432212" y="589742"/>
                      <a:pt x="1452600" y="600992"/>
                      <a:pt x="1460431" y="632754"/>
                    </a:cubicBezTo>
                    <a:cubicBezTo>
                      <a:pt x="1461301" y="636328"/>
                      <a:pt x="1462016" y="639933"/>
                      <a:pt x="1462576" y="643569"/>
                    </a:cubicBezTo>
                    <a:cubicBezTo>
                      <a:pt x="1467362" y="673560"/>
                      <a:pt x="1464005" y="703923"/>
                      <a:pt x="1467268" y="734038"/>
                    </a:cubicBezTo>
                    <a:cubicBezTo>
                      <a:pt x="1470967" y="768100"/>
                      <a:pt x="1471682" y="802473"/>
                      <a:pt x="1482590" y="835540"/>
                    </a:cubicBezTo>
                    <a:cubicBezTo>
                      <a:pt x="1497756" y="881505"/>
                      <a:pt x="1522836" y="922155"/>
                      <a:pt x="1548787" y="962371"/>
                    </a:cubicBezTo>
                    <a:cubicBezTo>
                      <a:pt x="1554474" y="971197"/>
                      <a:pt x="1557613" y="980303"/>
                      <a:pt x="1558639" y="990869"/>
                    </a:cubicBezTo>
                    <a:cubicBezTo>
                      <a:pt x="1561778" y="1023004"/>
                      <a:pt x="1565880" y="1055015"/>
                      <a:pt x="1569547" y="1087088"/>
                    </a:cubicBezTo>
                    <a:cubicBezTo>
                      <a:pt x="1576447" y="1147566"/>
                      <a:pt x="1583377" y="1208076"/>
                      <a:pt x="1590525" y="1268523"/>
                    </a:cubicBezTo>
                    <a:cubicBezTo>
                      <a:pt x="1594783" y="1304605"/>
                      <a:pt x="1596958" y="1340998"/>
                      <a:pt x="1604666" y="1376613"/>
                    </a:cubicBezTo>
                    <a:cubicBezTo>
                      <a:pt x="1606064" y="1383046"/>
                      <a:pt x="1602739" y="1386621"/>
                      <a:pt x="1598295" y="1389946"/>
                    </a:cubicBezTo>
                    <a:cubicBezTo>
                      <a:pt x="1596337" y="1391469"/>
                      <a:pt x="1594752" y="1393302"/>
                      <a:pt x="1593229" y="1395260"/>
                    </a:cubicBezTo>
                    <a:cubicBezTo>
                      <a:pt x="1525198" y="1483336"/>
                      <a:pt x="1460804" y="1573867"/>
                      <a:pt x="1406106" y="1670987"/>
                    </a:cubicBezTo>
                    <a:cubicBezTo>
                      <a:pt x="1371423" y="1732615"/>
                      <a:pt x="1338853" y="1795331"/>
                      <a:pt x="1307309" y="1858638"/>
                    </a:cubicBezTo>
                    <a:cubicBezTo>
                      <a:pt x="1282539" y="1908394"/>
                      <a:pt x="1258671" y="1958554"/>
                      <a:pt x="1235331" y="2011232"/>
                    </a:cubicBezTo>
                    <a:cubicBezTo>
                      <a:pt x="1233156" y="2003991"/>
                      <a:pt x="1231819" y="1998521"/>
                      <a:pt x="1230576" y="1993020"/>
                    </a:cubicBezTo>
                    <a:cubicBezTo>
                      <a:pt x="1210935" y="1906933"/>
                      <a:pt x="1192630" y="1820567"/>
                      <a:pt x="1179328" y="1733237"/>
                    </a:cubicBezTo>
                    <a:cubicBezTo>
                      <a:pt x="1173485" y="1694886"/>
                      <a:pt x="1168730" y="1656380"/>
                      <a:pt x="1167332" y="1617563"/>
                    </a:cubicBezTo>
                    <a:cubicBezTo>
                      <a:pt x="1165312" y="1562151"/>
                      <a:pt x="1171217" y="1507422"/>
                      <a:pt x="1182156" y="1453190"/>
                    </a:cubicBezTo>
                    <a:cubicBezTo>
                      <a:pt x="1183555" y="1443401"/>
                      <a:pt x="1187377" y="1434388"/>
                      <a:pt x="1190827" y="1425220"/>
                    </a:cubicBezTo>
                    <a:cubicBezTo>
                      <a:pt x="1206087" y="1384725"/>
                      <a:pt x="1222776" y="1344696"/>
                      <a:pt x="1231819" y="1302088"/>
                    </a:cubicBezTo>
                    <a:cubicBezTo>
                      <a:pt x="1233964" y="1291956"/>
                      <a:pt x="1234337" y="1281762"/>
                      <a:pt x="1233094" y="1271600"/>
                    </a:cubicBezTo>
                    <a:cubicBezTo>
                      <a:pt x="1231353" y="1257242"/>
                      <a:pt x="1223366" y="1250715"/>
                      <a:pt x="1208977" y="1251275"/>
                    </a:cubicBezTo>
                    <a:cubicBezTo>
                      <a:pt x="1199467" y="1251647"/>
                      <a:pt x="1190454" y="1254538"/>
                      <a:pt x="1181628" y="1257739"/>
                    </a:cubicBezTo>
                    <a:cubicBezTo>
                      <a:pt x="1158972" y="1266006"/>
                      <a:pt x="1137217" y="1276448"/>
                      <a:pt x="1115151" y="1286113"/>
                    </a:cubicBezTo>
                    <a:cubicBezTo>
                      <a:pt x="1093117" y="1295779"/>
                      <a:pt x="1071455" y="1306594"/>
                      <a:pt x="1046189" y="1305164"/>
                    </a:cubicBezTo>
                    <a:cubicBezTo>
                      <a:pt x="1033664" y="1304450"/>
                      <a:pt x="1024403" y="1299539"/>
                      <a:pt x="1017690" y="1289066"/>
                    </a:cubicBezTo>
                    <a:cubicBezTo>
                      <a:pt x="1011878" y="1280022"/>
                      <a:pt x="1007900" y="1270263"/>
                      <a:pt x="1004513" y="1260163"/>
                    </a:cubicBezTo>
                    <a:cubicBezTo>
                      <a:pt x="1002648" y="1254600"/>
                      <a:pt x="1000597" y="1248913"/>
                      <a:pt x="992672" y="1251212"/>
                    </a:cubicBezTo>
                    <a:cubicBezTo>
                      <a:pt x="928340" y="1262774"/>
                      <a:pt x="864940" y="1277629"/>
                      <a:pt x="802566" y="1297705"/>
                    </a:cubicBezTo>
                    <a:cubicBezTo>
                      <a:pt x="702556" y="1329903"/>
                      <a:pt x="641860" y="1398244"/>
                      <a:pt x="612305" y="1496824"/>
                    </a:cubicBezTo>
                    <a:cubicBezTo>
                      <a:pt x="599594" y="1539246"/>
                      <a:pt x="593378" y="1583066"/>
                      <a:pt x="590270" y="1627011"/>
                    </a:cubicBezTo>
                    <a:cubicBezTo>
                      <a:pt x="579082" y="1785666"/>
                      <a:pt x="573612" y="1944600"/>
                      <a:pt x="567148" y="2103473"/>
                    </a:cubicBezTo>
                    <a:cubicBezTo>
                      <a:pt x="564413" y="2170850"/>
                      <a:pt x="563481" y="2238321"/>
                      <a:pt x="557234" y="2305544"/>
                    </a:cubicBezTo>
                    <a:cubicBezTo>
                      <a:pt x="555835" y="2320990"/>
                      <a:pt x="541011" y="2496364"/>
                      <a:pt x="540638" y="2509790"/>
                    </a:cubicBezTo>
                    <a:cubicBezTo>
                      <a:pt x="540452" y="2517032"/>
                      <a:pt x="537282" y="2519456"/>
                      <a:pt x="530755" y="2520823"/>
                    </a:cubicBezTo>
                    <a:cubicBezTo>
                      <a:pt x="513320" y="2524459"/>
                      <a:pt x="332631" y="2562841"/>
                      <a:pt x="327099" y="2567596"/>
                    </a:cubicBezTo>
                    <a:cubicBezTo>
                      <a:pt x="326260" y="2573377"/>
                      <a:pt x="330673" y="2572724"/>
                      <a:pt x="334092" y="2573377"/>
                    </a:cubicBezTo>
                    <a:cubicBezTo>
                      <a:pt x="334931" y="2573532"/>
                      <a:pt x="335242" y="2573470"/>
                      <a:pt x="335086" y="2572910"/>
                    </a:cubicBezTo>
                    <a:cubicBezTo>
                      <a:pt x="334620" y="2571325"/>
                      <a:pt x="336236" y="2574495"/>
                      <a:pt x="334434" y="2573998"/>
                    </a:cubicBezTo>
                    <a:cubicBezTo>
                      <a:pt x="301522" y="2612380"/>
                      <a:pt x="268268" y="2650637"/>
                      <a:pt x="235698" y="2689454"/>
                    </a:cubicBezTo>
                    <a:cubicBezTo>
                      <a:pt x="221153" y="2706765"/>
                      <a:pt x="207385" y="2723733"/>
                      <a:pt x="182772" y="2728115"/>
                    </a:cubicBezTo>
                    <a:cubicBezTo>
                      <a:pt x="171241" y="2730166"/>
                      <a:pt x="161452" y="2730819"/>
                      <a:pt x="150978" y="2725567"/>
                    </a:cubicBezTo>
                    <a:cubicBezTo>
                      <a:pt x="132363" y="2716181"/>
                      <a:pt x="113902" y="2706423"/>
                      <a:pt x="94851" y="2697907"/>
                    </a:cubicBezTo>
                    <a:cubicBezTo>
                      <a:pt x="67564" y="2685725"/>
                      <a:pt x="41334" y="2671397"/>
                      <a:pt x="14358" y="2658593"/>
                    </a:cubicBezTo>
                    <a:cubicBezTo>
                      <a:pt x="10069" y="2656542"/>
                      <a:pt x="4910" y="2650668"/>
                      <a:pt x="0" y="2658282"/>
                    </a:cubicBezTo>
                    <a:lnTo>
                      <a:pt x="27411" y="2682803"/>
                    </a:lnTo>
                    <a:cubicBezTo>
                      <a:pt x="86491" y="2735294"/>
                      <a:pt x="148057" y="2784367"/>
                      <a:pt x="216864" y="2823868"/>
                    </a:cubicBezTo>
                    <a:cubicBezTo>
                      <a:pt x="304132" y="2873966"/>
                      <a:pt x="399667" y="2892426"/>
                      <a:pt x="498496" y="2898797"/>
                    </a:cubicBezTo>
                    <a:cubicBezTo>
                      <a:pt x="569168" y="2903366"/>
                      <a:pt x="639902" y="2904547"/>
                      <a:pt x="710636" y="2901656"/>
                    </a:cubicBezTo>
                    <a:cubicBezTo>
                      <a:pt x="719960" y="2901284"/>
                      <a:pt x="721918" y="2903055"/>
                      <a:pt x="720737" y="2912845"/>
                    </a:cubicBezTo>
                    <a:cubicBezTo>
                      <a:pt x="712035" y="2984263"/>
                      <a:pt x="704452" y="3055805"/>
                      <a:pt x="695719" y="3127223"/>
                    </a:cubicBezTo>
                    <a:cubicBezTo>
                      <a:pt x="694196" y="3139716"/>
                      <a:pt x="660185" y="3341355"/>
                      <a:pt x="621302" y="3566943"/>
                    </a:cubicBezTo>
                    <a:cubicBezTo>
                      <a:pt x="846325" y="3645919"/>
                      <a:pt x="1836735" y="3716422"/>
                      <a:pt x="2045854" y="3635770"/>
                    </a:cubicBezTo>
                    <a:cubicBezTo>
                      <a:pt x="2020390" y="3261890"/>
                      <a:pt x="1996509" y="3081795"/>
                      <a:pt x="1949324" y="2907095"/>
                    </a:cubicBezTo>
                    <a:cubicBezTo>
                      <a:pt x="2023484" y="2904126"/>
                      <a:pt x="2096951" y="2904578"/>
                      <a:pt x="2152576" y="2889443"/>
                    </a:cubicBezTo>
                    <a:cubicBezTo>
                      <a:pt x="2208201" y="2874308"/>
                      <a:pt x="2250007" y="2859017"/>
                      <a:pt x="2283074" y="2816284"/>
                    </a:cubicBezTo>
                    <a:cubicBezTo>
                      <a:pt x="2319995" y="2768579"/>
                      <a:pt x="2339450" y="2713042"/>
                      <a:pt x="2349519" y="2654677"/>
                    </a:cubicBezTo>
                    <a:cubicBezTo>
                      <a:pt x="2366239" y="2557868"/>
                      <a:pt x="2373729" y="2460003"/>
                      <a:pt x="2377210" y="2361827"/>
                    </a:cubicBezTo>
                    <a:cubicBezTo>
                      <a:pt x="2379727" y="2345448"/>
                      <a:pt x="2375936" y="2328790"/>
                      <a:pt x="2379230" y="2312412"/>
                    </a:cubicBezTo>
                    <a:cubicBezTo>
                      <a:pt x="2379168" y="2272352"/>
                      <a:pt x="2379168" y="2232261"/>
                      <a:pt x="2379168" y="2192170"/>
                    </a:cubicBezTo>
                    <a:close/>
                  </a:path>
                </a:pathLst>
              </a:custGeom>
              <a:solidFill>
                <a:srgbClr val="000000"/>
              </a:solidFill>
              <a:ln w="31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1" name="자유형: 도형 20">
                <a:extLst>
                  <a:ext uri="{FF2B5EF4-FFF2-40B4-BE49-F238E27FC236}">
                    <a16:creationId xmlns:a16="http://schemas.microsoft.com/office/drawing/2014/main" id="{EABDB657-1017-4190-A266-28DDCF2253E6}"/>
                  </a:ext>
                </a:extLst>
              </p:cNvPr>
              <p:cNvSpPr/>
              <p:nvPr/>
            </p:nvSpPr>
            <p:spPr>
              <a:xfrm>
                <a:off x="7802082" y="4296864"/>
                <a:ext cx="944270" cy="871812"/>
              </a:xfrm>
              <a:custGeom>
                <a:avLst/>
                <a:gdLst>
                  <a:gd name="connsiteX0" fmla="*/ 514802 w 944270"/>
                  <a:gd name="connsiteY0" fmla="*/ 871813 h 871812"/>
                  <a:gd name="connsiteX1" fmla="*/ 535096 w 944270"/>
                  <a:gd name="connsiteY1" fmla="*/ 812453 h 871812"/>
                  <a:gd name="connsiteX2" fmla="*/ 564341 w 944270"/>
                  <a:gd name="connsiteY2" fmla="*/ 718006 h 871812"/>
                  <a:gd name="connsiteX3" fmla="*/ 566143 w 944270"/>
                  <a:gd name="connsiteY3" fmla="*/ 697308 h 871812"/>
                  <a:gd name="connsiteX4" fmla="*/ 537210 w 944270"/>
                  <a:gd name="connsiteY4" fmla="*/ 674310 h 871812"/>
                  <a:gd name="connsiteX5" fmla="*/ 465636 w 944270"/>
                  <a:gd name="connsiteY5" fmla="*/ 702343 h 871812"/>
                  <a:gd name="connsiteX6" fmla="*/ 410224 w 944270"/>
                  <a:gd name="connsiteY6" fmla="*/ 724906 h 871812"/>
                  <a:gd name="connsiteX7" fmla="*/ 340173 w 944270"/>
                  <a:gd name="connsiteY7" fmla="*/ 690005 h 871812"/>
                  <a:gd name="connsiteX8" fmla="*/ 335325 w 944270"/>
                  <a:gd name="connsiteY8" fmla="*/ 674901 h 871812"/>
                  <a:gd name="connsiteX9" fmla="*/ 328146 w 944270"/>
                  <a:gd name="connsiteY9" fmla="*/ 670363 h 871812"/>
                  <a:gd name="connsiteX10" fmla="*/ 332963 w 944270"/>
                  <a:gd name="connsiteY10" fmla="*/ 667193 h 871812"/>
                  <a:gd name="connsiteX11" fmla="*/ 319941 w 944270"/>
                  <a:gd name="connsiteY11" fmla="*/ 630770 h 871812"/>
                  <a:gd name="connsiteX12" fmla="*/ 290168 w 944270"/>
                  <a:gd name="connsiteY12" fmla="*/ 592978 h 871812"/>
                  <a:gd name="connsiteX13" fmla="*/ 274381 w 944270"/>
                  <a:gd name="connsiteY13" fmla="*/ 573368 h 871812"/>
                  <a:gd name="connsiteX14" fmla="*/ 251880 w 944270"/>
                  <a:gd name="connsiteY14" fmla="*/ 529548 h 871812"/>
                  <a:gd name="connsiteX15" fmla="*/ 245012 w 944270"/>
                  <a:gd name="connsiteY15" fmla="*/ 524917 h 871812"/>
                  <a:gd name="connsiteX16" fmla="*/ 211012 w 944270"/>
                  <a:gd name="connsiteY16" fmla="*/ 534551 h 871812"/>
                  <a:gd name="connsiteX17" fmla="*/ 165731 w 944270"/>
                  <a:gd name="connsiteY17" fmla="*/ 508321 h 871812"/>
                  <a:gd name="connsiteX18" fmla="*/ 158117 w 944270"/>
                  <a:gd name="connsiteY18" fmla="*/ 463941 h 871812"/>
                  <a:gd name="connsiteX19" fmla="*/ 155879 w 944270"/>
                  <a:gd name="connsiteY19" fmla="*/ 335308 h 871812"/>
                  <a:gd name="connsiteX20" fmla="*/ 139501 w 944270"/>
                  <a:gd name="connsiteY20" fmla="*/ 302707 h 871812"/>
                  <a:gd name="connsiteX21" fmla="*/ 43189 w 944270"/>
                  <a:gd name="connsiteY21" fmla="*/ 190048 h 871812"/>
                  <a:gd name="connsiteX22" fmla="*/ 12422 w 944270"/>
                  <a:gd name="connsiteY22" fmla="*/ 126151 h 871812"/>
                  <a:gd name="connsiteX23" fmla="*/ 3782 w 944270"/>
                  <a:gd name="connsiteY23" fmla="*/ 37889 h 871812"/>
                  <a:gd name="connsiteX24" fmla="*/ 81136 w 944270"/>
                  <a:gd name="connsiteY24" fmla="*/ 906 h 871812"/>
                  <a:gd name="connsiteX25" fmla="*/ 286097 w 944270"/>
                  <a:gd name="connsiteY25" fmla="*/ 24028 h 871812"/>
                  <a:gd name="connsiteX26" fmla="*/ 578171 w 944270"/>
                  <a:gd name="connsiteY26" fmla="*/ 120091 h 871812"/>
                  <a:gd name="connsiteX27" fmla="*/ 619225 w 944270"/>
                  <a:gd name="connsiteY27" fmla="*/ 131310 h 871812"/>
                  <a:gd name="connsiteX28" fmla="*/ 648688 w 944270"/>
                  <a:gd name="connsiteY28" fmla="*/ 115336 h 871812"/>
                  <a:gd name="connsiteX29" fmla="*/ 680947 w 944270"/>
                  <a:gd name="connsiteY29" fmla="*/ 61944 h 871812"/>
                  <a:gd name="connsiteX30" fmla="*/ 742730 w 944270"/>
                  <a:gd name="connsiteY30" fmla="*/ 14953 h 871812"/>
                  <a:gd name="connsiteX31" fmla="*/ 798174 w 944270"/>
                  <a:gd name="connsiteY31" fmla="*/ 45876 h 871812"/>
                  <a:gd name="connsiteX32" fmla="*/ 803613 w 944270"/>
                  <a:gd name="connsiteY32" fmla="*/ 91965 h 871812"/>
                  <a:gd name="connsiteX33" fmla="*/ 811631 w 944270"/>
                  <a:gd name="connsiteY33" fmla="*/ 210560 h 871812"/>
                  <a:gd name="connsiteX34" fmla="*/ 857036 w 944270"/>
                  <a:gd name="connsiteY34" fmla="*/ 330988 h 871812"/>
                  <a:gd name="connsiteX35" fmla="*/ 869716 w 944270"/>
                  <a:gd name="connsiteY35" fmla="*/ 351842 h 871812"/>
                  <a:gd name="connsiteX36" fmla="*/ 902224 w 944270"/>
                  <a:gd name="connsiteY36" fmla="*/ 446879 h 871812"/>
                  <a:gd name="connsiteX37" fmla="*/ 933520 w 944270"/>
                  <a:gd name="connsiteY37" fmla="*/ 720710 h 871812"/>
                  <a:gd name="connsiteX38" fmla="*/ 940792 w 944270"/>
                  <a:gd name="connsiteY38" fmla="*/ 787684 h 871812"/>
                  <a:gd name="connsiteX39" fmla="*/ 943807 w 944270"/>
                  <a:gd name="connsiteY39" fmla="*/ 803037 h 871812"/>
                  <a:gd name="connsiteX40" fmla="*/ 934266 w 944270"/>
                  <a:gd name="connsiteY40" fmla="*/ 811241 h 871812"/>
                  <a:gd name="connsiteX41" fmla="*/ 914531 w 944270"/>
                  <a:gd name="connsiteY41" fmla="*/ 820409 h 871812"/>
                  <a:gd name="connsiteX42" fmla="*/ 706524 w 944270"/>
                  <a:gd name="connsiteY42" fmla="*/ 864945 h 871812"/>
                  <a:gd name="connsiteX43" fmla="*/ 698009 w 944270"/>
                  <a:gd name="connsiteY43" fmla="*/ 865939 h 871812"/>
                  <a:gd name="connsiteX44" fmla="*/ 514802 w 944270"/>
                  <a:gd name="connsiteY44" fmla="*/ 871813 h 871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944270" h="871812">
                    <a:moveTo>
                      <a:pt x="514802" y="871813"/>
                    </a:moveTo>
                    <a:cubicBezTo>
                      <a:pt x="516791" y="850400"/>
                      <a:pt x="528415" y="832281"/>
                      <a:pt x="535096" y="812453"/>
                    </a:cubicBezTo>
                    <a:cubicBezTo>
                      <a:pt x="545601" y="781189"/>
                      <a:pt x="558187" y="750639"/>
                      <a:pt x="564341" y="718006"/>
                    </a:cubicBezTo>
                    <a:cubicBezTo>
                      <a:pt x="565646" y="711107"/>
                      <a:pt x="566237" y="704239"/>
                      <a:pt x="566143" y="697308"/>
                    </a:cubicBezTo>
                    <a:cubicBezTo>
                      <a:pt x="565926" y="677045"/>
                      <a:pt x="557255" y="669928"/>
                      <a:pt x="537210" y="674310"/>
                    </a:cubicBezTo>
                    <a:cubicBezTo>
                      <a:pt x="511912" y="679842"/>
                      <a:pt x="489163" y="692149"/>
                      <a:pt x="465636" y="702343"/>
                    </a:cubicBezTo>
                    <a:cubicBezTo>
                      <a:pt x="447331" y="710268"/>
                      <a:pt x="429461" y="719281"/>
                      <a:pt x="410224" y="724906"/>
                    </a:cubicBezTo>
                    <a:cubicBezTo>
                      <a:pt x="373800" y="735535"/>
                      <a:pt x="353599" y="725434"/>
                      <a:pt x="340173" y="690005"/>
                    </a:cubicBezTo>
                    <a:cubicBezTo>
                      <a:pt x="338308" y="685063"/>
                      <a:pt x="336226" y="680060"/>
                      <a:pt x="335325" y="674901"/>
                    </a:cubicBezTo>
                    <a:cubicBezTo>
                      <a:pt x="334455" y="670053"/>
                      <a:pt x="331192" y="670767"/>
                      <a:pt x="328146" y="670363"/>
                    </a:cubicBezTo>
                    <a:cubicBezTo>
                      <a:pt x="329824" y="669338"/>
                      <a:pt x="332466" y="668623"/>
                      <a:pt x="332963" y="667193"/>
                    </a:cubicBezTo>
                    <a:cubicBezTo>
                      <a:pt x="335294" y="660543"/>
                      <a:pt x="326281" y="634903"/>
                      <a:pt x="319941" y="630770"/>
                    </a:cubicBezTo>
                    <a:cubicBezTo>
                      <a:pt x="305739" y="621446"/>
                      <a:pt x="295731" y="608828"/>
                      <a:pt x="290168" y="592978"/>
                    </a:cubicBezTo>
                    <a:cubicBezTo>
                      <a:pt x="287123" y="584339"/>
                      <a:pt x="281497" y="578341"/>
                      <a:pt x="274381" y="573368"/>
                    </a:cubicBezTo>
                    <a:cubicBezTo>
                      <a:pt x="259152" y="562677"/>
                      <a:pt x="247964" y="549935"/>
                      <a:pt x="251880" y="529548"/>
                    </a:cubicBezTo>
                    <a:cubicBezTo>
                      <a:pt x="253341" y="521933"/>
                      <a:pt x="249083" y="523145"/>
                      <a:pt x="245012" y="524917"/>
                    </a:cubicBezTo>
                    <a:cubicBezTo>
                      <a:pt x="234103" y="529703"/>
                      <a:pt x="222666" y="532345"/>
                      <a:pt x="211012" y="534551"/>
                    </a:cubicBezTo>
                    <a:cubicBezTo>
                      <a:pt x="188325" y="538809"/>
                      <a:pt x="172692" y="530169"/>
                      <a:pt x="165731" y="508321"/>
                    </a:cubicBezTo>
                    <a:cubicBezTo>
                      <a:pt x="161131" y="493932"/>
                      <a:pt x="159049" y="479076"/>
                      <a:pt x="158117" y="463941"/>
                    </a:cubicBezTo>
                    <a:cubicBezTo>
                      <a:pt x="155413" y="421084"/>
                      <a:pt x="156283" y="378165"/>
                      <a:pt x="155879" y="335308"/>
                    </a:cubicBezTo>
                    <a:cubicBezTo>
                      <a:pt x="155755" y="321634"/>
                      <a:pt x="150502" y="310477"/>
                      <a:pt x="139501" y="302707"/>
                    </a:cubicBezTo>
                    <a:cubicBezTo>
                      <a:pt x="97763" y="273338"/>
                      <a:pt x="69202" y="232781"/>
                      <a:pt x="43189" y="190048"/>
                    </a:cubicBezTo>
                    <a:cubicBezTo>
                      <a:pt x="30851" y="169785"/>
                      <a:pt x="20688" y="148372"/>
                      <a:pt x="12422" y="126151"/>
                    </a:cubicBezTo>
                    <a:cubicBezTo>
                      <a:pt x="1824" y="97590"/>
                      <a:pt x="-4454" y="68408"/>
                      <a:pt x="3782" y="37889"/>
                    </a:cubicBezTo>
                    <a:cubicBezTo>
                      <a:pt x="22398" y="10602"/>
                      <a:pt x="50648" y="2864"/>
                      <a:pt x="81136" y="906"/>
                    </a:cubicBezTo>
                    <a:cubicBezTo>
                      <a:pt x="150782" y="-3570"/>
                      <a:pt x="218564" y="9235"/>
                      <a:pt x="286097" y="24028"/>
                    </a:cubicBezTo>
                    <a:cubicBezTo>
                      <a:pt x="386760" y="46063"/>
                      <a:pt x="483413" y="80155"/>
                      <a:pt x="578171" y="120091"/>
                    </a:cubicBezTo>
                    <a:cubicBezTo>
                      <a:pt x="591317" y="125623"/>
                      <a:pt x="604650" y="130782"/>
                      <a:pt x="619225" y="131310"/>
                    </a:cubicBezTo>
                    <a:cubicBezTo>
                      <a:pt x="632247" y="131776"/>
                      <a:pt x="641975" y="126680"/>
                      <a:pt x="648688" y="115336"/>
                    </a:cubicBezTo>
                    <a:cubicBezTo>
                      <a:pt x="659254" y="97435"/>
                      <a:pt x="670225" y="79751"/>
                      <a:pt x="680947" y="61944"/>
                    </a:cubicBezTo>
                    <a:cubicBezTo>
                      <a:pt x="695305" y="38075"/>
                      <a:pt x="716158" y="22661"/>
                      <a:pt x="742730" y="14953"/>
                    </a:cubicBezTo>
                    <a:cubicBezTo>
                      <a:pt x="769955" y="7059"/>
                      <a:pt x="790560" y="18651"/>
                      <a:pt x="798174" y="45876"/>
                    </a:cubicBezTo>
                    <a:cubicBezTo>
                      <a:pt x="802370" y="60949"/>
                      <a:pt x="803302" y="76426"/>
                      <a:pt x="803613" y="91965"/>
                    </a:cubicBezTo>
                    <a:cubicBezTo>
                      <a:pt x="804421" y="131621"/>
                      <a:pt x="806690" y="171215"/>
                      <a:pt x="811631" y="210560"/>
                    </a:cubicBezTo>
                    <a:cubicBezTo>
                      <a:pt x="817101" y="254225"/>
                      <a:pt x="835282" y="293353"/>
                      <a:pt x="857036" y="330988"/>
                    </a:cubicBezTo>
                    <a:cubicBezTo>
                      <a:pt x="861108" y="338043"/>
                      <a:pt x="864526" y="345719"/>
                      <a:pt x="869716" y="351842"/>
                    </a:cubicBezTo>
                    <a:cubicBezTo>
                      <a:pt x="893149" y="379346"/>
                      <a:pt x="898650" y="412258"/>
                      <a:pt x="902224" y="446879"/>
                    </a:cubicBezTo>
                    <a:cubicBezTo>
                      <a:pt x="911672" y="538250"/>
                      <a:pt x="922984" y="629433"/>
                      <a:pt x="933520" y="720710"/>
                    </a:cubicBezTo>
                    <a:cubicBezTo>
                      <a:pt x="936100" y="743024"/>
                      <a:pt x="939052" y="765308"/>
                      <a:pt x="940792" y="787684"/>
                    </a:cubicBezTo>
                    <a:cubicBezTo>
                      <a:pt x="941197" y="792874"/>
                      <a:pt x="945703" y="796199"/>
                      <a:pt x="943807" y="803037"/>
                    </a:cubicBezTo>
                    <a:cubicBezTo>
                      <a:pt x="941942" y="809719"/>
                      <a:pt x="938741" y="810060"/>
                      <a:pt x="934266" y="811241"/>
                    </a:cubicBezTo>
                    <a:cubicBezTo>
                      <a:pt x="928361" y="815779"/>
                      <a:pt x="921710" y="818420"/>
                      <a:pt x="914531" y="820409"/>
                    </a:cubicBezTo>
                    <a:cubicBezTo>
                      <a:pt x="846035" y="839274"/>
                      <a:pt x="777259" y="856647"/>
                      <a:pt x="706524" y="864945"/>
                    </a:cubicBezTo>
                    <a:cubicBezTo>
                      <a:pt x="703696" y="865286"/>
                      <a:pt x="700868" y="866001"/>
                      <a:pt x="698009" y="865939"/>
                    </a:cubicBezTo>
                    <a:cubicBezTo>
                      <a:pt x="636847" y="864914"/>
                      <a:pt x="575871" y="869606"/>
                      <a:pt x="514802" y="871813"/>
                    </a:cubicBezTo>
                    <a:close/>
                  </a:path>
                </a:pathLst>
              </a:custGeom>
              <a:solidFill>
                <a:srgbClr val="FECFA8"/>
              </a:solidFill>
              <a:ln w="31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2" name="자유형: 도형 21">
                <a:extLst>
                  <a:ext uri="{FF2B5EF4-FFF2-40B4-BE49-F238E27FC236}">
                    <a16:creationId xmlns:a16="http://schemas.microsoft.com/office/drawing/2014/main" id="{143F8039-62B6-4F21-AC04-B116AC581549}"/>
                  </a:ext>
                </a:extLst>
              </p:cNvPr>
              <p:cNvSpPr/>
              <p:nvPr/>
            </p:nvSpPr>
            <p:spPr>
              <a:xfrm>
                <a:off x="6382416" y="5217811"/>
                <a:ext cx="1826129" cy="1175505"/>
              </a:xfrm>
              <a:custGeom>
                <a:avLst/>
                <a:gdLst>
                  <a:gd name="connsiteX0" fmla="*/ 1816060 w 1826129"/>
                  <a:gd name="connsiteY0" fmla="*/ 1146914 h 1175505"/>
                  <a:gd name="connsiteX1" fmla="*/ 1826130 w 1826129"/>
                  <a:gd name="connsiteY1" fmla="*/ 1175506 h 1175505"/>
                  <a:gd name="connsiteX2" fmla="*/ 1078293 w 1826129"/>
                  <a:gd name="connsiteY2" fmla="*/ 1064991 h 1175505"/>
                  <a:gd name="connsiteX3" fmla="*/ 313549 w 1826129"/>
                  <a:gd name="connsiteY3" fmla="*/ 908108 h 1175505"/>
                  <a:gd name="connsiteX4" fmla="*/ 301180 w 1826129"/>
                  <a:gd name="connsiteY4" fmla="*/ 896827 h 1175505"/>
                  <a:gd name="connsiteX5" fmla="*/ 0 w 1826129"/>
                  <a:gd name="connsiteY5" fmla="*/ 0 h 1175505"/>
                  <a:gd name="connsiteX6" fmla="*/ 555058 w 1826129"/>
                  <a:gd name="connsiteY6" fmla="*/ 30084 h 1175505"/>
                  <a:gd name="connsiteX7" fmla="*/ 569572 w 1826129"/>
                  <a:gd name="connsiteY7" fmla="*/ 41334 h 1175505"/>
                  <a:gd name="connsiteX8" fmla="*/ 900183 w 1826129"/>
                  <a:gd name="connsiteY8" fmla="*/ 927470 h 1175505"/>
                  <a:gd name="connsiteX9" fmla="*/ 905186 w 1826129"/>
                  <a:gd name="connsiteY9" fmla="*/ 941268 h 1175505"/>
                  <a:gd name="connsiteX10" fmla="*/ 947142 w 1826129"/>
                  <a:gd name="connsiteY10" fmla="*/ 977692 h 1175505"/>
                  <a:gd name="connsiteX11" fmla="*/ 1805027 w 1826129"/>
                  <a:gd name="connsiteY11" fmla="*/ 1139704 h 1175505"/>
                  <a:gd name="connsiteX12" fmla="*/ 1816060 w 1826129"/>
                  <a:gd name="connsiteY12" fmla="*/ 1146914 h 1175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26129" h="1175505">
                    <a:moveTo>
                      <a:pt x="1816060" y="1146914"/>
                    </a:moveTo>
                    <a:cubicBezTo>
                      <a:pt x="1821716" y="1155243"/>
                      <a:pt x="1821654" y="1165281"/>
                      <a:pt x="1826130" y="1175506"/>
                    </a:cubicBezTo>
                    <a:cubicBezTo>
                      <a:pt x="1783304" y="1169539"/>
                      <a:pt x="1120932" y="1071114"/>
                      <a:pt x="1078293" y="1064991"/>
                    </a:cubicBezTo>
                    <a:cubicBezTo>
                      <a:pt x="1036057" y="1058931"/>
                      <a:pt x="368620" y="921845"/>
                      <a:pt x="313549" y="908108"/>
                    </a:cubicBezTo>
                    <a:cubicBezTo>
                      <a:pt x="306712" y="906399"/>
                      <a:pt x="303386" y="903353"/>
                      <a:pt x="301180" y="896827"/>
                    </a:cubicBezTo>
                    <a:cubicBezTo>
                      <a:pt x="201729" y="602826"/>
                      <a:pt x="1181" y="4040"/>
                      <a:pt x="0" y="0"/>
                    </a:cubicBezTo>
                    <a:cubicBezTo>
                      <a:pt x="26417" y="1274"/>
                      <a:pt x="482801" y="26417"/>
                      <a:pt x="555058" y="30084"/>
                    </a:cubicBezTo>
                    <a:cubicBezTo>
                      <a:pt x="563512" y="30519"/>
                      <a:pt x="566775" y="33844"/>
                      <a:pt x="569572" y="41334"/>
                    </a:cubicBezTo>
                    <a:cubicBezTo>
                      <a:pt x="679620" y="336764"/>
                      <a:pt x="789917" y="632102"/>
                      <a:pt x="900183" y="927470"/>
                    </a:cubicBezTo>
                    <a:cubicBezTo>
                      <a:pt x="901892" y="932069"/>
                      <a:pt x="904410" y="936514"/>
                      <a:pt x="905186" y="941268"/>
                    </a:cubicBezTo>
                    <a:cubicBezTo>
                      <a:pt x="909133" y="965230"/>
                      <a:pt x="923771" y="973559"/>
                      <a:pt x="947142" y="977692"/>
                    </a:cubicBezTo>
                    <a:cubicBezTo>
                      <a:pt x="1038450" y="993822"/>
                      <a:pt x="1797507" y="1138087"/>
                      <a:pt x="1805027" y="1139704"/>
                    </a:cubicBezTo>
                    <a:cubicBezTo>
                      <a:pt x="1809378" y="1140667"/>
                      <a:pt x="1815190" y="1140294"/>
                      <a:pt x="1816060" y="1146914"/>
                    </a:cubicBezTo>
                    <a:close/>
                  </a:path>
                </a:pathLst>
              </a:custGeom>
              <a:solidFill>
                <a:srgbClr val="4E433A"/>
              </a:solidFill>
              <a:ln w="31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3" name="자유형: 도형 22">
                <a:extLst>
                  <a:ext uri="{FF2B5EF4-FFF2-40B4-BE49-F238E27FC236}">
                    <a16:creationId xmlns:a16="http://schemas.microsoft.com/office/drawing/2014/main" id="{62A6A3EC-BAAE-4BA4-9421-C4C3070B998A}"/>
                  </a:ext>
                </a:extLst>
              </p:cNvPr>
              <p:cNvSpPr/>
              <p:nvPr/>
            </p:nvSpPr>
            <p:spPr>
              <a:xfrm>
                <a:off x="7540898" y="5957905"/>
                <a:ext cx="709605" cy="411943"/>
              </a:xfrm>
              <a:custGeom>
                <a:avLst/>
                <a:gdLst>
                  <a:gd name="connsiteX0" fmla="*/ 657578 w 709605"/>
                  <a:gd name="connsiteY0" fmla="*/ 406820 h 411943"/>
                  <a:gd name="connsiteX1" fmla="*/ 596260 w 709605"/>
                  <a:gd name="connsiteY1" fmla="*/ 392275 h 411943"/>
                  <a:gd name="connsiteX2" fmla="*/ 564126 w 709605"/>
                  <a:gd name="connsiteY2" fmla="*/ 384972 h 411943"/>
                  <a:gd name="connsiteX3" fmla="*/ 502963 w 709605"/>
                  <a:gd name="connsiteY3" fmla="*/ 369650 h 411943"/>
                  <a:gd name="connsiteX4" fmla="*/ 358045 w 709605"/>
                  <a:gd name="connsiteY4" fmla="*/ 239308 h 411943"/>
                  <a:gd name="connsiteX5" fmla="*/ 341947 w 709605"/>
                  <a:gd name="connsiteY5" fmla="*/ 230202 h 411943"/>
                  <a:gd name="connsiteX6" fmla="*/ 307916 w 709605"/>
                  <a:gd name="connsiteY6" fmla="*/ 227778 h 411943"/>
                  <a:gd name="connsiteX7" fmla="*/ 285229 w 709605"/>
                  <a:gd name="connsiteY7" fmla="*/ 208820 h 411943"/>
                  <a:gd name="connsiteX8" fmla="*/ 270125 w 709605"/>
                  <a:gd name="connsiteY8" fmla="*/ 198222 h 411943"/>
                  <a:gd name="connsiteX9" fmla="*/ 154514 w 709605"/>
                  <a:gd name="connsiteY9" fmla="*/ 212456 h 411943"/>
                  <a:gd name="connsiteX10" fmla="*/ 140124 w 709605"/>
                  <a:gd name="connsiteY10" fmla="*/ 227591 h 411943"/>
                  <a:gd name="connsiteX11" fmla="*/ 138757 w 709605"/>
                  <a:gd name="connsiteY11" fmla="*/ 215657 h 411943"/>
                  <a:gd name="connsiteX12" fmla="*/ 50122 w 709605"/>
                  <a:gd name="connsiteY12" fmla="*/ 259043 h 411943"/>
                  <a:gd name="connsiteX13" fmla="*/ 27869 w 709605"/>
                  <a:gd name="connsiteY13" fmla="*/ 264606 h 411943"/>
                  <a:gd name="connsiteX14" fmla="*/ 10901 w 709605"/>
                  <a:gd name="connsiteY14" fmla="*/ 253604 h 411943"/>
                  <a:gd name="connsiteX15" fmla="*/ 17489 w 709605"/>
                  <a:gd name="connsiteY15" fmla="*/ 235920 h 411943"/>
                  <a:gd name="connsiteX16" fmla="*/ 140746 w 709605"/>
                  <a:gd name="connsiteY16" fmla="*/ 153376 h 411943"/>
                  <a:gd name="connsiteX17" fmla="*/ 147832 w 709605"/>
                  <a:gd name="connsiteY17" fmla="*/ 148932 h 411943"/>
                  <a:gd name="connsiteX18" fmla="*/ 54131 w 709605"/>
                  <a:gd name="connsiteY18" fmla="*/ 165062 h 411943"/>
                  <a:gd name="connsiteX19" fmla="*/ 7016 w 709605"/>
                  <a:gd name="connsiteY19" fmla="*/ 156329 h 411943"/>
                  <a:gd name="connsiteX20" fmla="*/ 5680 w 709605"/>
                  <a:gd name="connsiteY20" fmla="*/ 139422 h 411943"/>
                  <a:gd name="connsiteX21" fmla="*/ 57425 w 709605"/>
                  <a:gd name="connsiteY21" fmla="*/ 114901 h 411943"/>
                  <a:gd name="connsiteX22" fmla="*/ 137016 w 709605"/>
                  <a:gd name="connsiteY22" fmla="*/ 86838 h 411943"/>
                  <a:gd name="connsiteX23" fmla="*/ 152152 w 709605"/>
                  <a:gd name="connsiteY23" fmla="*/ 68035 h 411943"/>
                  <a:gd name="connsiteX24" fmla="*/ 153830 w 709605"/>
                  <a:gd name="connsiteY24" fmla="*/ 63653 h 411943"/>
                  <a:gd name="connsiteX25" fmla="*/ 153830 w 709605"/>
                  <a:gd name="connsiteY25" fmla="*/ 80529 h 411943"/>
                  <a:gd name="connsiteX26" fmla="*/ 242931 w 709605"/>
                  <a:gd name="connsiteY26" fmla="*/ 52714 h 411943"/>
                  <a:gd name="connsiteX27" fmla="*/ 247811 w 709605"/>
                  <a:gd name="connsiteY27" fmla="*/ 44136 h 411943"/>
                  <a:gd name="connsiteX28" fmla="*/ 252162 w 709605"/>
                  <a:gd name="connsiteY28" fmla="*/ 20113 h 411943"/>
                  <a:gd name="connsiteX29" fmla="*/ 291258 w 709605"/>
                  <a:gd name="connsiteY29" fmla="*/ 10509 h 411943"/>
                  <a:gd name="connsiteX30" fmla="*/ 325289 w 709605"/>
                  <a:gd name="connsiteY30" fmla="*/ 56754 h 411943"/>
                  <a:gd name="connsiteX31" fmla="*/ 365566 w 709605"/>
                  <a:gd name="connsiteY31" fmla="*/ 80933 h 411943"/>
                  <a:gd name="connsiteX32" fmla="*/ 477324 w 709605"/>
                  <a:gd name="connsiteY32" fmla="*/ 120060 h 411943"/>
                  <a:gd name="connsiteX33" fmla="*/ 700466 w 709605"/>
                  <a:gd name="connsiteY33" fmla="*/ 231383 h 411943"/>
                  <a:gd name="connsiteX34" fmla="*/ 709510 w 709605"/>
                  <a:gd name="connsiteY34" fmla="*/ 244063 h 411943"/>
                  <a:gd name="connsiteX35" fmla="*/ 697141 w 709605"/>
                  <a:gd name="connsiteY35" fmla="*/ 405421 h 411943"/>
                  <a:gd name="connsiteX36" fmla="*/ 688967 w 709605"/>
                  <a:gd name="connsiteY36" fmla="*/ 411606 h 411943"/>
                  <a:gd name="connsiteX37" fmla="*/ 657578 w 709605"/>
                  <a:gd name="connsiteY37" fmla="*/ 406820 h 41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09605" h="411943">
                    <a:moveTo>
                      <a:pt x="657578" y="406820"/>
                    </a:moveTo>
                    <a:cubicBezTo>
                      <a:pt x="637719" y="399516"/>
                      <a:pt x="616492" y="398056"/>
                      <a:pt x="596260" y="392275"/>
                    </a:cubicBezTo>
                    <a:cubicBezTo>
                      <a:pt x="585725" y="389261"/>
                      <a:pt x="574847" y="387365"/>
                      <a:pt x="564126" y="384972"/>
                    </a:cubicBezTo>
                    <a:cubicBezTo>
                      <a:pt x="542992" y="382827"/>
                      <a:pt x="523009" y="376239"/>
                      <a:pt x="502963" y="369650"/>
                    </a:cubicBezTo>
                    <a:cubicBezTo>
                      <a:pt x="435492" y="347429"/>
                      <a:pt x="387166" y="304013"/>
                      <a:pt x="358045" y="239308"/>
                    </a:cubicBezTo>
                    <a:cubicBezTo>
                      <a:pt x="354689" y="231849"/>
                      <a:pt x="350369" y="228679"/>
                      <a:pt x="341947" y="230202"/>
                    </a:cubicBezTo>
                    <a:cubicBezTo>
                      <a:pt x="330510" y="232284"/>
                      <a:pt x="319135" y="230047"/>
                      <a:pt x="307916" y="227778"/>
                    </a:cubicBezTo>
                    <a:cubicBezTo>
                      <a:pt x="297007" y="225571"/>
                      <a:pt x="289953" y="218237"/>
                      <a:pt x="285229" y="208820"/>
                    </a:cubicBezTo>
                    <a:cubicBezTo>
                      <a:pt x="281966" y="202294"/>
                      <a:pt x="277366" y="199093"/>
                      <a:pt x="270125" y="198222"/>
                    </a:cubicBezTo>
                    <a:cubicBezTo>
                      <a:pt x="230376" y="193467"/>
                      <a:pt x="192087" y="198937"/>
                      <a:pt x="154514" y="212456"/>
                    </a:cubicBezTo>
                    <a:cubicBezTo>
                      <a:pt x="146185" y="215440"/>
                      <a:pt x="146993" y="224639"/>
                      <a:pt x="140124" y="227591"/>
                    </a:cubicBezTo>
                    <a:cubicBezTo>
                      <a:pt x="139720" y="224048"/>
                      <a:pt x="139316" y="220506"/>
                      <a:pt x="138757" y="215657"/>
                    </a:cubicBezTo>
                    <a:cubicBezTo>
                      <a:pt x="108673" y="230357"/>
                      <a:pt x="79335" y="244591"/>
                      <a:pt x="50122" y="259043"/>
                    </a:cubicBezTo>
                    <a:cubicBezTo>
                      <a:pt x="43036" y="262554"/>
                      <a:pt x="35981" y="265041"/>
                      <a:pt x="27869" y="264606"/>
                    </a:cubicBezTo>
                    <a:cubicBezTo>
                      <a:pt x="19882" y="264171"/>
                      <a:pt x="14257" y="262057"/>
                      <a:pt x="10901" y="253604"/>
                    </a:cubicBezTo>
                    <a:cubicBezTo>
                      <a:pt x="7451" y="244840"/>
                      <a:pt x="12144" y="240427"/>
                      <a:pt x="17489" y="235920"/>
                    </a:cubicBezTo>
                    <a:cubicBezTo>
                      <a:pt x="55467" y="203785"/>
                      <a:pt x="92543" y="170252"/>
                      <a:pt x="140746" y="153376"/>
                    </a:cubicBezTo>
                    <a:cubicBezTo>
                      <a:pt x="142206" y="152879"/>
                      <a:pt x="143450" y="151729"/>
                      <a:pt x="147832" y="148932"/>
                    </a:cubicBezTo>
                    <a:cubicBezTo>
                      <a:pt x="114267" y="154651"/>
                      <a:pt x="84090" y="159281"/>
                      <a:pt x="54131" y="165062"/>
                    </a:cubicBezTo>
                    <a:cubicBezTo>
                      <a:pt x="36944" y="168356"/>
                      <a:pt x="21809" y="163570"/>
                      <a:pt x="7016" y="156329"/>
                    </a:cubicBezTo>
                    <a:cubicBezTo>
                      <a:pt x="-2183" y="151822"/>
                      <a:pt x="-2028" y="145700"/>
                      <a:pt x="5680" y="139422"/>
                    </a:cubicBezTo>
                    <a:cubicBezTo>
                      <a:pt x="20908" y="126991"/>
                      <a:pt x="39617" y="121707"/>
                      <a:pt x="57425" y="114901"/>
                    </a:cubicBezTo>
                    <a:cubicBezTo>
                      <a:pt x="83717" y="104863"/>
                      <a:pt x="110351" y="95726"/>
                      <a:pt x="137016" y="86838"/>
                    </a:cubicBezTo>
                    <a:cubicBezTo>
                      <a:pt x="146651" y="83637"/>
                      <a:pt x="154514" y="80436"/>
                      <a:pt x="152152" y="68035"/>
                    </a:cubicBezTo>
                    <a:cubicBezTo>
                      <a:pt x="151903" y="66730"/>
                      <a:pt x="153239" y="65114"/>
                      <a:pt x="153830" y="63653"/>
                    </a:cubicBezTo>
                    <a:cubicBezTo>
                      <a:pt x="153830" y="68874"/>
                      <a:pt x="153830" y="74096"/>
                      <a:pt x="153830" y="80529"/>
                    </a:cubicBezTo>
                    <a:cubicBezTo>
                      <a:pt x="184162" y="71050"/>
                      <a:pt x="213500" y="61789"/>
                      <a:pt x="242931" y="52714"/>
                    </a:cubicBezTo>
                    <a:cubicBezTo>
                      <a:pt x="247624" y="51253"/>
                      <a:pt x="247562" y="47897"/>
                      <a:pt x="247811" y="44136"/>
                    </a:cubicBezTo>
                    <a:cubicBezTo>
                      <a:pt x="248339" y="35994"/>
                      <a:pt x="249458" y="27913"/>
                      <a:pt x="252162" y="20113"/>
                    </a:cubicBezTo>
                    <a:cubicBezTo>
                      <a:pt x="260024" y="-2699"/>
                      <a:pt x="274445" y="-6397"/>
                      <a:pt x="291258" y="10509"/>
                    </a:cubicBezTo>
                    <a:cubicBezTo>
                      <a:pt x="304870" y="24215"/>
                      <a:pt x="316525" y="39847"/>
                      <a:pt x="325289" y="56754"/>
                    </a:cubicBezTo>
                    <a:cubicBezTo>
                      <a:pt x="334301" y="74096"/>
                      <a:pt x="346640" y="79659"/>
                      <a:pt x="365566" y="80933"/>
                    </a:cubicBezTo>
                    <a:cubicBezTo>
                      <a:pt x="406061" y="83606"/>
                      <a:pt x="444132" y="95788"/>
                      <a:pt x="477324" y="120060"/>
                    </a:cubicBezTo>
                    <a:cubicBezTo>
                      <a:pt x="545416" y="169879"/>
                      <a:pt x="619103" y="208323"/>
                      <a:pt x="700466" y="231383"/>
                    </a:cubicBezTo>
                    <a:cubicBezTo>
                      <a:pt x="707521" y="233372"/>
                      <a:pt x="710162" y="236169"/>
                      <a:pt x="709510" y="244063"/>
                    </a:cubicBezTo>
                    <a:cubicBezTo>
                      <a:pt x="705003" y="297828"/>
                      <a:pt x="700901" y="351625"/>
                      <a:pt x="697141" y="405421"/>
                    </a:cubicBezTo>
                    <a:cubicBezTo>
                      <a:pt x="696674" y="412072"/>
                      <a:pt x="694250" y="412476"/>
                      <a:pt x="688967" y="411606"/>
                    </a:cubicBezTo>
                    <a:cubicBezTo>
                      <a:pt x="678525" y="409928"/>
                      <a:pt x="668331" y="406478"/>
                      <a:pt x="657578" y="406820"/>
                    </a:cubicBezTo>
                    <a:close/>
                  </a:path>
                </a:pathLst>
              </a:custGeom>
              <a:solidFill>
                <a:srgbClr val="FECFA8"/>
              </a:solidFill>
              <a:ln w="31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4" name="자유형: 도형 23">
                <a:extLst>
                  <a:ext uri="{FF2B5EF4-FFF2-40B4-BE49-F238E27FC236}">
                    <a16:creationId xmlns:a16="http://schemas.microsoft.com/office/drawing/2014/main" id="{0A146AF7-FAF6-4C75-8D80-3029EE533E4F}"/>
                  </a:ext>
                </a:extLst>
              </p:cNvPr>
              <p:cNvSpPr/>
              <p:nvPr/>
            </p:nvSpPr>
            <p:spPr>
              <a:xfrm>
                <a:off x="6855256" y="5961324"/>
                <a:ext cx="620990" cy="488443"/>
              </a:xfrm>
              <a:custGeom>
                <a:avLst/>
                <a:gdLst>
                  <a:gd name="connsiteX0" fmla="*/ 5765 w 620990"/>
                  <a:gd name="connsiteY0" fmla="*/ 200522 h 488443"/>
                  <a:gd name="connsiteX1" fmla="*/ 10364 w 620990"/>
                  <a:gd name="connsiteY1" fmla="*/ 189924 h 488443"/>
                  <a:gd name="connsiteX2" fmla="*/ 12664 w 620990"/>
                  <a:gd name="connsiteY2" fmla="*/ 140976 h 488443"/>
                  <a:gd name="connsiteX3" fmla="*/ 26401 w 620990"/>
                  <a:gd name="connsiteY3" fmla="*/ 118040 h 488443"/>
                  <a:gd name="connsiteX4" fmla="*/ 58411 w 620990"/>
                  <a:gd name="connsiteY4" fmla="*/ 136811 h 488443"/>
                  <a:gd name="connsiteX5" fmla="*/ 68885 w 620990"/>
                  <a:gd name="connsiteY5" fmla="*/ 165559 h 488443"/>
                  <a:gd name="connsiteX6" fmla="*/ 76406 w 620990"/>
                  <a:gd name="connsiteY6" fmla="*/ 177244 h 488443"/>
                  <a:gd name="connsiteX7" fmla="*/ 81689 w 620990"/>
                  <a:gd name="connsiteY7" fmla="*/ 156919 h 488443"/>
                  <a:gd name="connsiteX8" fmla="*/ 93375 w 620990"/>
                  <a:gd name="connsiteY8" fmla="*/ 32575 h 488443"/>
                  <a:gd name="connsiteX9" fmla="*/ 95643 w 620990"/>
                  <a:gd name="connsiteY9" fmla="*/ 24339 h 488443"/>
                  <a:gd name="connsiteX10" fmla="*/ 116062 w 620990"/>
                  <a:gd name="connsiteY10" fmla="*/ 564 h 488443"/>
                  <a:gd name="connsiteX11" fmla="*/ 146736 w 620990"/>
                  <a:gd name="connsiteY11" fmla="*/ 14674 h 488443"/>
                  <a:gd name="connsiteX12" fmla="*/ 167310 w 620990"/>
                  <a:gd name="connsiteY12" fmla="*/ 80093 h 488443"/>
                  <a:gd name="connsiteX13" fmla="*/ 179555 w 620990"/>
                  <a:gd name="connsiteY13" fmla="*/ 89013 h 488443"/>
                  <a:gd name="connsiteX14" fmla="*/ 237516 w 620990"/>
                  <a:gd name="connsiteY14" fmla="*/ 109090 h 488443"/>
                  <a:gd name="connsiteX15" fmla="*/ 280310 w 620990"/>
                  <a:gd name="connsiteY15" fmla="*/ 207701 h 488443"/>
                  <a:gd name="connsiteX16" fmla="*/ 296689 w 620990"/>
                  <a:gd name="connsiteY16" fmla="*/ 256463 h 488443"/>
                  <a:gd name="connsiteX17" fmla="*/ 304552 w 620990"/>
                  <a:gd name="connsiteY17" fmla="*/ 263735 h 488443"/>
                  <a:gd name="connsiteX18" fmla="*/ 487820 w 620990"/>
                  <a:gd name="connsiteY18" fmla="*/ 294285 h 488443"/>
                  <a:gd name="connsiteX19" fmla="*/ 599889 w 620990"/>
                  <a:gd name="connsiteY19" fmla="*/ 320049 h 488443"/>
                  <a:gd name="connsiteX20" fmla="*/ 609523 w 620990"/>
                  <a:gd name="connsiteY20" fmla="*/ 324400 h 488443"/>
                  <a:gd name="connsiteX21" fmla="*/ 620991 w 620990"/>
                  <a:gd name="connsiteY21" fmla="*/ 328689 h 488443"/>
                  <a:gd name="connsiteX22" fmla="*/ 497299 w 620990"/>
                  <a:gd name="connsiteY22" fmla="*/ 472675 h 488443"/>
                  <a:gd name="connsiteX23" fmla="*/ 469764 w 620990"/>
                  <a:gd name="connsiteY23" fmla="*/ 484422 h 488443"/>
                  <a:gd name="connsiteX24" fmla="*/ 429611 w 620990"/>
                  <a:gd name="connsiteY24" fmla="*/ 481781 h 488443"/>
                  <a:gd name="connsiteX25" fmla="*/ 292742 w 620990"/>
                  <a:gd name="connsiteY25" fmla="*/ 414372 h 488443"/>
                  <a:gd name="connsiteX26" fmla="*/ 282268 w 620990"/>
                  <a:gd name="connsiteY26" fmla="*/ 413035 h 488443"/>
                  <a:gd name="connsiteX27" fmla="*/ 205909 w 620990"/>
                  <a:gd name="connsiteY27" fmla="*/ 367661 h 488443"/>
                  <a:gd name="connsiteX28" fmla="*/ 175763 w 620990"/>
                  <a:gd name="connsiteY28" fmla="*/ 349107 h 488443"/>
                  <a:gd name="connsiteX29" fmla="*/ 38055 w 620990"/>
                  <a:gd name="connsiteY29" fmla="*/ 269920 h 488443"/>
                  <a:gd name="connsiteX30" fmla="*/ 14529 w 620990"/>
                  <a:gd name="connsiteY30" fmla="*/ 254691 h 488443"/>
                  <a:gd name="connsiteX31" fmla="*/ 5019 w 620990"/>
                  <a:gd name="connsiteY31" fmla="*/ 210467 h 488443"/>
                  <a:gd name="connsiteX32" fmla="*/ 5765 w 620990"/>
                  <a:gd name="connsiteY32" fmla="*/ 200522 h 488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20990" h="488443">
                    <a:moveTo>
                      <a:pt x="5765" y="200522"/>
                    </a:moveTo>
                    <a:cubicBezTo>
                      <a:pt x="12944" y="199465"/>
                      <a:pt x="10271" y="193809"/>
                      <a:pt x="10364" y="189924"/>
                    </a:cubicBezTo>
                    <a:cubicBezTo>
                      <a:pt x="10706" y="173577"/>
                      <a:pt x="9681" y="157168"/>
                      <a:pt x="12664" y="140976"/>
                    </a:cubicBezTo>
                    <a:cubicBezTo>
                      <a:pt x="14342" y="131746"/>
                      <a:pt x="13255" y="120185"/>
                      <a:pt x="26401" y="118040"/>
                    </a:cubicBezTo>
                    <a:cubicBezTo>
                      <a:pt x="36408" y="116424"/>
                      <a:pt x="54806" y="127488"/>
                      <a:pt x="58411" y="136811"/>
                    </a:cubicBezTo>
                    <a:cubicBezTo>
                      <a:pt x="62110" y="146321"/>
                      <a:pt x="65528" y="155925"/>
                      <a:pt x="68885" y="165559"/>
                    </a:cubicBezTo>
                    <a:cubicBezTo>
                      <a:pt x="70377" y="169817"/>
                      <a:pt x="72272" y="173639"/>
                      <a:pt x="76406" y="177244"/>
                    </a:cubicBezTo>
                    <a:cubicBezTo>
                      <a:pt x="81036" y="170531"/>
                      <a:pt x="81099" y="163756"/>
                      <a:pt x="81689" y="156919"/>
                    </a:cubicBezTo>
                    <a:cubicBezTo>
                      <a:pt x="85108" y="115430"/>
                      <a:pt x="84269" y="73536"/>
                      <a:pt x="93375" y="32575"/>
                    </a:cubicBezTo>
                    <a:cubicBezTo>
                      <a:pt x="93996" y="29778"/>
                      <a:pt x="94680" y="27012"/>
                      <a:pt x="95643" y="24339"/>
                    </a:cubicBezTo>
                    <a:cubicBezTo>
                      <a:pt x="99466" y="13866"/>
                      <a:pt x="103289" y="3144"/>
                      <a:pt x="116062" y="564"/>
                    </a:cubicBezTo>
                    <a:cubicBezTo>
                      <a:pt x="129519" y="-2171"/>
                      <a:pt x="138749" y="5443"/>
                      <a:pt x="146736" y="14674"/>
                    </a:cubicBezTo>
                    <a:cubicBezTo>
                      <a:pt x="162990" y="33445"/>
                      <a:pt x="165507" y="56847"/>
                      <a:pt x="167310" y="80093"/>
                    </a:cubicBezTo>
                    <a:cubicBezTo>
                      <a:pt x="168025" y="89510"/>
                      <a:pt x="169019" y="92494"/>
                      <a:pt x="179555" y="89013"/>
                    </a:cubicBezTo>
                    <a:cubicBezTo>
                      <a:pt x="206064" y="80249"/>
                      <a:pt x="222101" y="85905"/>
                      <a:pt x="237516" y="109090"/>
                    </a:cubicBezTo>
                    <a:cubicBezTo>
                      <a:pt x="257592" y="139329"/>
                      <a:pt x="268097" y="173950"/>
                      <a:pt x="280310" y="207701"/>
                    </a:cubicBezTo>
                    <a:cubicBezTo>
                      <a:pt x="286153" y="223831"/>
                      <a:pt x="291374" y="240147"/>
                      <a:pt x="296689" y="256463"/>
                    </a:cubicBezTo>
                    <a:cubicBezTo>
                      <a:pt x="298025" y="260596"/>
                      <a:pt x="298957" y="263642"/>
                      <a:pt x="304552" y="263735"/>
                    </a:cubicBezTo>
                    <a:cubicBezTo>
                      <a:pt x="367143" y="264823"/>
                      <a:pt x="427218" y="281232"/>
                      <a:pt x="487820" y="294285"/>
                    </a:cubicBezTo>
                    <a:cubicBezTo>
                      <a:pt x="525301" y="302366"/>
                      <a:pt x="561911" y="314237"/>
                      <a:pt x="599889" y="320049"/>
                    </a:cubicBezTo>
                    <a:cubicBezTo>
                      <a:pt x="603867" y="320671"/>
                      <a:pt x="605576" y="324680"/>
                      <a:pt x="609523" y="324400"/>
                    </a:cubicBezTo>
                    <a:cubicBezTo>
                      <a:pt x="613377" y="325363"/>
                      <a:pt x="617479" y="325705"/>
                      <a:pt x="620991" y="328689"/>
                    </a:cubicBezTo>
                    <a:cubicBezTo>
                      <a:pt x="579719" y="376705"/>
                      <a:pt x="538478" y="424659"/>
                      <a:pt x="497299" y="472675"/>
                    </a:cubicBezTo>
                    <a:cubicBezTo>
                      <a:pt x="489996" y="481159"/>
                      <a:pt x="478745" y="480040"/>
                      <a:pt x="469764" y="484422"/>
                    </a:cubicBezTo>
                    <a:cubicBezTo>
                      <a:pt x="455779" y="491259"/>
                      <a:pt x="443223" y="488711"/>
                      <a:pt x="429611" y="481781"/>
                    </a:cubicBezTo>
                    <a:cubicBezTo>
                      <a:pt x="384330" y="458658"/>
                      <a:pt x="338520" y="436531"/>
                      <a:pt x="292742" y="414372"/>
                    </a:cubicBezTo>
                    <a:cubicBezTo>
                      <a:pt x="289976" y="413035"/>
                      <a:pt x="286495" y="406664"/>
                      <a:pt x="282268" y="413035"/>
                    </a:cubicBezTo>
                    <a:cubicBezTo>
                      <a:pt x="259923" y="392710"/>
                      <a:pt x="230585" y="384133"/>
                      <a:pt x="205909" y="367661"/>
                    </a:cubicBezTo>
                    <a:cubicBezTo>
                      <a:pt x="196088" y="361103"/>
                      <a:pt x="185304" y="356007"/>
                      <a:pt x="175763" y="349107"/>
                    </a:cubicBezTo>
                    <a:cubicBezTo>
                      <a:pt x="132626" y="317874"/>
                      <a:pt x="85947" y="292887"/>
                      <a:pt x="38055" y="269920"/>
                    </a:cubicBezTo>
                    <a:cubicBezTo>
                      <a:pt x="29571" y="265849"/>
                      <a:pt x="21677" y="261000"/>
                      <a:pt x="14529" y="254691"/>
                    </a:cubicBezTo>
                    <a:cubicBezTo>
                      <a:pt x="-1259" y="240799"/>
                      <a:pt x="-3776" y="229767"/>
                      <a:pt x="5019" y="210467"/>
                    </a:cubicBezTo>
                    <a:cubicBezTo>
                      <a:pt x="6386" y="207359"/>
                      <a:pt x="11390" y="204220"/>
                      <a:pt x="5765" y="200522"/>
                    </a:cubicBezTo>
                    <a:close/>
                  </a:path>
                </a:pathLst>
              </a:custGeom>
              <a:solidFill>
                <a:srgbClr val="FECFA8"/>
              </a:solidFill>
              <a:ln w="31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5" name="자유형: 도형 24">
                <a:extLst>
                  <a:ext uri="{FF2B5EF4-FFF2-40B4-BE49-F238E27FC236}">
                    <a16:creationId xmlns:a16="http://schemas.microsoft.com/office/drawing/2014/main" id="{964B9DFD-0495-44AC-AFCC-87FACCE17093}"/>
                  </a:ext>
                </a:extLst>
              </p:cNvPr>
              <p:cNvSpPr/>
              <p:nvPr/>
            </p:nvSpPr>
            <p:spPr>
              <a:xfrm>
                <a:off x="8301201" y="5108105"/>
                <a:ext cx="435115" cy="627626"/>
              </a:xfrm>
              <a:custGeom>
                <a:avLst/>
                <a:gdLst>
                  <a:gd name="connsiteX0" fmla="*/ 15683 w 435115"/>
                  <a:gd name="connsiteY0" fmla="*/ 60572 h 627626"/>
                  <a:gd name="connsiteX1" fmla="*/ 26467 w 435115"/>
                  <a:gd name="connsiteY1" fmla="*/ 56314 h 627626"/>
                  <a:gd name="connsiteX2" fmla="*/ 66652 w 435115"/>
                  <a:gd name="connsiteY2" fmla="*/ 54294 h 627626"/>
                  <a:gd name="connsiteX3" fmla="*/ 152086 w 435115"/>
                  <a:gd name="connsiteY3" fmla="*/ 51621 h 627626"/>
                  <a:gd name="connsiteX4" fmla="*/ 304121 w 435115"/>
                  <a:gd name="connsiteY4" fmla="*/ 33316 h 627626"/>
                  <a:gd name="connsiteX5" fmla="*/ 435116 w 435115"/>
                  <a:gd name="connsiteY5" fmla="*/ 0 h 627626"/>
                  <a:gd name="connsiteX6" fmla="*/ 322675 w 435115"/>
                  <a:gd name="connsiteY6" fmla="*/ 155733 h 627626"/>
                  <a:gd name="connsiteX7" fmla="*/ 123276 w 435115"/>
                  <a:gd name="connsiteY7" fmla="*/ 515278 h 627626"/>
                  <a:gd name="connsiteX8" fmla="*/ 74235 w 435115"/>
                  <a:gd name="connsiteY8" fmla="*/ 621628 h 627626"/>
                  <a:gd name="connsiteX9" fmla="*/ 69853 w 435115"/>
                  <a:gd name="connsiteY9" fmla="*/ 627626 h 627626"/>
                  <a:gd name="connsiteX10" fmla="*/ 22614 w 435115"/>
                  <a:gd name="connsiteY10" fmla="*/ 403272 h 627626"/>
                  <a:gd name="connsiteX11" fmla="*/ 1543 w 435115"/>
                  <a:gd name="connsiteY11" fmla="*/ 246855 h 627626"/>
                  <a:gd name="connsiteX12" fmla="*/ 15683 w 435115"/>
                  <a:gd name="connsiteY12" fmla="*/ 60572 h 627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35115" h="627626">
                    <a:moveTo>
                      <a:pt x="15683" y="60572"/>
                    </a:moveTo>
                    <a:cubicBezTo>
                      <a:pt x="18511" y="57246"/>
                      <a:pt x="22086" y="56314"/>
                      <a:pt x="26467" y="56314"/>
                    </a:cubicBezTo>
                    <a:cubicBezTo>
                      <a:pt x="39893" y="56314"/>
                      <a:pt x="53257" y="55226"/>
                      <a:pt x="66652" y="54294"/>
                    </a:cubicBezTo>
                    <a:cubicBezTo>
                      <a:pt x="95057" y="52336"/>
                      <a:pt x="123649" y="50844"/>
                      <a:pt x="152086" y="51621"/>
                    </a:cubicBezTo>
                    <a:cubicBezTo>
                      <a:pt x="203800" y="53051"/>
                      <a:pt x="253992" y="44069"/>
                      <a:pt x="304121" y="33316"/>
                    </a:cubicBezTo>
                    <a:cubicBezTo>
                      <a:pt x="348221" y="23837"/>
                      <a:pt x="391637" y="11810"/>
                      <a:pt x="435116" y="0"/>
                    </a:cubicBezTo>
                    <a:cubicBezTo>
                      <a:pt x="397107" y="51528"/>
                      <a:pt x="358601" y="102714"/>
                      <a:pt x="322675" y="155733"/>
                    </a:cubicBezTo>
                    <a:cubicBezTo>
                      <a:pt x="245476" y="269635"/>
                      <a:pt x="183382" y="391928"/>
                      <a:pt x="123276" y="515278"/>
                    </a:cubicBezTo>
                    <a:cubicBezTo>
                      <a:pt x="106183" y="550366"/>
                      <a:pt x="90520" y="586137"/>
                      <a:pt x="74235" y="621628"/>
                    </a:cubicBezTo>
                    <a:cubicBezTo>
                      <a:pt x="73240" y="623773"/>
                      <a:pt x="73054" y="626414"/>
                      <a:pt x="69853" y="627626"/>
                    </a:cubicBezTo>
                    <a:cubicBezTo>
                      <a:pt x="52387" y="553100"/>
                      <a:pt x="36195" y="478450"/>
                      <a:pt x="22614" y="403272"/>
                    </a:cubicBezTo>
                    <a:cubicBezTo>
                      <a:pt x="13259" y="351465"/>
                      <a:pt x="5241" y="299439"/>
                      <a:pt x="1543" y="246855"/>
                    </a:cubicBezTo>
                    <a:cubicBezTo>
                      <a:pt x="-2870" y="184077"/>
                      <a:pt x="2289" y="122013"/>
                      <a:pt x="15683" y="60572"/>
                    </a:cubicBezTo>
                    <a:close/>
                  </a:path>
                </a:pathLst>
              </a:custGeom>
              <a:solidFill>
                <a:srgbClr val="FEFEFE"/>
              </a:solidFill>
              <a:ln w="31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43E16EAC-713E-42BC-8CB1-52F7D6EDCA1E}"/>
              </a:ext>
            </a:extLst>
          </p:cNvPr>
          <p:cNvGrpSpPr/>
          <p:nvPr/>
        </p:nvGrpSpPr>
        <p:grpSpPr>
          <a:xfrm>
            <a:off x="5328898" y="3228541"/>
            <a:ext cx="2933097" cy="3331512"/>
            <a:chOff x="5153613" y="1511652"/>
            <a:chExt cx="4485159" cy="5094399"/>
          </a:xfrm>
        </p:grpSpPr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A977F77E-54E3-47D7-BF3A-2382F25DCEA6}"/>
                </a:ext>
              </a:extLst>
            </p:cNvPr>
            <p:cNvSpPr/>
            <p:nvPr/>
          </p:nvSpPr>
          <p:spPr>
            <a:xfrm>
              <a:off x="5153613" y="1511652"/>
              <a:ext cx="4485159" cy="5094399"/>
            </a:xfrm>
            <a:custGeom>
              <a:avLst/>
              <a:gdLst>
                <a:gd name="connsiteX0" fmla="*/ 4460201 w 4485159"/>
                <a:gd name="connsiteY0" fmla="*/ 2317201 h 5094399"/>
                <a:gd name="connsiteX1" fmla="*/ 3758629 w 4485159"/>
                <a:gd name="connsiteY1" fmla="*/ 2140806 h 5094399"/>
                <a:gd name="connsiteX2" fmla="*/ 3726117 w 4485159"/>
                <a:gd name="connsiteY2" fmla="*/ 2157612 h 5094399"/>
                <a:gd name="connsiteX3" fmla="*/ 3246639 w 4485159"/>
                <a:gd name="connsiteY3" fmla="*/ 3674645 h 5094399"/>
                <a:gd name="connsiteX4" fmla="*/ 3208696 w 4485159"/>
                <a:gd name="connsiteY4" fmla="*/ 3704508 h 5094399"/>
                <a:gd name="connsiteX5" fmla="*/ 3026226 w 4485159"/>
                <a:gd name="connsiteY5" fmla="*/ 3719956 h 5094399"/>
                <a:gd name="connsiteX6" fmla="*/ 3026226 w 4485159"/>
                <a:gd name="connsiteY6" fmla="*/ 3719956 h 5094399"/>
                <a:gd name="connsiteX7" fmla="*/ 3026226 w 4485159"/>
                <a:gd name="connsiteY7" fmla="*/ 3719956 h 5094399"/>
                <a:gd name="connsiteX8" fmla="*/ 3010971 w 4485159"/>
                <a:gd name="connsiteY8" fmla="*/ 3700371 h 5094399"/>
                <a:gd name="connsiteX9" fmla="*/ 2981109 w 4485159"/>
                <a:gd name="connsiteY9" fmla="*/ 3639677 h 5094399"/>
                <a:gd name="connsiteX10" fmla="*/ 2790300 w 4485159"/>
                <a:gd name="connsiteY10" fmla="*/ 3508140 h 5094399"/>
                <a:gd name="connsiteX11" fmla="*/ 2755784 w 4485159"/>
                <a:gd name="connsiteY11" fmla="*/ 3453457 h 5094399"/>
                <a:gd name="connsiteX12" fmla="*/ 2730123 w 4485159"/>
                <a:gd name="connsiteY12" fmla="*/ 3220440 h 5094399"/>
                <a:gd name="connsiteX13" fmla="*/ 2469377 w 4485159"/>
                <a:gd name="connsiteY13" fmla="*/ 2270080 h 5094399"/>
                <a:gd name="connsiteX14" fmla="*/ 2355809 w 4485159"/>
                <a:gd name="connsiteY14" fmla="*/ 2094978 h 5094399"/>
                <a:gd name="connsiteX15" fmla="*/ 1851316 w 4485159"/>
                <a:gd name="connsiteY15" fmla="*/ 1814259 h 5094399"/>
                <a:gd name="connsiteX16" fmla="*/ 1823716 w 4485159"/>
                <a:gd name="connsiteY16" fmla="*/ 1757702 h 5094399"/>
                <a:gd name="connsiteX17" fmla="*/ 1832184 w 4485159"/>
                <a:gd name="connsiteY17" fmla="*/ 1703600 h 5094399"/>
                <a:gd name="connsiteX18" fmla="*/ 1821971 w 4485159"/>
                <a:gd name="connsiteY18" fmla="*/ 1673480 h 5094399"/>
                <a:gd name="connsiteX19" fmla="*/ 1657599 w 4485159"/>
                <a:gd name="connsiteY19" fmla="*/ 1521518 h 5094399"/>
                <a:gd name="connsiteX20" fmla="*/ 1633877 w 4485159"/>
                <a:gd name="connsiteY20" fmla="*/ 1508849 h 5094399"/>
                <a:gd name="connsiteX21" fmla="*/ 1638983 w 4485159"/>
                <a:gd name="connsiteY21" fmla="*/ 1496632 h 5094399"/>
                <a:gd name="connsiteX22" fmla="*/ 1775432 w 4485159"/>
                <a:gd name="connsiteY22" fmla="*/ 1213845 h 5094399"/>
                <a:gd name="connsiteX23" fmla="*/ 1807880 w 4485159"/>
                <a:gd name="connsiteY23" fmla="*/ 1110038 h 5094399"/>
                <a:gd name="connsiteX24" fmla="*/ 1868445 w 4485159"/>
                <a:gd name="connsiteY24" fmla="*/ 937456 h 5094399"/>
                <a:gd name="connsiteX25" fmla="*/ 1864826 w 4485159"/>
                <a:gd name="connsiteY25" fmla="*/ 765328 h 5094399"/>
                <a:gd name="connsiteX26" fmla="*/ 1872453 w 4485159"/>
                <a:gd name="connsiteY26" fmla="*/ 672056 h 5094399"/>
                <a:gd name="connsiteX27" fmla="*/ 1771037 w 4485159"/>
                <a:gd name="connsiteY27" fmla="*/ 233105 h 5094399"/>
                <a:gd name="connsiteX28" fmla="*/ 1529682 w 4485159"/>
                <a:gd name="connsiteY28" fmla="*/ 25556 h 5094399"/>
                <a:gd name="connsiteX29" fmla="*/ 1173467 w 4485159"/>
                <a:gd name="connsiteY29" fmla="*/ 52833 h 5094399"/>
                <a:gd name="connsiteX30" fmla="*/ 894299 w 4485159"/>
                <a:gd name="connsiteY30" fmla="*/ 351392 h 5094399"/>
                <a:gd name="connsiteX31" fmla="*/ 862433 w 4485159"/>
                <a:gd name="connsiteY31" fmla="*/ 601085 h 5094399"/>
                <a:gd name="connsiteX32" fmla="*/ 868315 w 4485159"/>
                <a:gd name="connsiteY32" fmla="*/ 721762 h 5094399"/>
                <a:gd name="connsiteX33" fmla="*/ 868315 w 4485159"/>
                <a:gd name="connsiteY33" fmla="*/ 721762 h 5094399"/>
                <a:gd name="connsiteX34" fmla="*/ 868315 w 4485159"/>
                <a:gd name="connsiteY34" fmla="*/ 721762 h 5094399"/>
                <a:gd name="connsiteX35" fmla="*/ 823263 w 4485159"/>
                <a:gd name="connsiteY35" fmla="*/ 777479 h 5094399"/>
                <a:gd name="connsiteX36" fmla="*/ 835608 w 4485159"/>
                <a:gd name="connsiteY36" fmla="*/ 977079 h 5094399"/>
                <a:gd name="connsiteX37" fmla="*/ 927781 w 4485159"/>
                <a:gd name="connsiteY37" fmla="*/ 1060267 h 5094399"/>
                <a:gd name="connsiteX38" fmla="*/ 951567 w 4485159"/>
                <a:gd name="connsiteY38" fmla="*/ 1090711 h 5094399"/>
                <a:gd name="connsiteX39" fmla="*/ 963137 w 4485159"/>
                <a:gd name="connsiteY39" fmla="*/ 1452938 h 5094399"/>
                <a:gd name="connsiteX40" fmla="*/ 918279 w 4485159"/>
                <a:gd name="connsiteY40" fmla="*/ 1441949 h 5094399"/>
                <a:gd name="connsiteX41" fmla="*/ 883052 w 4485159"/>
                <a:gd name="connsiteY41" fmla="*/ 1465671 h 5094399"/>
                <a:gd name="connsiteX42" fmla="*/ 828757 w 4485159"/>
                <a:gd name="connsiteY42" fmla="*/ 1637541 h 5094399"/>
                <a:gd name="connsiteX43" fmla="*/ 806392 w 4485159"/>
                <a:gd name="connsiteY43" fmla="*/ 1664042 h 5094399"/>
                <a:gd name="connsiteX44" fmla="*/ 644735 w 4485159"/>
                <a:gd name="connsiteY44" fmla="*/ 1753759 h 5094399"/>
                <a:gd name="connsiteX45" fmla="*/ 102365 w 4485159"/>
                <a:gd name="connsiteY45" fmla="*/ 2295676 h 5094399"/>
                <a:gd name="connsiteX46" fmla="*/ 1272 w 4485159"/>
                <a:gd name="connsiteY46" fmla="*/ 2612722 h 5094399"/>
                <a:gd name="connsiteX47" fmla="*/ 39990 w 4485159"/>
                <a:gd name="connsiteY47" fmla="*/ 2849681 h 5094399"/>
                <a:gd name="connsiteX48" fmla="*/ 66556 w 4485159"/>
                <a:gd name="connsiteY48" fmla="*/ 2974173 h 5094399"/>
                <a:gd name="connsiteX49" fmla="*/ 37986 w 4485159"/>
                <a:gd name="connsiteY49" fmla="*/ 3415967 h 5094399"/>
                <a:gd name="connsiteX50" fmla="*/ 78578 w 4485159"/>
                <a:gd name="connsiteY50" fmla="*/ 3851492 h 5094399"/>
                <a:gd name="connsiteX51" fmla="*/ 171203 w 4485159"/>
                <a:gd name="connsiteY51" fmla="*/ 4153736 h 5094399"/>
                <a:gd name="connsiteX52" fmla="*/ 435828 w 4485159"/>
                <a:gd name="connsiteY52" fmla="*/ 4321404 h 5094399"/>
                <a:gd name="connsiteX53" fmla="*/ 713380 w 4485159"/>
                <a:gd name="connsiteY53" fmla="*/ 4274090 h 5094399"/>
                <a:gd name="connsiteX54" fmla="*/ 745246 w 4485159"/>
                <a:gd name="connsiteY54" fmla="*/ 4281394 h 5094399"/>
                <a:gd name="connsiteX55" fmla="*/ 825267 w 4485159"/>
                <a:gd name="connsiteY55" fmla="*/ 4538327 h 5094399"/>
                <a:gd name="connsiteX56" fmla="*/ 745375 w 4485159"/>
                <a:gd name="connsiteY56" fmla="*/ 5094400 h 5094399"/>
                <a:gd name="connsiteX57" fmla="*/ 2734325 w 4485159"/>
                <a:gd name="connsiteY57" fmla="*/ 5094400 h 5094399"/>
                <a:gd name="connsiteX58" fmla="*/ 2668847 w 4485159"/>
                <a:gd name="connsiteY58" fmla="*/ 4696623 h 5094399"/>
                <a:gd name="connsiteX59" fmla="*/ 2623795 w 4485159"/>
                <a:gd name="connsiteY59" fmla="*/ 4157614 h 5094399"/>
                <a:gd name="connsiteX60" fmla="*/ 2646353 w 4485159"/>
                <a:gd name="connsiteY60" fmla="*/ 4141196 h 5094399"/>
                <a:gd name="connsiteX61" fmla="*/ 2730381 w 4485159"/>
                <a:gd name="connsiteY61" fmla="*/ 4160329 h 5094399"/>
                <a:gd name="connsiteX62" fmla="*/ 2809885 w 4485159"/>
                <a:gd name="connsiteY62" fmla="*/ 4108360 h 5094399"/>
                <a:gd name="connsiteX63" fmla="*/ 2844789 w 4485159"/>
                <a:gd name="connsiteY63" fmla="*/ 4095756 h 5094399"/>
                <a:gd name="connsiteX64" fmla="*/ 2951635 w 4485159"/>
                <a:gd name="connsiteY64" fmla="*/ 4101509 h 5094399"/>
                <a:gd name="connsiteX65" fmla="*/ 2994360 w 4485159"/>
                <a:gd name="connsiteY65" fmla="*/ 4087935 h 5094399"/>
                <a:gd name="connsiteX66" fmla="*/ 2994360 w 4485159"/>
                <a:gd name="connsiteY66" fmla="*/ 4087935 h 5094399"/>
                <a:gd name="connsiteX67" fmla="*/ 2994360 w 4485159"/>
                <a:gd name="connsiteY67" fmla="*/ 4087935 h 5094399"/>
                <a:gd name="connsiteX68" fmla="*/ 3000306 w 4485159"/>
                <a:gd name="connsiteY68" fmla="*/ 4084703 h 5094399"/>
                <a:gd name="connsiteX69" fmla="*/ 3366605 w 4485159"/>
                <a:gd name="connsiteY69" fmla="*/ 4022458 h 5094399"/>
                <a:gd name="connsiteX70" fmla="*/ 3582170 w 4485159"/>
                <a:gd name="connsiteY70" fmla="*/ 4061369 h 5094399"/>
                <a:gd name="connsiteX71" fmla="*/ 3787457 w 4485159"/>
                <a:gd name="connsiteY71" fmla="*/ 4061886 h 5094399"/>
                <a:gd name="connsiteX72" fmla="*/ 3905614 w 4485159"/>
                <a:gd name="connsiteY72" fmla="*/ 4027047 h 5094399"/>
                <a:gd name="connsiteX73" fmla="*/ 3952217 w 4485159"/>
                <a:gd name="connsiteY73" fmla="*/ 3991561 h 5094399"/>
                <a:gd name="connsiteX74" fmla="*/ 3969475 w 4485159"/>
                <a:gd name="connsiteY74" fmla="*/ 3870043 h 5094399"/>
                <a:gd name="connsiteX75" fmla="*/ 3992228 w 4485159"/>
                <a:gd name="connsiteY75" fmla="*/ 3844835 h 5094399"/>
                <a:gd name="connsiteX76" fmla="*/ 4129517 w 4485159"/>
                <a:gd name="connsiteY76" fmla="*/ 3814714 h 5094399"/>
                <a:gd name="connsiteX77" fmla="*/ 4160543 w 4485159"/>
                <a:gd name="connsiteY77" fmla="*/ 3768692 h 5094399"/>
                <a:gd name="connsiteX78" fmla="*/ 4122860 w 4485159"/>
                <a:gd name="connsiteY78" fmla="*/ 3727389 h 5094399"/>
                <a:gd name="connsiteX79" fmla="*/ 4042322 w 4485159"/>
                <a:gd name="connsiteY79" fmla="*/ 3713040 h 5094399"/>
                <a:gd name="connsiteX80" fmla="*/ 4042322 w 4485159"/>
                <a:gd name="connsiteY80" fmla="*/ 3713040 h 5094399"/>
                <a:gd name="connsiteX81" fmla="*/ 4044325 w 4485159"/>
                <a:gd name="connsiteY81" fmla="*/ 3701922 h 5094399"/>
                <a:gd name="connsiteX82" fmla="*/ 4484052 w 4485159"/>
                <a:gd name="connsiteY82" fmla="*/ 2351975 h 5094399"/>
                <a:gd name="connsiteX83" fmla="*/ 4460201 w 4485159"/>
                <a:gd name="connsiteY83" fmla="*/ 2317201 h 5094399"/>
                <a:gd name="connsiteX84" fmla="*/ 2523414 w 4485159"/>
                <a:gd name="connsiteY84" fmla="*/ 3783494 h 5094399"/>
                <a:gd name="connsiteX85" fmla="*/ 2522703 w 4485159"/>
                <a:gd name="connsiteY85" fmla="*/ 3782977 h 5094399"/>
                <a:gd name="connsiteX86" fmla="*/ 2523672 w 4485159"/>
                <a:gd name="connsiteY86" fmla="*/ 3782654 h 5094399"/>
                <a:gd name="connsiteX87" fmla="*/ 2523414 w 4485159"/>
                <a:gd name="connsiteY87" fmla="*/ 3783494 h 5094399"/>
                <a:gd name="connsiteX88" fmla="*/ 2817512 w 4485159"/>
                <a:gd name="connsiteY88" fmla="*/ 3923240 h 5094399"/>
                <a:gd name="connsiteX89" fmla="*/ 2817771 w 4485159"/>
                <a:gd name="connsiteY89" fmla="*/ 3924726 h 5094399"/>
                <a:gd name="connsiteX90" fmla="*/ 2817254 w 4485159"/>
                <a:gd name="connsiteY90" fmla="*/ 3926019 h 5094399"/>
                <a:gd name="connsiteX91" fmla="*/ 2817512 w 4485159"/>
                <a:gd name="connsiteY91" fmla="*/ 3923240 h 5094399"/>
                <a:gd name="connsiteX92" fmla="*/ 3577968 w 4485159"/>
                <a:gd name="connsiteY92" fmla="*/ 3865260 h 5094399"/>
                <a:gd name="connsiteX93" fmla="*/ 3578292 w 4485159"/>
                <a:gd name="connsiteY93" fmla="*/ 3865195 h 5094399"/>
                <a:gd name="connsiteX94" fmla="*/ 3579908 w 4485159"/>
                <a:gd name="connsiteY94" fmla="*/ 3864355 h 5094399"/>
                <a:gd name="connsiteX95" fmla="*/ 3580166 w 4485159"/>
                <a:gd name="connsiteY95" fmla="*/ 3867781 h 5094399"/>
                <a:gd name="connsiteX96" fmla="*/ 3577968 w 4485159"/>
                <a:gd name="connsiteY96" fmla="*/ 3865260 h 509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4485159" h="5094399">
                  <a:moveTo>
                    <a:pt x="4460201" y="2317201"/>
                  </a:moveTo>
                  <a:cubicBezTo>
                    <a:pt x="4362728" y="2291605"/>
                    <a:pt x="3829665" y="2160520"/>
                    <a:pt x="3758629" y="2140806"/>
                  </a:cubicBezTo>
                  <a:cubicBezTo>
                    <a:pt x="3740014" y="2135635"/>
                    <a:pt x="3731934" y="2138220"/>
                    <a:pt x="3726117" y="2157612"/>
                  </a:cubicBezTo>
                  <a:cubicBezTo>
                    <a:pt x="3705433" y="2226709"/>
                    <a:pt x="3316252" y="3452035"/>
                    <a:pt x="3246639" y="3674645"/>
                  </a:cubicBezTo>
                  <a:cubicBezTo>
                    <a:pt x="3240175" y="3695329"/>
                    <a:pt x="3228799" y="3702956"/>
                    <a:pt x="3208696" y="3704508"/>
                  </a:cubicBezTo>
                  <a:cubicBezTo>
                    <a:pt x="3147873" y="3709162"/>
                    <a:pt x="3087049" y="3714720"/>
                    <a:pt x="3026226" y="3719956"/>
                  </a:cubicBezTo>
                  <a:cubicBezTo>
                    <a:pt x="3026226" y="3719956"/>
                    <a:pt x="3026226" y="3719956"/>
                    <a:pt x="3026226" y="3719956"/>
                  </a:cubicBezTo>
                  <a:cubicBezTo>
                    <a:pt x="3026226" y="3719956"/>
                    <a:pt x="3026226" y="3719956"/>
                    <a:pt x="3026226" y="3719956"/>
                  </a:cubicBezTo>
                  <a:cubicBezTo>
                    <a:pt x="3011489" y="3720990"/>
                    <a:pt x="3010066" y="3710131"/>
                    <a:pt x="3010971" y="3700371"/>
                  </a:cubicBezTo>
                  <a:cubicBezTo>
                    <a:pt x="3013298" y="3673675"/>
                    <a:pt x="2997915" y="3656741"/>
                    <a:pt x="2981109" y="3639677"/>
                  </a:cubicBezTo>
                  <a:cubicBezTo>
                    <a:pt x="2925844" y="3583636"/>
                    <a:pt x="2860755" y="3541622"/>
                    <a:pt x="2790300" y="3508140"/>
                  </a:cubicBezTo>
                  <a:cubicBezTo>
                    <a:pt x="2764898" y="3496053"/>
                    <a:pt x="2755655" y="3482350"/>
                    <a:pt x="2755784" y="3453457"/>
                  </a:cubicBezTo>
                  <a:cubicBezTo>
                    <a:pt x="2756107" y="3375052"/>
                    <a:pt x="2750613" y="3296712"/>
                    <a:pt x="2730123" y="3220440"/>
                  </a:cubicBezTo>
                  <a:cubicBezTo>
                    <a:pt x="2682873" y="3044950"/>
                    <a:pt x="2515334" y="2409567"/>
                    <a:pt x="2469377" y="2270080"/>
                  </a:cubicBezTo>
                  <a:cubicBezTo>
                    <a:pt x="2446948" y="2201953"/>
                    <a:pt x="2416180" y="2139061"/>
                    <a:pt x="2355809" y="2094978"/>
                  </a:cubicBezTo>
                  <a:cubicBezTo>
                    <a:pt x="2313795" y="2064275"/>
                    <a:pt x="1972059" y="1886846"/>
                    <a:pt x="1851316" y="1814259"/>
                  </a:cubicBezTo>
                  <a:cubicBezTo>
                    <a:pt x="1812987" y="1791248"/>
                    <a:pt x="1816994" y="1798100"/>
                    <a:pt x="1823716" y="1757702"/>
                  </a:cubicBezTo>
                  <a:cubicBezTo>
                    <a:pt x="1826690" y="1739733"/>
                    <a:pt x="1828887" y="1721570"/>
                    <a:pt x="1832184" y="1703600"/>
                  </a:cubicBezTo>
                  <a:cubicBezTo>
                    <a:pt x="1834446" y="1691319"/>
                    <a:pt x="1831796" y="1682400"/>
                    <a:pt x="1821971" y="1673480"/>
                  </a:cubicBezTo>
                  <a:cubicBezTo>
                    <a:pt x="1766771" y="1623256"/>
                    <a:pt x="1712153" y="1572387"/>
                    <a:pt x="1657599" y="1521518"/>
                  </a:cubicBezTo>
                  <a:cubicBezTo>
                    <a:pt x="1650618" y="1514989"/>
                    <a:pt x="1643056" y="1510723"/>
                    <a:pt x="1633877" y="1508849"/>
                  </a:cubicBezTo>
                  <a:cubicBezTo>
                    <a:pt x="1635558" y="1504712"/>
                    <a:pt x="1636269" y="1499799"/>
                    <a:pt x="1638983" y="1496632"/>
                  </a:cubicBezTo>
                  <a:cubicBezTo>
                    <a:pt x="1709761" y="1414543"/>
                    <a:pt x="1747962" y="1316876"/>
                    <a:pt x="1775432" y="1213845"/>
                  </a:cubicBezTo>
                  <a:cubicBezTo>
                    <a:pt x="1784805" y="1178682"/>
                    <a:pt x="1789329" y="1139835"/>
                    <a:pt x="1807880" y="1110038"/>
                  </a:cubicBezTo>
                  <a:cubicBezTo>
                    <a:pt x="1841427" y="1056130"/>
                    <a:pt x="1860947" y="999379"/>
                    <a:pt x="1868445" y="937456"/>
                  </a:cubicBezTo>
                  <a:cubicBezTo>
                    <a:pt x="1875426" y="879929"/>
                    <a:pt x="1881631" y="822402"/>
                    <a:pt x="1864826" y="765328"/>
                  </a:cubicBezTo>
                  <a:cubicBezTo>
                    <a:pt x="1867411" y="734237"/>
                    <a:pt x="1870578" y="703211"/>
                    <a:pt x="1872453" y="672056"/>
                  </a:cubicBezTo>
                  <a:cubicBezTo>
                    <a:pt x="1881954" y="515764"/>
                    <a:pt x="1858297" y="367228"/>
                    <a:pt x="1771037" y="233105"/>
                  </a:cubicBezTo>
                  <a:cubicBezTo>
                    <a:pt x="1710666" y="140351"/>
                    <a:pt x="1636075" y="64338"/>
                    <a:pt x="1529682" y="25556"/>
                  </a:cubicBezTo>
                  <a:cubicBezTo>
                    <a:pt x="1407001" y="-19173"/>
                    <a:pt x="1288262" y="-2109"/>
                    <a:pt x="1173467" y="52833"/>
                  </a:cubicBezTo>
                  <a:cubicBezTo>
                    <a:pt x="1041865" y="115854"/>
                    <a:pt x="943488" y="211323"/>
                    <a:pt x="894299" y="351392"/>
                  </a:cubicBezTo>
                  <a:cubicBezTo>
                    <a:pt x="865923" y="432123"/>
                    <a:pt x="858942" y="516087"/>
                    <a:pt x="862433" y="601085"/>
                  </a:cubicBezTo>
                  <a:cubicBezTo>
                    <a:pt x="864049" y="641354"/>
                    <a:pt x="866311" y="681558"/>
                    <a:pt x="868315" y="721762"/>
                  </a:cubicBezTo>
                  <a:cubicBezTo>
                    <a:pt x="868315" y="721762"/>
                    <a:pt x="868315" y="721762"/>
                    <a:pt x="868315" y="721762"/>
                  </a:cubicBezTo>
                  <a:cubicBezTo>
                    <a:pt x="868315" y="721762"/>
                    <a:pt x="868315" y="721762"/>
                    <a:pt x="868315" y="721762"/>
                  </a:cubicBezTo>
                  <a:cubicBezTo>
                    <a:pt x="841038" y="730424"/>
                    <a:pt x="829145" y="752594"/>
                    <a:pt x="823263" y="777479"/>
                  </a:cubicBezTo>
                  <a:cubicBezTo>
                    <a:pt x="807233" y="845025"/>
                    <a:pt x="813115" y="912119"/>
                    <a:pt x="835608" y="977079"/>
                  </a:cubicBezTo>
                  <a:cubicBezTo>
                    <a:pt x="850604" y="1020450"/>
                    <a:pt x="882082" y="1050054"/>
                    <a:pt x="927781" y="1060267"/>
                  </a:cubicBezTo>
                  <a:cubicBezTo>
                    <a:pt x="946396" y="1064404"/>
                    <a:pt x="951115" y="1072290"/>
                    <a:pt x="951567" y="1090711"/>
                  </a:cubicBezTo>
                  <a:cubicBezTo>
                    <a:pt x="954605" y="1211453"/>
                    <a:pt x="959130" y="1332131"/>
                    <a:pt x="963137" y="1452938"/>
                  </a:cubicBezTo>
                  <a:cubicBezTo>
                    <a:pt x="950404" y="1440075"/>
                    <a:pt x="933534" y="1444535"/>
                    <a:pt x="918279" y="1441949"/>
                  </a:cubicBezTo>
                  <a:cubicBezTo>
                    <a:pt x="898436" y="1438588"/>
                    <a:pt x="888934" y="1445246"/>
                    <a:pt x="883052" y="1465671"/>
                  </a:cubicBezTo>
                  <a:cubicBezTo>
                    <a:pt x="866376" y="1523392"/>
                    <a:pt x="846597" y="1580144"/>
                    <a:pt x="828757" y="1637541"/>
                  </a:cubicBezTo>
                  <a:cubicBezTo>
                    <a:pt x="824814" y="1650210"/>
                    <a:pt x="818027" y="1657773"/>
                    <a:pt x="806392" y="1664042"/>
                  </a:cubicBezTo>
                  <a:cubicBezTo>
                    <a:pt x="752162" y="1693323"/>
                    <a:pt x="697996" y="1722733"/>
                    <a:pt x="644735" y="1753759"/>
                  </a:cubicBezTo>
                  <a:cubicBezTo>
                    <a:pt x="416501" y="1886782"/>
                    <a:pt x="230282" y="2062013"/>
                    <a:pt x="102365" y="2295676"/>
                  </a:cubicBezTo>
                  <a:cubicBezTo>
                    <a:pt x="48069" y="2394895"/>
                    <a:pt x="10515" y="2499025"/>
                    <a:pt x="1272" y="2612722"/>
                  </a:cubicBezTo>
                  <a:cubicBezTo>
                    <a:pt x="-5450" y="2695263"/>
                    <a:pt x="15492" y="2772440"/>
                    <a:pt x="39990" y="2849681"/>
                  </a:cubicBezTo>
                  <a:cubicBezTo>
                    <a:pt x="52853" y="2890209"/>
                    <a:pt x="67784" y="2931448"/>
                    <a:pt x="66556" y="2974173"/>
                  </a:cubicBezTo>
                  <a:cubicBezTo>
                    <a:pt x="64423" y="3046372"/>
                    <a:pt x="39473" y="3340794"/>
                    <a:pt x="37986" y="3415967"/>
                  </a:cubicBezTo>
                  <a:cubicBezTo>
                    <a:pt x="35142" y="3562435"/>
                    <a:pt x="51237" y="3707610"/>
                    <a:pt x="78578" y="3851492"/>
                  </a:cubicBezTo>
                  <a:cubicBezTo>
                    <a:pt x="98357" y="3955558"/>
                    <a:pt x="123760" y="4057879"/>
                    <a:pt x="171203" y="4153736"/>
                  </a:cubicBezTo>
                  <a:cubicBezTo>
                    <a:pt x="225628" y="4263813"/>
                    <a:pt x="315344" y="4316686"/>
                    <a:pt x="435828" y="4321404"/>
                  </a:cubicBezTo>
                  <a:cubicBezTo>
                    <a:pt x="531555" y="4325089"/>
                    <a:pt x="623275" y="4303436"/>
                    <a:pt x="713380" y="4274090"/>
                  </a:cubicBezTo>
                  <a:cubicBezTo>
                    <a:pt x="727147" y="4269630"/>
                    <a:pt x="735098" y="4271828"/>
                    <a:pt x="745246" y="4281394"/>
                  </a:cubicBezTo>
                  <a:cubicBezTo>
                    <a:pt x="820289" y="4352172"/>
                    <a:pt x="840973" y="4440272"/>
                    <a:pt x="825267" y="4538327"/>
                  </a:cubicBezTo>
                  <a:cubicBezTo>
                    <a:pt x="813761" y="4610333"/>
                    <a:pt x="736003" y="4978182"/>
                    <a:pt x="745375" y="5094400"/>
                  </a:cubicBezTo>
                  <a:cubicBezTo>
                    <a:pt x="1408358" y="5094400"/>
                    <a:pt x="2071341" y="5094400"/>
                    <a:pt x="2734325" y="5094400"/>
                  </a:cubicBezTo>
                  <a:cubicBezTo>
                    <a:pt x="2733549" y="5085351"/>
                    <a:pt x="2678220" y="4822342"/>
                    <a:pt x="2668847" y="4696623"/>
                  </a:cubicBezTo>
                  <a:cubicBezTo>
                    <a:pt x="2655402" y="4516802"/>
                    <a:pt x="2638855" y="4337241"/>
                    <a:pt x="2623795" y="4157614"/>
                  </a:cubicBezTo>
                  <a:cubicBezTo>
                    <a:pt x="2621662" y="4132082"/>
                    <a:pt x="2621856" y="4132147"/>
                    <a:pt x="2646353" y="4141196"/>
                  </a:cubicBezTo>
                  <a:cubicBezTo>
                    <a:pt x="2673565" y="4151279"/>
                    <a:pt x="2701166" y="4161298"/>
                    <a:pt x="2730381" y="4160329"/>
                  </a:cubicBezTo>
                  <a:cubicBezTo>
                    <a:pt x="2766514" y="4159165"/>
                    <a:pt x="2789654" y="4134474"/>
                    <a:pt x="2809885" y="4108360"/>
                  </a:cubicBezTo>
                  <a:cubicBezTo>
                    <a:pt x="2819904" y="4095433"/>
                    <a:pt x="2829470" y="4092653"/>
                    <a:pt x="2844789" y="4095756"/>
                  </a:cubicBezTo>
                  <a:cubicBezTo>
                    <a:pt x="2880016" y="4102866"/>
                    <a:pt x="2915890" y="4104741"/>
                    <a:pt x="2951635" y="4101509"/>
                  </a:cubicBezTo>
                  <a:cubicBezTo>
                    <a:pt x="2966307" y="4100216"/>
                    <a:pt x="2983694" y="4103448"/>
                    <a:pt x="2994360" y="4087935"/>
                  </a:cubicBezTo>
                  <a:lnTo>
                    <a:pt x="2994360" y="4087935"/>
                  </a:lnTo>
                  <a:cubicBezTo>
                    <a:pt x="2994360" y="4087935"/>
                    <a:pt x="2994360" y="4087935"/>
                    <a:pt x="2994360" y="4087935"/>
                  </a:cubicBezTo>
                  <a:cubicBezTo>
                    <a:pt x="2996299" y="4086836"/>
                    <a:pt x="2998173" y="4085091"/>
                    <a:pt x="3000306" y="4084703"/>
                  </a:cubicBezTo>
                  <a:cubicBezTo>
                    <a:pt x="3122341" y="4063761"/>
                    <a:pt x="3243794" y="4039199"/>
                    <a:pt x="3366605" y="4022458"/>
                  </a:cubicBezTo>
                  <a:cubicBezTo>
                    <a:pt x="3443523" y="4011986"/>
                    <a:pt x="3516304" y="4023104"/>
                    <a:pt x="3582170" y="4061369"/>
                  </a:cubicBezTo>
                  <a:cubicBezTo>
                    <a:pt x="3652366" y="4102091"/>
                    <a:pt x="3719394" y="4099505"/>
                    <a:pt x="3787457" y="4061886"/>
                  </a:cubicBezTo>
                  <a:cubicBezTo>
                    <a:pt x="3824559" y="4041332"/>
                    <a:pt x="3861661" y="4024914"/>
                    <a:pt x="3905614" y="4027047"/>
                  </a:cubicBezTo>
                  <a:cubicBezTo>
                    <a:pt x="3928754" y="4028146"/>
                    <a:pt x="3945172" y="4015800"/>
                    <a:pt x="3952217" y="3991561"/>
                  </a:cubicBezTo>
                  <a:cubicBezTo>
                    <a:pt x="3963723" y="3951745"/>
                    <a:pt x="3968959" y="3911217"/>
                    <a:pt x="3969475" y="3870043"/>
                  </a:cubicBezTo>
                  <a:cubicBezTo>
                    <a:pt x="3969669" y="3853820"/>
                    <a:pt x="3973871" y="3847032"/>
                    <a:pt x="3992228" y="3844835"/>
                  </a:cubicBezTo>
                  <a:cubicBezTo>
                    <a:pt x="4038767" y="3839211"/>
                    <a:pt x="4086598" y="3837078"/>
                    <a:pt x="4129517" y="3814714"/>
                  </a:cubicBezTo>
                  <a:cubicBezTo>
                    <a:pt x="4147874" y="3805148"/>
                    <a:pt x="4162611" y="3791768"/>
                    <a:pt x="4160543" y="3768692"/>
                  </a:cubicBezTo>
                  <a:cubicBezTo>
                    <a:pt x="4158474" y="3746069"/>
                    <a:pt x="4141992" y="3735598"/>
                    <a:pt x="4122860" y="3727389"/>
                  </a:cubicBezTo>
                  <a:cubicBezTo>
                    <a:pt x="4097005" y="3716336"/>
                    <a:pt x="4069017" y="3718663"/>
                    <a:pt x="4042322" y="3713040"/>
                  </a:cubicBezTo>
                  <a:cubicBezTo>
                    <a:pt x="4042322" y="3713040"/>
                    <a:pt x="4042322" y="3713040"/>
                    <a:pt x="4042322" y="3713040"/>
                  </a:cubicBezTo>
                  <a:cubicBezTo>
                    <a:pt x="4042968" y="3709291"/>
                    <a:pt x="4043162" y="3705477"/>
                    <a:pt x="4044325" y="3701922"/>
                  </a:cubicBezTo>
                  <a:cubicBezTo>
                    <a:pt x="4091381" y="3554226"/>
                    <a:pt x="4476554" y="2384488"/>
                    <a:pt x="4484052" y="2351975"/>
                  </a:cubicBezTo>
                  <a:cubicBezTo>
                    <a:pt x="4488124" y="2333295"/>
                    <a:pt x="4481143" y="2322695"/>
                    <a:pt x="4460201" y="2317201"/>
                  </a:cubicBezTo>
                  <a:close/>
                  <a:moveTo>
                    <a:pt x="2523414" y="3783494"/>
                  </a:moveTo>
                  <a:cubicBezTo>
                    <a:pt x="2523155" y="3783300"/>
                    <a:pt x="2522961" y="3783107"/>
                    <a:pt x="2522703" y="3782977"/>
                  </a:cubicBezTo>
                  <a:cubicBezTo>
                    <a:pt x="2523026" y="3782848"/>
                    <a:pt x="2523349" y="3782783"/>
                    <a:pt x="2523672" y="3782654"/>
                  </a:cubicBezTo>
                  <a:cubicBezTo>
                    <a:pt x="2523543" y="3782977"/>
                    <a:pt x="2523478" y="3783236"/>
                    <a:pt x="2523414" y="3783494"/>
                  </a:cubicBezTo>
                  <a:close/>
                  <a:moveTo>
                    <a:pt x="2817512" y="3923240"/>
                  </a:moveTo>
                  <a:cubicBezTo>
                    <a:pt x="2817577" y="3923692"/>
                    <a:pt x="2817641" y="3924209"/>
                    <a:pt x="2817771" y="3924726"/>
                  </a:cubicBezTo>
                  <a:cubicBezTo>
                    <a:pt x="2817577" y="3925179"/>
                    <a:pt x="2817512" y="3925631"/>
                    <a:pt x="2817254" y="3926019"/>
                  </a:cubicBezTo>
                  <a:cubicBezTo>
                    <a:pt x="2817318" y="3925049"/>
                    <a:pt x="2817383" y="3924144"/>
                    <a:pt x="2817512" y="3923240"/>
                  </a:cubicBezTo>
                  <a:close/>
                  <a:moveTo>
                    <a:pt x="3577968" y="3865260"/>
                  </a:moveTo>
                  <a:cubicBezTo>
                    <a:pt x="3578098" y="3865195"/>
                    <a:pt x="3578162" y="3865195"/>
                    <a:pt x="3578292" y="3865195"/>
                  </a:cubicBezTo>
                  <a:cubicBezTo>
                    <a:pt x="3578938" y="3865002"/>
                    <a:pt x="3579390" y="3864679"/>
                    <a:pt x="3579908" y="3864355"/>
                  </a:cubicBezTo>
                  <a:cubicBezTo>
                    <a:pt x="3579972" y="3865454"/>
                    <a:pt x="3580037" y="3866618"/>
                    <a:pt x="3580166" y="3867781"/>
                  </a:cubicBezTo>
                  <a:cubicBezTo>
                    <a:pt x="3579390" y="3866941"/>
                    <a:pt x="3578679" y="3866100"/>
                    <a:pt x="3577968" y="3865260"/>
                  </a:cubicBezTo>
                  <a:close/>
                </a:path>
              </a:pathLst>
            </a:custGeom>
            <a:solidFill>
              <a:srgbClr val="000000"/>
            </a:solidFill>
            <a:ln w="64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03827E02-F3B4-4AFB-A658-E07774134B4C}"/>
                </a:ext>
              </a:extLst>
            </p:cNvPr>
            <p:cNvSpPr/>
            <p:nvPr/>
          </p:nvSpPr>
          <p:spPr>
            <a:xfrm>
              <a:off x="5964745" y="1794789"/>
              <a:ext cx="1061346" cy="1895223"/>
            </a:xfrm>
            <a:custGeom>
              <a:avLst/>
              <a:gdLst>
                <a:gd name="connsiteX0" fmla="*/ 819642 w 1061346"/>
                <a:gd name="connsiteY0" fmla="*/ 1227069 h 1895223"/>
                <a:gd name="connsiteX1" fmla="*/ 823132 w 1061346"/>
                <a:gd name="connsiteY1" fmla="*/ 1491564 h 1895223"/>
                <a:gd name="connsiteX2" fmla="*/ 882922 w 1061346"/>
                <a:gd name="connsiteY2" fmla="*/ 1557688 h 1895223"/>
                <a:gd name="connsiteX3" fmla="*/ 905609 w 1061346"/>
                <a:gd name="connsiteY3" fmla="*/ 1584577 h 1895223"/>
                <a:gd name="connsiteX4" fmla="*/ 849052 w 1061346"/>
                <a:gd name="connsiteY4" fmla="*/ 1895223 h 1895223"/>
                <a:gd name="connsiteX5" fmla="*/ 826300 w 1061346"/>
                <a:gd name="connsiteY5" fmla="*/ 1856829 h 1895223"/>
                <a:gd name="connsiteX6" fmla="*/ 748218 w 1061346"/>
                <a:gd name="connsiteY6" fmla="*/ 1782237 h 1895223"/>
                <a:gd name="connsiteX7" fmla="*/ 669878 w 1061346"/>
                <a:gd name="connsiteY7" fmla="*/ 1740288 h 1895223"/>
                <a:gd name="connsiteX8" fmla="*/ 575766 w 1061346"/>
                <a:gd name="connsiteY8" fmla="*/ 1604937 h 1895223"/>
                <a:gd name="connsiteX9" fmla="*/ 507832 w 1061346"/>
                <a:gd name="connsiteY9" fmla="*/ 1384719 h 1895223"/>
                <a:gd name="connsiteX10" fmla="*/ 480556 w 1061346"/>
                <a:gd name="connsiteY10" fmla="*/ 1358864 h 1895223"/>
                <a:gd name="connsiteX11" fmla="*/ 165256 w 1061346"/>
                <a:gd name="connsiteY11" fmla="*/ 1194686 h 1895223"/>
                <a:gd name="connsiteX12" fmla="*/ 148902 w 1061346"/>
                <a:gd name="connsiteY12" fmla="*/ 1171093 h 1895223"/>
                <a:gd name="connsiteX13" fmla="*/ 137332 w 1061346"/>
                <a:gd name="connsiteY13" fmla="*/ 808867 h 1895223"/>
                <a:gd name="connsiteX14" fmla="*/ 113546 w 1061346"/>
                <a:gd name="connsiteY14" fmla="*/ 778423 h 1895223"/>
                <a:gd name="connsiteX15" fmla="*/ 21373 w 1061346"/>
                <a:gd name="connsiteY15" fmla="*/ 695235 h 1895223"/>
                <a:gd name="connsiteX16" fmla="*/ 9028 w 1061346"/>
                <a:gd name="connsiteY16" fmla="*/ 495635 h 1895223"/>
                <a:gd name="connsiteX17" fmla="*/ 54080 w 1061346"/>
                <a:gd name="connsiteY17" fmla="*/ 439918 h 1895223"/>
                <a:gd name="connsiteX18" fmla="*/ 96353 w 1061346"/>
                <a:gd name="connsiteY18" fmla="*/ 462864 h 1895223"/>
                <a:gd name="connsiteX19" fmla="*/ 133260 w 1061346"/>
                <a:gd name="connsiteY19" fmla="*/ 538684 h 1895223"/>
                <a:gd name="connsiteX20" fmla="*/ 147933 w 1061346"/>
                <a:gd name="connsiteY20" fmla="*/ 575268 h 1895223"/>
                <a:gd name="connsiteX21" fmla="*/ 150130 w 1061346"/>
                <a:gd name="connsiteY21" fmla="*/ 549349 h 1895223"/>
                <a:gd name="connsiteX22" fmla="*/ 150066 w 1061346"/>
                <a:gd name="connsiteY22" fmla="*/ 467130 h 1895223"/>
                <a:gd name="connsiteX23" fmla="*/ 198932 w 1061346"/>
                <a:gd name="connsiteY23" fmla="*/ 306636 h 1895223"/>
                <a:gd name="connsiteX24" fmla="*/ 232995 w 1061346"/>
                <a:gd name="connsiteY24" fmla="*/ 202247 h 1895223"/>
                <a:gd name="connsiteX25" fmla="*/ 244630 w 1061346"/>
                <a:gd name="connsiteY25" fmla="*/ 118801 h 1895223"/>
                <a:gd name="connsiteX26" fmla="*/ 382436 w 1061346"/>
                <a:gd name="connsiteY26" fmla="*/ 4393 h 1895223"/>
                <a:gd name="connsiteX27" fmla="*/ 757784 w 1061346"/>
                <a:gd name="connsiteY27" fmla="*/ 8530 h 1895223"/>
                <a:gd name="connsiteX28" fmla="*/ 892423 w 1061346"/>
                <a:gd name="connsiteY28" fmla="*/ 39685 h 1895223"/>
                <a:gd name="connsiteX29" fmla="*/ 973478 w 1061346"/>
                <a:gd name="connsiteY29" fmla="*/ 131470 h 1895223"/>
                <a:gd name="connsiteX30" fmla="*/ 1009546 w 1061346"/>
                <a:gd name="connsiteY30" fmla="*/ 314522 h 1895223"/>
                <a:gd name="connsiteX31" fmla="*/ 1019371 w 1061346"/>
                <a:gd name="connsiteY31" fmla="*/ 464609 h 1895223"/>
                <a:gd name="connsiteX32" fmla="*/ 1017949 w 1061346"/>
                <a:gd name="connsiteY32" fmla="*/ 490206 h 1895223"/>
                <a:gd name="connsiteX33" fmla="*/ 1050590 w 1061346"/>
                <a:gd name="connsiteY33" fmla="*/ 483548 h 1895223"/>
                <a:gd name="connsiteX34" fmla="*/ 1054210 w 1061346"/>
                <a:gd name="connsiteY34" fmla="*/ 655677 h 1895223"/>
                <a:gd name="connsiteX35" fmla="*/ 993645 w 1061346"/>
                <a:gd name="connsiteY35" fmla="*/ 828258 h 1895223"/>
                <a:gd name="connsiteX36" fmla="*/ 961197 w 1061346"/>
                <a:gd name="connsiteY36" fmla="*/ 932065 h 1895223"/>
                <a:gd name="connsiteX37" fmla="*/ 824748 w 1061346"/>
                <a:gd name="connsiteY37" fmla="*/ 1214853 h 1895223"/>
                <a:gd name="connsiteX38" fmla="*/ 819642 w 1061346"/>
                <a:gd name="connsiteY38" fmla="*/ 1227069 h 1895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061346" h="1895223">
                  <a:moveTo>
                    <a:pt x="819642" y="1227069"/>
                  </a:moveTo>
                  <a:cubicBezTo>
                    <a:pt x="816733" y="1315298"/>
                    <a:pt x="813372" y="1403593"/>
                    <a:pt x="823132" y="1491564"/>
                  </a:cubicBezTo>
                  <a:cubicBezTo>
                    <a:pt x="828303" y="1538168"/>
                    <a:pt x="838387" y="1548639"/>
                    <a:pt x="882922" y="1557688"/>
                  </a:cubicBezTo>
                  <a:cubicBezTo>
                    <a:pt x="898176" y="1560791"/>
                    <a:pt x="904252" y="1569969"/>
                    <a:pt x="905609" y="1584577"/>
                  </a:cubicBezTo>
                  <a:cubicBezTo>
                    <a:pt x="909165" y="1623036"/>
                    <a:pt x="851573" y="1887854"/>
                    <a:pt x="849052" y="1895223"/>
                  </a:cubicBezTo>
                  <a:cubicBezTo>
                    <a:pt x="840714" y="1881068"/>
                    <a:pt x="833862" y="1868722"/>
                    <a:pt x="826300" y="1856829"/>
                  </a:cubicBezTo>
                  <a:cubicBezTo>
                    <a:pt x="806456" y="1825609"/>
                    <a:pt x="781894" y="1799301"/>
                    <a:pt x="748218" y="1782237"/>
                  </a:cubicBezTo>
                  <a:cubicBezTo>
                    <a:pt x="721781" y="1768858"/>
                    <a:pt x="696638" y="1752827"/>
                    <a:pt x="669878" y="1740288"/>
                  </a:cubicBezTo>
                  <a:cubicBezTo>
                    <a:pt x="611963" y="1713140"/>
                    <a:pt x="583458" y="1666989"/>
                    <a:pt x="575766" y="1604937"/>
                  </a:cubicBezTo>
                  <a:cubicBezTo>
                    <a:pt x="566200" y="1527632"/>
                    <a:pt x="550558" y="1452071"/>
                    <a:pt x="507832" y="1384719"/>
                  </a:cubicBezTo>
                  <a:cubicBezTo>
                    <a:pt x="500593" y="1373278"/>
                    <a:pt x="492449" y="1365069"/>
                    <a:pt x="480556" y="1358864"/>
                  </a:cubicBezTo>
                  <a:cubicBezTo>
                    <a:pt x="375391" y="1304310"/>
                    <a:pt x="270485" y="1249240"/>
                    <a:pt x="165256" y="1194686"/>
                  </a:cubicBezTo>
                  <a:cubicBezTo>
                    <a:pt x="154978" y="1189385"/>
                    <a:pt x="147222" y="1183956"/>
                    <a:pt x="148902" y="1171093"/>
                  </a:cubicBezTo>
                  <a:cubicBezTo>
                    <a:pt x="144895" y="1050351"/>
                    <a:pt x="140370" y="929609"/>
                    <a:pt x="137332" y="808867"/>
                  </a:cubicBezTo>
                  <a:cubicBezTo>
                    <a:pt x="136880" y="790510"/>
                    <a:pt x="132161" y="782624"/>
                    <a:pt x="113546" y="778423"/>
                  </a:cubicBezTo>
                  <a:cubicBezTo>
                    <a:pt x="67848" y="768210"/>
                    <a:pt x="36369" y="738606"/>
                    <a:pt x="21373" y="695235"/>
                  </a:cubicBezTo>
                  <a:cubicBezTo>
                    <a:pt x="-1056" y="630274"/>
                    <a:pt x="-6938" y="563181"/>
                    <a:pt x="9028" y="495635"/>
                  </a:cubicBezTo>
                  <a:cubicBezTo>
                    <a:pt x="14910" y="470750"/>
                    <a:pt x="26803" y="448515"/>
                    <a:pt x="54080" y="439918"/>
                  </a:cubicBezTo>
                  <a:cubicBezTo>
                    <a:pt x="76186" y="432678"/>
                    <a:pt x="86398" y="448967"/>
                    <a:pt x="96353" y="462864"/>
                  </a:cubicBezTo>
                  <a:cubicBezTo>
                    <a:pt x="112900" y="485875"/>
                    <a:pt x="121949" y="512958"/>
                    <a:pt x="133260" y="538684"/>
                  </a:cubicBezTo>
                  <a:cubicBezTo>
                    <a:pt x="138173" y="549801"/>
                    <a:pt x="142762" y="561113"/>
                    <a:pt x="147933" y="575268"/>
                  </a:cubicBezTo>
                  <a:cubicBezTo>
                    <a:pt x="150906" y="565185"/>
                    <a:pt x="150066" y="557170"/>
                    <a:pt x="150130" y="549349"/>
                  </a:cubicBezTo>
                  <a:cubicBezTo>
                    <a:pt x="150324" y="521942"/>
                    <a:pt x="150842" y="494472"/>
                    <a:pt x="150066" y="467130"/>
                  </a:cubicBezTo>
                  <a:cubicBezTo>
                    <a:pt x="148450" y="408052"/>
                    <a:pt x="162993" y="354144"/>
                    <a:pt x="198932" y="306636"/>
                  </a:cubicBezTo>
                  <a:cubicBezTo>
                    <a:pt x="222266" y="275804"/>
                    <a:pt x="232091" y="240835"/>
                    <a:pt x="232995" y="202247"/>
                  </a:cubicBezTo>
                  <a:cubicBezTo>
                    <a:pt x="233642" y="174195"/>
                    <a:pt x="238037" y="146207"/>
                    <a:pt x="244630" y="118801"/>
                  </a:cubicBezTo>
                  <a:cubicBezTo>
                    <a:pt x="262017" y="46342"/>
                    <a:pt x="313792" y="14799"/>
                    <a:pt x="382436" y="4393"/>
                  </a:cubicBezTo>
                  <a:cubicBezTo>
                    <a:pt x="448043" y="-5626"/>
                    <a:pt x="698641" y="4005"/>
                    <a:pt x="757784" y="8530"/>
                  </a:cubicBezTo>
                  <a:cubicBezTo>
                    <a:pt x="804194" y="12085"/>
                    <a:pt x="850086" y="17837"/>
                    <a:pt x="892423" y="39685"/>
                  </a:cubicBezTo>
                  <a:cubicBezTo>
                    <a:pt x="931529" y="59851"/>
                    <a:pt x="958289" y="90166"/>
                    <a:pt x="973478" y="131470"/>
                  </a:cubicBezTo>
                  <a:cubicBezTo>
                    <a:pt x="995261" y="190612"/>
                    <a:pt x="1003212" y="252535"/>
                    <a:pt x="1009546" y="314522"/>
                  </a:cubicBezTo>
                  <a:cubicBezTo>
                    <a:pt x="1014652" y="364357"/>
                    <a:pt x="1018013" y="414451"/>
                    <a:pt x="1019371" y="464609"/>
                  </a:cubicBezTo>
                  <a:cubicBezTo>
                    <a:pt x="1019629" y="473400"/>
                    <a:pt x="1020211" y="482320"/>
                    <a:pt x="1017949" y="490206"/>
                  </a:cubicBezTo>
                  <a:cubicBezTo>
                    <a:pt x="1027321" y="481803"/>
                    <a:pt x="1035465" y="467259"/>
                    <a:pt x="1050590" y="483548"/>
                  </a:cubicBezTo>
                  <a:cubicBezTo>
                    <a:pt x="1067396" y="540623"/>
                    <a:pt x="1061191" y="598150"/>
                    <a:pt x="1054210" y="655677"/>
                  </a:cubicBezTo>
                  <a:cubicBezTo>
                    <a:pt x="1046712" y="717599"/>
                    <a:pt x="1027192" y="774350"/>
                    <a:pt x="993645" y="828258"/>
                  </a:cubicBezTo>
                  <a:cubicBezTo>
                    <a:pt x="975094" y="858055"/>
                    <a:pt x="970570" y="896902"/>
                    <a:pt x="961197" y="932065"/>
                  </a:cubicBezTo>
                  <a:cubicBezTo>
                    <a:pt x="933727" y="1035097"/>
                    <a:pt x="895526" y="1132763"/>
                    <a:pt x="824748" y="1214853"/>
                  </a:cubicBezTo>
                  <a:cubicBezTo>
                    <a:pt x="822034" y="1218020"/>
                    <a:pt x="821323" y="1222932"/>
                    <a:pt x="819642" y="1227069"/>
                  </a:cubicBezTo>
                  <a:close/>
                </a:path>
              </a:pathLst>
            </a:custGeom>
            <a:solidFill>
              <a:srgbClr val="FDC791"/>
            </a:solidFill>
            <a:ln w="64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" name="자유형: 도형 28">
              <a:extLst>
                <a:ext uri="{FF2B5EF4-FFF2-40B4-BE49-F238E27FC236}">
                  <a16:creationId xmlns:a16="http://schemas.microsoft.com/office/drawing/2014/main" id="{99E86F67-069D-4F0C-9767-A52B2777998C}"/>
                </a:ext>
              </a:extLst>
            </p:cNvPr>
            <p:cNvSpPr/>
            <p:nvPr/>
          </p:nvSpPr>
          <p:spPr>
            <a:xfrm>
              <a:off x="7981661" y="4979487"/>
              <a:ext cx="1335726" cy="626189"/>
            </a:xfrm>
            <a:custGeom>
              <a:avLst/>
              <a:gdLst>
                <a:gd name="connsiteX0" fmla="*/ 0 w 1335726"/>
                <a:gd name="connsiteY0" fmla="*/ 416752 h 626189"/>
                <a:gd name="connsiteX1" fmla="*/ 45634 w 1335726"/>
                <a:gd name="connsiteY1" fmla="*/ 375061 h 626189"/>
                <a:gd name="connsiteX2" fmla="*/ 247108 w 1335726"/>
                <a:gd name="connsiteY2" fmla="*/ 358449 h 626189"/>
                <a:gd name="connsiteX3" fmla="*/ 378709 w 1335726"/>
                <a:gd name="connsiteY3" fmla="*/ 348107 h 626189"/>
                <a:gd name="connsiteX4" fmla="*/ 560081 w 1335726"/>
                <a:gd name="connsiteY4" fmla="*/ 333952 h 626189"/>
                <a:gd name="connsiteX5" fmla="*/ 586130 w 1335726"/>
                <a:gd name="connsiteY5" fmla="*/ 279139 h 626189"/>
                <a:gd name="connsiteX6" fmla="*/ 658459 w 1335726"/>
                <a:gd name="connsiteY6" fmla="*/ 300082 h 626189"/>
                <a:gd name="connsiteX7" fmla="*/ 755479 w 1335726"/>
                <a:gd name="connsiteY7" fmla="*/ 401304 h 626189"/>
                <a:gd name="connsiteX8" fmla="*/ 753216 w 1335726"/>
                <a:gd name="connsiteY8" fmla="*/ 372088 h 626189"/>
                <a:gd name="connsiteX9" fmla="*/ 760003 w 1335726"/>
                <a:gd name="connsiteY9" fmla="*/ 279398 h 626189"/>
                <a:gd name="connsiteX10" fmla="*/ 775775 w 1335726"/>
                <a:gd name="connsiteY10" fmla="*/ 246756 h 626189"/>
                <a:gd name="connsiteX11" fmla="*/ 832203 w 1335726"/>
                <a:gd name="connsiteY11" fmla="*/ 218187 h 626189"/>
                <a:gd name="connsiteX12" fmla="*/ 869434 w 1335726"/>
                <a:gd name="connsiteY12" fmla="*/ 260007 h 626189"/>
                <a:gd name="connsiteX13" fmla="*/ 897551 w 1335726"/>
                <a:gd name="connsiteY13" fmla="*/ 410870 h 626189"/>
                <a:gd name="connsiteX14" fmla="*/ 906212 w 1335726"/>
                <a:gd name="connsiteY14" fmla="*/ 332982 h 626189"/>
                <a:gd name="connsiteX15" fmla="*/ 952428 w 1335726"/>
                <a:gd name="connsiteY15" fmla="*/ 66483 h 626189"/>
                <a:gd name="connsiteX16" fmla="*/ 1069421 w 1335726"/>
                <a:gd name="connsiteY16" fmla="*/ 4496 h 626189"/>
                <a:gd name="connsiteX17" fmla="*/ 1125203 w 1335726"/>
                <a:gd name="connsiteY17" fmla="*/ 65061 h 626189"/>
                <a:gd name="connsiteX18" fmla="*/ 1142720 w 1335726"/>
                <a:gd name="connsiteY18" fmla="*/ 221095 h 626189"/>
                <a:gd name="connsiteX19" fmla="*/ 1169415 w 1335726"/>
                <a:gd name="connsiteY19" fmla="*/ 246756 h 626189"/>
                <a:gd name="connsiteX20" fmla="*/ 1217311 w 1335726"/>
                <a:gd name="connsiteY20" fmla="*/ 246627 h 626189"/>
                <a:gd name="connsiteX21" fmla="*/ 1297849 w 1335726"/>
                <a:gd name="connsiteY21" fmla="*/ 260976 h 626189"/>
                <a:gd name="connsiteX22" fmla="*/ 1335533 w 1335726"/>
                <a:gd name="connsiteY22" fmla="*/ 302280 h 626189"/>
                <a:gd name="connsiteX23" fmla="*/ 1304507 w 1335726"/>
                <a:gd name="connsiteY23" fmla="*/ 348301 h 626189"/>
                <a:gd name="connsiteX24" fmla="*/ 1167217 w 1335726"/>
                <a:gd name="connsiteY24" fmla="*/ 378422 h 626189"/>
                <a:gd name="connsiteX25" fmla="*/ 1144465 w 1335726"/>
                <a:gd name="connsiteY25" fmla="*/ 403631 h 626189"/>
                <a:gd name="connsiteX26" fmla="*/ 1127207 w 1335726"/>
                <a:gd name="connsiteY26" fmla="*/ 525148 h 626189"/>
                <a:gd name="connsiteX27" fmla="*/ 1080604 w 1335726"/>
                <a:gd name="connsiteY27" fmla="*/ 560634 h 626189"/>
                <a:gd name="connsiteX28" fmla="*/ 962447 w 1335726"/>
                <a:gd name="connsiteY28" fmla="*/ 595474 h 626189"/>
                <a:gd name="connsiteX29" fmla="*/ 757159 w 1335726"/>
                <a:gd name="connsiteY29" fmla="*/ 594956 h 626189"/>
                <a:gd name="connsiteX30" fmla="*/ 541594 w 1335726"/>
                <a:gd name="connsiteY30" fmla="*/ 556045 h 626189"/>
                <a:gd name="connsiteX31" fmla="*/ 175296 w 1335726"/>
                <a:gd name="connsiteY31" fmla="*/ 618290 h 626189"/>
                <a:gd name="connsiteX32" fmla="*/ 169349 w 1335726"/>
                <a:gd name="connsiteY32" fmla="*/ 621522 h 626189"/>
                <a:gd name="connsiteX33" fmla="*/ 52162 w 1335726"/>
                <a:gd name="connsiteY33" fmla="*/ 582611 h 626189"/>
                <a:gd name="connsiteX34" fmla="*/ 1034 w 1335726"/>
                <a:gd name="connsiteY34" fmla="*/ 485008 h 626189"/>
                <a:gd name="connsiteX35" fmla="*/ 0 w 1335726"/>
                <a:gd name="connsiteY35" fmla="*/ 416752 h 626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35726" h="626189">
                  <a:moveTo>
                    <a:pt x="0" y="416752"/>
                  </a:moveTo>
                  <a:cubicBezTo>
                    <a:pt x="3297" y="375966"/>
                    <a:pt x="3426" y="377711"/>
                    <a:pt x="45634" y="375061"/>
                  </a:cubicBezTo>
                  <a:cubicBezTo>
                    <a:pt x="112856" y="370859"/>
                    <a:pt x="179950" y="364008"/>
                    <a:pt x="247108" y="358449"/>
                  </a:cubicBezTo>
                  <a:cubicBezTo>
                    <a:pt x="290996" y="354830"/>
                    <a:pt x="334885" y="351533"/>
                    <a:pt x="378709" y="348107"/>
                  </a:cubicBezTo>
                  <a:cubicBezTo>
                    <a:pt x="438886" y="343389"/>
                    <a:pt x="499128" y="338670"/>
                    <a:pt x="560081" y="333952"/>
                  </a:cubicBezTo>
                  <a:cubicBezTo>
                    <a:pt x="538104" y="301956"/>
                    <a:pt x="547218" y="284246"/>
                    <a:pt x="586130" y="279139"/>
                  </a:cubicBezTo>
                  <a:cubicBezTo>
                    <a:pt x="613471" y="275520"/>
                    <a:pt x="636805" y="284052"/>
                    <a:pt x="658459" y="300082"/>
                  </a:cubicBezTo>
                  <a:cubicBezTo>
                    <a:pt x="694978" y="327100"/>
                    <a:pt x="721868" y="363232"/>
                    <a:pt x="755479" y="401304"/>
                  </a:cubicBezTo>
                  <a:cubicBezTo>
                    <a:pt x="754509" y="388505"/>
                    <a:pt x="754186" y="380232"/>
                    <a:pt x="753216" y="372088"/>
                  </a:cubicBezTo>
                  <a:cubicBezTo>
                    <a:pt x="749532" y="340739"/>
                    <a:pt x="751795" y="309842"/>
                    <a:pt x="760003" y="279398"/>
                  </a:cubicBezTo>
                  <a:cubicBezTo>
                    <a:pt x="763171" y="267634"/>
                    <a:pt x="768148" y="256452"/>
                    <a:pt x="775775" y="246756"/>
                  </a:cubicBezTo>
                  <a:cubicBezTo>
                    <a:pt x="790189" y="228593"/>
                    <a:pt x="808675" y="215666"/>
                    <a:pt x="832203" y="218187"/>
                  </a:cubicBezTo>
                  <a:cubicBezTo>
                    <a:pt x="855149" y="220708"/>
                    <a:pt x="863229" y="241133"/>
                    <a:pt x="869434" y="260007"/>
                  </a:cubicBezTo>
                  <a:cubicBezTo>
                    <a:pt x="885529" y="308743"/>
                    <a:pt x="889795" y="359548"/>
                    <a:pt x="897551" y="410870"/>
                  </a:cubicBezTo>
                  <a:cubicBezTo>
                    <a:pt x="900395" y="384886"/>
                    <a:pt x="903045" y="358902"/>
                    <a:pt x="906212" y="332982"/>
                  </a:cubicBezTo>
                  <a:cubicBezTo>
                    <a:pt x="917136" y="243331"/>
                    <a:pt x="921920" y="152515"/>
                    <a:pt x="952428" y="66483"/>
                  </a:cubicBezTo>
                  <a:cubicBezTo>
                    <a:pt x="972142" y="10960"/>
                    <a:pt x="1014674" y="-10112"/>
                    <a:pt x="1069421" y="4496"/>
                  </a:cubicBezTo>
                  <a:cubicBezTo>
                    <a:pt x="1101223" y="12964"/>
                    <a:pt x="1116736" y="36168"/>
                    <a:pt x="1125203" y="65061"/>
                  </a:cubicBezTo>
                  <a:cubicBezTo>
                    <a:pt x="1140134" y="115931"/>
                    <a:pt x="1140781" y="168739"/>
                    <a:pt x="1142720" y="221095"/>
                  </a:cubicBezTo>
                  <a:cubicBezTo>
                    <a:pt x="1143495" y="241650"/>
                    <a:pt x="1148666" y="249083"/>
                    <a:pt x="1169415" y="246756"/>
                  </a:cubicBezTo>
                  <a:cubicBezTo>
                    <a:pt x="1185187" y="244946"/>
                    <a:pt x="1201346" y="246562"/>
                    <a:pt x="1217311" y="246627"/>
                  </a:cubicBezTo>
                  <a:cubicBezTo>
                    <a:pt x="1244006" y="252186"/>
                    <a:pt x="1271994" y="249923"/>
                    <a:pt x="1297849" y="260976"/>
                  </a:cubicBezTo>
                  <a:cubicBezTo>
                    <a:pt x="1316982" y="269185"/>
                    <a:pt x="1333529" y="279592"/>
                    <a:pt x="1335533" y="302280"/>
                  </a:cubicBezTo>
                  <a:cubicBezTo>
                    <a:pt x="1337601" y="325290"/>
                    <a:pt x="1322864" y="338735"/>
                    <a:pt x="1304507" y="348301"/>
                  </a:cubicBezTo>
                  <a:cubicBezTo>
                    <a:pt x="1261588" y="370665"/>
                    <a:pt x="1213756" y="372799"/>
                    <a:pt x="1167217" y="378422"/>
                  </a:cubicBezTo>
                  <a:cubicBezTo>
                    <a:pt x="1148860" y="380620"/>
                    <a:pt x="1144724" y="387407"/>
                    <a:pt x="1144465" y="403631"/>
                  </a:cubicBezTo>
                  <a:cubicBezTo>
                    <a:pt x="1143948" y="444804"/>
                    <a:pt x="1138712" y="485332"/>
                    <a:pt x="1127207" y="525148"/>
                  </a:cubicBezTo>
                  <a:cubicBezTo>
                    <a:pt x="1120162" y="549452"/>
                    <a:pt x="1103744" y="561733"/>
                    <a:pt x="1080604" y="560634"/>
                  </a:cubicBezTo>
                  <a:cubicBezTo>
                    <a:pt x="1036650" y="558566"/>
                    <a:pt x="999548" y="574984"/>
                    <a:pt x="962447" y="595474"/>
                  </a:cubicBezTo>
                  <a:cubicBezTo>
                    <a:pt x="894384" y="633092"/>
                    <a:pt x="827355" y="635742"/>
                    <a:pt x="757159" y="594956"/>
                  </a:cubicBezTo>
                  <a:cubicBezTo>
                    <a:pt x="691294" y="556691"/>
                    <a:pt x="618448" y="545573"/>
                    <a:pt x="541594" y="556045"/>
                  </a:cubicBezTo>
                  <a:cubicBezTo>
                    <a:pt x="418784" y="572721"/>
                    <a:pt x="297331" y="597348"/>
                    <a:pt x="175296" y="618290"/>
                  </a:cubicBezTo>
                  <a:cubicBezTo>
                    <a:pt x="173227" y="618678"/>
                    <a:pt x="171353" y="620423"/>
                    <a:pt x="169349" y="621522"/>
                  </a:cubicBezTo>
                  <a:cubicBezTo>
                    <a:pt x="120483" y="638134"/>
                    <a:pt x="87001" y="606914"/>
                    <a:pt x="52162" y="582611"/>
                  </a:cubicBezTo>
                  <a:cubicBezTo>
                    <a:pt x="18809" y="559406"/>
                    <a:pt x="3878" y="524696"/>
                    <a:pt x="1034" y="485008"/>
                  </a:cubicBezTo>
                  <a:cubicBezTo>
                    <a:pt x="-453" y="462385"/>
                    <a:pt x="258" y="439504"/>
                    <a:pt x="0" y="416752"/>
                  </a:cubicBezTo>
                  <a:close/>
                </a:path>
              </a:pathLst>
            </a:custGeom>
            <a:solidFill>
              <a:srgbClr val="FDC791"/>
            </a:solidFill>
            <a:ln w="64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" name="자유형: 도형 29">
              <a:extLst>
                <a:ext uri="{FF2B5EF4-FFF2-40B4-BE49-F238E27FC236}">
                  <a16:creationId xmlns:a16="http://schemas.microsoft.com/office/drawing/2014/main" id="{E44BC4FA-F963-4AF3-A5E9-07AA4FA0D831}"/>
                </a:ext>
              </a:extLst>
            </p:cNvPr>
            <p:cNvSpPr/>
            <p:nvPr/>
          </p:nvSpPr>
          <p:spPr>
            <a:xfrm>
              <a:off x="6096371" y="5051584"/>
              <a:ext cx="1847348" cy="711553"/>
            </a:xfrm>
            <a:custGeom>
              <a:avLst/>
              <a:gdLst>
                <a:gd name="connsiteX0" fmla="*/ 1576842 w 1847348"/>
                <a:gd name="connsiteY0" fmla="*/ 244338 h 711553"/>
                <a:gd name="connsiteX1" fmla="*/ 1717234 w 1847348"/>
                <a:gd name="connsiteY1" fmla="*/ 323518 h 711553"/>
                <a:gd name="connsiteX2" fmla="*/ 1741667 w 1847348"/>
                <a:gd name="connsiteY2" fmla="*/ 326750 h 711553"/>
                <a:gd name="connsiteX3" fmla="*/ 1792730 w 1847348"/>
                <a:gd name="connsiteY3" fmla="*/ 329852 h 711553"/>
                <a:gd name="connsiteX4" fmla="*/ 1806239 w 1847348"/>
                <a:gd name="connsiteY4" fmla="*/ 330693 h 711553"/>
                <a:gd name="connsiteX5" fmla="*/ 1847349 w 1847348"/>
                <a:gd name="connsiteY5" fmla="*/ 371479 h 711553"/>
                <a:gd name="connsiteX6" fmla="*/ 1701786 w 1847348"/>
                <a:gd name="connsiteY6" fmla="*/ 443937 h 711553"/>
                <a:gd name="connsiteX7" fmla="*/ 1675931 w 1847348"/>
                <a:gd name="connsiteY7" fmla="*/ 454085 h 711553"/>
                <a:gd name="connsiteX8" fmla="*/ 1603990 w 1847348"/>
                <a:gd name="connsiteY8" fmla="*/ 490799 h 711553"/>
                <a:gd name="connsiteX9" fmla="*/ 1539482 w 1847348"/>
                <a:gd name="connsiteY9" fmla="*/ 519498 h 711553"/>
                <a:gd name="connsiteX10" fmla="*/ 1483183 w 1847348"/>
                <a:gd name="connsiteY10" fmla="*/ 545611 h 711553"/>
                <a:gd name="connsiteX11" fmla="*/ 1422359 w 1847348"/>
                <a:gd name="connsiteY11" fmla="*/ 573793 h 711553"/>
                <a:gd name="connsiteX12" fmla="*/ 1286944 w 1847348"/>
                <a:gd name="connsiteY12" fmla="*/ 646574 h 711553"/>
                <a:gd name="connsiteX13" fmla="*/ 1092128 w 1847348"/>
                <a:gd name="connsiteY13" fmla="*/ 625567 h 711553"/>
                <a:gd name="connsiteX14" fmla="*/ 805074 w 1847348"/>
                <a:gd name="connsiteY14" fmla="*/ 503920 h 711553"/>
                <a:gd name="connsiteX15" fmla="*/ 772950 w 1847348"/>
                <a:gd name="connsiteY15" fmla="*/ 501141 h 711553"/>
                <a:gd name="connsiteX16" fmla="*/ 112681 w 1847348"/>
                <a:gd name="connsiteY16" fmla="*/ 709531 h 711553"/>
                <a:gd name="connsiteX17" fmla="*/ 82431 w 1847348"/>
                <a:gd name="connsiteY17" fmla="*/ 700094 h 711553"/>
                <a:gd name="connsiteX18" fmla="*/ 2992 w 1847348"/>
                <a:gd name="connsiteY18" fmla="*/ 548455 h 711553"/>
                <a:gd name="connsiteX19" fmla="*/ 16307 w 1847348"/>
                <a:gd name="connsiteY19" fmla="*/ 397075 h 711553"/>
                <a:gd name="connsiteX20" fmla="*/ 66143 w 1847348"/>
                <a:gd name="connsiteY20" fmla="*/ 236193 h 711553"/>
                <a:gd name="connsiteX21" fmla="*/ 87150 w 1847348"/>
                <a:gd name="connsiteY21" fmla="*/ 219969 h 711553"/>
                <a:gd name="connsiteX22" fmla="*/ 534116 w 1847348"/>
                <a:gd name="connsiteY22" fmla="*/ 154169 h 711553"/>
                <a:gd name="connsiteX23" fmla="*/ 1029947 w 1847348"/>
                <a:gd name="connsiteY23" fmla="*/ 54369 h 711553"/>
                <a:gd name="connsiteX24" fmla="*/ 1235946 w 1847348"/>
                <a:gd name="connsiteY24" fmla="*/ 4534 h 711553"/>
                <a:gd name="connsiteX25" fmla="*/ 1341240 w 1847348"/>
                <a:gd name="connsiteY25" fmla="*/ 12743 h 711553"/>
                <a:gd name="connsiteX26" fmla="*/ 1442591 w 1847348"/>
                <a:gd name="connsiteY26" fmla="*/ 46871 h 711553"/>
                <a:gd name="connsiteX27" fmla="*/ 1585891 w 1847348"/>
                <a:gd name="connsiteY27" fmla="*/ 131158 h 711553"/>
                <a:gd name="connsiteX28" fmla="*/ 1643871 w 1847348"/>
                <a:gd name="connsiteY28" fmla="*/ 158241 h 711553"/>
                <a:gd name="connsiteX29" fmla="*/ 1697390 w 1847348"/>
                <a:gd name="connsiteY29" fmla="*/ 212148 h 711553"/>
                <a:gd name="connsiteX30" fmla="*/ 1623510 w 1847348"/>
                <a:gd name="connsiteY30" fmla="*/ 240459 h 711553"/>
                <a:gd name="connsiteX31" fmla="*/ 1576842 w 1847348"/>
                <a:gd name="connsiteY31" fmla="*/ 244338 h 711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47348" h="711553">
                  <a:moveTo>
                    <a:pt x="1576842" y="244338"/>
                  </a:moveTo>
                  <a:cubicBezTo>
                    <a:pt x="1619955" y="277238"/>
                    <a:pt x="1664684" y="307165"/>
                    <a:pt x="1717234" y="323518"/>
                  </a:cubicBezTo>
                  <a:cubicBezTo>
                    <a:pt x="1725507" y="326103"/>
                    <a:pt x="1733522" y="325910"/>
                    <a:pt x="1741667" y="326750"/>
                  </a:cubicBezTo>
                  <a:cubicBezTo>
                    <a:pt x="1758472" y="331533"/>
                    <a:pt x="1775860" y="326103"/>
                    <a:pt x="1792730" y="329852"/>
                  </a:cubicBezTo>
                  <a:cubicBezTo>
                    <a:pt x="1797255" y="330111"/>
                    <a:pt x="1801715" y="330563"/>
                    <a:pt x="1806239" y="330693"/>
                  </a:cubicBezTo>
                  <a:cubicBezTo>
                    <a:pt x="1841014" y="331662"/>
                    <a:pt x="1845991" y="336575"/>
                    <a:pt x="1847349" y="371479"/>
                  </a:cubicBezTo>
                  <a:cubicBezTo>
                    <a:pt x="1819231" y="432561"/>
                    <a:pt x="1775536" y="454796"/>
                    <a:pt x="1701786" y="443937"/>
                  </a:cubicBezTo>
                  <a:cubicBezTo>
                    <a:pt x="1689763" y="442192"/>
                    <a:pt x="1682912" y="442838"/>
                    <a:pt x="1675931" y="454085"/>
                  </a:cubicBezTo>
                  <a:cubicBezTo>
                    <a:pt x="1659707" y="480392"/>
                    <a:pt x="1633722" y="490217"/>
                    <a:pt x="1603990" y="490799"/>
                  </a:cubicBezTo>
                  <a:cubicBezTo>
                    <a:pt x="1578329" y="491316"/>
                    <a:pt x="1554671" y="490023"/>
                    <a:pt x="1539482" y="519498"/>
                  </a:cubicBezTo>
                  <a:cubicBezTo>
                    <a:pt x="1529592" y="538630"/>
                    <a:pt x="1504125" y="541862"/>
                    <a:pt x="1483183" y="545611"/>
                  </a:cubicBezTo>
                  <a:cubicBezTo>
                    <a:pt x="1460172" y="549748"/>
                    <a:pt x="1440781" y="558991"/>
                    <a:pt x="1422359" y="573793"/>
                  </a:cubicBezTo>
                  <a:cubicBezTo>
                    <a:pt x="1381896" y="606241"/>
                    <a:pt x="1338719" y="635005"/>
                    <a:pt x="1286944" y="646574"/>
                  </a:cubicBezTo>
                  <a:cubicBezTo>
                    <a:pt x="1219786" y="661570"/>
                    <a:pt x="1155408" y="646187"/>
                    <a:pt x="1092128" y="625567"/>
                  </a:cubicBezTo>
                  <a:cubicBezTo>
                    <a:pt x="992975" y="593249"/>
                    <a:pt x="898734" y="549231"/>
                    <a:pt x="805074" y="503920"/>
                  </a:cubicBezTo>
                  <a:cubicBezTo>
                    <a:pt x="793957" y="498555"/>
                    <a:pt x="784455" y="497521"/>
                    <a:pt x="772950" y="501141"/>
                  </a:cubicBezTo>
                  <a:cubicBezTo>
                    <a:pt x="552860" y="570626"/>
                    <a:pt x="332706" y="639788"/>
                    <a:pt x="112681" y="709531"/>
                  </a:cubicBezTo>
                  <a:cubicBezTo>
                    <a:pt x="99108" y="713862"/>
                    <a:pt x="91480" y="711470"/>
                    <a:pt x="82431" y="700094"/>
                  </a:cubicBezTo>
                  <a:cubicBezTo>
                    <a:pt x="46170" y="654460"/>
                    <a:pt x="12494" y="607663"/>
                    <a:pt x="2992" y="548455"/>
                  </a:cubicBezTo>
                  <a:cubicBezTo>
                    <a:pt x="-5217" y="497133"/>
                    <a:pt x="4867" y="446846"/>
                    <a:pt x="16307" y="397075"/>
                  </a:cubicBezTo>
                  <a:cubicBezTo>
                    <a:pt x="28912" y="342263"/>
                    <a:pt x="47204" y="289131"/>
                    <a:pt x="66143" y="236193"/>
                  </a:cubicBezTo>
                  <a:cubicBezTo>
                    <a:pt x="70086" y="225140"/>
                    <a:pt x="76032" y="221650"/>
                    <a:pt x="87150" y="219969"/>
                  </a:cubicBezTo>
                  <a:cubicBezTo>
                    <a:pt x="236138" y="198057"/>
                    <a:pt x="384674" y="172461"/>
                    <a:pt x="534116" y="154169"/>
                  </a:cubicBezTo>
                  <a:cubicBezTo>
                    <a:pt x="702172" y="133614"/>
                    <a:pt x="865963" y="94185"/>
                    <a:pt x="1029947" y="54369"/>
                  </a:cubicBezTo>
                  <a:cubicBezTo>
                    <a:pt x="1098592" y="37693"/>
                    <a:pt x="1167107" y="20434"/>
                    <a:pt x="1235946" y="4534"/>
                  </a:cubicBezTo>
                  <a:cubicBezTo>
                    <a:pt x="1271561" y="-3740"/>
                    <a:pt x="1306659" y="-508"/>
                    <a:pt x="1341240" y="12743"/>
                  </a:cubicBezTo>
                  <a:cubicBezTo>
                    <a:pt x="1374528" y="25476"/>
                    <a:pt x="1408139" y="37951"/>
                    <a:pt x="1442591" y="46871"/>
                  </a:cubicBezTo>
                  <a:cubicBezTo>
                    <a:pt x="1498825" y="61414"/>
                    <a:pt x="1546527" y="89014"/>
                    <a:pt x="1585891" y="131158"/>
                  </a:cubicBezTo>
                  <a:cubicBezTo>
                    <a:pt x="1601856" y="148222"/>
                    <a:pt x="1620407" y="156237"/>
                    <a:pt x="1643871" y="158241"/>
                  </a:cubicBezTo>
                  <a:cubicBezTo>
                    <a:pt x="1687565" y="161990"/>
                    <a:pt x="1698360" y="174206"/>
                    <a:pt x="1697390" y="212148"/>
                  </a:cubicBezTo>
                  <a:cubicBezTo>
                    <a:pt x="1678387" y="236129"/>
                    <a:pt x="1649882" y="235482"/>
                    <a:pt x="1623510" y="240459"/>
                  </a:cubicBezTo>
                  <a:cubicBezTo>
                    <a:pt x="1608191" y="244919"/>
                    <a:pt x="1591902" y="237745"/>
                    <a:pt x="1576842" y="244338"/>
                  </a:cubicBezTo>
                  <a:close/>
                </a:path>
              </a:pathLst>
            </a:custGeom>
            <a:solidFill>
              <a:srgbClr val="FDC791"/>
            </a:solidFill>
            <a:ln w="64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" name="자유형: 도형 30">
              <a:extLst>
                <a:ext uri="{FF2B5EF4-FFF2-40B4-BE49-F238E27FC236}">
                  <a16:creationId xmlns:a16="http://schemas.microsoft.com/office/drawing/2014/main" id="{96A0E21A-03C9-4A4B-9C5D-75C1BC0A3248}"/>
                </a:ext>
              </a:extLst>
            </p:cNvPr>
            <p:cNvSpPr/>
            <p:nvPr/>
          </p:nvSpPr>
          <p:spPr>
            <a:xfrm>
              <a:off x="7673213" y="5290897"/>
              <a:ext cx="46668" cy="5173"/>
            </a:xfrm>
            <a:custGeom>
              <a:avLst/>
              <a:gdLst>
                <a:gd name="connsiteX0" fmla="*/ 0 w 46668"/>
                <a:gd name="connsiteY0" fmla="*/ 5025 h 5173"/>
                <a:gd name="connsiteX1" fmla="*/ 46668 w 46668"/>
                <a:gd name="connsiteY1" fmla="*/ 1082 h 5173"/>
                <a:gd name="connsiteX2" fmla="*/ 0 w 46668"/>
                <a:gd name="connsiteY2" fmla="*/ 5025 h 5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668" h="5173">
                  <a:moveTo>
                    <a:pt x="0" y="5025"/>
                  </a:moveTo>
                  <a:cubicBezTo>
                    <a:pt x="14866" y="-4218"/>
                    <a:pt x="31090" y="2375"/>
                    <a:pt x="46668" y="1082"/>
                  </a:cubicBezTo>
                  <a:cubicBezTo>
                    <a:pt x="31608" y="8580"/>
                    <a:pt x="15448" y="3086"/>
                    <a:pt x="0" y="5025"/>
                  </a:cubicBezTo>
                  <a:close/>
                </a:path>
              </a:pathLst>
            </a:custGeom>
            <a:solidFill>
              <a:srgbClr val="081600"/>
            </a:solidFill>
            <a:ln w="64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" name="자유형: 도형 31">
              <a:extLst>
                <a:ext uri="{FF2B5EF4-FFF2-40B4-BE49-F238E27FC236}">
                  <a16:creationId xmlns:a16="http://schemas.microsoft.com/office/drawing/2014/main" id="{1D54D1FB-F418-4671-810F-0BE1C3F1ADC4}"/>
                </a:ext>
              </a:extLst>
            </p:cNvPr>
            <p:cNvSpPr/>
            <p:nvPr/>
          </p:nvSpPr>
          <p:spPr>
            <a:xfrm>
              <a:off x="7837973" y="5377308"/>
              <a:ext cx="51063" cy="4739"/>
            </a:xfrm>
            <a:custGeom>
              <a:avLst/>
              <a:gdLst>
                <a:gd name="connsiteX0" fmla="*/ 51063 w 51063"/>
                <a:gd name="connsiteY0" fmla="*/ 4128 h 4739"/>
                <a:gd name="connsiteX1" fmla="*/ 0 w 51063"/>
                <a:gd name="connsiteY1" fmla="*/ 1026 h 4739"/>
                <a:gd name="connsiteX2" fmla="*/ 51063 w 51063"/>
                <a:gd name="connsiteY2" fmla="*/ 4128 h 4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063" h="4739">
                  <a:moveTo>
                    <a:pt x="51063" y="4128"/>
                  </a:moveTo>
                  <a:cubicBezTo>
                    <a:pt x="33934" y="4516"/>
                    <a:pt x="16741" y="6326"/>
                    <a:pt x="0" y="1026"/>
                  </a:cubicBezTo>
                  <a:cubicBezTo>
                    <a:pt x="17129" y="1091"/>
                    <a:pt x="34387" y="-2788"/>
                    <a:pt x="51063" y="4128"/>
                  </a:cubicBezTo>
                  <a:close/>
                </a:path>
              </a:pathLst>
            </a:custGeom>
            <a:solidFill>
              <a:srgbClr val="081600"/>
            </a:solidFill>
            <a:ln w="64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2518A87E-881C-478C-9735-2BDFC67ADF3F}"/>
              </a:ext>
            </a:extLst>
          </p:cNvPr>
          <p:cNvGrpSpPr/>
          <p:nvPr/>
        </p:nvGrpSpPr>
        <p:grpSpPr>
          <a:xfrm>
            <a:off x="456169" y="1595654"/>
            <a:ext cx="4532141" cy="4821712"/>
            <a:chOff x="536605" y="1087721"/>
            <a:chExt cx="4532141" cy="4821712"/>
          </a:xfrm>
        </p:grpSpPr>
        <p:sp>
          <p:nvSpPr>
            <p:cNvPr id="34" name="Oval 84">
              <a:extLst>
                <a:ext uri="{FF2B5EF4-FFF2-40B4-BE49-F238E27FC236}">
                  <a16:creationId xmlns:a16="http://schemas.microsoft.com/office/drawing/2014/main" id="{718E81D4-9CFA-42D1-B530-230C555CE02E}"/>
                </a:ext>
              </a:extLst>
            </p:cNvPr>
            <p:cNvSpPr/>
            <p:nvPr/>
          </p:nvSpPr>
          <p:spPr>
            <a:xfrm rot="5400000" flipV="1">
              <a:off x="1406075" y="4201163"/>
              <a:ext cx="838800" cy="2577740"/>
            </a:xfrm>
            <a:prstGeom prst="triangle">
              <a:avLst>
                <a:gd name="adj" fmla="val 71757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35" name="Group 52">
              <a:extLst>
                <a:ext uri="{FF2B5EF4-FFF2-40B4-BE49-F238E27FC236}">
                  <a16:creationId xmlns:a16="http://schemas.microsoft.com/office/drawing/2014/main" id="{50FD0BEF-B0CE-41E0-8757-10F18A9F1A91}"/>
                </a:ext>
              </a:extLst>
            </p:cNvPr>
            <p:cNvGrpSpPr/>
            <p:nvPr/>
          </p:nvGrpSpPr>
          <p:grpSpPr>
            <a:xfrm flipH="1">
              <a:off x="538779" y="1087721"/>
              <a:ext cx="4529967" cy="4644059"/>
              <a:chOff x="6446339" y="1280897"/>
              <a:chExt cx="4320718" cy="5306840"/>
            </a:xfrm>
          </p:grpSpPr>
          <p:sp>
            <p:nvSpPr>
              <p:cNvPr id="36" name="Freeform: Shape 53">
                <a:extLst>
                  <a:ext uri="{FF2B5EF4-FFF2-40B4-BE49-F238E27FC236}">
                    <a16:creationId xmlns:a16="http://schemas.microsoft.com/office/drawing/2014/main" id="{EAACCCFB-7D62-43F3-A8AF-BB8734D7826C}"/>
                  </a:ext>
                </a:extLst>
              </p:cNvPr>
              <p:cNvSpPr/>
              <p:nvPr/>
            </p:nvSpPr>
            <p:spPr>
              <a:xfrm>
                <a:off x="7360122" y="5629227"/>
                <a:ext cx="2033648" cy="958510"/>
              </a:xfrm>
              <a:custGeom>
                <a:avLst/>
                <a:gdLst>
                  <a:gd name="connsiteX0" fmla="*/ 448273 w 847725"/>
                  <a:gd name="connsiteY0" fmla="*/ 7144 h 390525"/>
                  <a:gd name="connsiteX1" fmla="*/ 464466 w 847725"/>
                  <a:gd name="connsiteY1" fmla="*/ 184309 h 390525"/>
                  <a:gd name="connsiteX2" fmla="*/ 452083 w 847725"/>
                  <a:gd name="connsiteY2" fmla="*/ 224314 h 390525"/>
                  <a:gd name="connsiteX3" fmla="*/ 352071 w 847725"/>
                  <a:gd name="connsiteY3" fmla="*/ 269081 h 390525"/>
                  <a:gd name="connsiteX4" fmla="*/ 30126 w 847725"/>
                  <a:gd name="connsiteY4" fmla="*/ 283369 h 390525"/>
                  <a:gd name="connsiteX5" fmla="*/ 7266 w 847725"/>
                  <a:gd name="connsiteY5" fmla="*/ 285274 h 390525"/>
                  <a:gd name="connsiteX6" fmla="*/ 12981 w 847725"/>
                  <a:gd name="connsiteY6" fmla="*/ 292894 h 390525"/>
                  <a:gd name="connsiteX7" fmla="*/ 439701 w 847725"/>
                  <a:gd name="connsiteY7" fmla="*/ 384334 h 390525"/>
                  <a:gd name="connsiteX8" fmla="*/ 455893 w 847725"/>
                  <a:gd name="connsiteY8" fmla="*/ 385286 h 390525"/>
                  <a:gd name="connsiteX9" fmla="*/ 829273 w 847725"/>
                  <a:gd name="connsiteY9" fmla="*/ 321469 h 390525"/>
                  <a:gd name="connsiteX10" fmla="*/ 797841 w 847725"/>
                  <a:gd name="connsiteY10" fmla="*/ 52864 h 390525"/>
                  <a:gd name="connsiteX11" fmla="*/ 448273 w 847725"/>
                  <a:gd name="connsiteY11" fmla="*/ 7144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47725" h="390525">
                    <a:moveTo>
                      <a:pt x="448273" y="7144"/>
                    </a:moveTo>
                    <a:cubicBezTo>
                      <a:pt x="460656" y="89059"/>
                      <a:pt x="469228" y="136684"/>
                      <a:pt x="464466" y="184309"/>
                    </a:cubicBezTo>
                    <a:cubicBezTo>
                      <a:pt x="463513" y="196691"/>
                      <a:pt x="460656" y="208121"/>
                      <a:pt x="452083" y="224314"/>
                    </a:cubicBezTo>
                    <a:cubicBezTo>
                      <a:pt x="433033" y="261461"/>
                      <a:pt x="379693" y="268129"/>
                      <a:pt x="352071" y="269081"/>
                    </a:cubicBezTo>
                    <a:cubicBezTo>
                      <a:pt x="256821" y="270986"/>
                      <a:pt x="63463" y="282416"/>
                      <a:pt x="30126" y="283369"/>
                    </a:cubicBezTo>
                    <a:cubicBezTo>
                      <a:pt x="26316" y="283369"/>
                      <a:pt x="5361" y="283369"/>
                      <a:pt x="7266" y="285274"/>
                    </a:cubicBezTo>
                    <a:cubicBezTo>
                      <a:pt x="8218" y="286226"/>
                      <a:pt x="12981" y="292894"/>
                      <a:pt x="12981" y="292894"/>
                    </a:cubicBezTo>
                    <a:cubicBezTo>
                      <a:pt x="24411" y="308134"/>
                      <a:pt x="381598" y="373856"/>
                      <a:pt x="439701" y="384334"/>
                    </a:cubicBezTo>
                    <a:cubicBezTo>
                      <a:pt x="445416" y="385286"/>
                      <a:pt x="450178" y="385286"/>
                      <a:pt x="455893" y="385286"/>
                    </a:cubicBezTo>
                    <a:cubicBezTo>
                      <a:pt x="508281" y="381476"/>
                      <a:pt x="794983" y="355759"/>
                      <a:pt x="829273" y="321469"/>
                    </a:cubicBezTo>
                    <a:cubicBezTo>
                      <a:pt x="870231" y="279559"/>
                      <a:pt x="827368" y="142399"/>
                      <a:pt x="797841" y="52864"/>
                    </a:cubicBezTo>
                    <a:cubicBezTo>
                      <a:pt x="810223" y="42386"/>
                      <a:pt x="634963" y="21431"/>
                      <a:pt x="448273" y="7144"/>
                    </a:cubicBezTo>
                    <a:close/>
                  </a:path>
                </a:pathLst>
              </a:custGeom>
              <a:gradFill>
                <a:gsLst>
                  <a:gs pos="0">
                    <a:srgbClr val="EEEEEF"/>
                  </a:gs>
                  <a:gs pos="51000">
                    <a:srgbClr val="D4D6D9"/>
                  </a:gs>
                  <a:gs pos="63000">
                    <a:srgbClr val="CACCCF"/>
                  </a:gs>
                  <a:gs pos="100000">
                    <a:srgbClr val="E6E8E9"/>
                  </a:gs>
                </a:gsLst>
                <a:lin ang="6000000" scaled="0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54">
                <a:extLst>
                  <a:ext uri="{FF2B5EF4-FFF2-40B4-BE49-F238E27FC236}">
                    <a16:creationId xmlns:a16="http://schemas.microsoft.com/office/drawing/2014/main" id="{BAB7627A-3F2E-43CC-A813-389DAEA2F7EE}"/>
                  </a:ext>
                </a:extLst>
              </p:cNvPr>
              <p:cNvSpPr/>
              <p:nvPr/>
            </p:nvSpPr>
            <p:spPr>
              <a:xfrm>
                <a:off x="7358820" y="5629227"/>
                <a:ext cx="1987948" cy="913998"/>
              </a:xfrm>
              <a:custGeom>
                <a:avLst/>
                <a:gdLst>
                  <a:gd name="connsiteX0" fmla="*/ 436434 w 828675"/>
                  <a:gd name="connsiteY0" fmla="*/ 7144 h 381000"/>
                  <a:gd name="connsiteX1" fmla="*/ 452626 w 828675"/>
                  <a:gd name="connsiteY1" fmla="*/ 178594 h 381000"/>
                  <a:gd name="connsiteX2" fmla="*/ 440244 w 828675"/>
                  <a:gd name="connsiteY2" fmla="*/ 217646 h 381000"/>
                  <a:gd name="connsiteX3" fmla="*/ 342136 w 828675"/>
                  <a:gd name="connsiteY3" fmla="*/ 260509 h 381000"/>
                  <a:gd name="connsiteX4" fmla="*/ 11619 w 828675"/>
                  <a:gd name="connsiteY4" fmla="*/ 281464 h 381000"/>
                  <a:gd name="connsiteX5" fmla="*/ 428814 w 828675"/>
                  <a:gd name="connsiteY5" fmla="*/ 372904 h 381000"/>
                  <a:gd name="connsiteX6" fmla="*/ 444054 w 828675"/>
                  <a:gd name="connsiteY6" fmla="*/ 373856 h 381000"/>
                  <a:gd name="connsiteX7" fmla="*/ 813624 w 828675"/>
                  <a:gd name="connsiteY7" fmla="*/ 311944 h 381000"/>
                  <a:gd name="connsiteX8" fmla="*/ 782191 w 828675"/>
                  <a:gd name="connsiteY8" fmla="*/ 52864 h 381000"/>
                  <a:gd name="connsiteX9" fmla="*/ 436434 w 828675"/>
                  <a:gd name="connsiteY9" fmla="*/ 7144 h 38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28675" h="381000">
                    <a:moveTo>
                      <a:pt x="436434" y="7144"/>
                    </a:moveTo>
                    <a:cubicBezTo>
                      <a:pt x="448816" y="86201"/>
                      <a:pt x="457389" y="131921"/>
                      <a:pt x="452626" y="178594"/>
                    </a:cubicBezTo>
                    <a:cubicBezTo>
                      <a:pt x="451674" y="190976"/>
                      <a:pt x="448816" y="201454"/>
                      <a:pt x="440244" y="217646"/>
                    </a:cubicBezTo>
                    <a:cubicBezTo>
                      <a:pt x="421194" y="252889"/>
                      <a:pt x="367854" y="260509"/>
                      <a:pt x="342136" y="260509"/>
                    </a:cubicBezTo>
                    <a:cubicBezTo>
                      <a:pt x="269746" y="262414"/>
                      <a:pt x="43051" y="274796"/>
                      <a:pt x="11619" y="281464"/>
                    </a:cubicBezTo>
                    <a:cubicBezTo>
                      <a:pt x="-39816" y="292894"/>
                      <a:pt x="367854" y="362426"/>
                      <a:pt x="428814" y="372904"/>
                    </a:cubicBezTo>
                    <a:cubicBezTo>
                      <a:pt x="433576" y="373856"/>
                      <a:pt x="439291" y="373856"/>
                      <a:pt x="444054" y="373856"/>
                    </a:cubicBezTo>
                    <a:cubicBezTo>
                      <a:pt x="494536" y="370046"/>
                      <a:pt x="779334" y="346234"/>
                      <a:pt x="813624" y="311944"/>
                    </a:cubicBezTo>
                    <a:cubicBezTo>
                      <a:pt x="853629" y="271939"/>
                      <a:pt x="811719" y="139541"/>
                      <a:pt x="782191" y="52864"/>
                    </a:cubicBezTo>
                    <a:cubicBezTo>
                      <a:pt x="793621" y="41434"/>
                      <a:pt x="620266" y="20479"/>
                      <a:pt x="436434" y="7144"/>
                    </a:cubicBezTo>
                    <a:close/>
                  </a:path>
                </a:pathLst>
              </a:custGeom>
              <a:gradFill>
                <a:gsLst>
                  <a:gs pos="0">
                    <a:srgbClr val="909498"/>
                  </a:gs>
                  <a:gs pos="51000">
                    <a:srgbClr val="E3E5E5"/>
                  </a:gs>
                  <a:gs pos="63000">
                    <a:srgbClr val="7C8085"/>
                  </a:gs>
                  <a:gs pos="100000">
                    <a:srgbClr val="B0B4B6"/>
                  </a:gs>
                </a:gsLst>
                <a:lin ang="6000000" scaled="0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55">
                <a:extLst>
                  <a:ext uri="{FF2B5EF4-FFF2-40B4-BE49-F238E27FC236}">
                    <a16:creationId xmlns:a16="http://schemas.microsoft.com/office/drawing/2014/main" id="{D0A2D102-AD69-42A6-B48F-C30B811DABF0}"/>
                  </a:ext>
                </a:extLst>
              </p:cNvPr>
              <p:cNvSpPr/>
              <p:nvPr/>
            </p:nvSpPr>
            <p:spPr>
              <a:xfrm>
                <a:off x="6448413" y="1280897"/>
                <a:ext cx="4318644" cy="4592842"/>
              </a:xfrm>
              <a:custGeom>
                <a:avLst/>
                <a:gdLst>
                  <a:gd name="connsiteX0" fmla="*/ 1610322 w 1800225"/>
                  <a:gd name="connsiteY0" fmla="*/ 1912136 h 1914525"/>
                  <a:gd name="connsiteX1" fmla="*/ 53937 w 1800225"/>
                  <a:gd name="connsiteY1" fmla="*/ 1736876 h 1914525"/>
                  <a:gd name="connsiteX2" fmla="*/ 7264 w 1800225"/>
                  <a:gd name="connsiteY2" fmla="*/ 1681631 h 1914525"/>
                  <a:gd name="connsiteX3" fmla="*/ 66319 w 1800225"/>
                  <a:gd name="connsiteY3" fmla="*/ 529106 h 1914525"/>
                  <a:gd name="connsiteX4" fmla="*/ 107277 w 1800225"/>
                  <a:gd name="connsiteY4" fmla="*/ 432903 h 1914525"/>
                  <a:gd name="connsiteX5" fmla="*/ 1729384 w 1800225"/>
                  <a:gd name="connsiteY5" fmla="*/ 9041 h 1914525"/>
                  <a:gd name="connsiteX6" fmla="*/ 1797012 w 1800225"/>
                  <a:gd name="connsiteY6" fmla="*/ 63333 h 1914525"/>
                  <a:gd name="connsiteX7" fmla="*/ 1691284 w 1800225"/>
                  <a:gd name="connsiteY7" fmla="*/ 1844508 h 1914525"/>
                  <a:gd name="connsiteX8" fmla="*/ 1610322 w 1800225"/>
                  <a:gd name="connsiteY8" fmla="*/ 1912136 h 1914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00225" h="1914525">
                    <a:moveTo>
                      <a:pt x="1610322" y="1912136"/>
                    </a:moveTo>
                    <a:lnTo>
                      <a:pt x="53937" y="1736876"/>
                    </a:lnTo>
                    <a:cubicBezTo>
                      <a:pt x="26314" y="1734018"/>
                      <a:pt x="5359" y="1709253"/>
                      <a:pt x="7264" y="1681631"/>
                    </a:cubicBezTo>
                    <a:lnTo>
                      <a:pt x="66319" y="529106"/>
                    </a:lnTo>
                    <a:cubicBezTo>
                      <a:pt x="68224" y="458621"/>
                      <a:pt x="84417" y="438618"/>
                      <a:pt x="107277" y="432903"/>
                    </a:cubicBezTo>
                    <a:lnTo>
                      <a:pt x="1729384" y="9041"/>
                    </a:lnTo>
                    <a:cubicBezTo>
                      <a:pt x="1764627" y="-484"/>
                      <a:pt x="1798917" y="27138"/>
                      <a:pt x="1797012" y="63333"/>
                    </a:cubicBezTo>
                    <a:lnTo>
                      <a:pt x="1691284" y="1844508"/>
                    </a:lnTo>
                    <a:cubicBezTo>
                      <a:pt x="1687474" y="1885466"/>
                      <a:pt x="1651279" y="1915946"/>
                      <a:pt x="1610322" y="1912136"/>
                    </a:cubicBezTo>
                    <a:close/>
                  </a:path>
                </a:pathLst>
              </a:custGeom>
              <a:gradFill>
                <a:gsLst>
                  <a:gs pos="79000">
                    <a:srgbClr val="C8CBCC"/>
                  </a:gs>
                  <a:gs pos="92000">
                    <a:srgbClr val="D7D8D9"/>
                  </a:gs>
                  <a:gs pos="14000">
                    <a:srgbClr val="C6C9CA"/>
                  </a:gs>
                  <a:gs pos="6000">
                    <a:srgbClr val="E2E3E3"/>
                  </a:gs>
                  <a:gs pos="0">
                    <a:srgbClr val="575959"/>
                  </a:gs>
                  <a:gs pos="100000">
                    <a:srgbClr val="8E9090"/>
                  </a:gs>
                </a:gsLst>
                <a:lin ang="5400000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56">
                <a:extLst>
                  <a:ext uri="{FF2B5EF4-FFF2-40B4-BE49-F238E27FC236}">
                    <a16:creationId xmlns:a16="http://schemas.microsoft.com/office/drawing/2014/main" id="{734D7D3D-6FE9-4967-9B7F-72F3412EF3F5}"/>
                  </a:ext>
                </a:extLst>
              </p:cNvPr>
              <p:cNvSpPr/>
              <p:nvPr/>
            </p:nvSpPr>
            <p:spPr>
              <a:xfrm>
                <a:off x="6464696" y="1280897"/>
                <a:ext cx="4250094" cy="3998744"/>
              </a:xfrm>
              <a:custGeom>
                <a:avLst/>
                <a:gdLst>
                  <a:gd name="connsiteX0" fmla="*/ 1678781 w 1771650"/>
                  <a:gd name="connsiteY0" fmla="*/ 1664486 h 1666875"/>
                  <a:gd name="connsiteX1" fmla="*/ 7144 w 1771650"/>
                  <a:gd name="connsiteY1" fmla="*/ 1552091 h 1666875"/>
                  <a:gd name="connsiteX2" fmla="*/ 58579 w 1771650"/>
                  <a:gd name="connsiteY2" fmla="*/ 482433 h 1666875"/>
                  <a:gd name="connsiteX3" fmla="*/ 98584 w 1771650"/>
                  <a:gd name="connsiteY3" fmla="*/ 432903 h 1666875"/>
                  <a:gd name="connsiteX4" fmla="*/ 1705451 w 1771650"/>
                  <a:gd name="connsiteY4" fmla="*/ 9041 h 1666875"/>
                  <a:gd name="connsiteX5" fmla="*/ 1772126 w 1771650"/>
                  <a:gd name="connsiteY5" fmla="*/ 63333 h 1666875"/>
                  <a:gd name="connsiteX6" fmla="*/ 1678781 w 1771650"/>
                  <a:gd name="connsiteY6" fmla="*/ 1664486 h 1666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650" h="1666875">
                    <a:moveTo>
                      <a:pt x="1678781" y="1664486"/>
                    </a:moveTo>
                    <a:lnTo>
                      <a:pt x="7144" y="1552091"/>
                    </a:lnTo>
                    <a:lnTo>
                      <a:pt x="58579" y="482433"/>
                    </a:lnTo>
                    <a:cubicBezTo>
                      <a:pt x="59531" y="459573"/>
                      <a:pt x="75724" y="439571"/>
                      <a:pt x="98584" y="432903"/>
                    </a:cubicBezTo>
                    <a:lnTo>
                      <a:pt x="1705451" y="9041"/>
                    </a:lnTo>
                    <a:cubicBezTo>
                      <a:pt x="1740694" y="-484"/>
                      <a:pt x="1774984" y="27138"/>
                      <a:pt x="1772126" y="63333"/>
                    </a:cubicBezTo>
                    <a:lnTo>
                      <a:pt x="1678781" y="1664486"/>
                    </a:lnTo>
                    <a:close/>
                  </a:path>
                </a:pathLst>
              </a:custGeom>
              <a:solidFill>
                <a:srgbClr val="1A1A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57">
                <a:extLst>
                  <a:ext uri="{FF2B5EF4-FFF2-40B4-BE49-F238E27FC236}">
                    <a16:creationId xmlns:a16="http://schemas.microsoft.com/office/drawing/2014/main" id="{F2B5496B-7EFE-40D8-9DE1-4DCFB92D5D1F}"/>
                  </a:ext>
                </a:extLst>
              </p:cNvPr>
              <p:cNvSpPr/>
              <p:nvPr/>
            </p:nvSpPr>
            <p:spPr>
              <a:xfrm>
                <a:off x="6572092" y="1577928"/>
                <a:ext cx="3907345" cy="3404644"/>
              </a:xfrm>
              <a:custGeom>
                <a:avLst/>
                <a:gdLst>
                  <a:gd name="connsiteX0" fmla="*/ 1539716 w 1628775"/>
                  <a:gd name="connsiteY0" fmla="*/ 1416844 h 1419225"/>
                  <a:gd name="connsiteX1" fmla="*/ 7144 w 1628775"/>
                  <a:gd name="connsiteY1" fmla="*/ 1357789 h 1419225"/>
                  <a:gd name="connsiteX2" fmla="*/ 57626 w 1628775"/>
                  <a:gd name="connsiteY2" fmla="*/ 363379 h 1419225"/>
                  <a:gd name="connsiteX3" fmla="*/ 1628299 w 1628775"/>
                  <a:gd name="connsiteY3" fmla="*/ 7144 h 1419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28775" h="1419225">
                    <a:moveTo>
                      <a:pt x="1539716" y="1416844"/>
                    </a:moveTo>
                    <a:lnTo>
                      <a:pt x="7144" y="1357789"/>
                    </a:lnTo>
                    <a:lnTo>
                      <a:pt x="57626" y="363379"/>
                    </a:lnTo>
                    <a:lnTo>
                      <a:pt x="1628299" y="7144"/>
                    </a:lnTo>
                    <a:close/>
                  </a:path>
                </a:pathLst>
              </a:custGeom>
              <a:solidFill>
                <a:srgbClr val="E6E6E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58">
                <a:extLst>
                  <a:ext uri="{FF2B5EF4-FFF2-40B4-BE49-F238E27FC236}">
                    <a16:creationId xmlns:a16="http://schemas.microsoft.com/office/drawing/2014/main" id="{9D1D7F7C-E491-44F9-8454-B4DF8C0CDAD1}"/>
                  </a:ext>
                </a:extLst>
              </p:cNvPr>
              <p:cNvSpPr/>
              <p:nvPr/>
            </p:nvSpPr>
            <p:spPr>
              <a:xfrm>
                <a:off x="6446339" y="4996281"/>
                <a:ext cx="4044444" cy="868298"/>
              </a:xfrm>
              <a:custGeom>
                <a:avLst/>
                <a:gdLst>
                  <a:gd name="connsiteX0" fmla="*/ 13844 w 1685925"/>
                  <a:gd name="connsiteY0" fmla="*/ 7144 h 361950"/>
                  <a:gd name="connsiteX1" fmla="*/ 7176 w 1685925"/>
                  <a:gd name="connsiteY1" fmla="*/ 133826 h 361950"/>
                  <a:gd name="connsiteX2" fmla="*/ 53849 w 1685925"/>
                  <a:gd name="connsiteY2" fmla="*/ 189071 h 361950"/>
                  <a:gd name="connsiteX3" fmla="*/ 1597851 w 1685925"/>
                  <a:gd name="connsiteY3" fmla="*/ 363379 h 361950"/>
                  <a:gd name="connsiteX4" fmla="*/ 1675956 w 1685925"/>
                  <a:gd name="connsiteY4" fmla="*/ 296704 h 361950"/>
                  <a:gd name="connsiteX5" fmla="*/ 1686434 w 1685925"/>
                  <a:gd name="connsiteY5" fmla="*/ 111919 h 361950"/>
                  <a:gd name="connsiteX6" fmla="*/ 13844 w 1685925"/>
                  <a:gd name="connsiteY6" fmla="*/ 7144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925" h="361950">
                    <a:moveTo>
                      <a:pt x="13844" y="7144"/>
                    </a:moveTo>
                    <a:lnTo>
                      <a:pt x="7176" y="133826"/>
                    </a:lnTo>
                    <a:cubicBezTo>
                      <a:pt x="6224" y="161449"/>
                      <a:pt x="26226" y="186214"/>
                      <a:pt x="53849" y="189071"/>
                    </a:cubicBezTo>
                    <a:lnTo>
                      <a:pt x="1597851" y="363379"/>
                    </a:lnTo>
                    <a:cubicBezTo>
                      <a:pt x="1637856" y="368141"/>
                      <a:pt x="1674051" y="337661"/>
                      <a:pt x="1675956" y="296704"/>
                    </a:cubicBezTo>
                    <a:lnTo>
                      <a:pt x="1686434" y="111919"/>
                    </a:lnTo>
                    <a:lnTo>
                      <a:pt x="13844" y="7144"/>
                    </a:lnTo>
                    <a:close/>
                  </a:path>
                </a:pathLst>
              </a:custGeom>
              <a:gradFill>
                <a:gsLst>
                  <a:gs pos="50400">
                    <a:srgbClr val="C4C5C8"/>
                  </a:gs>
                  <a:gs pos="0">
                    <a:srgbClr val="D5D7D9"/>
                  </a:gs>
                  <a:gs pos="100000">
                    <a:srgbClr val="AFB3B8"/>
                  </a:gs>
                </a:gsLst>
                <a:lin ang="5400000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59">
                <a:extLst>
                  <a:ext uri="{FF2B5EF4-FFF2-40B4-BE49-F238E27FC236}">
                    <a16:creationId xmlns:a16="http://schemas.microsoft.com/office/drawing/2014/main" id="{D4137759-056B-4579-B509-BBF3C2AAC68C}"/>
                  </a:ext>
                </a:extLst>
              </p:cNvPr>
              <p:cNvSpPr/>
              <p:nvPr/>
            </p:nvSpPr>
            <p:spPr>
              <a:xfrm>
                <a:off x="7715310" y="1593115"/>
                <a:ext cx="2775473" cy="3394037"/>
              </a:xfrm>
              <a:custGeom>
                <a:avLst/>
                <a:gdLst>
                  <a:gd name="connsiteX0" fmla="*/ 1425389 w 2775473"/>
                  <a:gd name="connsiteY0" fmla="*/ 306593 h 3394037"/>
                  <a:gd name="connsiteX1" fmla="*/ 2775473 w 2775473"/>
                  <a:gd name="connsiteY1" fmla="*/ 0 h 3394037"/>
                  <a:gd name="connsiteX2" fmla="*/ 2565699 w 2775473"/>
                  <a:gd name="connsiteY2" fmla="*/ 3394037 h 3394037"/>
                  <a:gd name="connsiteX3" fmla="*/ 0 w 2775473"/>
                  <a:gd name="connsiteY3" fmla="*/ 3281082 h 3394037"/>
                  <a:gd name="connsiteX4" fmla="*/ 1425389 w 2775473"/>
                  <a:gd name="connsiteY4" fmla="*/ 306593 h 3394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75473" h="3394037">
                    <a:moveTo>
                      <a:pt x="1425389" y="306593"/>
                    </a:moveTo>
                    <a:lnTo>
                      <a:pt x="2775473" y="0"/>
                    </a:lnTo>
                    <a:lnTo>
                      <a:pt x="2565699" y="3394037"/>
                    </a:lnTo>
                    <a:lnTo>
                      <a:pt x="0" y="3281082"/>
                    </a:lnTo>
                    <a:lnTo>
                      <a:pt x="1425389" y="306593"/>
                    </a:lnTo>
                    <a:close/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43" name="Graphic 3">
            <a:extLst>
              <a:ext uri="{FF2B5EF4-FFF2-40B4-BE49-F238E27FC236}">
                <a16:creationId xmlns:a16="http://schemas.microsoft.com/office/drawing/2014/main" id="{7576F138-8C31-4344-9636-568E1D404C0B}"/>
              </a:ext>
            </a:extLst>
          </p:cNvPr>
          <p:cNvGrpSpPr/>
          <p:nvPr/>
        </p:nvGrpSpPr>
        <p:grpSpPr>
          <a:xfrm>
            <a:off x="5547650" y="1362392"/>
            <a:ext cx="2077821" cy="1679886"/>
            <a:chOff x="8338752" y="1211990"/>
            <a:chExt cx="3851961" cy="3114252"/>
          </a:xfrm>
        </p:grpSpPr>
        <p:sp>
          <p:nvSpPr>
            <p:cNvPr id="44" name="Freeform: Shape 5">
              <a:extLst>
                <a:ext uri="{FF2B5EF4-FFF2-40B4-BE49-F238E27FC236}">
                  <a16:creationId xmlns:a16="http://schemas.microsoft.com/office/drawing/2014/main" id="{CD11E03F-221D-466B-889F-40D9A008512E}"/>
                </a:ext>
              </a:extLst>
            </p:cNvPr>
            <p:cNvSpPr/>
            <p:nvPr/>
          </p:nvSpPr>
          <p:spPr>
            <a:xfrm>
              <a:off x="8338752" y="1211990"/>
              <a:ext cx="3831088" cy="3114252"/>
            </a:xfrm>
            <a:custGeom>
              <a:avLst/>
              <a:gdLst>
                <a:gd name="connsiteX0" fmla="*/ 3817888 w 3831088"/>
                <a:gd name="connsiteY0" fmla="*/ 722004 h 3114252"/>
                <a:gd name="connsiteX1" fmla="*/ 3452269 w 3831088"/>
                <a:gd name="connsiteY1" fmla="*/ 280008 h 3114252"/>
                <a:gd name="connsiteX2" fmla="*/ 2264893 w 3831088"/>
                <a:gd name="connsiteY2" fmla="*/ 2082 h 3114252"/>
                <a:gd name="connsiteX3" fmla="*/ 1600132 w 3831088"/>
                <a:gd name="connsiteY3" fmla="*/ 195852 h 3114252"/>
                <a:gd name="connsiteX4" fmla="*/ 1027306 w 3831088"/>
                <a:gd name="connsiteY4" fmla="*/ 642091 h 3114252"/>
                <a:gd name="connsiteX5" fmla="*/ 513884 w 3831088"/>
                <a:gd name="connsiteY5" fmla="*/ 1130054 h 3114252"/>
                <a:gd name="connsiteX6" fmla="*/ 66231 w 3831088"/>
                <a:gd name="connsiteY6" fmla="*/ 1725510 h 3114252"/>
                <a:gd name="connsiteX7" fmla="*/ 25921 w 3831088"/>
                <a:gd name="connsiteY7" fmla="*/ 2132146 h 3114252"/>
                <a:gd name="connsiteX8" fmla="*/ 907790 w 3831088"/>
                <a:gd name="connsiteY8" fmla="*/ 2922787 h 3114252"/>
                <a:gd name="connsiteX9" fmla="*/ 1745106 w 3831088"/>
                <a:gd name="connsiteY9" fmla="*/ 3109486 h 3114252"/>
                <a:gd name="connsiteX10" fmla="*/ 2197710 w 3831088"/>
                <a:gd name="connsiteY10" fmla="*/ 2873283 h 3114252"/>
                <a:gd name="connsiteX11" fmla="*/ 2551306 w 3831088"/>
                <a:gd name="connsiteY11" fmla="*/ 2477255 h 3114252"/>
                <a:gd name="connsiteX12" fmla="*/ 3064728 w 3831088"/>
                <a:gd name="connsiteY12" fmla="*/ 1989293 h 3114252"/>
                <a:gd name="connsiteX13" fmla="*/ 3629068 w 3831088"/>
                <a:gd name="connsiteY13" fmla="*/ 1458898 h 3114252"/>
                <a:gd name="connsiteX14" fmla="*/ 3817888 w 3831088"/>
                <a:gd name="connsiteY14" fmla="*/ 1005588 h 3114252"/>
                <a:gd name="connsiteX15" fmla="*/ 3817888 w 3831088"/>
                <a:gd name="connsiteY15" fmla="*/ 722004 h 3114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831088" h="3114252">
                  <a:moveTo>
                    <a:pt x="3817888" y="722004"/>
                  </a:moveTo>
                  <a:cubicBezTo>
                    <a:pt x="3782528" y="565714"/>
                    <a:pt x="3521574" y="325976"/>
                    <a:pt x="3452269" y="280008"/>
                  </a:cubicBezTo>
                  <a:cubicBezTo>
                    <a:pt x="3124839" y="63607"/>
                    <a:pt x="2569693" y="-14184"/>
                    <a:pt x="2264893" y="2082"/>
                  </a:cubicBezTo>
                  <a:cubicBezTo>
                    <a:pt x="2037176" y="14104"/>
                    <a:pt x="1734498" y="94724"/>
                    <a:pt x="1600132" y="195852"/>
                  </a:cubicBezTo>
                  <a:cubicBezTo>
                    <a:pt x="1465765" y="296981"/>
                    <a:pt x="1179352" y="499238"/>
                    <a:pt x="1027306" y="642091"/>
                  </a:cubicBezTo>
                  <a:cubicBezTo>
                    <a:pt x="875259" y="784944"/>
                    <a:pt x="615719" y="1020439"/>
                    <a:pt x="513884" y="1130054"/>
                  </a:cubicBezTo>
                  <a:cubicBezTo>
                    <a:pt x="419827" y="1231182"/>
                    <a:pt x="105127" y="1612359"/>
                    <a:pt x="66231" y="1725510"/>
                  </a:cubicBezTo>
                  <a:cubicBezTo>
                    <a:pt x="20263" y="1859169"/>
                    <a:pt x="-32776" y="2005558"/>
                    <a:pt x="25921" y="2132146"/>
                  </a:cubicBezTo>
                  <a:cubicBezTo>
                    <a:pt x="168774" y="2511201"/>
                    <a:pt x="751501" y="2843581"/>
                    <a:pt x="907790" y="2922787"/>
                  </a:cubicBezTo>
                  <a:cubicBezTo>
                    <a:pt x="1086002" y="3012600"/>
                    <a:pt x="1487688" y="3140602"/>
                    <a:pt x="1745106" y="3109486"/>
                  </a:cubicBezTo>
                  <a:cubicBezTo>
                    <a:pt x="1995453" y="3079076"/>
                    <a:pt x="2046370" y="3016843"/>
                    <a:pt x="2197710" y="2873283"/>
                  </a:cubicBezTo>
                  <a:cubicBezTo>
                    <a:pt x="2349049" y="2729723"/>
                    <a:pt x="2399967" y="2662540"/>
                    <a:pt x="2551306" y="2477255"/>
                  </a:cubicBezTo>
                  <a:cubicBezTo>
                    <a:pt x="2702645" y="2291971"/>
                    <a:pt x="2904902" y="2089714"/>
                    <a:pt x="3064728" y="1989293"/>
                  </a:cubicBezTo>
                  <a:cubicBezTo>
                    <a:pt x="3224553" y="1888164"/>
                    <a:pt x="3471363" y="1666106"/>
                    <a:pt x="3629068" y="1458898"/>
                  </a:cubicBezTo>
                  <a:cubicBezTo>
                    <a:pt x="3755654" y="1293415"/>
                    <a:pt x="3817888" y="1005588"/>
                    <a:pt x="3817888" y="1005588"/>
                  </a:cubicBezTo>
                  <a:cubicBezTo>
                    <a:pt x="3817888" y="1005588"/>
                    <a:pt x="3847589" y="852127"/>
                    <a:pt x="3817888" y="722004"/>
                  </a:cubicBezTo>
                  <a:close/>
                </a:path>
              </a:pathLst>
            </a:custGeom>
            <a:solidFill>
              <a:srgbClr val="000000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6">
              <a:extLst>
                <a:ext uri="{FF2B5EF4-FFF2-40B4-BE49-F238E27FC236}">
                  <a16:creationId xmlns:a16="http://schemas.microsoft.com/office/drawing/2014/main" id="{DB32442C-E31A-4F8D-9A66-F47AC5AE11BE}"/>
                </a:ext>
              </a:extLst>
            </p:cNvPr>
            <p:cNvSpPr/>
            <p:nvPr/>
          </p:nvSpPr>
          <p:spPr>
            <a:xfrm>
              <a:off x="8338752" y="1947152"/>
              <a:ext cx="1882301" cy="1882825"/>
            </a:xfrm>
            <a:custGeom>
              <a:avLst/>
              <a:gdLst>
                <a:gd name="connsiteX0" fmla="*/ 1040743 w 1882301"/>
                <a:gd name="connsiteY0" fmla="*/ 1158660 h 1882825"/>
                <a:gd name="connsiteX1" fmla="*/ 1544970 w 1882301"/>
                <a:gd name="connsiteY1" fmla="*/ 517237 h 1882825"/>
                <a:gd name="connsiteX2" fmla="*/ 1882302 w 1882301"/>
                <a:gd name="connsiteY2" fmla="*/ 8765 h 1882825"/>
                <a:gd name="connsiteX3" fmla="*/ 1492638 w 1882301"/>
                <a:gd name="connsiteY3" fmla="*/ 143839 h 1882825"/>
                <a:gd name="connsiteX4" fmla="*/ 1486981 w 1882301"/>
                <a:gd name="connsiteY4" fmla="*/ 149497 h 1882825"/>
                <a:gd name="connsiteX5" fmla="*/ 1482030 w 1882301"/>
                <a:gd name="connsiteY5" fmla="*/ 143132 h 1882825"/>
                <a:gd name="connsiteX6" fmla="*/ 915569 w 1882301"/>
                <a:gd name="connsiteY6" fmla="*/ 12301 h 1882825"/>
                <a:gd name="connsiteX7" fmla="*/ 513884 w 1882301"/>
                <a:gd name="connsiteY7" fmla="*/ 395600 h 1882825"/>
                <a:gd name="connsiteX8" fmla="*/ 66231 w 1882301"/>
                <a:gd name="connsiteY8" fmla="*/ 991056 h 1882825"/>
                <a:gd name="connsiteX9" fmla="*/ 25921 w 1882301"/>
                <a:gd name="connsiteY9" fmla="*/ 1397692 h 1882825"/>
                <a:gd name="connsiteX10" fmla="*/ 375274 w 1882301"/>
                <a:gd name="connsiteY10" fmla="*/ 1727950 h 1882825"/>
                <a:gd name="connsiteX11" fmla="*/ 673710 w 1882301"/>
                <a:gd name="connsiteY11" fmla="*/ 1882826 h 1882825"/>
                <a:gd name="connsiteX12" fmla="*/ 937492 w 1882301"/>
                <a:gd name="connsiteY12" fmla="*/ 1276762 h 1882825"/>
                <a:gd name="connsiteX13" fmla="*/ 1040743 w 1882301"/>
                <a:gd name="connsiteY13" fmla="*/ 1158660 h 188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82301" h="1882825">
                  <a:moveTo>
                    <a:pt x="1040743" y="1158660"/>
                  </a:moveTo>
                  <a:cubicBezTo>
                    <a:pt x="1044986" y="1153710"/>
                    <a:pt x="1503246" y="603514"/>
                    <a:pt x="1544970" y="517237"/>
                  </a:cubicBezTo>
                  <a:cubicBezTo>
                    <a:pt x="1584573" y="435202"/>
                    <a:pt x="1839162" y="70998"/>
                    <a:pt x="1882302" y="8765"/>
                  </a:cubicBezTo>
                  <a:cubicBezTo>
                    <a:pt x="1718233" y="-28716"/>
                    <a:pt x="1580330" y="61098"/>
                    <a:pt x="1492638" y="143839"/>
                  </a:cubicBezTo>
                  <a:lnTo>
                    <a:pt x="1486981" y="149497"/>
                  </a:lnTo>
                  <a:lnTo>
                    <a:pt x="1482030" y="143132"/>
                  </a:lnTo>
                  <a:cubicBezTo>
                    <a:pt x="1443135" y="87971"/>
                    <a:pt x="1063373" y="29981"/>
                    <a:pt x="915569" y="12301"/>
                  </a:cubicBezTo>
                  <a:cubicBezTo>
                    <a:pt x="769888" y="147375"/>
                    <a:pt x="593796" y="310029"/>
                    <a:pt x="513884" y="395600"/>
                  </a:cubicBezTo>
                  <a:cubicBezTo>
                    <a:pt x="419827" y="496728"/>
                    <a:pt x="105127" y="877905"/>
                    <a:pt x="66231" y="991056"/>
                  </a:cubicBezTo>
                  <a:cubicBezTo>
                    <a:pt x="20263" y="1124715"/>
                    <a:pt x="-32776" y="1271104"/>
                    <a:pt x="25921" y="1397692"/>
                  </a:cubicBezTo>
                  <a:cubicBezTo>
                    <a:pt x="84618" y="1524279"/>
                    <a:pt x="257173" y="1655817"/>
                    <a:pt x="375274" y="1727950"/>
                  </a:cubicBezTo>
                  <a:cubicBezTo>
                    <a:pt x="455894" y="1777454"/>
                    <a:pt x="563388" y="1831908"/>
                    <a:pt x="673710" y="1882826"/>
                  </a:cubicBezTo>
                  <a:cubicBezTo>
                    <a:pt x="702704" y="1725122"/>
                    <a:pt x="896475" y="1331216"/>
                    <a:pt x="937492" y="1276762"/>
                  </a:cubicBezTo>
                  <a:cubicBezTo>
                    <a:pt x="979923" y="1220186"/>
                    <a:pt x="1040035" y="1159368"/>
                    <a:pt x="1040743" y="1158660"/>
                  </a:cubicBezTo>
                  <a:close/>
                </a:path>
              </a:pathLst>
            </a:custGeom>
            <a:solidFill>
              <a:srgbClr val="B3B3B3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7">
              <a:extLst>
                <a:ext uri="{FF2B5EF4-FFF2-40B4-BE49-F238E27FC236}">
                  <a16:creationId xmlns:a16="http://schemas.microsoft.com/office/drawing/2014/main" id="{DE871E52-ABC6-40AB-906B-EA784650E01F}"/>
                </a:ext>
              </a:extLst>
            </p:cNvPr>
            <p:cNvSpPr/>
            <p:nvPr/>
          </p:nvSpPr>
          <p:spPr>
            <a:xfrm>
              <a:off x="9018827" y="1959453"/>
              <a:ext cx="2123698" cy="2134891"/>
            </a:xfrm>
            <a:custGeom>
              <a:avLst/>
              <a:gdLst>
                <a:gd name="connsiteX0" fmla="*/ 1260924 w 2123698"/>
                <a:gd name="connsiteY0" fmla="*/ 313286 h 2134891"/>
                <a:gd name="connsiteX1" fmla="*/ 1253852 w 2123698"/>
                <a:gd name="connsiteY1" fmla="*/ 310458 h 2134891"/>
                <a:gd name="connsiteX2" fmla="*/ 1256681 w 2123698"/>
                <a:gd name="connsiteY2" fmla="*/ 303386 h 2134891"/>
                <a:gd name="connsiteX3" fmla="*/ 1261631 w 2123698"/>
                <a:gd name="connsiteY3" fmla="*/ 292071 h 2134891"/>
                <a:gd name="connsiteX4" fmla="*/ 1292041 w 2123698"/>
                <a:gd name="connsiteY4" fmla="*/ 71426 h 2134891"/>
                <a:gd name="connsiteX5" fmla="*/ 1216371 w 2123698"/>
                <a:gd name="connsiteY5" fmla="*/ 0 h 2134891"/>
                <a:gd name="connsiteX6" fmla="*/ 877626 w 2123698"/>
                <a:gd name="connsiteY6" fmla="*/ 510593 h 2134891"/>
                <a:gd name="connsiteX7" fmla="*/ 371276 w 2123698"/>
                <a:gd name="connsiteY7" fmla="*/ 1155553 h 2134891"/>
                <a:gd name="connsiteX8" fmla="*/ 268733 w 2123698"/>
                <a:gd name="connsiteY8" fmla="*/ 1272239 h 2134891"/>
                <a:gd name="connsiteX9" fmla="*/ 7072 w 2123698"/>
                <a:gd name="connsiteY9" fmla="*/ 1874060 h 2134891"/>
                <a:gd name="connsiteX10" fmla="*/ 0 w 2123698"/>
                <a:gd name="connsiteY10" fmla="*/ 1872646 h 2134891"/>
                <a:gd name="connsiteX11" fmla="*/ 438459 w 2123698"/>
                <a:gd name="connsiteY11" fmla="*/ 2050151 h 2134891"/>
                <a:gd name="connsiteX12" fmla="*/ 1079883 w 2123698"/>
                <a:gd name="connsiteY12" fmla="*/ 2116627 h 2134891"/>
                <a:gd name="connsiteX13" fmla="*/ 1440551 w 2123698"/>
                <a:gd name="connsiteY13" fmla="*/ 1869110 h 2134891"/>
                <a:gd name="connsiteX14" fmla="*/ 2023985 w 2123698"/>
                <a:gd name="connsiteY14" fmla="*/ 988655 h 2134891"/>
                <a:gd name="connsiteX15" fmla="*/ 2123699 w 2123698"/>
                <a:gd name="connsiteY15" fmla="*/ 858532 h 2134891"/>
                <a:gd name="connsiteX16" fmla="*/ 1260924 w 2123698"/>
                <a:gd name="connsiteY16" fmla="*/ 313286 h 2134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23698" h="2134891">
                  <a:moveTo>
                    <a:pt x="1260924" y="313286"/>
                  </a:moveTo>
                  <a:lnTo>
                    <a:pt x="1253852" y="310458"/>
                  </a:lnTo>
                  <a:lnTo>
                    <a:pt x="1256681" y="303386"/>
                  </a:lnTo>
                  <a:cubicBezTo>
                    <a:pt x="1258095" y="300557"/>
                    <a:pt x="1259510" y="297021"/>
                    <a:pt x="1261631" y="292071"/>
                  </a:cubicBezTo>
                  <a:cubicBezTo>
                    <a:pt x="1278604" y="253175"/>
                    <a:pt x="1324571" y="148510"/>
                    <a:pt x="1292041" y="71426"/>
                  </a:cubicBezTo>
                  <a:cubicBezTo>
                    <a:pt x="1278604" y="39603"/>
                    <a:pt x="1253145" y="15558"/>
                    <a:pt x="1216371" y="0"/>
                  </a:cubicBezTo>
                  <a:cubicBezTo>
                    <a:pt x="1183840" y="46675"/>
                    <a:pt x="916521" y="428559"/>
                    <a:pt x="877626" y="510593"/>
                  </a:cubicBezTo>
                  <a:cubicBezTo>
                    <a:pt x="835194" y="598992"/>
                    <a:pt x="389663" y="1132922"/>
                    <a:pt x="371276" y="1155553"/>
                  </a:cubicBezTo>
                  <a:cubicBezTo>
                    <a:pt x="370568" y="1156967"/>
                    <a:pt x="310457" y="1216371"/>
                    <a:pt x="268733" y="1272239"/>
                  </a:cubicBezTo>
                  <a:cubicBezTo>
                    <a:pt x="228423" y="1325986"/>
                    <a:pt x="35360" y="1718478"/>
                    <a:pt x="7072" y="1874060"/>
                  </a:cubicBezTo>
                  <a:lnTo>
                    <a:pt x="0" y="1872646"/>
                  </a:lnTo>
                  <a:cubicBezTo>
                    <a:pt x="169018" y="1950437"/>
                    <a:pt x="342988" y="2020449"/>
                    <a:pt x="438459" y="2050151"/>
                  </a:cubicBezTo>
                  <a:cubicBezTo>
                    <a:pt x="606771" y="2103191"/>
                    <a:pt x="894599" y="2166838"/>
                    <a:pt x="1079883" y="2116627"/>
                  </a:cubicBezTo>
                  <a:cubicBezTo>
                    <a:pt x="1168989" y="2092583"/>
                    <a:pt x="1310427" y="1991454"/>
                    <a:pt x="1440551" y="1869110"/>
                  </a:cubicBezTo>
                  <a:cubicBezTo>
                    <a:pt x="1695140" y="1628664"/>
                    <a:pt x="1879010" y="1207885"/>
                    <a:pt x="2023985" y="988655"/>
                  </a:cubicBezTo>
                  <a:cubicBezTo>
                    <a:pt x="2050859" y="947638"/>
                    <a:pt x="2084803" y="903792"/>
                    <a:pt x="2123699" y="858532"/>
                  </a:cubicBezTo>
                  <a:cubicBezTo>
                    <a:pt x="2034593" y="741138"/>
                    <a:pt x="1751716" y="490792"/>
                    <a:pt x="1260924" y="313286"/>
                  </a:cubicBezTo>
                  <a:close/>
                </a:path>
              </a:pathLst>
            </a:custGeom>
            <a:solidFill>
              <a:srgbClr val="B3B3B3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8">
              <a:extLst>
                <a:ext uri="{FF2B5EF4-FFF2-40B4-BE49-F238E27FC236}">
                  <a16:creationId xmlns:a16="http://schemas.microsoft.com/office/drawing/2014/main" id="{5544164F-1AF9-42B1-9904-C5BAD2AFF392}"/>
                </a:ext>
              </a:extLst>
            </p:cNvPr>
            <p:cNvSpPr/>
            <p:nvPr/>
          </p:nvSpPr>
          <p:spPr>
            <a:xfrm>
              <a:off x="9256172" y="2170520"/>
              <a:ext cx="815663" cy="1058343"/>
            </a:xfrm>
            <a:custGeom>
              <a:avLst/>
              <a:gdLst>
                <a:gd name="connsiteX0" fmla="*/ 123323 w 815663"/>
                <a:gd name="connsiteY0" fmla="*/ 935292 h 1058343"/>
                <a:gd name="connsiteX1" fmla="*/ 627551 w 815663"/>
                <a:gd name="connsiteY1" fmla="*/ 293869 h 1058343"/>
                <a:gd name="connsiteX2" fmla="*/ 815664 w 815663"/>
                <a:gd name="connsiteY2" fmla="*/ 1798 h 1058343"/>
                <a:gd name="connsiteX3" fmla="*/ 263346 w 815663"/>
                <a:gd name="connsiteY3" fmla="*/ 411970 h 1058343"/>
                <a:gd name="connsiteX4" fmla="*/ 16536 w 815663"/>
                <a:gd name="connsiteY4" fmla="*/ 1058344 h 1058343"/>
                <a:gd name="connsiteX5" fmla="*/ 20072 w 815663"/>
                <a:gd name="connsiteY5" fmla="*/ 1053393 h 1058343"/>
                <a:gd name="connsiteX6" fmla="*/ 123323 w 815663"/>
                <a:gd name="connsiteY6" fmla="*/ 935292 h 105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5663" h="1058343">
                  <a:moveTo>
                    <a:pt x="123323" y="935292"/>
                  </a:moveTo>
                  <a:cubicBezTo>
                    <a:pt x="127566" y="930342"/>
                    <a:pt x="585826" y="380146"/>
                    <a:pt x="627551" y="293869"/>
                  </a:cubicBezTo>
                  <a:cubicBezTo>
                    <a:pt x="648766" y="249316"/>
                    <a:pt x="735044" y="119899"/>
                    <a:pt x="815664" y="1798"/>
                  </a:cubicBezTo>
                  <a:cubicBezTo>
                    <a:pt x="696149" y="-19418"/>
                    <a:pt x="464189" y="148894"/>
                    <a:pt x="263346" y="411970"/>
                  </a:cubicBezTo>
                  <a:cubicBezTo>
                    <a:pt x="58968" y="679289"/>
                    <a:pt x="-42160" y="952972"/>
                    <a:pt x="16536" y="1058344"/>
                  </a:cubicBezTo>
                  <a:cubicBezTo>
                    <a:pt x="17951" y="1056222"/>
                    <a:pt x="19365" y="1054808"/>
                    <a:pt x="20072" y="1053393"/>
                  </a:cubicBezTo>
                  <a:cubicBezTo>
                    <a:pt x="62504" y="996111"/>
                    <a:pt x="122615" y="935999"/>
                    <a:pt x="123323" y="935292"/>
                  </a:cubicBezTo>
                  <a:close/>
                </a:path>
              </a:pathLst>
            </a:custGeom>
            <a:solidFill>
              <a:srgbClr val="29ABE2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9">
              <a:extLst>
                <a:ext uri="{FF2B5EF4-FFF2-40B4-BE49-F238E27FC236}">
                  <a16:creationId xmlns:a16="http://schemas.microsoft.com/office/drawing/2014/main" id="{1E41A3AA-51F9-43B7-BB9E-23F996E692A4}"/>
                </a:ext>
              </a:extLst>
            </p:cNvPr>
            <p:cNvSpPr/>
            <p:nvPr/>
          </p:nvSpPr>
          <p:spPr>
            <a:xfrm>
              <a:off x="9281195" y="2175854"/>
              <a:ext cx="868199" cy="1097283"/>
            </a:xfrm>
            <a:custGeom>
              <a:avLst/>
              <a:gdLst>
                <a:gd name="connsiteX0" fmla="*/ 14144 w 868199"/>
                <a:gd name="connsiteY0" fmla="*/ 1079176 h 1097283"/>
                <a:gd name="connsiteX1" fmla="*/ 604650 w 868199"/>
                <a:gd name="connsiteY1" fmla="*/ 685270 h 1097283"/>
                <a:gd name="connsiteX2" fmla="*/ 828829 w 868199"/>
                <a:gd name="connsiteY2" fmla="*/ 12022 h 1097283"/>
                <a:gd name="connsiteX3" fmla="*/ 805493 w 868199"/>
                <a:gd name="connsiteY3" fmla="*/ 0 h 1097283"/>
                <a:gd name="connsiteX4" fmla="*/ 615258 w 868199"/>
                <a:gd name="connsiteY4" fmla="*/ 294899 h 1097283"/>
                <a:gd name="connsiteX5" fmla="*/ 108908 w 868199"/>
                <a:gd name="connsiteY5" fmla="*/ 939859 h 1097283"/>
                <a:gd name="connsiteX6" fmla="*/ 6365 w 868199"/>
                <a:gd name="connsiteY6" fmla="*/ 1056546 h 1097283"/>
                <a:gd name="connsiteX7" fmla="*/ 0 w 868199"/>
                <a:gd name="connsiteY7" fmla="*/ 1065739 h 1097283"/>
                <a:gd name="connsiteX8" fmla="*/ 14144 w 868199"/>
                <a:gd name="connsiteY8" fmla="*/ 1079176 h 1097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8199" h="1097283">
                  <a:moveTo>
                    <a:pt x="14144" y="1079176"/>
                  </a:moveTo>
                  <a:cubicBezTo>
                    <a:pt x="115272" y="1156260"/>
                    <a:pt x="379762" y="980169"/>
                    <a:pt x="604650" y="685270"/>
                  </a:cubicBezTo>
                  <a:cubicBezTo>
                    <a:pt x="829536" y="390370"/>
                    <a:pt x="929958" y="89106"/>
                    <a:pt x="828829" y="12022"/>
                  </a:cubicBezTo>
                  <a:cubicBezTo>
                    <a:pt x="821757" y="6365"/>
                    <a:pt x="813979" y="2829"/>
                    <a:pt x="805493" y="0"/>
                  </a:cubicBezTo>
                  <a:cubicBezTo>
                    <a:pt x="724165" y="118808"/>
                    <a:pt x="636473" y="250346"/>
                    <a:pt x="615258" y="294899"/>
                  </a:cubicBezTo>
                  <a:cubicBezTo>
                    <a:pt x="572826" y="383298"/>
                    <a:pt x="127295" y="917229"/>
                    <a:pt x="108908" y="939859"/>
                  </a:cubicBezTo>
                  <a:cubicBezTo>
                    <a:pt x="108200" y="941273"/>
                    <a:pt x="48089" y="1000677"/>
                    <a:pt x="6365" y="1056546"/>
                  </a:cubicBezTo>
                  <a:cubicBezTo>
                    <a:pt x="4243" y="1058667"/>
                    <a:pt x="2121" y="1062203"/>
                    <a:pt x="0" y="1065739"/>
                  </a:cubicBezTo>
                  <a:cubicBezTo>
                    <a:pt x="4243" y="1070690"/>
                    <a:pt x="8486" y="1075640"/>
                    <a:pt x="14144" y="1079176"/>
                  </a:cubicBezTo>
                  <a:close/>
                </a:path>
              </a:pathLst>
            </a:custGeom>
            <a:solidFill>
              <a:srgbClr val="29ABE2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10">
              <a:extLst>
                <a:ext uri="{FF2B5EF4-FFF2-40B4-BE49-F238E27FC236}">
                  <a16:creationId xmlns:a16="http://schemas.microsoft.com/office/drawing/2014/main" id="{50F8B66E-5D3C-4179-A171-95DB51897262}"/>
                </a:ext>
              </a:extLst>
            </p:cNvPr>
            <p:cNvSpPr/>
            <p:nvPr/>
          </p:nvSpPr>
          <p:spPr>
            <a:xfrm>
              <a:off x="9267758" y="1211990"/>
              <a:ext cx="2922955" cy="1595386"/>
            </a:xfrm>
            <a:custGeom>
              <a:avLst/>
              <a:gdLst>
                <a:gd name="connsiteX0" fmla="*/ 2888882 w 2922955"/>
                <a:gd name="connsiteY0" fmla="*/ 722004 h 1595386"/>
                <a:gd name="connsiteX1" fmla="*/ 2523264 w 2922955"/>
                <a:gd name="connsiteY1" fmla="*/ 280008 h 1595386"/>
                <a:gd name="connsiteX2" fmla="*/ 1335887 w 2922955"/>
                <a:gd name="connsiteY2" fmla="*/ 2082 h 1595386"/>
                <a:gd name="connsiteX3" fmla="*/ 671126 w 2922955"/>
                <a:gd name="connsiteY3" fmla="*/ 195852 h 1595386"/>
                <a:gd name="connsiteX4" fmla="*/ 98300 w 2922955"/>
                <a:gd name="connsiteY4" fmla="*/ 642091 h 1595386"/>
                <a:gd name="connsiteX5" fmla="*/ 0 w 2922955"/>
                <a:gd name="connsiteY5" fmla="*/ 734026 h 1595386"/>
                <a:gd name="connsiteX6" fmla="*/ 559389 w 2922955"/>
                <a:gd name="connsiteY6" fmla="*/ 863442 h 1595386"/>
                <a:gd name="connsiteX7" fmla="*/ 967440 w 2922955"/>
                <a:gd name="connsiteY7" fmla="*/ 732612 h 1595386"/>
                <a:gd name="connsiteX8" fmla="*/ 968147 w 2922955"/>
                <a:gd name="connsiteY8" fmla="*/ 732612 h 1595386"/>
                <a:gd name="connsiteX9" fmla="*/ 1057253 w 2922955"/>
                <a:gd name="connsiteY9" fmla="*/ 813939 h 1595386"/>
                <a:gd name="connsiteX10" fmla="*/ 1026136 w 2922955"/>
                <a:gd name="connsiteY10" fmla="*/ 1045898 h 1595386"/>
                <a:gd name="connsiteX11" fmla="*/ 1024722 w 2922955"/>
                <a:gd name="connsiteY11" fmla="*/ 1050141 h 1595386"/>
                <a:gd name="connsiteX12" fmla="*/ 1884668 w 2922955"/>
                <a:gd name="connsiteY12" fmla="*/ 1595386 h 1595386"/>
                <a:gd name="connsiteX13" fmla="*/ 2581960 w 2922955"/>
                <a:gd name="connsiteY13" fmla="*/ 1103888 h 1595386"/>
                <a:gd name="connsiteX14" fmla="*/ 2888882 w 2922955"/>
                <a:gd name="connsiteY14" fmla="*/ 722004 h 1595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22955" h="1595386">
                  <a:moveTo>
                    <a:pt x="2888882" y="722004"/>
                  </a:moveTo>
                  <a:cubicBezTo>
                    <a:pt x="2853522" y="565714"/>
                    <a:pt x="2592568" y="325976"/>
                    <a:pt x="2523264" y="280008"/>
                  </a:cubicBezTo>
                  <a:cubicBezTo>
                    <a:pt x="2195833" y="63607"/>
                    <a:pt x="1640687" y="-14184"/>
                    <a:pt x="1335887" y="2082"/>
                  </a:cubicBezTo>
                  <a:cubicBezTo>
                    <a:pt x="1108170" y="14104"/>
                    <a:pt x="805493" y="94724"/>
                    <a:pt x="671126" y="195852"/>
                  </a:cubicBezTo>
                  <a:cubicBezTo>
                    <a:pt x="536759" y="296981"/>
                    <a:pt x="250346" y="499238"/>
                    <a:pt x="98300" y="642091"/>
                  </a:cubicBezTo>
                  <a:cubicBezTo>
                    <a:pt x="68597" y="669671"/>
                    <a:pt x="35360" y="701495"/>
                    <a:pt x="0" y="734026"/>
                  </a:cubicBezTo>
                  <a:cubicBezTo>
                    <a:pt x="85570" y="744634"/>
                    <a:pt x="492206" y="799795"/>
                    <a:pt x="559389" y="863442"/>
                  </a:cubicBezTo>
                  <a:cubicBezTo>
                    <a:pt x="652031" y="777872"/>
                    <a:pt x="796299" y="688058"/>
                    <a:pt x="967440" y="732612"/>
                  </a:cubicBezTo>
                  <a:lnTo>
                    <a:pt x="968147" y="732612"/>
                  </a:lnTo>
                  <a:cubicBezTo>
                    <a:pt x="1011992" y="749584"/>
                    <a:pt x="1041695" y="777165"/>
                    <a:pt x="1057253" y="813939"/>
                  </a:cubicBezTo>
                  <a:cubicBezTo>
                    <a:pt x="1091906" y="896680"/>
                    <a:pt x="1044523" y="1004881"/>
                    <a:pt x="1026136" y="1045898"/>
                  </a:cubicBezTo>
                  <a:cubicBezTo>
                    <a:pt x="1025429" y="1047312"/>
                    <a:pt x="1024722" y="1048727"/>
                    <a:pt x="1024722" y="1050141"/>
                  </a:cubicBezTo>
                  <a:cubicBezTo>
                    <a:pt x="1510563" y="1226939"/>
                    <a:pt x="1792733" y="1476578"/>
                    <a:pt x="1884668" y="1595386"/>
                  </a:cubicBezTo>
                  <a:cubicBezTo>
                    <a:pt x="2068538" y="1384643"/>
                    <a:pt x="2355658" y="1155513"/>
                    <a:pt x="2581960" y="1103888"/>
                  </a:cubicBezTo>
                  <a:cubicBezTo>
                    <a:pt x="3009105" y="1004881"/>
                    <a:pt x="2930606" y="906581"/>
                    <a:pt x="2888882" y="722004"/>
                  </a:cubicBezTo>
                  <a:close/>
                </a:path>
              </a:pathLst>
            </a:custGeom>
            <a:solidFill>
              <a:srgbClr val="B3B3B3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11">
              <a:extLst>
                <a:ext uri="{FF2B5EF4-FFF2-40B4-BE49-F238E27FC236}">
                  <a16:creationId xmlns:a16="http://schemas.microsoft.com/office/drawing/2014/main" id="{3FC9E106-B7EB-45E6-9BCD-8C551A13EBAA}"/>
                </a:ext>
              </a:extLst>
            </p:cNvPr>
            <p:cNvSpPr/>
            <p:nvPr/>
          </p:nvSpPr>
          <p:spPr>
            <a:xfrm>
              <a:off x="9012462" y="3829270"/>
              <a:ext cx="7071" cy="2828"/>
            </a:xfrm>
            <a:custGeom>
              <a:avLst/>
              <a:gdLst>
                <a:gd name="connsiteX0" fmla="*/ 0 w 7071"/>
                <a:gd name="connsiteY0" fmla="*/ 1414 h 2828"/>
                <a:gd name="connsiteX1" fmla="*/ 7072 w 7071"/>
                <a:gd name="connsiteY1" fmla="*/ 2829 h 2828"/>
                <a:gd name="connsiteX2" fmla="*/ 707 w 7071"/>
                <a:gd name="connsiteY2" fmla="*/ 0 h 2828"/>
                <a:gd name="connsiteX3" fmla="*/ 0 w 7071"/>
                <a:gd name="connsiteY3" fmla="*/ 1414 h 2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71" h="2828">
                  <a:moveTo>
                    <a:pt x="0" y="1414"/>
                  </a:moveTo>
                  <a:lnTo>
                    <a:pt x="7072" y="2829"/>
                  </a:lnTo>
                  <a:cubicBezTo>
                    <a:pt x="4950" y="2121"/>
                    <a:pt x="2829" y="707"/>
                    <a:pt x="707" y="0"/>
                  </a:cubicBezTo>
                  <a:cubicBezTo>
                    <a:pt x="0" y="707"/>
                    <a:pt x="0" y="1414"/>
                    <a:pt x="0" y="1414"/>
                  </a:cubicBezTo>
                  <a:close/>
                </a:path>
              </a:pathLst>
            </a:custGeom>
            <a:solidFill>
              <a:srgbClr val="ED1C24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12">
              <a:extLst>
                <a:ext uri="{FF2B5EF4-FFF2-40B4-BE49-F238E27FC236}">
                  <a16:creationId xmlns:a16="http://schemas.microsoft.com/office/drawing/2014/main" id="{B9DC78B0-0E15-43A9-933A-0BA8E17F60DF}"/>
                </a:ext>
              </a:extLst>
            </p:cNvPr>
            <p:cNvSpPr/>
            <p:nvPr/>
          </p:nvSpPr>
          <p:spPr>
            <a:xfrm>
              <a:off x="9233651" y="2347195"/>
              <a:ext cx="817443" cy="889403"/>
            </a:xfrm>
            <a:custGeom>
              <a:avLst/>
              <a:gdLst>
                <a:gd name="connsiteX0" fmla="*/ 676189 w 817443"/>
                <a:gd name="connsiteY0" fmla="*/ 114374 h 889403"/>
                <a:gd name="connsiteX1" fmla="*/ 549977 w 817443"/>
                <a:gd name="connsiteY1" fmla="*/ 559076 h 889403"/>
                <a:gd name="connsiteX2" fmla="*/ 141255 w 817443"/>
                <a:gd name="connsiteY2" fmla="*/ 775029 h 889403"/>
                <a:gd name="connsiteX3" fmla="*/ 267467 w 817443"/>
                <a:gd name="connsiteY3" fmla="*/ 330328 h 889403"/>
                <a:gd name="connsiteX4" fmla="*/ 676189 w 817443"/>
                <a:gd name="connsiteY4" fmla="*/ 114374 h 889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7443" h="889403">
                  <a:moveTo>
                    <a:pt x="676189" y="114374"/>
                  </a:moveTo>
                  <a:cubicBezTo>
                    <a:pt x="754202" y="177542"/>
                    <a:pt x="697694" y="376641"/>
                    <a:pt x="549977" y="559076"/>
                  </a:cubicBezTo>
                  <a:cubicBezTo>
                    <a:pt x="402259" y="741511"/>
                    <a:pt x="219268" y="838196"/>
                    <a:pt x="141255" y="775029"/>
                  </a:cubicBezTo>
                  <a:cubicBezTo>
                    <a:pt x="63242" y="711862"/>
                    <a:pt x="119749" y="512762"/>
                    <a:pt x="267467" y="330328"/>
                  </a:cubicBezTo>
                  <a:cubicBezTo>
                    <a:pt x="415185" y="147893"/>
                    <a:pt x="598176" y="51207"/>
                    <a:pt x="676189" y="114374"/>
                  </a:cubicBezTo>
                  <a:close/>
                </a:path>
              </a:pathLst>
            </a:custGeom>
            <a:solidFill>
              <a:srgbClr val="0071BC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EE344FB2-AB91-4A36-82F4-26152CC4D3AC}"/>
              </a:ext>
            </a:extLst>
          </p:cNvPr>
          <p:cNvGrpSpPr/>
          <p:nvPr/>
        </p:nvGrpSpPr>
        <p:grpSpPr>
          <a:xfrm>
            <a:off x="10008041" y="4585708"/>
            <a:ext cx="1377485" cy="1377485"/>
            <a:chOff x="683568" y="2000250"/>
            <a:chExt cx="1858067" cy="1858067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1CA59193-5F60-44EA-8FB3-5DCF5A350B0F}"/>
                </a:ext>
              </a:extLst>
            </p:cNvPr>
            <p:cNvGrpSpPr/>
            <p:nvPr/>
          </p:nvGrpSpPr>
          <p:grpSpPr>
            <a:xfrm>
              <a:off x="892673" y="2209355"/>
              <a:ext cx="1439856" cy="1439856"/>
              <a:chOff x="899592" y="1935673"/>
              <a:chExt cx="1216999" cy="1216999"/>
            </a:xfrm>
          </p:grpSpPr>
          <p:sp>
            <p:nvSpPr>
              <p:cNvPr id="7" name="Oval 7">
                <a:extLst>
                  <a:ext uri="{FF2B5EF4-FFF2-40B4-BE49-F238E27FC236}">
                    <a16:creationId xmlns:a16="http://schemas.microsoft.com/office/drawing/2014/main" id="{A5D84743-AEFA-4F1F-BAA5-73890FC77FE3}"/>
                  </a:ext>
                </a:extLst>
              </p:cNvPr>
              <p:cNvSpPr/>
              <p:nvPr/>
            </p:nvSpPr>
            <p:spPr>
              <a:xfrm>
                <a:off x="899592" y="1935673"/>
                <a:ext cx="1216999" cy="1216999"/>
              </a:xfrm>
              <a:prstGeom prst="ellipse">
                <a:avLst/>
              </a:prstGeom>
              <a:solidFill>
                <a:schemeClr val="accent4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8" name="Oval 8">
                <a:extLst>
                  <a:ext uri="{FF2B5EF4-FFF2-40B4-BE49-F238E27FC236}">
                    <a16:creationId xmlns:a16="http://schemas.microsoft.com/office/drawing/2014/main" id="{EEFA90E3-7AB7-4A1C-9587-C1FB55A10DA4}"/>
                  </a:ext>
                </a:extLst>
              </p:cNvPr>
              <p:cNvSpPr/>
              <p:nvPr/>
            </p:nvSpPr>
            <p:spPr>
              <a:xfrm>
                <a:off x="999394" y="2035475"/>
                <a:ext cx="1017395" cy="101739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5" name="Pie 37">
              <a:extLst>
                <a:ext uri="{FF2B5EF4-FFF2-40B4-BE49-F238E27FC236}">
                  <a16:creationId xmlns:a16="http://schemas.microsoft.com/office/drawing/2014/main" id="{8F393DA2-97B0-4783-8EBF-0B2B6C4A3A92}"/>
                </a:ext>
              </a:extLst>
            </p:cNvPr>
            <p:cNvSpPr/>
            <p:nvPr/>
          </p:nvSpPr>
          <p:spPr>
            <a:xfrm>
              <a:off x="683568" y="2000250"/>
              <a:ext cx="1858067" cy="1858067"/>
            </a:xfrm>
            <a:prstGeom prst="pie">
              <a:avLst>
                <a:gd name="adj1" fmla="val 19058730"/>
                <a:gd name="adj2" fmla="val 16200000"/>
              </a:avLst>
            </a:prstGeom>
            <a:solidFill>
              <a:schemeClr val="accent4">
                <a:alpha val="20000"/>
              </a:schemeClr>
            </a:solidFill>
            <a:ln w="12700">
              <a:gradFill>
                <a:gsLst>
                  <a:gs pos="0">
                    <a:schemeClr val="bg1"/>
                  </a:gs>
                  <a:gs pos="100000">
                    <a:schemeClr val="bg1">
                      <a:alpha val="19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972A27D-079C-4241-9032-A90C58160283}"/>
                </a:ext>
              </a:extLst>
            </p:cNvPr>
            <p:cNvSpPr txBox="1"/>
            <p:nvPr/>
          </p:nvSpPr>
          <p:spPr>
            <a:xfrm>
              <a:off x="892675" y="2638838"/>
              <a:ext cx="1439856" cy="539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85%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0E00DA93-E3CC-4559-A3C0-CAFAA6A64B2B}"/>
              </a:ext>
            </a:extLst>
          </p:cNvPr>
          <p:cNvSpPr txBox="1"/>
          <p:nvPr/>
        </p:nvSpPr>
        <p:spPr>
          <a:xfrm>
            <a:off x="10082976" y="6024349"/>
            <a:ext cx="1227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Option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72183132-744B-4515-8C39-22BEAA981BB8}"/>
              </a:ext>
            </a:extLst>
          </p:cNvPr>
          <p:cNvGrpSpPr/>
          <p:nvPr/>
        </p:nvGrpSpPr>
        <p:grpSpPr>
          <a:xfrm>
            <a:off x="4596720" y="4585708"/>
            <a:ext cx="1377485" cy="1377485"/>
            <a:chOff x="683568" y="2000250"/>
            <a:chExt cx="1858067" cy="1858067"/>
          </a:xfrm>
        </p:grpSpPr>
        <p:grpSp>
          <p:nvGrpSpPr>
            <p:cNvPr id="11" name="Group 11">
              <a:extLst>
                <a:ext uri="{FF2B5EF4-FFF2-40B4-BE49-F238E27FC236}">
                  <a16:creationId xmlns:a16="http://schemas.microsoft.com/office/drawing/2014/main" id="{6A9A32AC-8915-4B72-AAB1-E47AC1D29F00}"/>
                </a:ext>
              </a:extLst>
            </p:cNvPr>
            <p:cNvGrpSpPr/>
            <p:nvPr/>
          </p:nvGrpSpPr>
          <p:grpSpPr>
            <a:xfrm>
              <a:off x="892673" y="2209355"/>
              <a:ext cx="1439856" cy="1439856"/>
              <a:chOff x="899592" y="1935673"/>
              <a:chExt cx="1216999" cy="1216999"/>
            </a:xfrm>
          </p:grpSpPr>
          <p:sp>
            <p:nvSpPr>
              <p:cNvPr id="14" name="Oval 14">
                <a:extLst>
                  <a:ext uri="{FF2B5EF4-FFF2-40B4-BE49-F238E27FC236}">
                    <a16:creationId xmlns:a16="http://schemas.microsoft.com/office/drawing/2014/main" id="{E1CE695A-67AD-4945-8C26-4E71EDD73FFE}"/>
                  </a:ext>
                </a:extLst>
              </p:cNvPr>
              <p:cNvSpPr/>
              <p:nvPr/>
            </p:nvSpPr>
            <p:spPr>
              <a:xfrm>
                <a:off x="899592" y="1935673"/>
                <a:ext cx="1216999" cy="1216999"/>
              </a:xfrm>
              <a:prstGeom prst="ellipse">
                <a:avLst/>
              </a:prstGeom>
              <a:solidFill>
                <a:schemeClr val="accent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5" name="Oval 15">
                <a:extLst>
                  <a:ext uri="{FF2B5EF4-FFF2-40B4-BE49-F238E27FC236}">
                    <a16:creationId xmlns:a16="http://schemas.microsoft.com/office/drawing/2014/main" id="{CDAB43AB-6137-433A-978A-B30C76C0BB83}"/>
                  </a:ext>
                </a:extLst>
              </p:cNvPr>
              <p:cNvSpPr/>
              <p:nvPr/>
            </p:nvSpPr>
            <p:spPr>
              <a:xfrm>
                <a:off x="999394" y="2035475"/>
                <a:ext cx="1017395" cy="101739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12" name="Pie 8">
              <a:extLst>
                <a:ext uri="{FF2B5EF4-FFF2-40B4-BE49-F238E27FC236}">
                  <a16:creationId xmlns:a16="http://schemas.microsoft.com/office/drawing/2014/main" id="{FF533E65-441E-46A4-B726-16C3C0682949}"/>
                </a:ext>
              </a:extLst>
            </p:cNvPr>
            <p:cNvSpPr/>
            <p:nvPr/>
          </p:nvSpPr>
          <p:spPr>
            <a:xfrm>
              <a:off x="683568" y="2000250"/>
              <a:ext cx="1858067" cy="1858067"/>
            </a:xfrm>
            <a:prstGeom prst="pie">
              <a:avLst/>
            </a:prstGeom>
            <a:solidFill>
              <a:schemeClr val="accent1">
                <a:alpha val="20000"/>
              </a:schemeClr>
            </a:solidFill>
            <a:ln w="12700">
              <a:gradFill>
                <a:gsLst>
                  <a:gs pos="0">
                    <a:schemeClr val="bg1"/>
                  </a:gs>
                  <a:gs pos="100000">
                    <a:schemeClr val="bg1">
                      <a:alpha val="19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551C9CA-F6BC-4608-9CF9-55198A2C9C6E}"/>
                </a:ext>
              </a:extLst>
            </p:cNvPr>
            <p:cNvSpPr txBox="1"/>
            <p:nvPr/>
          </p:nvSpPr>
          <p:spPr>
            <a:xfrm>
              <a:off x="892675" y="2638838"/>
              <a:ext cx="1439856" cy="539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75%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F959C54-81B5-4CBA-B150-3835045641CD}"/>
              </a:ext>
            </a:extLst>
          </p:cNvPr>
          <p:cNvSpPr txBox="1"/>
          <p:nvPr/>
        </p:nvSpPr>
        <p:spPr>
          <a:xfrm>
            <a:off x="4671655" y="6024349"/>
            <a:ext cx="1227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Option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7" name="Group 17">
            <a:extLst>
              <a:ext uri="{FF2B5EF4-FFF2-40B4-BE49-F238E27FC236}">
                <a16:creationId xmlns:a16="http://schemas.microsoft.com/office/drawing/2014/main" id="{2A89E459-F0E8-4968-AE9B-9E6FBC1550FE}"/>
              </a:ext>
            </a:extLst>
          </p:cNvPr>
          <p:cNvGrpSpPr/>
          <p:nvPr/>
        </p:nvGrpSpPr>
        <p:grpSpPr>
          <a:xfrm>
            <a:off x="6400494" y="4585708"/>
            <a:ext cx="1377485" cy="1377485"/>
            <a:chOff x="683568" y="2000250"/>
            <a:chExt cx="1858067" cy="1858067"/>
          </a:xfrm>
        </p:grpSpPr>
        <p:grpSp>
          <p:nvGrpSpPr>
            <p:cNvPr id="18" name="Group 18">
              <a:extLst>
                <a:ext uri="{FF2B5EF4-FFF2-40B4-BE49-F238E27FC236}">
                  <a16:creationId xmlns:a16="http://schemas.microsoft.com/office/drawing/2014/main" id="{E6FE82AC-3362-4773-845E-7AC486B750A1}"/>
                </a:ext>
              </a:extLst>
            </p:cNvPr>
            <p:cNvGrpSpPr/>
            <p:nvPr/>
          </p:nvGrpSpPr>
          <p:grpSpPr>
            <a:xfrm>
              <a:off x="892673" y="2209355"/>
              <a:ext cx="1439856" cy="1439856"/>
              <a:chOff x="899592" y="1935673"/>
              <a:chExt cx="1216999" cy="1216999"/>
            </a:xfrm>
          </p:grpSpPr>
          <p:sp>
            <p:nvSpPr>
              <p:cNvPr id="21" name="Oval 21">
                <a:extLst>
                  <a:ext uri="{FF2B5EF4-FFF2-40B4-BE49-F238E27FC236}">
                    <a16:creationId xmlns:a16="http://schemas.microsoft.com/office/drawing/2014/main" id="{A87BFE59-EFC4-4C38-8BE9-9DFAA0F4239B}"/>
                  </a:ext>
                </a:extLst>
              </p:cNvPr>
              <p:cNvSpPr/>
              <p:nvPr/>
            </p:nvSpPr>
            <p:spPr>
              <a:xfrm>
                <a:off x="899592" y="1935673"/>
                <a:ext cx="1216999" cy="1216999"/>
              </a:xfrm>
              <a:prstGeom prst="ellipse">
                <a:avLst/>
              </a:prstGeom>
              <a:solidFill>
                <a:schemeClr val="accent2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2" name="Oval 22">
                <a:extLst>
                  <a:ext uri="{FF2B5EF4-FFF2-40B4-BE49-F238E27FC236}">
                    <a16:creationId xmlns:a16="http://schemas.microsoft.com/office/drawing/2014/main" id="{9B687F83-8F54-4177-9725-3D53F74C2A48}"/>
                  </a:ext>
                </a:extLst>
              </p:cNvPr>
              <p:cNvSpPr/>
              <p:nvPr/>
            </p:nvSpPr>
            <p:spPr>
              <a:xfrm>
                <a:off x="999394" y="2035475"/>
                <a:ext cx="1017395" cy="101739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19" name="Pie 17">
              <a:extLst>
                <a:ext uri="{FF2B5EF4-FFF2-40B4-BE49-F238E27FC236}">
                  <a16:creationId xmlns:a16="http://schemas.microsoft.com/office/drawing/2014/main" id="{5677FBE5-7F18-47F2-96DE-7311CA9AA62A}"/>
                </a:ext>
              </a:extLst>
            </p:cNvPr>
            <p:cNvSpPr/>
            <p:nvPr/>
          </p:nvSpPr>
          <p:spPr>
            <a:xfrm>
              <a:off x="683568" y="2000250"/>
              <a:ext cx="1858067" cy="1858067"/>
            </a:xfrm>
            <a:prstGeom prst="pie">
              <a:avLst>
                <a:gd name="adj1" fmla="val 8660819"/>
                <a:gd name="adj2" fmla="val 16200000"/>
              </a:avLst>
            </a:prstGeom>
            <a:solidFill>
              <a:schemeClr val="accent2">
                <a:alpha val="20000"/>
              </a:schemeClr>
            </a:solidFill>
            <a:ln w="12700">
              <a:gradFill>
                <a:gsLst>
                  <a:gs pos="0">
                    <a:schemeClr val="bg1"/>
                  </a:gs>
                  <a:gs pos="100000">
                    <a:schemeClr val="bg1">
                      <a:alpha val="19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55DBF39-7D54-4AEF-B493-2F6ECD96AD17}"/>
                </a:ext>
              </a:extLst>
            </p:cNvPr>
            <p:cNvSpPr txBox="1"/>
            <p:nvPr/>
          </p:nvSpPr>
          <p:spPr>
            <a:xfrm>
              <a:off x="892675" y="2638838"/>
              <a:ext cx="1439856" cy="539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35%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4E6A9FEA-F5A1-43D8-8E8A-B73B98576479}"/>
              </a:ext>
            </a:extLst>
          </p:cNvPr>
          <p:cNvSpPr txBox="1"/>
          <p:nvPr/>
        </p:nvSpPr>
        <p:spPr>
          <a:xfrm>
            <a:off x="6475429" y="6024349"/>
            <a:ext cx="1227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Option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4" name="Group 24">
            <a:extLst>
              <a:ext uri="{FF2B5EF4-FFF2-40B4-BE49-F238E27FC236}">
                <a16:creationId xmlns:a16="http://schemas.microsoft.com/office/drawing/2014/main" id="{33F0FD88-0274-4FBF-AFDB-E52594D46DC0}"/>
              </a:ext>
            </a:extLst>
          </p:cNvPr>
          <p:cNvGrpSpPr/>
          <p:nvPr/>
        </p:nvGrpSpPr>
        <p:grpSpPr>
          <a:xfrm>
            <a:off x="8204268" y="4585708"/>
            <a:ext cx="1377485" cy="1377485"/>
            <a:chOff x="683568" y="2000250"/>
            <a:chExt cx="1858067" cy="1858067"/>
          </a:xfrm>
        </p:grpSpPr>
        <p:grpSp>
          <p:nvGrpSpPr>
            <p:cNvPr id="25" name="Group 25">
              <a:extLst>
                <a:ext uri="{FF2B5EF4-FFF2-40B4-BE49-F238E27FC236}">
                  <a16:creationId xmlns:a16="http://schemas.microsoft.com/office/drawing/2014/main" id="{7A02670C-75B5-4667-954E-2DF199A43342}"/>
                </a:ext>
              </a:extLst>
            </p:cNvPr>
            <p:cNvGrpSpPr/>
            <p:nvPr/>
          </p:nvGrpSpPr>
          <p:grpSpPr>
            <a:xfrm>
              <a:off x="892673" y="2209355"/>
              <a:ext cx="1439856" cy="1439856"/>
              <a:chOff x="899592" y="1935673"/>
              <a:chExt cx="1216999" cy="1216999"/>
            </a:xfrm>
          </p:grpSpPr>
          <p:sp>
            <p:nvSpPr>
              <p:cNvPr id="28" name="Oval 28">
                <a:extLst>
                  <a:ext uri="{FF2B5EF4-FFF2-40B4-BE49-F238E27FC236}">
                    <a16:creationId xmlns:a16="http://schemas.microsoft.com/office/drawing/2014/main" id="{8D6D6BE4-AF48-4263-906F-2B15FC3EFB05}"/>
                  </a:ext>
                </a:extLst>
              </p:cNvPr>
              <p:cNvSpPr/>
              <p:nvPr/>
            </p:nvSpPr>
            <p:spPr>
              <a:xfrm>
                <a:off x="899592" y="1935673"/>
                <a:ext cx="1216999" cy="1216999"/>
              </a:xfrm>
              <a:prstGeom prst="ellipse">
                <a:avLst/>
              </a:prstGeom>
              <a:solidFill>
                <a:schemeClr val="accent3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9" name="Oval 29">
                <a:extLst>
                  <a:ext uri="{FF2B5EF4-FFF2-40B4-BE49-F238E27FC236}">
                    <a16:creationId xmlns:a16="http://schemas.microsoft.com/office/drawing/2014/main" id="{F4B99797-1718-46F1-A202-674FE2968DF5}"/>
                  </a:ext>
                </a:extLst>
              </p:cNvPr>
              <p:cNvSpPr/>
              <p:nvPr/>
            </p:nvSpPr>
            <p:spPr>
              <a:xfrm>
                <a:off x="999394" y="2035475"/>
                <a:ext cx="1017395" cy="101739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26" name="Pie 27">
              <a:extLst>
                <a:ext uri="{FF2B5EF4-FFF2-40B4-BE49-F238E27FC236}">
                  <a16:creationId xmlns:a16="http://schemas.microsoft.com/office/drawing/2014/main" id="{564A66AA-5471-4FC1-B29B-83FDBF1C3246}"/>
                </a:ext>
              </a:extLst>
            </p:cNvPr>
            <p:cNvSpPr/>
            <p:nvPr/>
          </p:nvSpPr>
          <p:spPr>
            <a:xfrm>
              <a:off x="683568" y="2000250"/>
              <a:ext cx="1858067" cy="1858067"/>
            </a:xfrm>
            <a:prstGeom prst="pie">
              <a:avLst>
                <a:gd name="adj1" fmla="val 5375902"/>
                <a:gd name="adj2" fmla="val 16200000"/>
              </a:avLst>
            </a:prstGeom>
            <a:solidFill>
              <a:schemeClr val="accent3">
                <a:alpha val="20000"/>
              </a:schemeClr>
            </a:solidFill>
            <a:ln w="12700">
              <a:gradFill>
                <a:gsLst>
                  <a:gs pos="0">
                    <a:schemeClr val="bg1"/>
                  </a:gs>
                  <a:gs pos="100000">
                    <a:schemeClr val="bg1">
                      <a:alpha val="19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F3ECF02-B57C-43ED-9241-E013154E6C00}"/>
                </a:ext>
              </a:extLst>
            </p:cNvPr>
            <p:cNvSpPr txBox="1"/>
            <p:nvPr/>
          </p:nvSpPr>
          <p:spPr>
            <a:xfrm>
              <a:off x="892675" y="2638838"/>
              <a:ext cx="1439856" cy="539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50%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83D26314-D517-4040-B433-AEA4948BC98A}"/>
              </a:ext>
            </a:extLst>
          </p:cNvPr>
          <p:cNvSpPr txBox="1"/>
          <p:nvPr/>
        </p:nvSpPr>
        <p:spPr>
          <a:xfrm>
            <a:off x="8279203" y="6024349"/>
            <a:ext cx="1227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Option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1" name="Group 33">
            <a:extLst>
              <a:ext uri="{FF2B5EF4-FFF2-40B4-BE49-F238E27FC236}">
                <a16:creationId xmlns:a16="http://schemas.microsoft.com/office/drawing/2014/main" id="{33C1F4FC-31EF-4352-BFBD-C0F16F5FE89C}"/>
              </a:ext>
            </a:extLst>
          </p:cNvPr>
          <p:cNvGrpSpPr/>
          <p:nvPr/>
        </p:nvGrpSpPr>
        <p:grpSpPr>
          <a:xfrm>
            <a:off x="806473" y="4585708"/>
            <a:ext cx="3181260" cy="1677321"/>
            <a:chOff x="806474" y="4535940"/>
            <a:chExt cx="3181260" cy="1677321"/>
          </a:xfrm>
        </p:grpSpPr>
        <p:sp>
          <p:nvSpPr>
            <p:cNvPr id="32" name="직사각형 1">
              <a:extLst>
                <a:ext uri="{FF2B5EF4-FFF2-40B4-BE49-F238E27FC236}">
                  <a16:creationId xmlns:a16="http://schemas.microsoft.com/office/drawing/2014/main" id="{73157D14-41F2-49D0-9CC5-EF0EC77F2973}"/>
                </a:ext>
              </a:extLst>
            </p:cNvPr>
            <p:cNvSpPr/>
            <p:nvPr/>
          </p:nvSpPr>
          <p:spPr>
            <a:xfrm>
              <a:off x="806476" y="4828266"/>
              <a:ext cx="3181258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2012 ~ 2016  Text here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2016 ~ 2021  Text here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</a:t>
              </a:r>
            </a:p>
          </p:txBody>
        </p:sp>
        <p:sp>
          <p:nvSpPr>
            <p:cNvPr id="33" name="직사각형 5">
              <a:extLst>
                <a:ext uri="{FF2B5EF4-FFF2-40B4-BE49-F238E27FC236}">
                  <a16:creationId xmlns:a16="http://schemas.microsoft.com/office/drawing/2014/main" id="{3F637F05-D160-4CB0-914E-96F4E9C3EA6A}"/>
                </a:ext>
              </a:extLst>
            </p:cNvPr>
            <p:cNvSpPr/>
            <p:nvPr/>
          </p:nvSpPr>
          <p:spPr>
            <a:xfrm>
              <a:off x="806474" y="4535940"/>
              <a:ext cx="3181257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dirty="0"/>
                <a:t>Work Experience</a:t>
              </a:r>
              <a:endParaRPr lang="ko-KR" altLang="en-US" sz="1400" dirty="0"/>
            </a:p>
          </p:txBody>
        </p:sp>
      </p:grpSp>
      <p:sp>
        <p:nvSpPr>
          <p:cNvPr id="34" name="직사각형 2">
            <a:extLst>
              <a:ext uri="{FF2B5EF4-FFF2-40B4-BE49-F238E27FC236}">
                <a16:creationId xmlns:a16="http://schemas.microsoft.com/office/drawing/2014/main" id="{CF823E5D-E08E-486D-B8ED-BE569AA71AED}"/>
              </a:ext>
            </a:extLst>
          </p:cNvPr>
          <p:cNvSpPr/>
          <p:nvPr/>
        </p:nvSpPr>
        <p:spPr>
          <a:xfrm>
            <a:off x="4430880" y="2182937"/>
            <a:ext cx="702089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hope and I believe that this Template will your Time, Money and Reputation. Easy to change colors, photos and Text.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직사각형 3">
            <a:extLst>
              <a:ext uri="{FF2B5EF4-FFF2-40B4-BE49-F238E27FC236}">
                <a16:creationId xmlns:a16="http://schemas.microsoft.com/office/drawing/2014/main" id="{86B3C7B7-4701-4374-BFA5-5BCF31BD886A}"/>
              </a:ext>
            </a:extLst>
          </p:cNvPr>
          <p:cNvSpPr/>
          <p:nvPr/>
        </p:nvSpPr>
        <p:spPr>
          <a:xfrm>
            <a:off x="4430879" y="1453200"/>
            <a:ext cx="70208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200" dirty="0">
                <a:solidFill>
                  <a:schemeClr val="accent5"/>
                </a:solidFill>
              </a:rPr>
              <a:t>JOHN DOE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2867714-8F41-48F5-9428-EFB0449647AE}"/>
              </a:ext>
            </a:extLst>
          </p:cNvPr>
          <p:cNvSpPr txBox="1"/>
          <p:nvPr/>
        </p:nvSpPr>
        <p:spPr>
          <a:xfrm>
            <a:off x="9324775" y="3848100"/>
            <a:ext cx="212699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www.hompageurl.com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그림 개체 틀 37">
            <a:extLst>
              <a:ext uri="{FF2B5EF4-FFF2-40B4-BE49-F238E27FC236}">
                <a16:creationId xmlns:a16="http://schemas.microsoft.com/office/drawing/2014/main" id="{18911CC3-7E8C-4BF8-89C8-BCAEB1C7F6B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E662BF3B-958A-42BC-B4BE-A6D1AD1679BE}"/>
              </a:ext>
            </a:extLst>
          </p:cNvPr>
          <p:cNvGrpSpPr/>
          <p:nvPr/>
        </p:nvGrpSpPr>
        <p:grpSpPr>
          <a:xfrm>
            <a:off x="947290" y="1386279"/>
            <a:ext cx="4547819" cy="5132212"/>
            <a:chOff x="947290" y="1445623"/>
            <a:chExt cx="3755337" cy="4237896"/>
          </a:xfrm>
        </p:grpSpPr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35AA1B97-C028-4D9F-880D-52612665CD72}"/>
                </a:ext>
              </a:extLst>
            </p:cNvPr>
            <p:cNvGrpSpPr/>
            <p:nvPr/>
          </p:nvGrpSpPr>
          <p:grpSpPr>
            <a:xfrm>
              <a:off x="1017040" y="3555553"/>
              <a:ext cx="3685587" cy="2127966"/>
              <a:chOff x="3335663" y="3650631"/>
              <a:chExt cx="5561043" cy="3210806"/>
            </a:xfrm>
          </p:grpSpPr>
          <p:sp>
            <p:nvSpPr>
              <p:cNvPr id="37" name="자유형: 도형 36">
                <a:extLst>
                  <a:ext uri="{FF2B5EF4-FFF2-40B4-BE49-F238E27FC236}">
                    <a16:creationId xmlns:a16="http://schemas.microsoft.com/office/drawing/2014/main" id="{192C147D-83FA-493C-AEDF-F1B553120581}"/>
                  </a:ext>
                </a:extLst>
              </p:cNvPr>
              <p:cNvSpPr/>
              <p:nvPr/>
            </p:nvSpPr>
            <p:spPr>
              <a:xfrm>
                <a:off x="7963027" y="4277326"/>
                <a:ext cx="933679" cy="1346812"/>
              </a:xfrm>
              <a:custGeom>
                <a:avLst/>
                <a:gdLst>
                  <a:gd name="connsiteX0" fmla="*/ 933680 w 933679"/>
                  <a:gd name="connsiteY0" fmla="*/ 673406 h 1346812"/>
                  <a:gd name="connsiteX1" fmla="*/ 466840 w 933679"/>
                  <a:gd name="connsiteY1" fmla="*/ 1346812 h 1346812"/>
                  <a:gd name="connsiteX2" fmla="*/ 0 w 933679"/>
                  <a:gd name="connsiteY2" fmla="*/ 673406 h 1346812"/>
                  <a:gd name="connsiteX3" fmla="*/ 466840 w 933679"/>
                  <a:gd name="connsiteY3" fmla="*/ 0 h 1346812"/>
                  <a:gd name="connsiteX4" fmla="*/ 933680 w 933679"/>
                  <a:gd name="connsiteY4" fmla="*/ 673406 h 1346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3679" h="1346812">
                    <a:moveTo>
                      <a:pt x="933680" y="673406"/>
                    </a:moveTo>
                    <a:cubicBezTo>
                      <a:pt x="933680" y="1045318"/>
                      <a:pt x="724669" y="1346812"/>
                      <a:pt x="466840" y="1346812"/>
                    </a:cubicBezTo>
                    <a:cubicBezTo>
                      <a:pt x="209011" y="1346812"/>
                      <a:pt x="0" y="1045318"/>
                      <a:pt x="0" y="673406"/>
                    </a:cubicBezTo>
                    <a:cubicBezTo>
                      <a:pt x="0" y="301494"/>
                      <a:pt x="209011" y="0"/>
                      <a:pt x="466840" y="0"/>
                    </a:cubicBezTo>
                    <a:cubicBezTo>
                      <a:pt x="724669" y="0"/>
                      <a:pt x="933680" y="301494"/>
                      <a:pt x="933680" y="673406"/>
                    </a:cubicBezTo>
                    <a:close/>
                  </a:path>
                </a:pathLst>
              </a:custGeom>
              <a:solidFill>
                <a:srgbClr val="92CCFF"/>
              </a:solidFill>
              <a:ln w="82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8" name="자유형: 도형 37">
                <a:extLst>
                  <a:ext uri="{FF2B5EF4-FFF2-40B4-BE49-F238E27FC236}">
                    <a16:creationId xmlns:a16="http://schemas.microsoft.com/office/drawing/2014/main" id="{CA5A7345-6719-407D-8C30-7D1C44250ABA}"/>
                  </a:ext>
                </a:extLst>
              </p:cNvPr>
              <p:cNvSpPr/>
              <p:nvPr/>
            </p:nvSpPr>
            <p:spPr>
              <a:xfrm>
                <a:off x="8384340" y="4673850"/>
                <a:ext cx="90971" cy="363639"/>
              </a:xfrm>
              <a:custGeom>
                <a:avLst/>
                <a:gdLst>
                  <a:gd name="connsiteX0" fmla="*/ 67175 w 90971"/>
                  <a:gd name="connsiteY0" fmla="*/ 363639 h 363639"/>
                  <a:gd name="connsiteX1" fmla="*/ 23796 w 90971"/>
                  <a:gd name="connsiteY1" fmla="*/ 363639 h 363639"/>
                  <a:gd name="connsiteX2" fmla="*/ 0 w 90971"/>
                  <a:gd name="connsiteY2" fmla="*/ 339843 h 363639"/>
                  <a:gd name="connsiteX3" fmla="*/ 0 w 90971"/>
                  <a:gd name="connsiteY3" fmla="*/ 23796 h 363639"/>
                  <a:gd name="connsiteX4" fmla="*/ 23796 w 90971"/>
                  <a:gd name="connsiteY4" fmla="*/ 0 h 363639"/>
                  <a:gd name="connsiteX5" fmla="*/ 67175 w 90971"/>
                  <a:gd name="connsiteY5" fmla="*/ 0 h 363639"/>
                  <a:gd name="connsiteX6" fmla="*/ 90972 w 90971"/>
                  <a:gd name="connsiteY6" fmla="*/ 23796 h 363639"/>
                  <a:gd name="connsiteX7" fmla="*/ 90972 w 90971"/>
                  <a:gd name="connsiteY7" fmla="*/ 339843 h 363639"/>
                  <a:gd name="connsiteX8" fmla="*/ 67175 w 90971"/>
                  <a:gd name="connsiteY8" fmla="*/ 363639 h 36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971" h="363639">
                    <a:moveTo>
                      <a:pt x="67175" y="363639"/>
                    </a:moveTo>
                    <a:lnTo>
                      <a:pt x="23796" y="363639"/>
                    </a:lnTo>
                    <a:cubicBezTo>
                      <a:pt x="10659" y="363639"/>
                      <a:pt x="0" y="352981"/>
                      <a:pt x="0" y="339843"/>
                    </a:cubicBezTo>
                    <a:lnTo>
                      <a:pt x="0" y="23796"/>
                    </a:lnTo>
                    <a:cubicBezTo>
                      <a:pt x="0" y="10659"/>
                      <a:pt x="10659" y="0"/>
                      <a:pt x="23796" y="0"/>
                    </a:cubicBezTo>
                    <a:lnTo>
                      <a:pt x="67175" y="0"/>
                    </a:lnTo>
                    <a:cubicBezTo>
                      <a:pt x="80313" y="0"/>
                      <a:pt x="90972" y="10659"/>
                      <a:pt x="90972" y="23796"/>
                    </a:cubicBezTo>
                    <a:lnTo>
                      <a:pt x="90972" y="339843"/>
                    </a:lnTo>
                    <a:cubicBezTo>
                      <a:pt x="90972" y="353063"/>
                      <a:pt x="80313" y="363639"/>
                      <a:pt x="67175" y="363639"/>
                    </a:cubicBezTo>
                    <a:close/>
                  </a:path>
                </a:pathLst>
              </a:custGeom>
              <a:solidFill>
                <a:srgbClr val="010101"/>
              </a:solidFill>
              <a:ln w="82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9" name="자유형: 도형 38">
                <a:extLst>
                  <a:ext uri="{FF2B5EF4-FFF2-40B4-BE49-F238E27FC236}">
                    <a16:creationId xmlns:a16="http://schemas.microsoft.com/office/drawing/2014/main" id="{2D2CE86F-2AE3-46FE-A747-FDC73B0DCF6A}"/>
                  </a:ext>
                </a:extLst>
              </p:cNvPr>
              <p:cNvSpPr/>
              <p:nvPr/>
            </p:nvSpPr>
            <p:spPr>
              <a:xfrm>
                <a:off x="7957729" y="4639478"/>
                <a:ext cx="284493" cy="777597"/>
              </a:xfrm>
              <a:custGeom>
                <a:avLst/>
                <a:gdLst>
                  <a:gd name="connsiteX0" fmla="*/ 55287 w 284493"/>
                  <a:gd name="connsiteY0" fmla="*/ 0 h 777597"/>
                  <a:gd name="connsiteX1" fmla="*/ 284493 w 284493"/>
                  <a:gd name="connsiteY1" fmla="*/ 0 h 777597"/>
                  <a:gd name="connsiteX2" fmla="*/ 142458 w 284493"/>
                  <a:gd name="connsiteY2" fmla="*/ 160956 h 777597"/>
                  <a:gd name="connsiteX3" fmla="*/ 68177 w 284493"/>
                  <a:gd name="connsiteY3" fmla="*/ 516581 h 777597"/>
                  <a:gd name="connsiteX4" fmla="*/ 137005 w 284493"/>
                  <a:gd name="connsiteY4" fmla="*/ 777598 h 777597"/>
                  <a:gd name="connsiteX5" fmla="*/ 31573 w 284493"/>
                  <a:gd name="connsiteY5" fmla="*/ 552358 h 777597"/>
                  <a:gd name="connsiteX6" fmla="*/ 176 w 284493"/>
                  <a:gd name="connsiteY6" fmla="*/ 317451 h 777597"/>
                  <a:gd name="connsiteX7" fmla="*/ 55287 w 284493"/>
                  <a:gd name="connsiteY7" fmla="*/ 0 h 777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4493" h="777597">
                    <a:moveTo>
                      <a:pt x="55287" y="0"/>
                    </a:moveTo>
                    <a:cubicBezTo>
                      <a:pt x="130064" y="0"/>
                      <a:pt x="204841" y="0"/>
                      <a:pt x="284493" y="0"/>
                    </a:cubicBezTo>
                    <a:cubicBezTo>
                      <a:pt x="241610" y="63705"/>
                      <a:pt x="186911" y="107827"/>
                      <a:pt x="142458" y="160956"/>
                    </a:cubicBezTo>
                    <a:cubicBezTo>
                      <a:pt x="53965" y="266884"/>
                      <a:pt x="43719" y="386857"/>
                      <a:pt x="68177" y="516581"/>
                    </a:cubicBezTo>
                    <a:cubicBezTo>
                      <a:pt x="84950" y="605405"/>
                      <a:pt x="116679" y="689931"/>
                      <a:pt x="137005" y="777598"/>
                    </a:cubicBezTo>
                    <a:cubicBezTo>
                      <a:pt x="79744" y="712902"/>
                      <a:pt x="56774" y="631845"/>
                      <a:pt x="31573" y="552358"/>
                    </a:cubicBezTo>
                    <a:cubicBezTo>
                      <a:pt x="7446" y="476177"/>
                      <a:pt x="-1394" y="395863"/>
                      <a:pt x="176" y="317451"/>
                    </a:cubicBezTo>
                    <a:cubicBezTo>
                      <a:pt x="2158" y="209872"/>
                      <a:pt x="11247" y="101300"/>
                      <a:pt x="55287" y="0"/>
                    </a:cubicBezTo>
                    <a:close/>
                  </a:path>
                </a:pathLst>
              </a:custGeom>
              <a:solidFill>
                <a:srgbClr val="BFBFBF"/>
              </a:solidFill>
              <a:ln w="82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0" name="자유형: 도형 39">
                <a:extLst>
                  <a:ext uri="{FF2B5EF4-FFF2-40B4-BE49-F238E27FC236}">
                    <a16:creationId xmlns:a16="http://schemas.microsoft.com/office/drawing/2014/main" id="{4EAF62C9-BED2-4ABB-AEC0-C20927147A14}"/>
                  </a:ext>
                </a:extLst>
              </p:cNvPr>
              <p:cNvSpPr/>
              <p:nvPr/>
            </p:nvSpPr>
            <p:spPr>
              <a:xfrm>
                <a:off x="8027394" y="4292777"/>
                <a:ext cx="315065" cy="315176"/>
              </a:xfrm>
              <a:custGeom>
                <a:avLst/>
                <a:gdLst>
                  <a:gd name="connsiteX0" fmla="*/ 314642 w 315065"/>
                  <a:gd name="connsiteY0" fmla="*/ 0 h 315176"/>
                  <a:gd name="connsiteX1" fmla="*/ 272750 w 315065"/>
                  <a:gd name="connsiteY1" fmla="*/ 264405 h 315176"/>
                  <a:gd name="connsiteX2" fmla="*/ 200865 w 315065"/>
                  <a:gd name="connsiteY2" fmla="*/ 314890 h 315176"/>
                  <a:gd name="connsiteX3" fmla="*/ 0 w 315065"/>
                  <a:gd name="connsiteY3" fmla="*/ 312080 h 315176"/>
                  <a:gd name="connsiteX4" fmla="*/ 314642 w 315065"/>
                  <a:gd name="connsiteY4" fmla="*/ 0 h 315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065" h="315176">
                    <a:moveTo>
                      <a:pt x="314642" y="0"/>
                    </a:moveTo>
                    <a:cubicBezTo>
                      <a:pt x="317616" y="90807"/>
                      <a:pt x="305057" y="179134"/>
                      <a:pt x="272750" y="264405"/>
                    </a:cubicBezTo>
                    <a:cubicBezTo>
                      <a:pt x="260191" y="297455"/>
                      <a:pt x="242757" y="317864"/>
                      <a:pt x="200865" y="314890"/>
                    </a:cubicBezTo>
                    <a:cubicBezTo>
                      <a:pt x="134185" y="310180"/>
                      <a:pt x="67010" y="312659"/>
                      <a:pt x="0" y="312080"/>
                    </a:cubicBezTo>
                    <a:cubicBezTo>
                      <a:pt x="61887" y="164757"/>
                      <a:pt x="149058" y="42883"/>
                      <a:pt x="314642" y="0"/>
                    </a:cubicBezTo>
                    <a:close/>
                  </a:path>
                </a:pathLst>
              </a:custGeom>
              <a:solidFill>
                <a:srgbClr val="C2C2C2"/>
              </a:solidFill>
              <a:ln w="82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1" name="자유형: 도형 40">
                <a:extLst>
                  <a:ext uri="{FF2B5EF4-FFF2-40B4-BE49-F238E27FC236}">
                    <a16:creationId xmlns:a16="http://schemas.microsoft.com/office/drawing/2014/main" id="{A2ABDA4D-F4F1-4089-9B7A-962A76DBF29F}"/>
                  </a:ext>
                </a:extLst>
              </p:cNvPr>
              <p:cNvSpPr/>
              <p:nvPr/>
            </p:nvSpPr>
            <p:spPr>
              <a:xfrm>
                <a:off x="8380297" y="4209407"/>
                <a:ext cx="88800" cy="376033"/>
              </a:xfrm>
              <a:custGeom>
                <a:avLst/>
                <a:gdLst>
                  <a:gd name="connsiteX0" fmla="*/ 82951 w 88800"/>
                  <a:gd name="connsiteY0" fmla="*/ 67340 h 376033"/>
                  <a:gd name="connsiteX1" fmla="*/ 57750 w 88800"/>
                  <a:gd name="connsiteY1" fmla="*/ 97086 h 376033"/>
                  <a:gd name="connsiteX2" fmla="*/ 57667 w 88800"/>
                  <a:gd name="connsiteY2" fmla="*/ 347857 h 376033"/>
                  <a:gd name="connsiteX3" fmla="*/ 46017 w 88800"/>
                  <a:gd name="connsiteY3" fmla="*/ 376033 h 376033"/>
                  <a:gd name="connsiteX4" fmla="*/ 37589 w 88800"/>
                  <a:gd name="connsiteY4" fmla="*/ 348766 h 376033"/>
                  <a:gd name="connsiteX5" fmla="*/ 36763 w 88800"/>
                  <a:gd name="connsiteY5" fmla="*/ 97995 h 376033"/>
                  <a:gd name="connsiteX6" fmla="*/ 18090 w 88800"/>
                  <a:gd name="connsiteY6" fmla="*/ 69737 h 376033"/>
                  <a:gd name="connsiteX7" fmla="*/ 20568 w 88800"/>
                  <a:gd name="connsiteY7" fmla="*/ 1570 h 376033"/>
                  <a:gd name="connsiteX8" fmla="*/ 63286 w 88800"/>
                  <a:gd name="connsiteY8" fmla="*/ 0 h 376033"/>
                  <a:gd name="connsiteX9" fmla="*/ 82951 w 88800"/>
                  <a:gd name="connsiteY9" fmla="*/ 67340 h 376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8800" h="376033">
                    <a:moveTo>
                      <a:pt x="82951" y="67340"/>
                    </a:moveTo>
                    <a:cubicBezTo>
                      <a:pt x="61964" y="76181"/>
                      <a:pt x="57667" y="78743"/>
                      <a:pt x="57750" y="97086"/>
                    </a:cubicBezTo>
                    <a:cubicBezTo>
                      <a:pt x="58329" y="180704"/>
                      <a:pt x="58246" y="264322"/>
                      <a:pt x="57667" y="347857"/>
                    </a:cubicBezTo>
                    <a:cubicBezTo>
                      <a:pt x="57585" y="358268"/>
                      <a:pt x="61964" y="373637"/>
                      <a:pt x="46017" y="376033"/>
                    </a:cubicBezTo>
                    <a:cubicBezTo>
                      <a:pt x="28914" y="373637"/>
                      <a:pt x="37672" y="358351"/>
                      <a:pt x="37589" y="348766"/>
                    </a:cubicBezTo>
                    <a:cubicBezTo>
                      <a:pt x="37011" y="265148"/>
                      <a:pt x="37589" y="181530"/>
                      <a:pt x="36763" y="97995"/>
                    </a:cubicBezTo>
                    <a:cubicBezTo>
                      <a:pt x="36681" y="86510"/>
                      <a:pt x="37094" y="76181"/>
                      <a:pt x="18090" y="69737"/>
                    </a:cubicBezTo>
                    <a:cubicBezTo>
                      <a:pt x="-7029" y="50319"/>
                      <a:pt x="-5790" y="16360"/>
                      <a:pt x="20568" y="1570"/>
                    </a:cubicBezTo>
                    <a:cubicBezTo>
                      <a:pt x="34780" y="1074"/>
                      <a:pt x="49075" y="578"/>
                      <a:pt x="63286" y="0"/>
                    </a:cubicBezTo>
                    <a:cubicBezTo>
                      <a:pt x="101129" y="13385"/>
                      <a:pt x="86752" y="59656"/>
                      <a:pt x="82951" y="67340"/>
                    </a:cubicBezTo>
                    <a:close/>
                  </a:path>
                </a:pathLst>
              </a:custGeom>
              <a:solidFill>
                <a:srgbClr val="151616"/>
              </a:solidFill>
              <a:ln w="82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2" name="자유형: 도형 41">
                <a:extLst>
                  <a:ext uri="{FF2B5EF4-FFF2-40B4-BE49-F238E27FC236}">
                    <a16:creationId xmlns:a16="http://schemas.microsoft.com/office/drawing/2014/main" id="{54C42D63-6DF2-4B95-8757-0223C03A31D4}"/>
                  </a:ext>
                </a:extLst>
              </p:cNvPr>
              <p:cNvSpPr/>
              <p:nvPr/>
            </p:nvSpPr>
            <p:spPr>
              <a:xfrm>
                <a:off x="8019214" y="4623299"/>
                <a:ext cx="819408" cy="7585"/>
              </a:xfrm>
              <a:custGeom>
                <a:avLst/>
                <a:gdLst>
                  <a:gd name="connsiteX0" fmla="*/ 819242 w 819408"/>
                  <a:gd name="connsiteY0" fmla="*/ 7586 h 7585"/>
                  <a:gd name="connsiteX1" fmla="*/ 0 w 819408"/>
                  <a:gd name="connsiteY1" fmla="*/ 7503 h 7585"/>
                  <a:gd name="connsiteX2" fmla="*/ 1653 w 819408"/>
                  <a:gd name="connsiteY2" fmla="*/ 1058 h 7585"/>
                  <a:gd name="connsiteX3" fmla="*/ 814945 w 819408"/>
                  <a:gd name="connsiteY3" fmla="*/ 66 h 7585"/>
                  <a:gd name="connsiteX4" fmla="*/ 819242 w 819408"/>
                  <a:gd name="connsiteY4" fmla="*/ 7586 h 7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9408" h="7585">
                    <a:moveTo>
                      <a:pt x="819242" y="7586"/>
                    </a:moveTo>
                    <a:cubicBezTo>
                      <a:pt x="546161" y="7586"/>
                      <a:pt x="273081" y="7503"/>
                      <a:pt x="0" y="7503"/>
                    </a:cubicBezTo>
                    <a:cubicBezTo>
                      <a:pt x="1653" y="1058"/>
                      <a:pt x="-1570" y="10312"/>
                      <a:pt x="1653" y="1058"/>
                    </a:cubicBezTo>
                    <a:cubicBezTo>
                      <a:pt x="255151" y="728"/>
                      <a:pt x="561447" y="-264"/>
                      <a:pt x="814945" y="66"/>
                    </a:cubicBezTo>
                    <a:cubicBezTo>
                      <a:pt x="819655" y="9321"/>
                      <a:pt x="819655" y="1058"/>
                      <a:pt x="819242" y="7586"/>
                    </a:cubicBezTo>
                    <a:close/>
                  </a:path>
                </a:pathLst>
              </a:custGeom>
              <a:solidFill>
                <a:srgbClr val="151515"/>
              </a:solidFill>
              <a:ln w="82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3" name="자유형: 도형 42">
                <a:extLst>
                  <a:ext uri="{FF2B5EF4-FFF2-40B4-BE49-F238E27FC236}">
                    <a16:creationId xmlns:a16="http://schemas.microsoft.com/office/drawing/2014/main" id="{F4FFB329-AB9B-4CF7-9D61-0DD7D7AB12E5}"/>
                  </a:ext>
                </a:extLst>
              </p:cNvPr>
              <p:cNvSpPr/>
              <p:nvPr/>
            </p:nvSpPr>
            <p:spPr>
              <a:xfrm>
                <a:off x="3335663" y="3650631"/>
                <a:ext cx="5107940" cy="3210806"/>
              </a:xfrm>
              <a:custGeom>
                <a:avLst/>
                <a:gdLst>
                  <a:gd name="connsiteX0" fmla="*/ 5089246 w 5107940"/>
                  <a:gd name="connsiteY0" fmla="*/ 329157 h 3210806"/>
                  <a:gd name="connsiteX1" fmla="*/ 4955722 w 5107940"/>
                  <a:gd name="connsiteY1" fmla="*/ 71693 h 3210806"/>
                  <a:gd name="connsiteX2" fmla="*/ 4446578 w 5107940"/>
                  <a:gd name="connsiteY2" fmla="*/ 110362 h 3210806"/>
                  <a:gd name="connsiteX3" fmla="*/ 4309087 w 5107940"/>
                  <a:gd name="connsiteY3" fmla="*/ 567700 h 3210806"/>
                  <a:gd name="connsiteX4" fmla="*/ 4400720 w 5107940"/>
                  <a:gd name="connsiteY4" fmla="*/ 998019 h 3210806"/>
                  <a:gd name="connsiteX5" fmla="*/ 4581093 w 5107940"/>
                  <a:gd name="connsiteY5" fmla="*/ 1900135 h 3210806"/>
                  <a:gd name="connsiteX6" fmla="*/ 4490617 w 5107940"/>
                  <a:gd name="connsiteY6" fmla="*/ 2381187 h 3210806"/>
                  <a:gd name="connsiteX7" fmla="*/ 4044930 w 5107940"/>
                  <a:gd name="connsiteY7" fmla="*/ 2811919 h 3210806"/>
                  <a:gd name="connsiteX8" fmla="*/ 3219656 w 5107940"/>
                  <a:gd name="connsiteY8" fmla="*/ 3076736 h 3210806"/>
                  <a:gd name="connsiteX9" fmla="*/ 2458170 w 5107940"/>
                  <a:gd name="connsiteY9" fmla="*/ 3162916 h 3210806"/>
                  <a:gd name="connsiteX10" fmla="*/ 1493093 w 5107940"/>
                  <a:gd name="connsiteY10" fmla="*/ 3100698 h 3210806"/>
                  <a:gd name="connsiteX11" fmla="*/ 1110450 w 5107940"/>
                  <a:gd name="connsiteY11" fmla="*/ 2954862 h 3210806"/>
                  <a:gd name="connsiteX12" fmla="*/ 997912 w 5107940"/>
                  <a:gd name="connsiteY12" fmla="*/ 2663687 h 3210806"/>
                  <a:gd name="connsiteX13" fmla="*/ 1098303 w 5107940"/>
                  <a:gd name="connsiteY13" fmla="*/ 2443818 h 3210806"/>
                  <a:gd name="connsiteX14" fmla="*/ 1584230 w 5107940"/>
                  <a:gd name="connsiteY14" fmla="*/ 1906414 h 3210806"/>
                  <a:gd name="connsiteX15" fmla="*/ 1697676 w 5107940"/>
                  <a:gd name="connsiteY15" fmla="*/ 1865018 h 3210806"/>
                  <a:gd name="connsiteX16" fmla="*/ 1821368 w 5107940"/>
                  <a:gd name="connsiteY16" fmla="*/ 1869894 h 3210806"/>
                  <a:gd name="connsiteX17" fmla="*/ 3578916 w 5107940"/>
                  <a:gd name="connsiteY17" fmla="*/ 1821227 h 3210806"/>
                  <a:gd name="connsiteX18" fmla="*/ 4089879 w 5107940"/>
                  <a:gd name="connsiteY18" fmla="*/ 1755704 h 3210806"/>
                  <a:gd name="connsiteX19" fmla="*/ 4255462 w 5107940"/>
                  <a:gd name="connsiteY19" fmla="*/ 1706541 h 3210806"/>
                  <a:gd name="connsiteX20" fmla="*/ 4305286 w 5107940"/>
                  <a:gd name="connsiteY20" fmla="*/ 1652751 h 3210806"/>
                  <a:gd name="connsiteX21" fmla="*/ 4254058 w 5107940"/>
                  <a:gd name="connsiteY21" fmla="*/ 1599953 h 3210806"/>
                  <a:gd name="connsiteX22" fmla="*/ 4184403 w 5107940"/>
                  <a:gd name="connsiteY22" fmla="*/ 1574752 h 3210806"/>
                  <a:gd name="connsiteX23" fmla="*/ 3745739 w 5107940"/>
                  <a:gd name="connsiteY23" fmla="*/ 1501627 h 3210806"/>
                  <a:gd name="connsiteX24" fmla="*/ 3124388 w 5107940"/>
                  <a:gd name="connsiteY24" fmla="*/ 1456844 h 3210806"/>
                  <a:gd name="connsiteX25" fmla="*/ 3073738 w 5107940"/>
                  <a:gd name="connsiteY25" fmla="*/ 1483449 h 3210806"/>
                  <a:gd name="connsiteX26" fmla="*/ 3081422 w 5107940"/>
                  <a:gd name="connsiteY26" fmla="*/ 1498074 h 3210806"/>
                  <a:gd name="connsiteX27" fmla="*/ 3649479 w 5107940"/>
                  <a:gd name="connsiteY27" fmla="*/ 1534512 h 3210806"/>
                  <a:gd name="connsiteX28" fmla="*/ 4171266 w 5107940"/>
                  <a:gd name="connsiteY28" fmla="*/ 1608629 h 3210806"/>
                  <a:gd name="connsiteX29" fmla="*/ 4218281 w 5107940"/>
                  <a:gd name="connsiteY29" fmla="*/ 1623584 h 3210806"/>
                  <a:gd name="connsiteX30" fmla="*/ 4259759 w 5107940"/>
                  <a:gd name="connsiteY30" fmla="*/ 1652586 h 3210806"/>
                  <a:gd name="connsiteX31" fmla="*/ 4216215 w 5107940"/>
                  <a:gd name="connsiteY31" fmla="*/ 1683984 h 3210806"/>
                  <a:gd name="connsiteX32" fmla="*/ 4048152 w 5107940"/>
                  <a:gd name="connsiteY32" fmla="*/ 1723893 h 3210806"/>
                  <a:gd name="connsiteX33" fmla="*/ 3256425 w 5107940"/>
                  <a:gd name="connsiteY33" fmla="*/ 1799496 h 3210806"/>
                  <a:gd name="connsiteX34" fmla="*/ 1965221 w 5107940"/>
                  <a:gd name="connsiteY34" fmla="*/ 1829242 h 3210806"/>
                  <a:gd name="connsiteX35" fmla="*/ 1684043 w 5107940"/>
                  <a:gd name="connsiteY35" fmla="*/ 1829159 h 3210806"/>
                  <a:gd name="connsiteX36" fmla="*/ 1749979 w 5107940"/>
                  <a:gd name="connsiteY36" fmla="*/ 1789002 h 3210806"/>
                  <a:gd name="connsiteX37" fmla="*/ 2270030 w 5107940"/>
                  <a:gd name="connsiteY37" fmla="*/ 1794869 h 3210806"/>
                  <a:gd name="connsiteX38" fmla="*/ 3122818 w 5107940"/>
                  <a:gd name="connsiteY38" fmla="*/ 1755456 h 3210806"/>
                  <a:gd name="connsiteX39" fmla="*/ 3406557 w 5107940"/>
                  <a:gd name="connsiteY39" fmla="*/ 1706128 h 3210806"/>
                  <a:gd name="connsiteX40" fmla="*/ 3471667 w 5107940"/>
                  <a:gd name="connsiteY40" fmla="*/ 1653578 h 3210806"/>
                  <a:gd name="connsiteX41" fmla="*/ 3406971 w 5107940"/>
                  <a:gd name="connsiteY41" fmla="*/ 1600696 h 3210806"/>
                  <a:gd name="connsiteX42" fmla="*/ 2975165 w 5107940"/>
                  <a:gd name="connsiteY42" fmla="*/ 1539553 h 3210806"/>
                  <a:gd name="connsiteX43" fmla="*/ 2975165 w 5107940"/>
                  <a:gd name="connsiteY43" fmla="*/ 1539553 h 3210806"/>
                  <a:gd name="connsiteX44" fmla="*/ 2975165 w 5107940"/>
                  <a:gd name="connsiteY44" fmla="*/ 1539553 h 3210806"/>
                  <a:gd name="connsiteX45" fmla="*/ 2891299 w 5107940"/>
                  <a:gd name="connsiteY45" fmla="*/ 1575495 h 3210806"/>
                  <a:gd name="connsiteX46" fmla="*/ 3165371 w 5107940"/>
                  <a:gd name="connsiteY46" fmla="*/ 1600366 h 3210806"/>
                  <a:gd name="connsiteX47" fmla="*/ 3425396 w 5107940"/>
                  <a:gd name="connsiteY47" fmla="*/ 1650933 h 3210806"/>
                  <a:gd name="connsiteX48" fmla="*/ 3289310 w 5107940"/>
                  <a:gd name="connsiteY48" fmla="*/ 1690016 h 3210806"/>
                  <a:gd name="connsiteX49" fmla="*/ 2896091 w 5107940"/>
                  <a:gd name="connsiteY49" fmla="*/ 1729842 h 3210806"/>
                  <a:gd name="connsiteX50" fmla="*/ 2187321 w 5107940"/>
                  <a:gd name="connsiteY50" fmla="*/ 1749011 h 3210806"/>
                  <a:gd name="connsiteX51" fmla="*/ 2187321 w 5107940"/>
                  <a:gd name="connsiteY51" fmla="*/ 1749011 h 3210806"/>
                  <a:gd name="connsiteX52" fmla="*/ 2187238 w 5107940"/>
                  <a:gd name="connsiteY52" fmla="*/ 1749011 h 3210806"/>
                  <a:gd name="connsiteX53" fmla="*/ 1680572 w 5107940"/>
                  <a:gd name="connsiteY53" fmla="*/ 1741905 h 3210806"/>
                  <a:gd name="connsiteX54" fmla="*/ 976347 w 5107940"/>
                  <a:gd name="connsiteY54" fmla="*/ 1682084 h 3210806"/>
                  <a:gd name="connsiteX55" fmla="*/ 882566 w 5107940"/>
                  <a:gd name="connsiteY55" fmla="*/ 1651595 h 3210806"/>
                  <a:gd name="connsiteX56" fmla="*/ 1191093 w 5107940"/>
                  <a:gd name="connsiteY56" fmla="*/ 1592434 h 3210806"/>
                  <a:gd name="connsiteX57" fmla="*/ 1191093 w 5107940"/>
                  <a:gd name="connsiteY57" fmla="*/ 1592434 h 3210806"/>
                  <a:gd name="connsiteX58" fmla="*/ 1110202 w 5107940"/>
                  <a:gd name="connsiteY58" fmla="*/ 1559053 h 3210806"/>
                  <a:gd name="connsiteX59" fmla="*/ 916029 w 5107940"/>
                  <a:gd name="connsiteY59" fmla="*/ 1596069 h 3210806"/>
                  <a:gd name="connsiteX60" fmla="*/ 865792 w 5107940"/>
                  <a:gd name="connsiteY60" fmla="*/ 1614330 h 3210806"/>
                  <a:gd name="connsiteX61" fmla="*/ 834642 w 5107940"/>
                  <a:gd name="connsiteY61" fmla="*/ 1653578 h 3210806"/>
                  <a:gd name="connsiteX62" fmla="*/ 866371 w 5107940"/>
                  <a:gd name="connsiteY62" fmla="*/ 1692577 h 3210806"/>
                  <a:gd name="connsiteX63" fmla="*/ 1066162 w 5107940"/>
                  <a:gd name="connsiteY63" fmla="*/ 1739922 h 3210806"/>
                  <a:gd name="connsiteX64" fmla="*/ 1650496 w 5107940"/>
                  <a:gd name="connsiteY64" fmla="*/ 1784706 h 3210806"/>
                  <a:gd name="connsiteX65" fmla="*/ 1586874 w 5107940"/>
                  <a:gd name="connsiteY65" fmla="*/ 1822466 h 3210806"/>
                  <a:gd name="connsiteX66" fmla="*/ 705332 w 5107940"/>
                  <a:gd name="connsiteY66" fmla="*/ 1775534 h 3210806"/>
                  <a:gd name="connsiteX67" fmla="*/ 174209 w 5107940"/>
                  <a:gd name="connsiteY67" fmla="*/ 1707037 h 3210806"/>
                  <a:gd name="connsiteX68" fmla="*/ 94970 w 5107940"/>
                  <a:gd name="connsiteY68" fmla="*/ 1684645 h 3210806"/>
                  <a:gd name="connsiteX69" fmla="*/ 47790 w 5107940"/>
                  <a:gd name="connsiteY69" fmla="*/ 1652338 h 3210806"/>
                  <a:gd name="connsiteX70" fmla="*/ 93235 w 5107940"/>
                  <a:gd name="connsiteY70" fmla="*/ 1622427 h 3210806"/>
                  <a:gd name="connsiteX71" fmla="*/ 310212 w 5107940"/>
                  <a:gd name="connsiteY71" fmla="*/ 1574752 h 3210806"/>
                  <a:gd name="connsiteX72" fmla="*/ 1007745 w 5107940"/>
                  <a:gd name="connsiteY72" fmla="*/ 1507824 h 3210806"/>
                  <a:gd name="connsiteX73" fmla="*/ 1007745 w 5107940"/>
                  <a:gd name="connsiteY73" fmla="*/ 1507824 h 3210806"/>
                  <a:gd name="connsiteX74" fmla="*/ 935281 w 5107940"/>
                  <a:gd name="connsiteY74" fmla="*/ 1468411 h 3210806"/>
                  <a:gd name="connsiteX75" fmla="*/ 912146 w 5107940"/>
                  <a:gd name="connsiteY75" fmla="*/ 1475600 h 3210806"/>
                  <a:gd name="connsiteX76" fmla="*/ 260553 w 5107940"/>
                  <a:gd name="connsiteY76" fmla="*/ 1543436 h 3210806"/>
                  <a:gd name="connsiteX77" fmla="*/ 32587 w 5107940"/>
                  <a:gd name="connsiteY77" fmla="*/ 1611273 h 3210806"/>
                  <a:gd name="connsiteX78" fmla="*/ 33165 w 5107940"/>
                  <a:gd name="connsiteY78" fmla="*/ 1695634 h 3210806"/>
                  <a:gd name="connsiteX79" fmla="*/ 112652 w 5107940"/>
                  <a:gd name="connsiteY79" fmla="*/ 1729098 h 3210806"/>
                  <a:gd name="connsiteX80" fmla="*/ 485380 w 5107940"/>
                  <a:gd name="connsiteY80" fmla="*/ 1796687 h 3210806"/>
                  <a:gd name="connsiteX81" fmla="*/ 1395098 w 5107940"/>
                  <a:gd name="connsiteY81" fmla="*/ 1857747 h 3210806"/>
                  <a:gd name="connsiteX82" fmla="*/ 1557789 w 5107940"/>
                  <a:gd name="connsiteY82" fmla="*/ 1865432 h 3210806"/>
                  <a:gd name="connsiteX83" fmla="*/ 1528292 w 5107940"/>
                  <a:gd name="connsiteY83" fmla="*/ 1901457 h 3210806"/>
                  <a:gd name="connsiteX84" fmla="*/ 1199769 w 5107940"/>
                  <a:gd name="connsiteY84" fmla="*/ 2237829 h 3210806"/>
                  <a:gd name="connsiteX85" fmla="*/ 964531 w 5107940"/>
                  <a:gd name="connsiteY85" fmla="*/ 2621960 h 3210806"/>
                  <a:gd name="connsiteX86" fmla="*/ 1104005 w 5107940"/>
                  <a:gd name="connsiteY86" fmla="*/ 3002786 h 3210806"/>
                  <a:gd name="connsiteX87" fmla="*/ 1232406 w 5107940"/>
                  <a:gd name="connsiteY87" fmla="*/ 3068143 h 3210806"/>
                  <a:gd name="connsiteX88" fmla="*/ 1802860 w 5107940"/>
                  <a:gd name="connsiteY88" fmla="*/ 3191092 h 3210806"/>
                  <a:gd name="connsiteX89" fmla="*/ 2524520 w 5107940"/>
                  <a:gd name="connsiteY89" fmla="*/ 3202494 h 3210806"/>
                  <a:gd name="connsiteX90" fmla="*/ 3389536 w 5107940"/>
                  <a:gd name="connsiteY90" fmla="*/ 3084834 h 3210806"/>
                  <a:gd name="connsiteX91" fmla="*/ 4158211 w 5107940"/>
                  <a:gd name="connsiteY91" fmla="*/ 2796302 h 3210806"/>
                  <a:gd name="connsiteX92" fmla="*/ 4605385 w 5107940"/>
                  <a:gd name="connsiteY92" fmla="*/ 2159086 h 3210806"/>
                  <a:gd name="connsiteX93" fmla="*/ 4580515 w 5107940"/>
                  <a:gd name="connsiteY93" fmla="*/ 1533025 h 3210806"/>
                  <a:gd name="connsiteX94" fmla="*/ 4415262 w 5107940"/>
                  <a:gd name="connsiteY94" fmla="*/ 887051 h 3210806"/>
                  <a:gd name="connsiteX95" fmla="*/ 4353457 w 5107940"/>
                  <a:gd name="connsiteY95" fmla="*/ 399803 h 3210806"/>
                  <a:gd name="connsiteX96" fmla="*/ 4642816 w 5107940"/>
                  <a:gd name="connsiteY96" fmla="*/ 54424 h 3210806"/>
                  <a:gd name="connsiteX97" fmla="*/ 5034630 w 5107940"/>
                  <a:gd name="connsiteY97" fmla="*/ 282804 h 3210806"/>
                  <a:gd name="connsiteX98" fmla="*/ 5065119 w 5107940"/>
                  <a:gd name="connsiteY98" fmla="*/ 560346 h 3210806"/>
                  <a:gd name="connsiteX99" fmla="*/ 5107837 w 5107940"/>
                  <a:gd name="connsiteY99" fmla="*/ 558776 h 3210806"/>
                  <a:gd name="connsiteX100" fmla="*/ 5089246 w 5107940"/>
                  <a:gd name="connsiteY100" fmla="*/ 329157 h 3210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</a:cxnLst>
                <a:rect l="l" t="t" r="r" b="b"/>
                <a:pathLst>
                  <a:path w="5107940" h="3210806">
                    <a:moveTo>
                      <a:pt x="5089246" y="329157"/>
                    </a:moveTo>
                    <a:cubicBezTo>
                      <a:pt x="5070242" y="230253"/>
                      <a:pt x="5039010" y="137051"/>
                      <a:pt x="4955722" y="71693"/>
                    </a:cubicBezTo>
                    <a:cubicBezTo>
                      <a:pt x="4816496" y="-37457"/>
                      <a:pt x="4580185" y="-19940"/>
                      <a:pt x="4446578" y="110362"/>
                    </a:cubicBezTo>
                    <a:cubicBezTo>
                      <a:pt x="4316771" y="237029"/>
                      <a:pt x="4295619" y="397985"/>
                      <a:pt x="4309087" y="567700"/>
                    </a:cubicBezTo>
                    <a:cubicBezTo>
                      <a:pt x="4320820" y="714858"/>
                      <a:pt x="4362216" y="856232"/>
                      <a:pt x="4400720" y="998019"/>
                    </a:cubicBezTo>
                    <a:cubicBezTo>
                      <a:pt x="4481281" y="1294648"/>
                      <a:pt x="4572831" y="1589046"/>
                      <a:pt x="4581093" y="1900135"/>
                    </a:cubicBezTo>
                    <a:cubicBezTo>
                      <a:pt x="4585473" y="2067123"/>
                      <a:pt x="4563163" y="2228989"/>
                      <a:pt x="4490617" y="2381187"/>
                    </a:cubicBezTo>
                    <a:cubicBezTo>
                      <a:pt x="4395845" y="2580069"/>
                      <a:pt x="4236128" y="2712519"/>
                      <a:pt x="4044930" y="2811919"/>
                    </a:cubicBezTo>
                    <a:cubicBezTo>
                      <a:pt x="3784987" y="2947013"/>
                      <a:pt x="3505461" y="3022203"/>
                      <a:pt x="3219656" y="3076736"/>
                    </a:cubicBezTo>
                    <a:cubicBezTo>
                      <a:pt x="2968141" y="3124825"/>
                      <a:pt x="2714230" y="3152257"/>
                      <a:pt x="2458170" y="3162916"/>
                    </a:cubicBezTo>
                    <a:cubicBezTo>
                      <a:pt x="2134109" y="3176384"/>
                      <a:pt x="1811618" y="3166551"/>
                      <a:pt x="1493093" y="3100698"/>
                    </a:cubicBezTo>
                    <a:cubicBezTo>
                      <a:pt x="1358164" y="3072771"/>
                      <a:pt x="1225466" y="3035754"/>
                      <a:pt x="1110450" y="2954862"/>
                    </a:cubicBezTo>
                    <a:cubicBezTo>
                      <a:pt x="1007580" y="2882481"/>
                      <a:pt x="971141" y="2786139"/>
                      <a:pt x="997912" y="2663687"/>
                    </a:cubicBezTo>
                    <a:cubicBezTo>
                      <a:pt x="1015512" y="2583043"/>
                      <a:pt x="1053685" y="2511902"/>
                      <a:pt x="1098303" y="2443818"/>
                    </a:cubicBezTo>
                    <a:cubicBezTo>
                      <a:pt x="1232158" y="2239317"/>
                      <a:pt x="1409144" y="2073816"/>
                      <a:pt x="1584230" y="1906414"/>
                    </a:cubicBezTo>
                    <a:cubicBezTo>
                      <a:pt x="1617776" y="1874355"/>
                      <a:pt x="1651653" y="1859731"/>
                      <a:pt x="1697676" y="1865018"/>
                    </a:cubicBezTo>
                    <a:cubicBezTo>
                      <a:pt x="1738576" y="1869728"/>
                      <a:pt x="1780137" y="1869398"/>
                      <a:pt x="1821368" y="1869894"/>
                    </a:cubicBezTo>
                    <a:cubicBezTo>
                      <a:pt x="2407851" y="1876256"/>
                      <a:pt x="2994003" y="1867415"/>
                      <a:pt x="3578916" y="1821227"/>
                    </a:cubicBezTo>
                    <a:cubicBezTo>
                      <a:pt x="3750201" y="1807676"/>
                      <a:pt x="3921155" y="1789416"/>
                      <a:pt x="4089879" y="1755704"/>
                    </a:cubicBezTo>
                    <a:cubicBezTo>
                      <a:pt x="4146478" y="1744384"/>
                      <a:pt x="4202912" y="1731329"/>
                      <a:pt x="4255462" y="1706541"/>
                    </a:cubicBezTo>
                    <a:cubicBezTo>
                      <a:pt x="4278598" y="1695634"/>
                      <a:pt x="4305947" y="1685389"/>
                      <a:pt x="4305286" y="1652751"/>
                    </a:cubicBezTo>
                    <a:cubicBezTo>
                      <a:pt x="4304625" y="1620527"/>
                      <a:pt x="4277276" y="1610777"/>
                      <a:pt x="4254058" y="1599953"/>
                    </a:cubicBezTo>
                    <a:cubicBezTo>
                      <a:pt x="4231749" y="1589625"/>
                      <a:pt x="4208117" y="1581527"/>
                      <a:pt x="4184403" y="1574752"/>
                    </a:cubicBezTo>
                    <a:cubicBezTo>
                      <a:pt x="4040964" y="1533934"/>
                      <a:pt x="3893310" y="1517409"/>
                      <a:pt x="3745739" y="1501627"/>
                    </a:cubicBezTo>
                    <a:cubicBezTo>
                      <a:pt x="3539173" y="1479566"/>
                      <a:pt x="3331946" y="1466015"/>
                      <a:pt x="3124388" y="1456844"/>
                    </a:cubicBezTo>
                    <a:cubicBezTo>
                      <a:pt x="3107367" y="1465602"/>
                      <a:pt x="3089107" y="1472543"/>
                      <a:pt x="3073738" y="1483449"/>
                    </a:cubicBezTo>
                    <a:cubicBezTo>
                      <a:pt x="3050768" y="1499810"/>
                      <a:pt x="3083240" y="1490721"/>
                      <a:pt x="3081422" y="1498074"/>
                    </a:cubicBezTo>
                    <a:cubicBezTo>
                      <a:pt x="3271050" y="1505759"/>
                      <a:pt x="3460513" y="1516996"/>
                      <a:pt x="3649479" y="1534512"/>
                    </a:cubicBezTo>
                    <a:cubicBezTo>
                      <a:pt x="3824482" y="1550707"/>
                      <a:pt x="3999816" y="1566572"/>
                      <a:pt x="4171266" y="1608629"/>
                    </a:cubicBezTo>
                    <a:cubicBezTo>
                      <a:pt x="4187213" y="1612512"/>
                      <a:pt x="4202994" y="1617717"/>
                      <a:pt x="4218281" y="1623584"/>
                    </a:cubicBezTo>
                    <a:cubicBezTo>
                      <a:pt x="4234723" y="1629864"/>
                      <a:pt x="4259759" y="1634904"/>
                      <a:pt x="4259759" y="1652586"/>
                    </a:cubicBezTo>
                    <a:cubicBezTo>
                      <a:pt x="4259759" y="1673325"/>
                      <a:pt x="4233649" y="1677457"/>
                      <a:pt x="4216215" y="1683984"/>
                    </a:cubicBezTo>
                    <a:cubicBezTo>
                      <a:pt x="4161929" y="1704228"/>
                      <a:pt x="4105082" y="1714721"/>
                      <a:pt x="4048152" y="1723893"/>
                    </a:cubicBezTo>
                    <a:cubicBezTo>
                      <a:pt x="3785896" y="1765867"/>
                      <a:pt x="3521408" y="1784623"/>
                      <a:pt x="3256425" y="1799496"/>
                    </a:cubicBezTo>
                    <a:cubicBezTo>
                      <a:pt x="2826354" y="1823705"/>
                      <a:pt x="2395870" y="1831225"/>
                      <a:pt x="1965221" y="1829242"/>
                    </a:cubicBezTo>
                    <a:cubicBezTo>
                      <a:pt x="1873671" y="1828828"/>
                      <a:pt x="1782120" y="1829159"/>
                      <a:pt x="1684043" y="1829159"/>
                    </a:cubicBezTo>
                    <a:cubicBezTo>
                      <a:pt x="1702386" y="1793960"/>
                      <a:pt x="1723208" y="1788589"/>
                      <a:pt x="1749979" y="1789002"/>
                    </a:cubicBezTo>
                    <a:cubicBezTo>
                      <a:pt x="1923329" y="1791894"/>
                      <a:pt x="2096679" y="1796687"/>
                      <a:pt x="2270030" y="1794869"/>
                    </a:cubicBezTo>
                    <a:cubicBezTo>
                      <a:pt x="2554678" y="1791894"/>
                      <a:pt x="2839409" y="1784458"/>
                      <a:pt x="3122818" y="1755456"/>
                    </a:cubicBezTo>
                    <a:cubicBezTo>
                      <a:pt x="3218417" y="1745706"/>
                      <a:pt x="3314181" y="1734469"/>
                      <a:pt x="3406557" y="1706128"/>
                    </a:cubicBezTo>
                    <a:cubicBezTo>
                      <a:pt x="3434237" y="1697618"/>
                      <a:pt x="3471419" y="1692412"/>
                      <a:pt x="3471667" y="1653578"/>
                    </a:cubicBezTo>
                    <a:cubicBezTo>
                      <a:pt x="3471915" y="1614660"/>
                      <a:pt x="3434733" y="1608298"/>
                      <a:pt x="3406971" y="1600696"/>
                    </a:cubicBezTo>
                    <a:cubicBezTo>
                      <a:pt x="3265845" y="1561614"/>
                      <a:pt x="3120587" y="1549881"/>
                      <a:pt x="2975165" y="1539553"/>
                    </a:cubicBezTo>
                    <a:cubicBezTo>
                      <a:pt x="2975165" y="1539553"/>
                      <a:pt x="2975165" y="1539553"/>
                      <a:pt x="2975165" y="1539553"/>
                    </a:cubicBezTo>
                    <a:cubicBezTo>
                      <a:pt x="2975165" y="1539553"/>
                      <a:pt x="2975165" y="1539553"/>
                      <a:pt x="2975165" y="1539553"/>
                    </a:cubicBezTo>
                    <a:cubicBezTo>
                      <a:pt x="2944675" y="1545667"/>
                      <a:pt x="2917904" y="1560457"/>
                      <a:pt x="2891299" y="1575495"/>
                    </a:cubicBezTo>
                    <a:cubicBezTo>
                      <a:pt x="2982684" y="1583675"/>
                      <a:pt x="3074234" y="1590451"/>
                      <a:pt x="3165371" y="1600366"/>
                    </a:cubicBezTo>
                    <a:cubicBezTo>
                      <a:pt x="3250889" y="1609703"/>
                      <a:pt x="3336986" y="1617800"/>
                      <a:pt x="3425396" y="1650933"/>
                    </a:cubicBezTo>
                    <a:cubicBezTo>
                      <a:pt x="3379704" y="1679440"/>
                      <a:pt x="3333516" y="1682744"/>
                      <a:pt x="3289310" y="1690016"/>
                    </a:cubicBezTo>
                    <a:cubicBezTo>
                      <a:pt x="3159174" y="1711581"/>
                      <a:pt x="3027632" y="1722075"/>
                      <a:pt x="2896091" y="1729842"/>
                    </a:cubicBezTo>
                    <a:cubicBezTo>
                      <a:pt x="2660110" y="1743888"/>
                      <a:pt x="2423880" y="1752894"/>
                      <a:pt x="2187321" y="1749011"/>
                    </a:cubicBezTo>
                    <a:cubicBezTo>
                      <a:pt x="2187321" y="1749011"/>
                      <a:pt x="2187321" y="1749011"/>
                      <a:pt x="2187321" y="1749011"/>
                    </a:cubicBezTo>
                    <a:cubicBezTo>
                      <a:pt x="2187321" y="1749011"/>
                      <a:pt x="2187238" y="1749011"/>
                      <a:pt x="2187238" y="1749011"/>
                    </a:cubicBezTo>
                    <a:cubicBezTo>
                      <a:pt x="2125599" y="1747937"/>
                      <a:pt x="1692553" y="1742318"/>
                      <a:pt x="1680572" y="1741905"/>
                    </a:cubicBezTo>
                    <a:cubicBezTo>
                      <a:pt x="1444839" y="1733643"/>
                      <a:pt x="1209271" y="1722736"/>
                      <a:pt x="976347" y="1682084"/>
                    </a:cubicBezTo>
                    <a:cubicBezTo>
                      <a:pt x="945775" y="1676713"/>
                      <a:pt x="914377" y="1672333"/>
                      <a:pt x="882566" y="1651595"/>
                    </a:cubicBezTo>
                    <a:cubicBezTo>
                      <a:pt x="984361" y="1610199"/>
                      <a:pt x="1089710" y="1611025"/>
                      <a:pt x="1191093" y="1592434"/>
                    </a:cubicBezTo>
                    <a:lnTo>
                      <a:pt x="1191093" y="1592434"/>
                    </a:lnTo>
                    <a:cubicBezTo>
                      <a:pt x="1165231" y="1578553"/>
                      <a:pt x="1139947" y="1563432"/>
                      <a:pt x="1110202" y="1559053"/>
                    </a:cubicBezTo>
                    <a:cubicBezTo>
                      <a:pt x="1045257" y="1570455"/>
                      <a:pt x="979569" y="1577891"/>
                      <a:pt x="916029" y="1596069"/>
                    </a:cubicBezTo>
                    <a:cubicBezTo>
                      <a:pt x="898926" y="1600944"/>
                      <a:pt x="882070" y="1607306"/>
                      <a:pt x="865792" y="1614330"/>
                    </a:cubicBezTo>
                    <a:cubicBezTo>
                      <a:pt x="848854" y="1621684"/>
                      <a:pt x="834477" y="1632177"/>
                      <a:pt x="834642" y="1653578"/>
                    </a:cubicBezTo>
                    <a:cubicBezTo>
                      <a:pt x="834807" y="1674978"/>
                      <a:pt x="849432" y="1685141"/>
                      <a:pt x="866371" y="1692577"/>
                    </a:cubicBezTo>
                    <a:cubicBezTo>
                      <a:pt x="930076" y="1720422"/>
                      <a:pt x="998160" y="1730420"/>
                      <a:pt x="1066162" y="1739922"/>
                    </a:cubicBezTo>
                    <a:cubicBezTo>
                      <a:pt x="1258268" y="1766776"/>
                      <a:pt x="1451614" y="1778096"/>
                      <a:pt x="1650496" y="1784706"/>
                    </a:cubicBezTo>
                    <a:cubicBezTo>
                      <a:pt x="1632980" y="1809659"/>
                      <a:pt x="1616537" y="1823540"/>
                      <a:pt x="1586874" y="1822466"/>
                    </a:cubicBezTo>
                    <a:cubicBezTo>
                      <a:pt x="1292724" y="1811972"/>
                      <a:pt x="998656" y="1801314"/>
                      <a:pt x="705332" y="1775534"/>
                    </a:cubicBezTo>
                    <a:cubicBezTo>
                      <a:pt x="527272" y="1759918"/>
                      <a:pt x="349459" y="1743558"/>
                      <a:pt x="174209" y="1707037"/>
                    </a:cubicBezTo>
                    <a:cubicBezTo>
                      <a:pt x="147355" y="1701418"/>
                      <a:pt x="120997" y="1693321"/>
                      <a:pt x="94970" y="1684645"/>
                    </a:cubicBezTo>
                    <a:cubicBezTo>
                      <a:pt x="76048" y="1678365"/>
                      <a:pt x="47625" y="1674317"/>
                      <a:pt x="47790" y="1652338"/>
                    </a:cubicBezTo>
                    <a:cubicBezTo>
                      <a:pt x="47873" y="1633912"/>
                      <a:pt x="75139" y="1628872"/>
                      <a:pt x="93235" y="1622427"/>
                    </a:cubicBezTo>
                    <a:cubicBezTo>
                      <a:pt x="163550" y="1597392"/>
                      <a:pt x="236839" y="1585989"/>
                      <a:pt x="310212" y="1574752"/>
                    </a:cubicBezTo>
                    <a:cubicBezTo>
                      <a:pt x="541483" y="1539470"/>
                      <a:pt x="774738" y="1525011"/>
                      <a:pt x="1007745" y="1507824"/>
                    </a:cubicBezTo>
                    <a:cubicBezTo>
                      <a:pt x="1007745" y="1507824"/>
                      <a:pt x="1007745" y="1507824"/>
                      <a:pt x="1007745" y="1507824"/>
                    </a:cubicBezTo>
                    <a:cubicBezTo>
                      <a:pt x="986262" y="1489729"/>
                      <a:pt x="959739" y="1480971"/>
                      <a:pt x="935281" y="1468411"/>
                    </a:cubicBezTo>
                    <a:cubicBezTo>
                      <a:pt x="927597" y="1470890"/>
                      <a:pt x="919913" y="1475352"/>
                      <a:pt x="912146" y="1475600"/>
                    </a:cubicBezTo>
                    <a:cubicBezTo>
                      <a:pt x="693268" y="1482292"/>
                      <a:pt x="476208" y="1506915"/>
                      <a:pt x="260553" y="1543436"/>
                    </a:cubicBezTo>
                    <a:cubicBezTo>
                      <a:pt x="182141" y="1556739"/>
                      <a:pt x="102819" y="1570455"/>
                      <a:pt x="32587" y="1611273"/>
                    </a:cubicBezTo>
                    <a:cubicBezTo>
                      <a:pt x="-11123" y="1636639"/>
                      <a:pt x="-10792" y="1670599"/>
                      <a:pt x="33165" y="1695634"/>
                    </a:cubicBezTo>
                    <a:cubicBezTo>
                      <a:pt x="58036" y="1709763"/>
                      <a:pt x="85220" y="1720918"/>
                      <a:pt x="112652" y="1729098"/>
                    </a:cubicBezTo>
                    <a:cubicBezTo>
                      <a:pt x="234278" y="1765288"/>
                      <a:pt x="359788" y="1782475"/>
                      <a:pt x="485380" y="1796687"/>
                    </a:cubicBezTo>
                    <a:cubicBezTo>
                      <a:pt x="787628" y="1830894"/>
                      <a:pt x="1091032" y="1849072"/>
                      <a:pt x="1395098" y="1857747"/>
                    </a:cubicBezTo>
                    <a:cubicBezTo>
                      <a:pt x="1449383" y="1859317"/>
                      <a:pt x="1503586" y="1862788"/>
                      <a:pt x="1557789" y="1865432"/>
                    </a:cubicBezTo>
                    <a:cubicBezTo>
                      <a:pt x="1551179" y="1882949"/>
                      <a:pt x="1539116" y="1891542"/>
                      <a:pt x="1528292" y="1901457"/>
                    </a:cubicBezTo>
                    <a:cubicBezTo>
                      <a:pt x="1412780" y="2007715"/>
                      <a:pt x="1300821" y="2117525"/>
                      <a:pt x="1199769" y="2237829"/>
                    </a:cubicBezTo>
                    <a:cubicBezTo>
                      <a:pt x="1102104" y="2354002"/>
                      <a:pt x="1010058" y="2474224"/>
                      <a:pt x="964531" y="2621960"/>
                    </a:cubicBezTo>
                    <a:cubicBezTo>
                      <a:pt x="914790" y="2783247"/>
                      <a:pt x="962300" y="2910575"/>
                      <a:pt x="1104005" y="3002786"/>
                    </a:cubicBezTo>
                    <a:cubicBezTo>
                      <a:pt x="1144492" y="3029061"/>
                      <a:pt x="1187623" y="3050379"/>
                      <a:pt x="1232406" y="3068143"/>
                    </a:cubicBezTo>
                    <a:cubicBezTo>
                      <a:pt x="1415672" y="3141020"/>
                      <a:pt x="1608274" y="3172005"/>
                      <a:pt x="1802860" y="3191092"/>
                    </a:cubicBezTo>
                    <a:cubicBezTo>
                      <a:pt x="2042972" y="3214640"/>
                      <a:pt x="2283581" y="3215301"/>
                      <a:pt x="2524520" y="3202494"/>
                    </a:cubicBezTo>
                    <a:cubicBezTo>
                      <a:pt x="2816191" y="3186960"/>
                      <a:pt x="3104888" y="3150356"/>
                      <a:pt x="3389536" y="3084834"/>
                    </a:cubicBezTo>
                    <a:cubicBezTo>
                      <a:pt x="3658403" y="3022947"/>
                      <a:pt x="3920494" y="2941477"/>
                      <a:pt x="4158211" y="2796302"/>
                    </a:cubicBezTo>
                    <a:cubicBezTo>
                      <a:pt x="4399646" y="2648814"/>
                      <a:pt x="4554653" y="2440925"/>
                      <a:pt x="4605385" y="2159086"/>
                    </a:cubicBezTo>
                    <a:cubicBezTo>
                      <a:pt x="4643394" y="1948223"/>
                      <a:pt x="4620341" y="1740335"/>
                      <a:pt x="4580515" y="1533025"/>
                    </a:cubicBezTo>
                    <a:cubicBezTo>
                      <a:pt x="4538458" y="1314396"/>
                      <a:pt x="4470787" y="1102211"/>
                      <a:pt x="4415262" y="887051"/>
                    </a:cubicBezTo>
                    <a:cubicBezTo>
                      <a:pt x="4374114" y="727417"/>
                      <a:pt x="4334288" y="567948"/>
                      <a:pt x="4353457" y="399803"/>
                    </a:cubicBezTo>
                    <a:cubicBezTo>
                      <a:pt x="4373453" y="224883"/>
                      <a:pt x="4478223" y="93258"/>
                      <a:pt x="4642816" y="54424"/>
                    </a:cubicBezTo>
                    <a:cubicBezTo>
                      <a:pt x="4803689" y="16416"/>
                      <a:pt x="4982410" y="66983"/>
                      <a:pt x="5034630" y="282804"/>
                    </a:cubicBezTo>
                    <a:cubicBezTo>
                      <a:pt x="5056774" y="374271"/>
                      <a:pt x="5066607" y="466565"/>
                      <a:pt x="5065119" y="560346"/>
                    </a:cubicBezTo>
                    <a:cubicBezTo>
                      <a:pt x="5079827" y="572079"/>
                      <a:pt x="5094039" y="572740"/>
                      <a:pt x="5107837" y="558776"/>
                    </a:cubicBezTo>
                    <a:cubicBezTo>
                      <a:pt x="5108746" y="481686"/>
                      <a:pt x="5103789" y="405008"/>
                      <a:pt x="5089246" y="329157"/>
                    </a:cubicBezTo>
                    <a:close/>
                  </a:path>
                </a:pathLst>
              </a:custGeom>
              <a:solidFill>
                <a:srgbClr val="3B434C"/>
              </a:solidFill>
              <a:ln w="82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4" name="자유형: 도형 43">
                <a:extLst>
                  <a:ext uri="{FF2B5EF4-FFF2-40B4-BE49-F238E27FC236}">
                    <a16:creationId xmlns:a16="http://schemas.microsoft.com/office/drawing/2014/main" id="{967E2317-D9DA-4D43-B1CF-391D0AF2C928}"/>
                  </a:ext>
                </a:extLst>
              </p:cNvPr>
              <p:cNvSpPr/>
              <p:nvPr/>
            </p:nvSpPr>
            <p:spPr>
              <a:xfrm>
                <a:off x="8408550" y="4705724"/>
                <a:ext cx="39664" cy="273718"/>
              </a:xfrm>
              <a:custGeom>
                <a:avLst/>
                <a:gdLst>
                  <a:gd name="connsiteX0" fmla="*/ 39661 w 39664"/>
                  <a:gd name="connsiteY0" fmla="*/ 248726 h 273718"/>
                  <a:gd name="connsiteX1" fmla="*/ 20987 w 39664"/>
                  <a:gd name="connsiteY1" fmla="*/ 273679 h 273718"/>
                  <a:gd name="connsiteX2" fmla="*/ 0 w 39664"/>
                  <a:gd name="connsiteY2" fmla="*/ 247404 h 273718"/>
                  <a:gd name="connsiteX3" fmla="*/ 83 w 39664"/>
                  <a:gd name="connsiteY3" fmla="*/ 24973 h 273718"/>
                  <a:gd name="connsiteX4" fmla="*/ 18178 w 39664"/>
                  <a:gd name="connsiteY4" fmla="*/ 21 h 273718"/>
                  <a:gd name="connsiteX5" fmla="*/ 39661 w 39664"/>
                  <a:gd name="connsiteY5" fmla="*/ 26296 h 273718"/>
                  <a:gd name="connsiteX6" fmla="*/ 39661 w 39664"/>
                  <a:gd name="connsiteY6" fmla="*/ 248726 h 273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664" h="273718">
                    <a:moveTo>
                      <a:pt x="39661" y="248726"/>
                    </a:moveTo>
                    <a:cubicBezTo>
                      <a:pt x="39661" y="261781"/>
                      <a:pt x="39413" y="272853"/>
                      <a:pt x="20987" y="273679"/>
                    </a:cubicBezTo>
                    <a:cubicBezTo>
                      <a:pt x="83" y="274506"/>
                      <a:pt x="0" y="262277"/>
                      <a:pt x="0" y="247404"/>
                    </a:cubicBezTo>
                    <a:cubicBezTo>
                      <a:pt x="248" y="173288"/>
                      <a:pt x="165" y="99090"/>
                      <a:pt x="83" y="24973"/>
                    </a:cubicBezTo>
                    <a:cubicBezTo>
                      <a:pt x="83" y="12249"/>
                      <a:pt x="-826" y="516"/>
                      <a:pt x="18178" y="21"/>
                    </a:cubicBezTo>
                    <a:cubicBezTo>
                      <a:pt x="38752" y="-558"/>
                      <a:pt x="39743" y="11175"/>
                      <a:pt x="39661" y="26296"/>
                    </a:cubicBezTo>
                    <a:cubicBezTo>
                      <a:pt x="39413" y="63312"/>
                      <a:pt x="39578" y="211627"/>
                      <a:pt x="39661" y="248726"/>
                    </a:cubicBezTo>
                    <a:close/>
                  </a:path>
                </a:pathLst>
              </a:custGeom>
              <a:solidFill>
                <a:srgbClr val="7A8892"/>
              </a:solidFill>
              <a:ln w="82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C64396FC-4D77-4BF5-9A04-0F9D483D9352}"/>
                </a:ext>
              </a:extLst>
            </p:cNvPr>
            <p:cNvGrpSpPr/>
            <p:nvPr/>
          </p:nvGrpSpPr>
          <p:grpSpPr>
            <a:xfrm>
              <a:off x="947290" y="1445623"/>
              <a:ext cx="2871231" cy="3280643"/>
              <a:chOff x="3094353" y="18"/>
              <a:chExt cx="6003933" cy="6860042"/>
            </a:xfrm>
          </p:grpSpPr>
          <p:sp>
            <p:nvSpPr>
              <p:cNvPr id="6" name="자유형: 도형 5">
                <a:extLst>
                  <a:ext uri="{FF2B5EF4-FFF2-40B4-BE49-F238E27FC236}">
                    <a16:creationId xmlns:a16="http://schemas.microsoft.com/office/drawing/2014/main" id="{28E9A53A-8AD9-4001-AF2E-D2180DA6EDB1}"/>
                  </a:ext>
                </a:extLst>
              </p:cNvPr>
              <p:cNvSpPr/>
              <p:nvPr/>
            </p:nvSpPr>
            <p:spPr>
              <a:xfrm>
                <a:off x="4097438" y="18"/>
                <a:ext cx="2078469" cy="1417775"/>
              </a:xfrm>
              <a:custGeom>
                <a:avLst/>
                <a:gdLst>
                  <a:gd name="connsiteX0" fmla="*/ 719623 w 2078469"/>
                  <a:gd name="connsiteY0" fmla="*/ 58929 h 1417775"/>
                  <a:gd name="connsiteX1" fmla="*/ 58921 w 2078469"/>
                  <a:gd name="connsiteY1" fmla="*/ 1417776 h 1417775"/>
                  <a:gd name="connsiteX2" fmla="*/ 155110 w 2078469"/>
                  <a:gd name="connsiteY2" fmla="*/ 1384537 h 1417775"/>
                  <a:gd name="connsiteX3" fmla="*/ 752861 w 2078469"/>
                  <a:gd name="connsiteY3" fmla="*/ 155117 h 1417775"/>
                  <a:gd name="connsiteX4" fmla="*/ 1982282 w 2078469"/>
                  <a:gd name="connsiteY4" fmla="*/ 752801 h 1417775"/>
                  <a:gd name="connsiteX5" fmla="*/ 2078470 w 2078469"/>
                  <a:gd name="connsiteY5" fmla="*/ 719562 h 1417775"/>
                  <a:gd name="connsiteX6" fmla="*/ 719623 w 2078469"/>
                  <a:gd name="connsiteY6" fmla="*/ 58929 h 1417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78469" h="1417775">
                    <a:moveTo>
                      <a:pt x="719623" y="58929"/>
                    </a:moveTo>
                    <a:cubicBezTo>
                      <a:pt x="161961" y="251712"/>
                      <a:pt x="-133863" y="860046"/>
                      <a:pt x="58921" y="1417776"/>
                    </a:cubicBezTo>
                    <a:lnTo>
                      <a:pt x="155110" y="1384537"/>
                    </a:lnTo>
                    <a:cubicBezTo>
                      <a:pt x="-19291" y="879989"/>
                      <a:pt x="248313" y="329586"/>
                      <a:pt x="752861" y="155117"/>
                    </a:cubicBezTo>
                    <a:cubicBezTo>
                      <a:pt x="1257409" y="-19352"/>
                      <a:pt x="1807813" y="248253"/>
                      <a:pt x="1982282" y="752801"/>
                    </a:cubicBezTo>
                    <a:lnTo>
                      <a:pt x="2078470" y="719562"/>
                    </a:lnTo>
                    <a:cubicBezTo>
                      <a:pt x="1885619" y="161900"/>
                      <a:pt x="1277285" y="-133855"/>
                      <a:pt x="719623" y="58929"/>
                    </a:cubicBezTo>
                    <a:close/>
                  </a:path>
                </a:pathLst>
              </a:custGeom>
              <a:solidFill>
                <a:srgbClr val="F96D65"/>
              </a:solidFill>
              <a:ln w="67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" name="자유형: 도형 6">
                <a:extLst>
                  <a:ext uri="{FF2B5EF4-FFF2-40B4-BE49-F238E27FC236}">
                    <a16:creationId xmlns:a16="http://schemas.microsoft.com/office/drawing/2014/main" id="{42B46E32-A847-4169-AA79-47244F6CF4F2}"/>
                  </a:ext>
                </a:extLst>
              </p:cNvPr>
              <p:cNvSpPr/>
              <p:nvPr/>
            </p:nvSpPr>
            <p:spPr>
              <a:xfrm>
                <a:off x="4199217" y="101764"/>
                <a:ext cx="1880501" cy="1282723"/>
              </a:xfrm>
              <a:custGeom>
                <a:avLst/>
                <a:gdLst>
                  <a:gd name="connsiteX0" fmla="*/ 684320 w 1880501"/>
                  <a:gd name="connsiteY0" fmla="*/ 149492 h 1282723"/>
                  <a:gd name="connsiteX1" fmla="*/ 1784314 w 1880501"/>
                  <a:gd name="connsiteY1" fmla="*/ 684294 h 1282723"/>
                  <a:gd name="connsiteX2" fmla="*/ 1880502 w 1880501"/>
                  <a:gd name="connsiteY2" fmla="*/ 651055 h 1282723"/>
                  <a:gd name="connsiteX3" fmla="*/ 651081 w 1880501"/>
                  <a:gd name="connsiteY3" fmla="*/ 53303 h 1282723"/>
                  <a:gd name="connsiteX4" fmla="*/ 53330 w 1880501"/>
                  <a:gd name="connsiteY4" fmla="*/ 1282724 h 1282723"/>
                  <a:gd name="connsiteX5" fmla="*/ 149518 w 1880501"/>
                  <a:gd name="connsiteY5" fmla="*/ 1249485 h 1282723"/>
                  <a:gd name="connsiteX6" fmla="*/ 684320 w 1880501"/>
                  <a:gd name="connsiteY6" fmla="*/ 149492 h 1282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0501" h="1282723">
                    <a:moveTo>
                      <a:pt x="684320" y="149492"/>
                    </a:moveTo>
                    <a:cubicBezTo>
                      <a:pt x="1135754" y="-6594"/>
                      <a:pt x="1628228" y="232860"/>
                      <a:pt x="1784314" y="684294"/>
                    </a:cubicBezTo>
                    <a:lnTo>
                      <a:pt x="1880502" y="651055"/>
                    </a:lnTo>
                    <a:cubicBezTo>
                      <a:pt x="1706033" y="146507"/>
                      <a:pt x="1155630" y="-121097"/>
                      <a:pt x="651081" y="53303"/>
                    </a:cubicBezTo>
                    <a:cubicBezTo>
                      <a:pt x="146533" y="227704"/>
                      <a:pt x="-121139" y="778176"/>
                      <a:pt x="53330" y="1282724"/>
                    </a:cubicBezTo>
                    <a:lnTo>
                      <a:pt x="149518" y="1249485"/>
                    </a:lnTo>
                    <a:cubicBezTo>
                      <a:pt x="-6567" y="798051"/>
                      <a:pt x="232886" y="305577"/>
                      <a:pt x="684320" y="149492"/>
                    </a:cubicBezTo>
                    <a:close/>
                  </a:path>
                </a:pathLst>
              </a:custGeom>
              <a:solidFill>
                <a:srgbClr val="FAB942"/>
              </a:solidFill>
              <a:ln w="67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" name="자유형: 도형 7">
                <a:extLst>
                  <a:ext uri="{FF2B5EF4-FFF2-40B4-BE49-F238E27FC236}">
                    <a16:creationId xmlns:a16="http://schemas.microsoft.com/office/drawing/2014/main" id="{37C1D23D-E7D5-4E94-A816-8BDEAFE0E54F}"/>
                  </a:ext>
                </a:extLst>
              </p:cNvPr>
              <p:cNvSpPr/>
              <p:nvPr/>
            </p:nvSpPr>
            <p:spPr>
              <a:xfrm>
                <a:off x="4301024" y="203545"/>
                <a:ext cx="1682575" cy="1147704"/>
              </a:xfrm>
              <a:custGeom>
                <a:avLst/>
                <a:gdLst>
                  <a:gd name="connsiteX0" fmla="*/ 582514 w 1682575"/>
                  <a:gd name="connsiteY0" fmla="*/ 47711 h 1147704"/>
                  <a:gd name="connsiteX1" fmla="*/ 47712 w 1682575"/>
                  <a:gd name="connsiteY1" fmla="*/ 1147705 h 1147704"/>
                  <a:gd name="connsiteX2" fmla="*/ 143900 w 1682575"/>
                  <a:gd name="connsiteY2" fmla="*/ 1114466 h 1147704"/>
                  <a:gd name="connsiteX3" fmla="*/ 615820 w 1682575"/>
                  <a:gd name="connsiteY3" fmla="*/ 143900 h 1147704"/>
                  <a:gd name="connsiteX4" fmla="*/ 1586387 w 1682575"/>
                  <a:gd name="connsiteY4" fmla="*/ 615820 h 1147704"/>
                  <a:gd name="connsiteX5" fmla="*/ 1682575 w 1682575"/>
                  <a:gd name="connsiteY5" fmla="*/ 582581 h 1147704"/>
                  <a:gd name="connsiteX6" fmla="*/ 582514 w 1682575"/>
                  <a:gd name="connsiteY6" fmla="*/ 47711 h 114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2575" h="1147704">
                    <a:moveTo>
                      <a:pt x="582514" y="47711"/>
                    </a:moveTo>
                    <a:cubicBezTo>
                      <a:pt x="131080" y="203797"/>
                      <a:pt x="-108374" y="696271"/>
                      <a:pt x="47712" y="1147705"/>
                    </a:cubicBezTo>
                    <a:lnTo>
                      <a:pt x="143900" y="1114466"/>
                    </a:lnTo>
                    <a:cubicBezTo>
                      <a:pt x="6198" y="716146"/>
                      <a:pt x="217500" y="281602"/>
                      <a:pt x="615820" y="143900"/>
                    </a:cubicBezTo>
                    <a:cubicBezTo>
                      <a:pt x="1014141" y="6197"/>
                      <a:pt x="1448684" y="217499"/>
                      <a:pt x="1586387" y="615820"/>
                    </a:cubicBezTo>
                    <a:lnTo>
                      <a:pt x="1682575" y="582581"/>
                    </a:lnTo>
                    <a:cubicBezTo>
                      <a:pt x="1526422" y="131079"/>
                      <a:pt x="1033948" y="-108374"/>
                      <a:pt x="582514" y="47711"/>
                    </a:cubicBezTo>
                    <a:close/>
                  </a:path>
                </a:pathLst>
              </a:custGeom>
              <a:solidFill>
                <a:srgbClr val="FBE841"/>
              </a:solidFill>
              <a:ln w="67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" name="자유형: 도형 8">
                <a:extLst>
                  <a:ext uri="{FF2B5EF4-FFF2-40B4-BE49-F238E27FC236}">
                    <a16:creationId xmlns:a16="http://schemas.microsoft.com/office/drawing/2014/main" id="{964980BF-9263-4B37-8B43-3B8ADCA9EA4A}"/>
                  </a:ext>
                </a:extLst>
              </p:cNvPr>
              <p:cNvSpPr/>
              <p:nvPr/>
            </p:nvSpPr>
            <p:spPr>
              <a:xfrm>
                <a:off x="4402770" y="305290"/>
                <a:ext cx="1484573" cy="1012653"/>
              </a:xfrm>
              <a:custGeom>
                <a:avLst/>
                <a:gdLst>
                  <a:gd name="connsiteX0" fmla="*/ 547245 w 1484573"/>
                  <a:gd name="connsiteY0" fmla="*/ 138275 h 1012653"/>
                  <a:gd name="connsiteX1" fmla="*/ 1388385 w 1484573"/>
                  <a:gd name="connsiteY1" fmla="*/ 547245 h 1012653"/>
                  <a:gd name="connsiteX2" fmla="*/ 1484573 w 1484573"/>
                  <a:gd name="connsiteY2" fmla="*/ 514007 h 1012653"/>
                  <a:gd name="connsiteX3" fmla="*/ 514007 w 1484573"/>
                  <a:gd name="connsiteY3" fmla="*/ 42087 h 1012653"/>
                  <a:gd name="connsiteX4" fmla="*/ 42087 w 1484573"/>
                  <a:gd name="connsiteY4" fmla="*/ 1012653 h 1012653"/>
                  <a:gd name="connsiteX5" fmla="*/ 138275 w 1484573"/>
                  <a:gd name="connsiteY5" fmla="*/ 979415 h 1012653"/>
                  <a:gd name="connsiteX6" fmla="*/ 547245 w 1484573"/>
                  <a:gd name="connsiteY6" fmla="*/ 138275 h 1012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84573" h="1012653">
                    <a:moveTo>
                      <a:pt x="547245" y="138275"/>
                    </a:moveTo>
                    <a:cubicBezTo>
                      <a:pt x="892452" y="18955"/>
                      <a:pt x="1269065" y="202039"/>
                      <a:pt x="1388385" y="547245"/>
                    </a:cubicBezTo>
                    <a:lnTo>
                      <a:pt x="1484573" y="514007"/>
                    </a:lnTo>
                    <a:cubicBezTo>
                      <a:pt x="1346870" y="115686"/>
                      <a:pt x="912327" y="-95616"/>
                      <a:pt x="514007" y="42087"/>
                    </a:cubicBezTo>
                    <a:cubicBezTo>
                      <a:pt x="115686" y="179789"/>
                      <a:pt x="-95616" y="614333"/>
                      <a:pt x="42087" y="1012653"/>
                    </a:cubicBezTo>
                    <a:lnTo>
                      <a:pt x="138275" y="979415"/>
                    </a:lnTo>
                    <a:cubicBezTo>
                      <a:pt x="18887" y="634276"/>
                      <a:pt x="202039" y="257663"/>
                      <a:pt x="547245" y="138275"/>
                    </a:cubicBezTo>
                    <a:close/>
                  </a:path>
                </a:pathLst>
              </a:custGeom>
              <a:solidFill>
                <a:srgbClr val="84E44D"/>
              </a:solidFill>
              <a:ln w="67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" name="자유형: 도형 9">
                <a:extLst>
                  <a:ext uri="{FF2B5EF4-FFF2-40B4-BE49-F238E27FC236}">
                    <a16:creationId xmlns:a16="http://schemas.microsoft.com/office/drawing/2014/main" id="{349F5864-7F95-401F-AC57-BED73EF31994}"/>
                  </a:ext>
                </a:extLst>
              </p:cNvPr>
              <p:cNvSpPr/>
              <p:nvPr/>
            </p:nvSpPr>
            <p:spPr>
              <a:xfrm>
                <a:off x="4504549" y="407096"/>
                <a:ext cx="1286740" cy="877608"/>
              </a:xfrm>
              <a:custGeom>
                <a:avLst/>
                <a:gdLst>
                  <a:gd name="connsiteX0" fmla="*/ 445465 w 1286740"/>
                  <a:gd name="connsiteY0" fmla="*/ 36469 h 877608"/>
                  <a:gd name="connsiteX1" fmla="*/ 36495 w 1286740"/>
                  <a:gd name="connsiteY1" fmla="*/ 877608 h 877608"/>
                  <a:gd name="connsiteX2" fmla="*/ 132684 w 1286740"/>
                  <a:gd name="connsiteY2" fmla="*/ 844370 h 877608"/>
                  <a:gd name="connsiteX3" fmla="*/ 478772 w 1286740"/>
                  <a:gd name="connsiteY3" fmla="*/ 132589 h 877608"/>
                  <a:gd name="connsiteX4" fmla="*/ 1190552 w 1286740"/>
                  <a:gd name="connsiteY4" fmla="*/ 478678 h 877608"/>
                  <a:gd name="connsiteX5" fmla="*/ 1286741 w 1286740"/>
                  <a:gd name="connsiteY5" fmla="*/ 445439 h 877608"/>
                  <a:gd name="connsiteX6" fmla="*/ 445465 w 1286740"/>
                  <a:gd name="connsiteY6" fmla="*/ 36469 h 877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86740" h="877608">
                    <a:moveTo>
                      <a:pt x="445465" y="36469"/>
                    </a:moveTo>
                    <a:cubicBezTo>
                      <a:pt x="100259" y="155789"/>
                      <a:pt x="-82892" y="532402"/>
                      <a:pt x="36495" y="877608"/>
                    </a:cubicBezTo>
                    <a:lnTo>
                      <a:pt x="132684" y="844370"/>
                    </a:lnTo>
                    <a:cubicBezTo>
                      <a:pt x="31679" y="552277"/>
                      <a:pt x="186612" y="233594"/>
                      <a:pt x="478772" y="132589"/>
                    </a:cubicBezTo>
                    <a:cubicBezTo>
                      <a:pt x="770932" y="31585"/>
                      <a:pt x="1089548" y="186517"/>
                      <a:pt x="1190552" y="478678"/>
                    </a:cubicBezTo>
                    <a:lnTo>
                      <a:pt x="1286741" y="445439"/>
                    </a:lnTo>
                    <a:cubicBezTo>
                      <a:pt x="1167285" y="100233"/>
                      <a:pt x="790672" y="-82851"/>
                      <a:pt x="445465" y="36469"/>
                    </a:cubicBezTo>
                    <a:close/>
                  </a:path>
                </a:pathLst>
              </a:custGeom>
              <a:solidFill>
                <a:srgbClr val="5CD9FA"/>
              </a:solidFill>
              <a:ln w="67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" name="자유형: 도형 10">
                <a:extLst>
                  <a:ext uri="{FF2B5EF4-FFF2-40B4-BE49-F238E27FC236}">
                    <a16:creationId xmlns:a16="http://schemas.microsoft.com/office/drawing/2014/main" id="{EE58F2BD-AD13-4D43-BBCE-0DDB000AE63C}"/>
                  </a:ext>
                </a:extLst>
              </p:cNvPr>
              <p:cNvSpPr/>
              <p:nvPr/>
            </p:nvSpPr>
            <p:spPr>
              <a:xfrm>
                <a:off x="4606315" y="508910"/>
                <a:ext cx="1088719" cy="742623"/>
              </a:xfrm>
              <a:custGeom>
                <a:avLst/>
                <a:gdLst>
                  <a:gd name="connsiteX0" fmla="*/ 410177 w 1088719"/>
                  <a:gd name="connsiteY0" fmla="*/ 127032 h 742623"/>
                  <a:gd name="connsiteX1" fmla="*/ 992531 w 1088719"/>
                  <a:gd name="connsiteY1" fmla="*/ 410170 h 742623"/>
                  <a:gd name="connsiteX2" fmla="*/ 1088719 w 1088719"/>
                  <a:gd name="connsiteY2" fmla="*/ 376932 h 742623"/>
                  <a:gd name="connsiteX3" fmla="*/ 376939 w 1088719"/>
                  <a:gd name="connsiteY3" fmla="*/ 30843 h 742623"/>
                  <a:gd name="connsiteX4" fmla="*/ 30850 w 1088719"/>
                  <a:gd name="connsiteY4" fmla="*/ 742624 h 742623"/>
                  <a:gd name="connsiteX5" fmla="*/ 127039 w 1088719"/>
                  <a:gd name="connsiteY5" fmla="*/ 709385 h 742623"/>
                  <a:gd name="connsiteX6" fmla="*/ 410177 w 1088719"/>
                  <a:gd name="connsiteY6" fmla="*/ 127032 h 742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88719" h="742623">
                    <a:moveTo>
                      <a:pt x="410177" y="127032"/>
                    </a:moveTo>
                    <a:cubicBezTo>
                      <a:pt x="649156" y="44410"/>
                      <a:pt x="909909" y="171192"/>
                      <a:pt x="992531" y="410170"/>
                    </a:cubicBezTo>
                    <a:lnTo>
                      <a:pt x="1088719" y="376932"/>
                    </a:lnTo>
                    <a:cubicBezTo>
                      <a:pt x="987714" y="84839"/>
                      <a:pt x="669099" y="-70093"/>
                      <a:pt x="376939" y="30843"/>
                    </a:cubicBezTo>
                    <a:cubicBezTo>
                      <a:pt x="84778" y="131780"/>
                      <a:pt x="-70086" y="450463"/>
                      <a:pt x="30850" y="742624"/>
                    </a:cubicBezTo>
                    <a:lnTo>
                      <a:pt x="127039" y="709385"/>
                    </a:lnTo>
                    <a:cubicBezTo>
                      <a:pt x="44417" y="470339"/>
                      <a:pt x="171199" y="209653"/>
                      <a:pt x="410177" y="127032"/>
                    </a:cubicBezTo>
                    <a:close/>
                  </a:path>
                </a:pathLst>
              </a:custGeom>
              <a:solidFill>
                <a:srgbClr val="2775FB"/>
              </a:solidFill>
              <a:ln w="67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" name="자유형: 도형 11">
                <a:extLst>
                  <a:ext uri="{FF2B5EF4-FFF2-40B4-BE49-F238E27FC236}">
                    <a16:creationId xmlns:a16="http://schemas.microsoft.com/office/drawing/2014/main" id="{88ACFB8E-618C-4515-B9A2-A1168BE45202}"/>
                  </a:ext>
                </a:extLst>
              </p:cNvPr>
              <p:cNvSpPr/>
              <p:nvPr/>
            </p:nvSpPr>
            <p:spPr>
              <a:xfrm>
                <a:off x="4708101" y="610690"/>
                <a:ext cx="890811" cy="607604"/>
              </a:xfrm>
              <a:custGeom>
                <a:avLst/>
                <a:gdLst>
                  <a:gd name="connsiteX0" fmla="*/ 308390 w 890811"/>
                  <a:gd name="connsiteY0" fmla="*/ 25252 h 607604"/>
                  <a:gd name="connsiteX1" fmla="*/ 25252 w 890811"/>
                  <a:gd name="connsiteY1" fmla="*/ 607605 h 607604"/>
                  <a:gd name="connsiteX2" fmla="*/ 121441 w 890811"/>
                  <a:gd name="connsiteY2" fmla="*/ 574366 h 607604"/>
                  <a:gd name="connsiteX3" fmla="*/ 341697 w 890811"/>
                  <a:gd name="connsiteY3" fmla="*/ 121440 h 607604"/>
                  <a:gd name="connsiteX4" fmla="*/ 794624 w 890811"/>
                  <a:gd name="connsiteY4" fmla="*/ 341696 h 607604"/>
                  <a:gd name="connsiteX5" fmla="*/ 890812 w 890811"/>
                  <a:gd name="connsiteY5" fmla="*/ 308458 h 607604"/>
                  <a:gd name="connsiteX6" fmla="*/ 308390 w 890811"/>
                  <a:gd name="connsiteY6" fmla="*/ 25252 h 607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90811" h="607604">
                    <a:moveTo>
                      <a:pt x="308390" y="25252"/>
                    </a:moveTo>
                    <a:cubicBezTo>
                      <a:pt x="69412" y="107873"/>
                      <a:pt x="-57369" y="368626"/>
                      <a:pt x="25252" y="607605"/>
                    </a:cubicBezTo>
                    <a:lnTo>
                      <a:pt x="121441" y="574366"/>
                    </a:lnTo>
                    <a:cubicBezTo>
                      <a:pt x="57202" y="388502"/>
                      <a:pt x="155764" y="185679"/>
                      <a:pt x="341697" y="121440"/>
                    </a:cubicBezTo>
                    <a:cubicBezTo>
                      <a:pt x="527629" y="57201"/>
                      <a:pt x="730385" y="155764"/>
                      <a:pt x="794624" y="341696"/>
                    </a:cubicBezTo>
                    <a:lnTo>
                      <a:pt x="890812" y="308458"/>
                    </a:lnTo>
                    <a:cubicBezTo>
                      <a:pt x="808122" y="69411"/>
                      <a:pt x="547437" y="-57370"/>
                      <a:pt x="308390" y="25252"/>
                    </a:cubicBezTo>
                    <a:close/>
                  </a:path>
                </a:pathLst>
              </a:custGeom>
              <a:solidFill>
                <a:srgbClr val="956FFB"/>
              </a:solidFill>
              <a:ln w="67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" name="자유형: 도형 12">
                <a:extLst>
                  <a:ext uri="{FF2B5EF4-FFF2-40B4-BE49-F238E27FC236}">
                    <a16:creationId xmlns:a16="http://schemas.microsoft.com/office/drawing/2014/main" id="{411E8F8E-9B40-4939-B895-40A28C8C4093}"/>
                  </a:ext>
                </a:extLst>
              </p:cNvPr>
              <p:cNvSpPr/>
              <p:nvPr/>
            </p:nvSpPr>
            <p:spPr>
              <a:xfrm>
                <a:off x="5517224" y="404933"/>
                <a:ext cx="1349824" cy="570765"/>
              </a:xfrm>
              <a:custGeom>
                <a:avLst/>
                <a:gdLst>
                  <a:gd name="connsiteX0" fmla="*/ 1288589 w 1349824"/>
                  <a:gd name="connsiteY0" fmla="*/ 570584 h 570765"/>
                  <a:gd name="connsiteX1" fmla="*/ 970991 w 1349824"/>
                  <a:gd name="connsiteY1" fmla="*/ 506414 h 570765"/>
                  <a:gd name="connsiteX2" fmla="*/ 252563 w 1349824"/>
                  <a:gd name="connsiteY2" fmla="*/ 486063 h 570765"/>
                  <a:gd name="connsiteX3" fmla="*/ 8022 w 1349824"/>
                  <a:gd name="connsiteY3" fmla="*/ 514621 h 570765"/>
                  <a:gd name="connsiteX4" fmla="*/ 14059 w 1349824"/>
                  <a:gd name="connsiteY4" fmla="*/ 449772 h 570765"/>
                  <a:gd name="connsiteX5" fmla="*/ 40854 w 1349824"/>
                  <a:gd name="connsiteY5" fmla="*/ 408326 h 570765"/>
                  <a:gd name="connsiteX6" fmla="*/ 148845 w 1349824"/>
                  <a:gd name="connsiteY6" fmla="*/ 349582 h 570765"/>
                  <a:gd name="connsiteX7" fmla="*/ 229296 w 1349824"/>
                  <a:gd name="connsiteY7" fmla="*/ 294501 h 570765"/>
                  <a:gd name="connsiteX8" fmla="*/ 304863 w 1349824"/>
                  <a:gd name="connsiteY8" fmla="*/ 236435 h 570765"/>
                  <a:gd name="connsiteX9" fmla="*/ 391555 w 1349824"/>
                  <a:gd name="connsiteY9" fmla="*/ 236842 h 570765"/>
                  <a:gd name="connsiteX10" fmla="*/ 425946 w 1349824"/>
                  <a:gd name="connsiteY10" fmla="*/ 232365 h 570765"/>
                  <a:gd name="connsiteX11" fmla="*/ 503277 w 1349824"/>
                  <a:gd name="connsiteY11" fmla="*/ 184881 h 570765"/>
                  <a:gd name="connsiteX12" fmla="*/ 643490 w 1349824"/>
                  <a:gd name="connsiteY12" fmla="*/ 162360 h 570765"/>
                  <a:gd name="connsiteX13" fmla="*/ 676321 w 1349824"/>
                  <a:gd name="connsiteY13" fmla="*/ 139636 h 570765"/>
                  <a:gd name="connsiteX14" fmla="*/ 880501 w 1349824"/>
                  <a:gd name="connsiteY14" fmla="*/ 2747 h 570765"/>
                  <a:gd name="connsiteX15" fmla="*/ 1004569 w 1349824"/>
                  <a:gd name="connsiteY15" fmla="*/ 102395 h 570765"/>
                  <a:gd name="connsiteX16" fmla="*/ 1100215 w 1349824"/>
                  <a:gd name="connsiteY16" fmla="*/ 164056 h 570765"/>
                  <a:gd name="connsiteX17" fmla="*/ 1186364 w 1349824"/>
                  <a:gd name="connsiteY17" fmla="*/ 174977 h 570765"/>
                  <a:gd name="connsiteX18" fmla="*/ 1294084 w 1349824"/>
                  <a:gd name="connsiteY18" fmla="*/ 350667 h 570765"/>
                  <a:gd name="connsiteX19" fmla="*/ 1315384 w 1349824"/>
                  <a:gd name="connsiteY19" fmla="*/ 401271 h 570765"/>
                  <a:gd name="connsiteX20" fmla="*/ 1333224 w 1349824"/>
                  <a:gd name="connsiteY20" fmla="*/ 546639 h 570765"/>
                  <a:gd name="connsiteX21" fmla="*/ 1288589 w 1349824"/>
                  <a:gd name="connsiteY21" fmla="*/ 570584 h 570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349824" h="570765">
                    <a:moveTo>
                      <a:pt x="1288589" y="570584"/>
                    </a:moveTo>
                    <a:cubicBezTo>
                      <a:pt x="1183718" y="544265"/>
                      <a:pt x="1077965" y="522354"/>
                      <a:pt x="970991" y="506414"/>
                    </a:cubicBezTo>
                    <a:cubicBezTo>
                      <a:pt x="732352" y="470801"/>
                      <a:pt x="492966" y="465781"/>
                      <a:pt x="252563" y="486063"/>
                    </a:cubicBezTo>
                    <a:cubicBezTo>
                      <a:pt x="170620" y="492982"/>
                      <a:pt x="90101" y="510348"/>
                      <a:pt x="8022" y="514621"/>
                    </a:cubicBezTo>
                    <a:cubicBezTo>
                      <a:pt x="-9615" y="491219"/>
                      <a:pt x="6191" y="470597"/>
                      <a:pt x="14059" y="449772"/>
                    </a:cubicBezTo>
                    <a:cubicBezTo>
                      <a:pt x="19893" y="434306"/>
                      <a:pt x="28983" y="420265"/>
                      <a:pt x="40854" y="408326"/>
                    </a:cubicBezTo>
                    <a:cubicBezTo>
                      <a:pt x="70633" y="377326"/>
                      <a:pt x="104346" y="353448"/>
                      <a:pt x="148845" y="349582"/>
                    </a:cubicBezTo>
                    <a:cubicBezTo>
                      <a:pt x="193141" y="356840"/>
                      <a:pt x="215526" y="332013"/>
                      <a:pt x="229296" y="294501"/>
                    </a:cubicBezTo>
                    <a:cubicBezTo>
                      <a:pt x="249171" y="268249"/>
                      <a:pt x="272845" y="246949"/>
                      <a:pt x="304863" y="236435"/>
                    </a:cubicBezTo>
                    <a:cubicBezTo>
                      <a:pt x="333760" y="230262"/>
                      <a:pt x="362590" y="232365"/>
                      <a:pt x="391555" y="236842"/>
                    </a:cubicBezTo>
                    <a:cubicBezTo>
                      <a:pt x="403154" y="238673"/>
                      <a:pt x="415907" y="244371"/>
                      <a:pt x="425946" y="232365"/>
                    </a:cubicBezTo>
                    <a:cubicBezTo>
                      <a:pt x="448671" y="211608"/>
                      <a:pt x="465019" y="180336"/>
                      <a:pt x="503277" y="184881"/>
                    </a:cubicBezTo>
                    <a:cubicBezTo>
                      <a:pt x="547912" y="164260"/>
                      <a:pt x="593632" y="150150"/>
                      <a:pt x="643490" y="162360"/>
                    </a:cubicBezTo>
                    <a:cubicBezTo>
                      <a:pt x="663433" y="167244"/>
                      <a:pt x="672997" y="158765"/>
                      <a:pt x="676321" y="139636"/>
                    </a:cubicBezTo>
                    <a:cubicBezTo>
                      <a:pt x="693754" y="37682"/>
                      <a:pt x="790825" y="-12719"/>
                      <a:pt x="880501" y="2747"/>
                    </a:cubicBezTo>
                    <a:cubicBezTo>
                      <a:pt x="937888" y="12651"/>
                      <a:pt x="980284" y="48603"/>
                      <a:pt x="1004569" y="102395"/>
                    </a:cubicBezTo>
                    <a:cubicBezTo>
                      <a:pt x="1026411" y="150693"/>
                      <a:pt x="1045880" y="164124"/>
                      <a:pt x="1100215" y="164056"/>
                    </a:cubicBezTo>
                    <a:cubicBezTo>
                      <a:pt x="1129383" y="163988"/>
                      <a:pt x="1157602" y="163310"/>
                      <a:pt x="1186364" y="174977"/>
                    </a:cubicBezTo>
                    <a:cubicBezTo>
                      <a:pt x="1258403" y="204349"/>
                      <a:pt x="1303784" y="272455"/>
                      <a:pt x="1294084" y="350667"/>
                    </a:cubicBezTo>
                    <a:cubicBezTo>
                      <a:pt x="1291099" y="374748"/>
                      <a:pt x="1298290" y="387094"/>
                      <a:pt x="1315384" y="401271"/>
                    </a:cubicBezTo>
                    <a:cubicBezTo>
                      <a:pt x="1353710" y="433221"/>
                      <a:pt x="1360629" y="505871"/>
                      <a:pt x="1333224" y="546639"/>
                    </a:cubicBezTo>
                    <a:cubicBezTo>
                      <a:pt x="1321828" y="563597"/>
                      <a:pt x="1308600" y="572144"/>
                      <a:pt x="1288589" y="570584"/>
                    </a:cubicBezTo>
                    <a:close/>
                  </a:path>
                </a:pathLst>
              </a:custGeom>
              <a:solidFill>
                <a:srgbClr val="C5FEFF"/>
              </a:solidFill>
              <a:ln w="67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" name="자유형: 도형 13">
                <a:extLst>
                  <a:ext uri="{FF2B5EF4-FFF2-40B4-BE49-F238E27FC236}">
                    <a16:creationId xmlns:a16="http://schemas.microsoft.com/office/drawing/2014/main" id="{D09CEADA-EABD-443E-853E-F251726E2751}"/>
                  </a:ext>
                </a:extLst>
              </p:cNvPr>
              <p:cNvSpPr/>
              <p:nvPr/>
            </p:nvSpPr>
            <p:spPr>
              <a:xfrm>
                <a:off x="3672498" y="971949"/>
                <a:ext cx="1115393" cy="708241"/>
              </a:xfrm>
              <a:custGeom>
                <a:avLst/>
                <a:gdLst>
                  <a:gd name="connsiteX0" fmla="*/ 937533 w 1115393"/>
                  <a:gd name="connsiteY0" fmla="*/ 274769 h 708241"/>
                  <a:gd name="connsiteX1" fmla="*/ 630925 w 1115393"/>
                  <a:gd name="connsiteY1" fmla="*/ 465043 h 708241"/>
                  <a:gd name="connsiteX2" fmla="*/ 332591 w 1115393"/>
                  <a:gd name="connsiteY2" fmla="*/ 708159 h 708241"/>
                  <a:gd name="connsiteX3" fmla="*/ 301456 w 1115393"/>
                  <a:gd name="connsiteY3" fmla="*/ 679262 h 708241"/>
                  <a:gd name="connsiteX4" fmla="*/ 267607 w 1115393"/>
                  <a:gd name="connsiteY4" fmla="*/ 669087 h 708241"/>
                  <a:gd name="connsiteX5" fmla="*/ 17978 w 1115393"/>
                  <a:gd name="connsiteY5" fmla="*/ 612649 h 708241"/>
                  <a:gd name="connsiteX6" fmla="*/ 163278 w 1115393"/>
                  <a:gd name="connsiteY6" fmla="*/ 370211 h 708241"/>
                  <a:gd name="connsiteX7" fmla="*/ 221072 w 1115393"/>
                  <a:gd name="connsiteY7" fmla="*/ 332089 h 708241"/>
                  <a:gd name="connsiteX8" fmla="*/ 395134 w 1115393"/>
                  <a:gd name="connsiteY8" fmla="*/ 266968 h 708241"/>
                  <a:gd name="connsiteX9" fmla="*/ 491797 w 1115393"/>
                  <a:gd name="connsiteY9" fmla="*/ 184075 h 708241"/>
                  <a:gd name="connsiteX10" fmla="*/ 589953 w 1115393"/>
                  <a:gd name="connsiteY10" fmla="*/ 157416 h 708241"/>
                  <a:gd name="connsiteX11" fmla="*/ 669658 w 1115393"/>
                  <a:gd name="connsiteY11" fmla="*/ 107287 h 708241"/>
                  <a:gd name="connsiteX12" fmla="*/ 677459 w 1115393"/>
                  <a:gd name="connsiteY12" fmla="*/ 92432 h 708241"/>
                  <a:gd name="connsiteX13" fmla="*/ 817196 w 1115393"/>
                  <a:gd name="connsiteY13" fmla="*/ 178 h 708241"/>
                  <a:gd name="connsiteX14" fmla="*/ 917794 w 1115393"/>
                  <a:gd name="connsiteY14" fmla="*/ 18968 h 708241"/>
                  <a:gd name="connsiteX15" fmla="*/ 1007538 w 1115393"/>
                  <a:gd name="connsiteY15" fmla="*/ 113257 h 708241"/>
                  <a:gd name="connsiteX16" fmla="*/ 1090906 w 1115393"/>
                  <a:gd name="connsiteY16" fmla="*/ 168473 h 708241"/>
                  <a:gd name="connsiteX17" fmla="*/ 1115394 w 1115393"/>
                  <a:gd name="connsiteY17" fmla="*/ 183397 h 708241"/>
                  <a:gd name="connsiteX18" fmla="*/ 1111459 w 1115393"/>
                  <a:gd name="connsiteY18" fmla="*/ 192351 h 708241"/>
                  <a:gd name="connsiteX19" fmla="*/ 937533 w 1115393"/>
                  <a:gd name="connsiteY19" fmla="*/ 274769 h 708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115393" h="708241">
                    <a:moveTo>
                      <a:pt x="937533" y="274769"/>
                    </a:moveTo>
                    <a:cubicBezTo>
                      <a:pt x="829339" y="328561"/>
                      <a:pt x="729419" y="395649"/>
                      <a:pt x="630925" y="465043"/>
                    </a:cubicBezTo>
                    <a:cubicBezTo>
                      <a:pt x="525850" y="539117"/>
                      <a:pt x="428101" y="622214"/>
                      <a:pt x="332591" y="708159"/>
                    </a:cubicBezTo>
                    <a:cubicBezTo>
                      <a:pt x="312106" y="709448"/>
                      <a:pt x="304101" y="695407"/>
                      <a:pt x="301456" y="679262"/>
                    </a:cubicBezTo>
                    <a:cubicBezTo>
                      <a:pt x="296707" y="650500"/>
                      <a:pt x="284633" y="656334"/>
                      <a:pt x="267607" y="669087"/>
                    </a:cubicBezTo>
                    <a:cubicBezTo>
                      <a:pt x="181525" y="733529"/>
                      <a:pt x="65665" y="707142"/>
                      <a:pt x="17978" y="612649"/>
                    </a:cubicBezTo>
                    <a:cubicBezTo>
                      <a:pt x="-37103" y="503505"/>
                      <a:pt x="40906" y="371907"/>
                      <a:pt x="163278" y="370211"/>
                    </a:cubicBezTo>
                    <a:cubicBezTo>
                      <a:pt x="193668" y="369804"/>
                      <a:pt x="207506" y="363631"/>
                      <a:pt x="221072" y="332089"/>
                    </a:cubicBezTo>
                    <a:cubicBezTo>
                      <a:pt x="248342" y="268528"/>
                      <a:pt x="311631" y="231220"/>
                      <a:pt x="395134" y="266968"/>
                    </a:cubicBezTo>
                    <a:cubicBezTo>
                      <a:pt x="425659" y="237392"/>
                      <a:pt x="452386" y="203340"/>
                      <a:pt x="491797" y="184075"/>
                    </a:cubicBezTo>
                    <a:cubicBezTo>
                      <a:pt x="522051" y="166031"/>
                      <a:pt x="556172" y="162233"/>
                      <a:pt x="589953" y="157416"/>
                    </a:cubicBezTo>
                    <a:cubicBezTo>
                      <a:pt x="633570" y="167863"/>
                      <a:pt x="659957" y="151176"/>
                      <a:pt x="669658" y="107287"/>
                    </a:cubicBezTo>
                    <a:cubicBezTo>
                      <a:pt x="670811" y="101928"/>
                      <a:pt x="674202" y="97044"/>
                      <a:pt x="677459" y="92432"/>
                    </a:cubicBezTo>
                    <a:cubicBezTo>
                      <a:pt x="710154" y="40607"/>
                      <a:pt x="756010" y="8860"/>
                      <a:pt x="817196" y="178"/>
                    </a:cubicBezTo>
                    <a:cubicBezTo>
                      <a:pt x="852063" y="-704"/>
                      <a:pt x="886455" y="1127"/>
                      <a:pt x="917794" y="18968"/>
                    </a:cubicBezTo>
                    <a:cubicBezTo>
                      <a:pt x="958562" y="39996"/>
                      <a:pt x="989562" y="70453"/>
                      <a:pt x="1007538" y="113257"/>
                    </a:cubicBezTo>
                    <a:cubicBezTo>
                      <a:pt x="1020155" y="154500"/>
                      <a:pt x="1056378" y="160265"/>
                      <a:pt x="1090906" y="168473"/>
                    </a:cubicBezTo>
                    <a:cubicBezTo>
                      <a:pt x="1100606" y="170983"/>
                      <a:pt x="1111799" y="170983"/>
                      <a:pt x="1115394" y="183397"/>
                    </a:cubicBezTo>
                    <a:cubicBezTo>
                      <a:pt x="1114851" y="186721"/>
                      <a:pt x="1114241" y="190655"/>
                      <a:pt x="1111459" y="192351"/>
                    </a:cubicBezTo>
                    <a:cubicBezTo>
                      <a:pt x="1056107" y="225318"/>
                      <a:pt x="1001365" y="259710"/>
                      <a:pt x="937533" y="274769"/>
                    </a:cubicBezTo>
                    <a:close/>
                  </a:path>
                </a:pathLst>
              </a:custGeom>
              <a:solidFill>
                <a:srgbClr val="C5FEFF"/>
              </a:solidFill>
              <a:ln w="67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" name="자유형: 도형 14">
                <a:extLst>
                  <a:ext uri="{FF2B5EF4-FFF2-40B4-BE49-F238E27FC236}">
                    <a16:creationId xmlns:a16="http://schemas.microsoft.com/office/drawing/2014/main" id="{1F735AB9-2566-4D3C-AE02-E59DA56E538D}"/>
                  </a:ext>
                </a:extLst>
              </p:cNvPr>
              <p:cNvSpPr/>
              <p:nvPr/>
            </p:nvSpPr>
            <p:spPr>
              <a:xfrm>
                <a:off x="3094353" y="853756"/>
                <a:ext cx="5996510" cy="5996510"/>
              </a:xfrm>
              <a:custGeom>
                <a:avLst/>
                <a:gdLst>
                  <a:gd name="connsiteX0" fmla="*/ 5996511 w 5996510"/>
                  <a:gd name="connsiteY0" fmla="*/ 2998255 h 5996510"/>
                  <a:gd name="connsiteX1" fmla="*/ 2998255 w 5996510"/>
                  <a:gd name="connsiteY1" fmla="*/ 5996511 h 5996510"/>
                  <a:gd name="connsiteX2" fmla="*/ 0 w 5996510"/>
                  <a:gd name="connsiteY2" fmla="*/ 2998255 h 5996510"/>
                  <a:gd name="connsiteX3" fmla="*/ 2998255 w 5996510"/>
                  <a:gd name="connsiteY3" fmla="*/ 0 h 5996510"/>
                  <a:gd name="connsiteX4" fmla="*/ 5996511 w 5996510"/>
                  <a:gd name="connsiteY4" fmla="*/ 2998255 h 5996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96510" h="5996510">
                    <a:moveTo>
                      <a:pt x="5996511" y="2998255"/>
                    </a:moveTo>
                    <a:cubicBezTo>
                      <a:pt x="5996511" y="4654146"/>
                      <a:pt x="4654146" y="5996511"/>
                      <a:pt x="2998255" y="5996511"/>
                    </a:cubicBezTo>
                    <a:cubicBezTo>
                      <a:pt x="1342365" y="5996511"/>
                      <a:pt x="0" y="4654146"/>
                      <a:pt x="0" y="2998255"/>
                    </a:cubicBezTo>
                    <a:cubicBezTo>
                      <a:pt x="0" y="1342365"/>
                      <a:pt x="1342365" y="0"/>
                      <a:pt x="2998255" y="0"/>
                    </a:cubicBezTo>
                    <a:cubicBezTo>
                      <a:pt x="4654146" y="0"/>
                      <a:pt x="5996511" y="1342365"/>
                      <a:pt x="5996511" y="2998255"/>
                    </a:cubicBezTo>
                    <a:close/>
                  </a:path>
                </a:pathLst>
              </a:custGeom>
              <a:solidFill>
                <a:srgbClr val="36C0D7"/>
              </a:solidFill>
              <a:ln w="67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" name="자유형: 도형 15">
                <a:extLst>
                  <a:ext uri="{FF2B5EF4-FFF2-40B4-BE49-F238E27FC236}">
                    <a16:creationId xmlns:a16="http://schemas.microsoft.com/office/drawing/2014/main" id="{41C1B18B-1D1C-411C-9732-A0F553EA68C6}"/>
                  </a:ext>
                </a:extLst>
              </p:cNvPr>
              <p:cNvSpPr/>
              <p:nvPr/>
            </p:nvSpPr>
            <p:spPr>
              <a:xfrm>
                <a:off x="7437397" y="1756217"/>
                <a:ext cx="1660889" cy="3991410"/>
              </a:xfrm>
              <a:custGeom>
                <a:avLst/>
                <a:gdLst>
                  <a:gd name="connsiteX0" fmla="*/ 988627 w 1660889"/>
                  <a:gd name="connsiteY0" fmla="*/ 3991410 h 3991410"/>
                  <a:gd name="connsiteX1" fmla="*/ 934970 w 1660889"/>
                  <a:gd name="connsiteY1" fmla="*/ 3885590 h 3991410"/>
                  <a:gd name="connsiteX2" fmla="*/ 903834 w 1660889"/>
                  <a:gd name="connsiteY2" fmla="*/ 3486455 h 3991410"/>
                  <a:gd name="connsiteX3" fmla="*/ 920657 w 1660889"/>
                  <a:gd name="connsiteY3" fmla="*/ 3196059 h 3991410"/>
                  <a:gd name="connsiteX4" fmla="*/ 846244 w 1660889"/>
                  <a:gd name="connsiteY4" fmla="*/ 3116965 h 3991410"/>
                  <a:gd name="connsiteX5" fmla="*/ 627344 w 1660889"/>
                  <a:gd name="connsiteY5" fmla="*/ 3132092 h 3991410"/>
                  <a:gd name="connsiteX6" fmla="*/ 218306 w 1660889"/>
                  <a:gd name="connsiteY6" fmla="*/ 3182492 h 3991410"/>
                  <a:gd name="connsiteX7" fmla="*/ 78364 w 1660889"/>
                  <a:gd name="connsiteY7" fmla="*/ 3164584 h 3991410"/>
                  <a:gd name="connsiteX8" fmla="*/ 16 w 1660889"/>
                  <a:gd name="connsiteY8" fmla="*/ 3053540 h 3991410"/>
                  <a:gd name="connsiteX9" fmla="*/ 46957 w 1660889"/>
                  <a:gd name="connsiteY9" fmla="*/ 2847122 h 3991410"/>
                  <a:gd name="connsiteX10" fmla="*/ 144299 w 1660889"/>
                  <a:gd name="connsiteY10" fmla="*/ 2507817 h 3991410"/>
                  <a:gd name="connsiteX11" fmla="*/ 151354 w 1660889"/>
                  <a:gd name="connsiteY11" fmla="*/ 2355801 h 3991410"/>
                  <a:gd name="connsiteX12" fmla="*/ 319514 w 1660889"/>
                  <a:gd name="connsiteY12" fmla="*/ 2055976 h 3991410"/>
                  <a:gd name="connsiteX13" fmla="*/ 697009 w 1660889"/>
                  <a:gd name="connsiteY13" fmla="*/ 1588804 h 3991410"/>
                  <a:gd name="connsiteX14" fmla="*/ 763418 w 1660889"/>
                  <a:gd name="connsiteY14" fmla="*/ 1155481 h 3991410"/>
                  <a:gd name="connsiteX15" fmla="*/ 680593 w 1660889"/>
                  <a:gd name="connsiteY15" fmla="*/ 801253 h 3991410"/>
                  <a:gd name="connsiteX16" fmla="*/ 652374 w 1660889"/>
                  <a:gd name="connsiteY16" fmla="*/ 392080 h 3991410"/>
                  <a:gd name="connsiteX17" fmla="*/ 776850 w 1660889"/>
                  <a:gd name="connsiteY17" fmla="*/ 20215 h 3991410"/>
                  <a:gd name="connsiteX18" fmla="*/ 797607 w 1660889"/>
                  <a:gd name="connsiteY18" fmla="*/ 0 h 3991410"/>
                  <a:gd name="connsiteX19" fmla="*/ 988627 w 1660889"/>
                  <a:gd name="connsiteY19" fmla="*/ 3991410 h 3991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660889" h="3991410">
                    <a:moveTo>
                      <a:pt x="988627" y="3991410"/>
                    </a:moveTo>
                    <a:cubicBezTo>
                      <a:pt x="954642" y="3964413"/>
                      <a:pt x="947316" y="3923170"/>
                      <a:pt x="934970" y="3885590"/>
                    </a:cubicBezTo>
                    <a:cubicBezTo>
                      <a:pt x="892303" y="3755349"/>
                      <a:pt x="897526" y="3620698"/>
                      <a:pt x="903834" y="3486455"/>
                    </a:cubicBezTo>
                    <a:cubicBezTo>
                      <a:pt x="908379" y="3389589"/>
                      <a:pt x="916655" y="3292926"/>
                      <a:pt x="920657" y="3196059"/>
                    </a:cubicBezTo>
                    <a:cubicBezTo>
                      <a:pt x="922828" y="3142538"/>
                      <a:pt x="900104" y="3120153"/>
                      <a:pt x="846244" y="3116965"/>
                    </a:cubicBezTo>
                    <a:cubicBezTo>
                      <a:pt x="772711" y="3112555"/>
                      <a:pt x="700197" y="3124087"/>
                      <a:pt x="627344" y="3132092"/>
                    </a:cubicBezTo>
                    <a:cubicBezTo>
                      <a:pt x="490727" y="3147083"/>
                      <a:pt x="356212" y="3178965"/>
                      <a:pt x="218306" y="3182492"/>
                    </a:cubicBezTo>
                    <a:cubicBezTo>
                      <a:pt x="171093" y="3183713"/>
                      <a:pt x="123609" y="3182628"/>
                      <a:pt x="78364" y="3164584"/>
                    </a:cubicBezTo>
                    <a:cubicBezTo>
                      <a:pt x="30135" y="3145319"/>
                      <a:pt x="559" y="3105297"/>
                      <a:pt x="16" y="3053540"/>
                    </a:cubicBezTo>
                    <a:cubicBezTo>
                      <a:pt x="-730" y="2981161"/>
                      <a:pt x="24029" y="2914209"/>
                      <a:pt x="46957" y="2847122"/>
                    </a:cubicBezTo>
                    <a:cubicBezTo>
                      <a:pt x="85012" y="2735603"/>
                      <a:pt x="128290" y="2625305"/>
                      <a:pt x="144299" y="2507817"/>
                    </a:cubicBezTo>
                    <a:cubicBezTo>
                      <a:pt x="151150" y="2457755"/>
                      <a:pt x="148369" y="2406473"/>
                      <a:pt x="151354" y="2355801"/>
                    </a:cubicBezTo>
                    <a:cubicBezTo>
                      <a:pt x="158680" y="2228681"/>
                      <a:pt x="224072" y="2134391"/>
                      <a:pt x="319514" y="2055976"/>
                    </a:cubicBezTo>
                    <a:cubicBezTo>
                      <a:pt x="477363" y="1926345"/>
                      <a:pt x="603059" y="1769852"/>
                      <a:pt x="697009" y="1588804"/>
                    </a:cubicBezTo>
                    <a:cubicBezTo>
                      <a:pt x="767692" y="1452526"/>
                      <a:pt x="788042" y="1307226"/>
                      <a:pt x="763418" y="1155481"/>
                    </a:cubicBezTo>
                    <a:cubicBezTo>
                      <a:pt x="743950" y="1035483"/>
                      <a:pt x="709219" y="919081"/>
                      <a:pt x="680593" y="801253"/>
                    </a:cubicBezTo>
                    <a:cubicBezTo>
                      <a:pt x="647897" y="666671"/>
                      <a:pt x="633652" y="529579"/>
                      <a:pt x="652374" y="392080"/>
                    </a:cubicBezTo>
                    <a:cubicBezTo>
                      <a:pt x="670215" y="261093"/>
                      <a:pt x="712475" y="136482"/>
                      <a:pt x="776850" y="20215"/>
                    </a:cubicBezTo>
                    <a:cubicBezTo>
                      <a:pt x="781326" y="12142"/>
                      <a:pt x="784854" y="678"/>
                      <a:pt x="797607" y="0"/>
                    </a:cubicBezTo>
                    <a:cubicBezTo>
                      <a:pt x="1871348" y="1096059"/>
                      <a:pt x="1953156" y="2806760"/>
                      <a:pt x="988627" y="3991410"/>
                    </a:cubicBezTo>
                    <a:close/>
                  </a:path>
                </a:pathLst>
              </a:custGeom>
              <a:solidFill>
                <a:srgbClr val="00A942"/>
              </a:solidFill>
              <a:ln w="67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" name="자유형: 도형 16">
                <a:extLst>
                  <a:ext uri="{FF2B5EF4-FFF2-40B4-BE49-F238E27FC236}">
                    <a16:creationId xmlns:a16="http://schemas.microsoft.com/office/drawing/2014/main" id="{98D52819-F04E-45DB-9FED-E8095DDD7750}"/>
                  </a:ext>
                </a:extLst>
              </p:cNvPr>
              <p:cNvSpPr/>
              <p:nvPr/>
            </p:nvSpPr>
            <p:spPr>
              <a:xfrm>
                <a:off x="5966098" y="5908363"/>
                <a:ext cx="1939301" cy="951697"/>
              </a:xfrm>
              <a:custGeom>
                <a:avLst/>
                <a:gdLst>
                  <a:gd name="connsiteX0" fmla="*/ 0 w 1939301"/>
                  <a:gd name="connsiteY0" fmla="*/ 936477 h 951697"/>
                  <a:gd name="connsiteX1" fmla="*/ 172433 w 1939301"/>
                  <a:gd name="connsiteY1" fmla="*/ 720630 h 951697"/>
                  <a:gd name="connsiteX2" fmla="*/ 362504 w 1939301"/>
                  <a:gd name="connsiteY2" fmla="*/ 601446 h 951697"/>
                  <a:gd name="connsiteX3" fmla="*/ 772152 w 1939301"/>
                  <a:gd name="connsiteY3" fmla="*/ 297143 h 951697"/>
                  <a:gd name="connsiteX4" fmla="*/ 983183 w 1939301"/>
                  <a:gd name="connsiteY4" fmla="*/ 78515 h 951697"/>
                  <a:gd name="connsiteX5" fmla="*/ 1229895 w 1939301"/>
                  <a:gd name="connsiteY5" fmla="*/ 4847 h 951697"/>
                  <a:gd name="connsiteX6" fmla="*/ 1593213 w 1939301"/>
                  <a:gd name="connsiteY6" fmla="*/ 63049 h 951697"/>
                  <a:gd name="connsiteX7" fmla="*/ 1835516 w 1939301"/>
                  <a:gd name="connsiteY7" fmla="*/ 120843 h 951697"/>
                  <a:gd name="connsiteX8" fmla="*/ 1937945 w 1939301"/>
                  <a:gd name="connsiteY8" fmla="*/ 266415 h 951697"/>
                  <a:gd name="connsiteX9" fmla="*/ 1939301 w 1939301"/>
                  <a:gd name="connsiteY9" fmla="*/ 320478 h 951697"/>
                  <a:gd name="connsiteX10" fmla="*/ 1788778 w 1939301"/>
                  <a:gd name="connsiteY10" fmla="*/ 433489 h 951697"/>
                  <a:gd name="connsiteX11" fmla="*/ 1664710 w 1939301"/>
                  <a:gd name="connsiteY11" fmla="*/ 515297 h 951697"/>
                  <a:gd name="connsiteX12" fmla="*/ 1411283 w 1939301"/>
                  <a:gd name="connsiteY12" fmla="*/ 649540 h 951697"/>
                  <a:gd name="connsiteX13" fmla="*/ 1178545 w 1939301"/>
                  <a:gd name="connsiteY13" fmla="*/ 748781 h 951697"/>
                  <a:gd name="connsiteX14" fmla="*/ 1158669 w 1939301"/>
                  <a:gd name="connsiteY14" fmla="*/ 760991 h 951697"/>
                  <a:gd name="connsiteX15" fmla="*/ 1127602 w 1939301"/>
                  <a:gd name="connsiteY15" fmla="*/ 785140 h 951697"/>
                  <a:gd name="connsiteX16" fmla="*/ 924575 w 1939301"/>
                  <a:gd name="connsiteY16" fmla="*/ 848157 h 951697"/>
                  <a:gd name="connsiteX17" fmla="*/ 627870 w 1939301"/>
                  <a:gd name="connsiteY17" fmla="*/ 912125 h 951697"/>
                  <a:gd name="connsiteX18" fmla="*/ 494576 w 1939301"/>
                  <a:gd name="connsiteY18" fmla="*/ 930847 h 951697"/>
                  <a:gd name="connsiteX19" fmla="*/ 330826 w 1939301"/>
                  <a:gd name="connsiteY19" fmla="*/ 949705 h 951697"/>
                  <a:gd name="connsiteX20" fmla="*/ 49790 w 1939301"/>
                  <a:gd name="connsiteY20" fmla="*/ 950587 h 951697"/>
                  <a:gd name="connsiteX21" fmla="*/ 0 w 1939301"/>
                  <a:gd name="connsiteY21" fmla="*/ 936477 h 951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939301" h="951697">
                    <a:moveTo>
                      <a:pt x="0" y="936477"/>
                    </a:moveTo>
                    <a:cubicBezTo>
                      <a:pt x="57387" y="864438"/>
                      <a:pt x="113622" y="791516"/>
                      <a:pt x="172433" y="720630"/>
                    </a:cubicBezTo>
                    <a:cubicBezTo>
                      <a:pt x="222291" y="660529"/>
                      <a:pt x="295416" y="634617"/>
                      <a:pt x="362504" y="601446"/>
                    </a:cubicBezTo>
                    <a:cubicBezTo>
                      <a:pt x="517708" y="524658"/>
                      <a:pt x="649848" y="417955"/>
                      <a:pt x="772152" y="297143"/>
                    </a:cubicBezTo>
                    <a:cubicBezTo>
                      <a:pt x="844260" y="225918"/>
                      <a:pt x="914196" y="152386"/>
                      <a:pt x="983183" y="78515"/>
                    </a:cubicBezTo>
                    <a:cubicBezTo>
                      <a:pt x="1053934" y="2812"/>
                      <a:pt x="1137234" y="-8584"/>
                      <a:pt x="1229895" y="4847"/>
                    </a:cubicBezTo>
                    <a:cubicBezTo>
                      <a:pt x="1351250" y="22484"/>
                      <a:pt x="1472401" y="42156"/>
                      <a:pt x="1593213" y="63049"/>
                    </a:cubicBezTo>
                    <a:cubicBezTo>
                      <a:pt x="1675021" y="77226"/>
                      <a:pt x="1757575" y="87944"/>
                      <a:pt x="1835516" y="120843"/>
                    </a:cubicBezTo>
                    <a:cubicBezTo>
                      <a:pt x="1906470" y="150758"/>
                      <a:pt x="1937266" y="190509"/>
                      <a:pt x="1937945" y="266415"/>
                    </a:cubicBezTo>
                    <a:cubicBezTo>
                      <a:pt x="1938080" y="284458"/>
                      <a:pt x="1938826" y="302435"/>
                      <a:pt x="1939301" y="320478"/>
                    </a:cubicBezTo>
                    <a:cubicBezTo>
                      <a:pt x="1895074" y="366062"/>
                      <a:pt x="1839789" y="396995"/>
                      <a:pt x="1788778" y="433489"/>
                    </a:cubicBezTo>
                    <a:cubicBezTo>
                      <a:pt x="1748485" y="462251"/>
                      <a:pt x="1706156" y="488096"/>
                      <a:pt x="1664710" y="515297"/>
                    </a:cubicBezTo>
                    <a:cubicBezTo>
                      <a:pt x="1580461" y="560474"/>
                      <a:pt x="1497907" y="608772"/>
                      <a:pt x="1411283" y="649540"/>
                    </a:cubicBezTo>
                    <a:cubicBezTo>
                      <a:pt x="1334902" y="685492"/>
                      <a:pt x="1258182" y="720562"/>
                      <a:pt x="1178545" y="748781"/>
                    </a:cubicBezTo>
                    <a:cubicBezTo>
                      <a:pt x="1171422" y="751291"/>
                      <a:pt x="1165317" y="756853"/>
                      <a:pt x="1158669" y="760991"/>
                    </a:cubicBezTo>
                    <a:cubicBezTo>
                      <a:pt x="1152090" y="773880"/>
                      <a:pt x="1141372" y="781477"/>
                      <a:pt x="1127602" y="785140"/>
                    </a:cubicBezTo>
                    <a:cubicBezTo>
                      <a:pt x="1059022" y="803387"/>
                      <a:pt x="993223" y="831199"/>
                      <a:pt x="924575" y="848157"/>
                    </a:cubicBezTo>
                    <a:cubicBezTo>
                      <a:pt x="826487" y="872374"/>
                      <a:pt x="728942" y="899236"/>
                      <a:pt x="627870" y="912125"/>
                    </a:cubicBezTo>
                    <a:cubicBezTo>
                      <a:pt x="583642" y="917755"/>
                      <a:pt x="538872" y="923792"/>
                      <a:pt x="494576" y="930847"/>
                    </a:cubicBezTo>
                    <a:cubicBezTo>
                      <a:pt x="440445" y="939462"/>
                      <a:pt x="385500" y="947602"/>
                      <a:pt x="330826" y="949705"/>
                    </a:cubicBezTo>
                    <a:cubicBezTo>
                      <a:pt x="237283" y="953368"/>
                      <a:pt x="143469" y="950926"/>
                      <a:pt x="49790" y="950587"/>
                    </a:cubicBezTo>
                    <a:cubicBezTo>
                      <a:pt x="32221" y="950383"/>
                      <a:pt x="13160" y="953436"/>
                      <a:pt x="0" y="936477"/>
                    </a:cubicBezTo>
                    <a:close/>
                  </a:path>
                </a:pathLst>
              </a:custGeom>
              <a:solidFill>
                <a:srgbClr val="00A942"/>
              </a:solidFill>
              <a:ln w="67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8" name="자유형: 도형 17">
                <a:extLst>
                  <a:ext uri="{FF2B5EF4-FFF2-40B4-BE49-F238E27FC236}">
                    <a16:creationId xmlns:a16="http://schemas.microsoft.com/office/drawing/2014/main" id="{1C468335-30BB-4A90-BBF2-C9AA35F80FDA}"/>
                  </a:ext>
                </a:extLst>
              </p:cNvPr>
              <p:cNvSpPr/>
              <p:nvPr/>
            </p:nvSpPr>
            <p:spPr>
              <a:xfrm>
                <a:off x="3172429" y="1228714"/>
                <a:ext cx="2213254" cy="4720420"/>
              </a:xfrm>
              <a:custGeom>
                <a:avLst/>
                <a:gdLst>
                  <a:gd name="connsiteX0" fmla="*/ 2135138 w 2213254"/>
                  <a:gd name="connsiteY0" fmla="*/ 2777891 h 4720420"/>
                  <a:gd name="connsiteX1" fmla="*/ 1911761 w 2213254"/>
                  <a:gd name="connsiteY1" fmla="*/ 2511304 h 4720420"/>
                  <a:gd name="connsiteX2" fmla="*/ 1758253 w 2213254"/>
                  <a:gd name="connsiteY2" fmla="*/ 2178986 h 4720420"/>
                  <a:gd name="connsiteX3" fmla="*/ 1579782 w 2213254"/>
                  <a:gd name="connsiteY3" fmla="*/ 1829302 h 4720420"/>
                  <a:gd name="connsiteX4" fmla="*/ 1564723 w 2213254"/>
                  <a:gd name="connsiteY4" fmla="*/ 1562987 h 4720420"/>
                  <a:gd name="connsiteX5" fmla="*/ 1638119 w 2213254"/>
                  <a:gd name="connsiteY5" fmla="*/ 1324687 h 4720420"/>
                  <a:gd name="connsiteX6" fmla="*/ 1709887 w 2213254"/>
                  <a:gd name="connsiteY6" fmla="*/ 1019706 h 4720420"/>
                  <a:gd name="connsiteX7" fmla="*/ 1739260 w 2213254"/>
                  <a:gd name="connsiteY7" fmla="*/ 798839 h 4720420"/>
                  <a:gd name="connsiteX8" fmla="*/ 1754251 w 2213254"/>
                  <a:gd name="connsiteY8" fmla="*/ 485107 h 4720420"/>
                  <a:gd name="connsiteX9" fmla="*/ 1721623 w 2213254"/>
                  <a:gd name="connsiteY9" fmla="*/ 307043 h 4720420"/>
                  <a:gd name="connsiteX10" fmla="*/ 1653789 w 2213254"/>
                  <a:gd name="connsiteY10" fmla="*/ 203054 h 4720420"/>
                  <a:gd name="connsiteX11" fmla="*/ 1648973 w 2213254"/>
                  <a:gd name="connsiteY11" fmla="*/ 200341 h 4720420"/>
                  <a:gd name="connsiteX12" fmla="*/ 1628555 w 2213254"/>
                  <a:gd name="connsiteY12" fmla="*/ 163304 h 4720420"/>
                  <a:gd name="connsiteX13" fmla="*/ 1490377 w 2213254"/>
                  <a:gd name="connsiteY13" fmla="*/ 8982 h 4720420"/>
                  <a:gd name="connsiteX14" fmla="*/ 1476743 w 2213254"/>
                  <a:gd name="connsiteY14" fmla="*/ 95 h 4720420"/>
                  <a:gd name="connsiteX15" fmla="*/ 1438959 w 2213254"/>
                  <a:gd name="connsiteY15" fmla="*/ 12984 h 4720420"/>
                  <a:gd name="connsiteX16" fmla="*/ 904835 w 2213254"/>
                  <a:gd name="connsiteY16" fmla="*/ 396448 h 4720420"/>
                  <a:gd name="connsiteX17" fmla="*/ 873632 w 2213254"/>
                  <a:gd name="connsiteY17" fmla="*/ 438912 h 4720420"/>
                  <a:gd name="connsiteX18" fmla="*/ 845074 w 2213254"/>
                  <a:gd name="connsiteY18" fmla="*/ 467199 h 4720420"/>
                  <a:gd name="connsiteX19" fmla="*/ 124475 w 2213254"/>
                  <a:gd name="connsiteY19" fmla="*/ 1543383 h 4720420"/>
                  <a:gd name="connsiteX20" fmla="*/ 0 w 2213254"/>
                  <a:gd name="connsiteY20" fmla="*/ 1950046 h 4720420"/>
                  <a:gd name="connsiteX21" fmla="*/ 23403 w 2213254"/>
                  <a:gd name="connsiteY21" fmla="*/ 1955677 h 4720420"/>
                  <a:gd name="connsiteX22" fmla="*/ 217747 w 2213254"/>
                  <a:gd name="connsiteY22" fmla="*/ 1804679 h 4720420"/>
                  <a:gd name="connsiteX23" fmla="*/ 435222 w 2213254"/>
                  <a:gd name="connsiteY23" fmla="*/ 1617796 h 4720420"/>
                  <a:gd name="connsiteX24" fmla="*/ 499189 w 2213254"/>
                  <a:gd name="connsiteY24" fmla="*/ 1536192 h 4720420"/>
                  <a:gd name="connsiteX25" fmla="*/ 570957 w 2213254"/>
                  <a:gd name="connsiteY25" fmla="*/ 1291109 h 4720420"/>
                  <a:gd name="connsiteX26" fmla="*/ 621901 w 2213254"/>
                  <a:gd name="connsiteY26" fmla="*/ 1134616 h 4720420"/>
                  <a:gd name="connsiteX27" fmla="*/ 720327 w 2213254"/>
                  <a:gd name="connsiteY27" fmla="*/ 1111824 h 4720420"/>
                  <a:gd name="connsiteX28" fmla="*/ 832050 w 2213254"/>
                  <a:gd name="connsiteY28" fmla="*/ 1218798 h 4720420"/>
                  <a:gd name="connsiteX29" fmla="*/ 896695 w 2213254"/>
                  <a:gd name="connsiteY29" fmla="*/ 1292058 h 4720420"/>
                  <a:gd name="connsiteX30" fmla="*/ 915146 w 2213254"/>
                  <a:gd name="connsiteY30" fmla="*/ 1319599 h 4720420"/>
                  <a:gd name="connsiteX31" fmla="*/ 1050068 w 2213254"/>
                  <a:gd name="connsiteY31" fmla="*/ 1457370 h 4720420"/>
                  <a:gd name="connsiteX32" fmla="*/ 1170269 w 2213254"/>
                  <a:gd name="connsiteY32" fmla="*/ 1603348 h 4720420"/>
                  <a:gd name="connsiteX33" fmla="*/ 1171897 w 2213254"/>
                  <a:gd name="connsiteY33" fmla="*/ 1804950 h 4720420"/>
                  <a:gd name="connsiteX34" fmla="*/ 1072860 w 2213254"/>
                  <a:gd name="connsiteY34" fmla="*/ 1910092 h 4720420"/>
                  <a:gd name="connsiteX35" fmla="*/ 645846 w 2213254"/>
                  <a:gd name="connsiteY35" fmla="*/ 2258148 h 4720420"/>
                  <a:gd name="connsiteX36" fmla="*/ 624275 w 2213254"/>
                  <a:gd name="connsiteY36" fmla="*/ 2295999 h 4720420"/>
                  <a:gd name="connsiteX37" fmla="*/ 596531 w 2213254"/>
                  <a:gd name="connsiteY37" fmla="*/ 2342669 h 4720420"/>
                  <a:gd name="connsiteX38" fmla="*/ 582896 w 2213254"/>
                  <a:gd name="connsiteY38" fmla="*/ 2411384 h 4720420"/>
                  <a:gd name="connsiteX39" fmla="*/ 583032 w 2213254"/>
                  <a:gd name="connsiteY39" fmla="*/ 2562993 h 4720420"/>
                  <a:gd name="connsiteX40" fmla="*/ 596531 w 2213254"/>
                  <a:gd name="connsiteY40" fmla="*/ 2655722 h 4720420"/>
                  <a:gd name="connsiteX41" fmla="*/ 622715 w 2213254"/>
                  <a:gd name="connsiteY41" fmla="*/ 2729389 h 4720420"/>
                  <a:gd name="connsiteX42" fmla="*/ 621426 w 2213254"/>
                  <a:gd name="connsiteY42" fmla="*/ 2774499 h 4720420"/>
                  <a:gd name="connsiteX43" fmla="*/ 654393 w 2213254"/>
                  <a:gd name="connsiteY43" fmla="*/ 2877539 h 4720420"/>
                  <a:gd name="connsiteX44" fmla="*/ 707032 w 2213254"/>
                  <a:gd name="connsiteY44" fmla="*/ 3066252 h 4720420"/>
                  <a:gd name="connsiteX45" fmla="*/ 853689 w 2213254"/>
                  <a:gd name="connsiteY45" fmla="*/ 3203480 h 4720420"/>
                  <a:gd name="connsiteX46" fmla="*/ 926610 w 2213254"/>
                  <a:gd name="connsiteY46" fmla="*/ 3230478 h 4720420"/>
                  <a:gd name="connsiteX47" fmla="*/ 1002991 w 2213254"/>
                  <a:gd name="connsiteY47" fmla="*/ 3304688 h 4720420"/>
                  <a:gd name="connsiteX48" fmla="*/ 1045659 w 2213254"/>
                  <a:gd name="connsiteY48" fmla="*/ 3411391 h 4720420"/>
                  <a:gd name="connsiteX49" fmla="*/ 1038265 w 2213254"/>
                  <a:gd name="connsiteY49" fmla="*/ 3793363 h 4720420"/>
                  <a:gd name="connsiteX50" fmla="*/ 957407 w 2213254"/>
                  <a:gd name="connsiteY50" fmla="*/ 4083488 h 4720420"/>
                  <a:gd name="connsiteX51" fmla="*/ 955643 w 2213254"/>
                  <a:gd name="connsiteY51" fmla="*/ 4125545 h 4720420"/>
                  <a:gd name="connsiteX52" fmla="*/ 955914 w 2213254"/>
                  <a:gd name="connsiteY52" fmla="*/ 4139315 h 4720420"/>
                  <a:gd name="connsiteX53" fmla="*/ 955914 w 2213254"/>
                  <a:gd name="connsiteY53" fmla="*/ 4139315 h 4720420"/>
                  <a:gd name="connsiteX54" fmla="*/ 892151 w 2213254"/>
                  <a:gd name="connsiteY54" fmla="*/ 4354892 h 4720420"/>
                  <a:gd name="connsiteX55" fmla="*/ 938074 w 2213254"/>
                  <a:gd name="connsiteY55" fmla="*/ 4637080 h 4720420"/>
                  <a:gd name="connsiteX56" fmla="*/ 1219788 w 2213254"/>
                  <a:gd name="connsiteY56" fmla="*/ 4639319 h 4720420"/>
                  <a:gd name="connsiteX57" fmla="*/ 1219178 w 2213254"/>
                  <a:gd name="connsiteY57" fmla="*/ 4612999 h 4720420"/>
                  <a:gd name="connsiteX58" fmla="*/ 1219178 w 2213254"/>
                  <a:gd name="connsiteY58" fmla="*/ 4612999 h 4720420"/>
                  <a:gd name="connsiteX59" fmla="*/ 1220534 w 2213254"/>
                  <a:gd name="connsiteY59" fmla="*/ 4575826 h 4720420"/>
                  <a:gd name="connsiteX60" fmla="*/ 1302342 w 2213254"/>
                  <a:gd name="connsiteY60" fmla="*/ 4404885 h 4720420"/>
                  <a:gd name="connsiteX61" fmla="*/ 1494922 w 2213254"/>
                  <a:gd name="connsiteY61" fmla="*/ 4235708 h 4720420"/>
                  <a:gd name="connsiteX62" fmla="*/ 1839925 w 2213254"/>
                  <a:gd name="connsiteY62" fmla="*/ 3825584 h 4720420"/>
                  <a:gd name="connsiteX63" fmla="*/ 1942218 w 2213254"/>
                  <a:gd name="connsiteY63" fmla="*/ 3668074 h 4720420"/>
                  <a:gd name="connsiteX64" fmla="*/ 2075987 w 2213254"/>
                  <a:gd name="connsiteY64" fmla="*/ 3289358 h 4720420"/>
                  <a:gd name="connsiteX65" fmla="*/ 2202022 w 2213254"/>
                  <a:gd name="connsiteY65" fmla="*/ 2951749 h 4720420"/>
                  <a:gd name="connsiteX66" fmla="*/ 2135138 w 2213254"/>
                  <a:gd name="connsiteY66" fmla="*/ 2777891 h 4720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2213254" h="4720420">
                    <a:moveTo>
                      <a:pt x="2135138" y="2777891"/>
                    </a:moveTo>
                    <a:cubicBezTo>
                      <a:pt x="2020159" y="2722199"/>
                      <a:pt x="1954021" y="2626961"/>
                      <a:pt x="1911761" y="2511304"/>
                    </a:cubicBezTo>
                    <a:cubicBezTo>
                      <a:pt x="1869704" y="2396190"/>
                      <a:pt x="1832667" y="2277141"/>
                      <a:pt x="1758253" y="2178986"/>
                    </a:cubicBezTo>
                    <a:cubicBezTo>
                      <a:pt x="1677192" y="2072080"/>
                      <a:pt x="1623942" y="1953710"/>
                      <a:pt x="1579782" y="1829302"/>
                    </a:cubicBezTo>
                    <a:cubicBezTo>
                      <a:pt x="1548714" y="1741865"/>
                      <a:pt x="1543898" y="1651849"/>
                      <a:pt x="1564723" y="1562987"/>
                    </a:cubicBezTo>
                    <a:cubicBezTo>
                      <a:pt x="1583649" y="1482264"/>
                      <a:pt x="1613224" y="1403984"/>
                      <a:pt x="1638119" y="1324687"/>
                    </a:cubicBezTo>
                    <a:cubicBezTo>
                      <a:pt x="1669526" y="1224767"/>
                      <a:pt x="1693336" y="1123152"/>
                      <a:pt x="1709887" y="1019706"/>
                    </a:cubicBezTo>
                    <a:cubicBezTo>
                      <a:pt x="1721623" y="946309"/>
                      <a:pt x="1731255" y="872777"/>
                      <a:pt x="1739260" y="798839"/>
                    </a:cubicBezTo>
                    <a:cubicBezTo>
                      <a:pt x="1750588" y="694307"/>
                      <a:pt x="1757371" y="589843"/>
                      <a:pt x="1754251" y="485107"/>
                    </a:cubicBezTo>
                    <a:cubicBezTo>
                      <a:pt x="1752487" y="424803"/>
                      <a:pt x="1746925" y="364295"/>
                      <a:pt x="1721623" y="307043"/>
                    </a:cubicBezTo>
                    <a:cubicBezTo>
                      <a:pt x="1704461" y="268175"/>
                      <a:pt x="1676920" y="237310"/>
                      <a:pt x="1653789" y="203054"/>
                    </a:cubicBezTo>
                    <a:cubicBezTo>
                      <a:pt x="1653246" y="199255"/>
                      <a:pt x="1651550" y="198577"/>
                      <a:pt x="1648973" y="200341"/>
                    </a:cubicBezTo>
                    <a:cubicBezTo>
                      <a:pt x="1649651" y="184196"/>
                      <a:pt x="1638933" y="173750"/>
                      <a:pt x="1628555" y="163304"/>
                    </a:cubicBezTo>
                    <a:cubicBezTo>
                      <a:pt x="1579850" y="114192"/>
                      <a:pt x="1528568" y="67454"/>
                      <a:pt x="1490377" y="8982"/>
                    </a:cubicBezTo>
                    <a:cubicBezTo>
                      <a:pt x="1487189" y="4165"/>
                      <a:pt x="1482508" y="1181"/>
                      <a:pt x="1476743" y="95"/>
                    </a:cubicBezTo>
                    <a:cubicBezTo>
                      <a:pt x="1462294" y="-922"/>
                      <a:pt x="1450694" y="6404"/>
                      <a:pt x="1438959" y="12984"/>
                    </a:cubicBezTo>
                    <a:cubicBezTo>
                      <a:pt x="1246379" y="120568"/>
                      <a:pt x="1068383" y="248435"/>
                      <a:pt x="904835" y="396448"/>
                    </a:cubicBezTo>
                    <a:cubicBezTo>
                      <a:pt x="891879" y="408184"/>
                      <a:pt x="875870" y="418834"/>
                      <a:pt x="873632" y="438912"/>
                    </a:cubicBezTo>
                    <a:cubicBezTo>
                      <a:pt x="864135" y="448341"/>
                      <a:pt x="854774" y="457974"/>
                      <a:pt x="845074" y="467199"/>
                    </a:cubicBezTo>
                    <a:cubicBezTo>
                      <a:pt x="526526" y="773401"/>
                      <a:pt x="285648" y="1131903"/>
                      <a:pt x="124475" y="1543383"/>
                    </a:cubicBezTo>
                    <a:cubicBezTo>
                      <a:pt x="72650" y="1675591"/>
                      <a:pt x="28965" y="1810648"/>
                      <a:pt x="0" y="1950046"/>
                    </a:cubicBezTo>
                    <a:cubicBezTo>
                      <a:pt x="1425" y="1977519"/>
                      <a:pt x="15805" y="1960018"/>
                      <a:pt x="23403" y="1955677"/>
                    </a:cubicBezTo>
                    <a:cubicBezTo>
                      <a:pt x="95171" y="1914366"/>
                      <a:pt x="156221" y="1859149"/>
                      <a:pt x="217747" y="1804679"/>
                    </a:cubicBezTo>
                    <a:cubicBezTo>
                      <a:pt x="289379" y="1741390"/>
                      <a:pt x="357281" y="1673692"/>
                      <a:pt x="435222" y="1617796"/>
                    </a:cubicBezTo>
                    <a:cubicBezTo>
                      <a:pt x="464594" y="1596700"/>
                      <a:pt x="484808" y="1568346"/>
                      <a:pt x="499189" y="1536192"/>
                    </a:cubicBezTo>
                    <a:cubicBezTo>
                      <a:pt x="534259" y="1457844"/>
                      <a:pt x="551557" y="1374205"/>
                      <a:pt x="570957" y="1291109"/>
                    </a:cubicBezTo>
                    <a:cubicBezTo>
                      <a:pt x="583439" y="1237656"/>
                      <a:pt x="592257" y="1182439"/>
                      <a:pt x="621901" y="1134616"/>
                    </a:cubicBezTo>
                    <a:cubicBezTo>
                      <a:pt x="649984" y="1089303"/>
                      <a:pt x="674336" y="1085979"/>
                      <a:pt x="720327" y="1111824"/>
                    </a:cubicBezTo>
                    <a:cubicBezTo>
                      <a:pt x="767269" y="1138211"/>
                      <a:pt x="792774" y="1185356"/>
                      <a:pt x="832050" y="1218798"/>
                    </a:cubicBezTo>
                    <a:cubicBezTo>
                      <a:pt x="852332" y="1244303"/>
                      <a:pt x="881501" y="1262076"/>
                      <a:pt x="896695" y="1292058"/>
                    </a:cubicBezTo>
                    <a:cubicBezTo>
                      <a:pt x="898120" y="1304404"/>
                      <a:pt x="907752" y="1311323"/>
                      <a:pt x="915146" y="1319599"/>
                    </a:cubicBezTo>
                    <a:cubicBezTo>
                      <a:pt x="958153" y="1367490"/>
                      <a:pt x="1005297" y="1411310"/>
                      <a:pt x="1050068" y="1457370"/>
                    </a:cubicBezTo>
                    <a:cubicBezTo>
                      <a:pt x="1094160" y="1502750"/>
                      <a:pt x="1137302" y="1548877"/>
                      <a:pt x="1170269" y="1603348"/>
                    </a:cubicBezTo>
                    <a:cubicBezTo>
                      <a:pt x="1210563" y="1670096"/>
                      <a:pt x="1212123" y="1736574"/>
                      <a:pt x="1171897" y="1804950"/>
                    </a:cubicBezTo>
                    <a:cubicBezTo>
                      <a:pt x="1146595" y="1847957"/>
                      <a:pt x="1112136" y="1881399"/>
                      <a:pt x="1072860" y="1910092"/>
                    </a:cubicBezTo>
                    <a:cubicBezTo>
                      <a:pt x="924439" y="2018694"/>
                      <a:pt x="775409" y="2126482"/>
                      <a:pt x="645846" y="2258148"/>
                    </a:cubicBezTo>
                    <a:cubicBezTo>
                      <a:pt x="635332" y="2268798"/>
                      <a:pt x="618238" y="2275853"/>
                      <a:pt x="624275" y="2295999"/>
                    </a:cubicBezTo>
                    <a:cubicBezTo>
                      <a:pt x="622443" y="2315942"/>
                      <a:pt x="599176" y="2323200"/>
                      <a:pt x="596531" y="2342669"/>
                    </a:cubicBezTo>
                    <a:cubicBezTo>
                      <a:pt x="586966" y="2364579"/>
                      <a:pt x="582625" y="2387304"/>
                      <a:pt x="582896" y="2411384"/>
                    </a:cubicBezTo>
                    <a:cubicBezTo>
                      <a:pt x="583507" y="2461921"/>
                      <a:pt x="583167" y="2512457"/>
                      <a:pt x="583032" y="2562993"/>
                    </a:cubicBezTo>
                    <a:cubicBezTo>
                      <a:pt x="582964" y="2594604"/>
                      <a:pt x="587509" y="2625468"/>
                      <a:pt x="596531" y="2655722"/>
                    </a:cubicBezTo>
                    <a:cubicBezTo>
                      <a:pt x="605281" y="2680278"/>
                      <a:pt x="613964" y="2704834"/>
                      <a:pt x="622715" y="2729389"/>
                    </a:cubicBezTo>
                    <a:cubicBezTo>
                      <a:pt x="611318" y="2744109"/>
                      <a:pt x="616474" y="2759372"/>
                      <a:pt x="621426" y="2774499"/>
                    </a:cubicBezTo>
                    <a:cubicBezTo>
                      <a:pt x="632618" y="2808755"/>
                      <a:pt x="645846" y="2842333"/>
                      <a:pt x="654393" y="2877539"/>
                    </a:cubicBezTo>
                    <a:cubicBezTo>
                      <a:pt x="669927" y="2941031"/>
                      <a:pt x="681187" y="3005812"/>
                      <a:pt x="707032" y="3066252"/>
                    </a:cubicBezTo>
                    <a:cubicBezTo>
                      <a:pt x="735726" y="3133272"/>
                      <a:pt x="776697" y="3187336"/>
                      <a:pt x="853689" y="3203480"/>
                    </a:cubicBezTo>
                    <a:cubicBezTo>
                      <a:pt x="879059" y="3208771"/>
                      <a:pt x="903004" y="3219285"/>
                      <a:pt x="926610" y="3230478"/>
                    </a:cubicBezTo>
                    <a:cubicBezTo>
                      <a:pt x="960731" y="3246622"/>
                      <a:pt x="986372" y="3271992"/>
                      <a:pt x="1002991" y="3304688"/>
                    </a:cubicBezTo>
                    <a:cubicBezTo>
                      <a:pt x="1020356" y="3338741"/>
                      <a:pt x="1035619" y="3374015"/>
                      <a:pt x="1045659" y="3411391"/>
                    </a:cubicBezTo>
                    <a:cubicBezTo>
                      <a:pt x="1080254" y="3539529"/>
                      <a:pt x="1065263" y="3666785"/>
                      <a:pt x="1038265" y="3793363"/>
                    </a:cubicBezTo>
                    <a:cubicBezTo>
                      <a:pt x="1017304" y="3891587"/>
                      <a:pt x="986575" y="3987368"/>
                      <a:pt x="957407" y="4083488"/>
                    </a:cubicBezTo>
                    <a:cubicBezTo>
                      <a:pt x="953269" y="4097191"/>
                      <a:pt x="945536" y="4111097"/>
                      <a:pt x="955643" y="4125545"/>
                    </a:cubicBezTo>
                    <a:cubicBezTo>
                      <a:pt x="955711" y="4130158"/>
                      <a:pt x="955779" y="4134703"/>
                      <a:pt x="955914" y="4139315"/>
                    </a:cubicBezTo>
                    <a:cubicBezTo>
                      <a:pt x="955914" y="4139315"/>
                      <a:pt x="955914" y="4139315"/>
                      <a:pt x="955914" y="4139315"/>
                    </a:cubicBezTo>
                    <a:cubicBezTo>
                      <a:pt x="932512" y="4210541"/>
                      <a:pt x="908838" y="4281699"/>
                      <a:pt x="892151" y="4354892"/>
                    </a:cubicBezTo>
                    <a:cubicBezTo>
                      <a:pt x="869291" y="4455218"/>
                      <a:pt x="874649" y="4550389"/>
                      <a:pt x="938074" y="4637080"/>
                    </a:cubicBezTo>
                    <a:cubicBezTo>
                      <a:pt x="1018525" y="4747039"/>
                      <a:pt x="1151411" y="4748599"/>
                      <a:pt x="1219788" y="4639319"/>
                    </a:cubicBezTo>
                    <a:cubicBezTo>
                      <a:pt x="1219585" y="4630568"/>
                      <a:pt x="1219381" y="4621750"/>
                      <a:pt x="1219178" y="4612999"/>
                    </a:cubicBezTo>
                    <a:cubicBezTo>
                      <a:pt x="1219178" y="4612999"/>
                      <a:pt x="1219178" y="4612999"/>
                      <a:pt x="1219178" y="4612999"/>
                    </a:cubicBezTo>
                    <a:cubicBezTo>
                      <a:pt x="1219652" y="4600586"/>
                      <a:pt x="1221280" y="4588104"/>
                      <a:pt x="1220534" y="4575826"/>
                    </a:cubicBezTo>
                    <a:cubicBezTo>
                      <a:pt x="1215989" y="4503448"/>
                      <a:pt x="1243598" y="4448502"/>
                      <a:pt x="1302342" y="4404885"/>
                    </a:cubicBezTo>
                    <a:cubicBezTo>
                      <a:pt x="1370990" y="4353874"/>
                      <a:pt x="1434550" y="4296690"/>
                      <a:pt x="1494922" y="4235708"/>
                    </a:cubicBezTo>
                    <a:cubicBezTo>
                      <a:pt x="1621093" y="4108248"/>
                      <a:pt x="1727592" y="3964508"/>
                      <a:pt x="1839925" y="3825584"/>
                    </a:cubicBezTo>
                    <a:cubicBezTo>
                      <a:pt x="1879268" y="3776947"/>
                      <a:pt x="1922750" y="3729871"/>
                      <a:pt x="1942218" y="3668074"/>
                    </a:cubicBezTo>
                    <a:cubicBezTo>
                      <a:pt x="1982512" y="3540275"/>
                      <a:pt x="2024365" y="3413154"/>
                      <a:pt x="2075987" y="3289358"/>
                    </a:cubicBezTo>
                    <a:cubicBezTo>
                      <a:pt x="2122249" y="3178449"/>
                      <a:pt x="2173939" y="3069033"/>
                      <a:pt x="2202022" y="2951749"/>
                    </a:cubicBezTo>
                    <a:cubicBezTo>
                      <a:pt x="2227392" y="2846132"/>
                      <a:pt x="2211722" y="2814996"/>
                      <a:pt x="2135138" y="2777891"/>
                    </a:cubicBezTo>
                    <a:close/>
                  </a:path>
                </a:pathLst>
              </a:custGeom>
              <a:solidFill>
                <a:srgbClr val="2AAA65"/>
              </a:solidFill>
              <a:ln w="67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9" name="자유형: 도형 18">
                <a:extLst>
                  <a:ext uri="{FF2B5EF4-FFF2-40B4-BE49-F238E27FC236}">
                    <a16:creationId xmlns:a16="http://schemas.microsoft.com/office/drawing/2014/main" id="{7ACA5DB0-6079-42D8-9831-A0B17D754ECA}"/>
                  </a:ext>
                </a:extLst>
              </p:cNvPr>
              <p:cNvSpPr/>
              <p:nvPr/>
            </p:nvSpPr>
            <p:spPr>
              <a:xfrm>
                <a:off x="3094353" y="853756"/>
                <a:ext cx="2628764" cy="5770555"/>
              </a:xfrm>
              <a:custGeom>
                <a:avLst/>
                <a:gdLst>
                  <a:gd name="connsiteX0" fmla="*/ 698688 w 2628764"/>
                  <a:gd name="connsiteY0" fmla="*/ 3124901 h 5770555"/>
                  <a:gd name="connsiteX1" fmla="*/ 2628765 w 2628764"/>
                  <a:gd name="connsiteY1" fmla="*/ 0 h 5770555"/>
                  <a:gd name="connsiteX2" fmla="*/ 0 w 2628764"/>
                  <a:gd name="connsiteY2" fmla="*/ 2975667 h 5770555"/>
                  <a:gd name="connsiteX3" fmla="*/ 1910676 w 2628764"/>
                  <a:gd name="connsiteY3" fmla="*/ 5770556 h 5770555"/>
                  <a:gd name="connsiteX4" fmla="*/ 698688 w 2628764"/>
                  <a:gd name="connsiteY4" fmla="*/ 3124901 h 5770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28764" h="5770555">
                    <a:moveTo>
                      <a:pt x="698688" y="3124901"/>
                    </a:moveTo>
                    <a:cubicBezTo>
                      <a:pt x="698688" y="1757507"/>
                      <a:pt x="1484272" y="573671"/>
                      <a:pt x="2628765" y="0"/>
                    </a:cubicBezTo>
                    <a:cubicBezTo>
                      <a:pt x="1147206" y="182134"/>
                      <a:pt x="0" y="1444928"/>
                      <a:pt x="0" y="2975667"/>
                    </a:cubicBezTo>
                    <a:cubicBezTo>
                      <a:pt x="0" y="4247958"/>
                      <a:pt x="792435" y="5335063"/>
                      <a:pt x="1910676" y="5770556"/>
                    </a:cubicBezTo>
                    <a:cubicBezTo>
                      <a:pt x="1168506" y="5129933"/>
                      <a:pt x="698688" y="4182295"/>
                      <a:pt x="698688" y="3124901"/>
                    </a:cubicBezTo>
                    <a:close/>
                  </a:path>
                </a:pathLst>
              </a:custGeom>
              <a:solidFill>
                <a:srgbClr val="030000">
                  <a:alpha val="19000"/>
                </a:srgbClr>
              </a:solidFill>
              <a:ln w="67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0" name="자유형: 도형 19">
                <a:extLst>
                  <a:ext uri="{FF2B5EF4-FFF2-40B4-BE49-F238E27FC236}">
                    <a16:creationId xmlns:a16="http://schemas.microsoft.com/office/drawing/2014/main" id="{C4161906-B2BD-475D-A6D6-866A02C9A995}"/>
                  </a:ext>
                </a:extLst>
              </p:cNvPr>
              <p:cNvSpPr/>
              <p:nvPr/>
            </p:nvSpPr>
            <p:spPr>
              <a:xfrm rot="20746236">
                <a:off x="5039969" y="2229059"/>
                <a:ext cx="405909" cy="881822"/>
              </a:xfrm>
              <a:custGeom>
                <a:avLst/>
                <a:gdLst>
                  <a:gd name="connsiteX0" fmla="*/ 405910 w 405909"/>
                  <a:gd name="connsiteY0" fmla="*/ 440911 h 881822"/>
                  <a:gd name="connsiteX1" fmla="*/ 202955 w 405909"/>
                  <a:gd name="connsiteY1" fmla="*/ 881822 h 881822"/>
                  <a:gd name="connsiteX2" fmla="*/ 0 w 405909"/>
                  <a:gd name="connsiteY2" fmla="*/ 440911 h 881822"/>
                  <a:gd name="connsiteX3" fmla="*/ 202955 w 405909"/>
                  <a:gd name="connsiteY3" fmla="*/ 0 h 881822"/>
                  <a:gd name="connsiteX4" fmla="*/ 405910 w 405909"/>
                  <a:gd name="connsiteY4" fmla="*/ 440911 h 881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5909" h="881822">
                    <a:moveTo>
                      <a:pt x="405910" y="440911"/>
                    </a:moveTo>
                    <a:cubicBezTo>
                      <a:pt x="405910" y="684419"/>
                      <a:pt x="315044" y="881822"/>
                      <a:pt x="202955" y="881822"/>
                    </a:cubicBezTo>
                    <a:cubicBezTo>
                      <a:pt x="90866" y="881822"/>
                      <a:pt x="0" y="684419"/>
                      <a:pt x="0" y="440911"/>
                    </a:cubicBezTo>
                    <a:cubicBezTo>
                      <a:pt x="0" y="197403"/>
                      <a:pt x="90866" y="0"/>
                      <a:pt x="202955" y="0"/>
                    </a:cubicBezTo>
                    <a:cubicBezTo>
                      <a:pt x="315044" y="0"/>
                      <a:pt x="405910" y="197403"/>
                      <a:pt x="405910" y="440911"/>
                    </a:cubicBezTo>
                    <a:close/>
                  </a:path>
                </a:pathLst>
              </a:custGeom>
              <a:solidFill>
                <a:srgbClr val="3B351D"/>
              </a:solidFill>
              <a:ln w="67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1" name="자유형: 도형 20">
                <a:extLst>
                  <a:ext uri="{FF2B5EF4-FFF2-40B4-BE49-F238E27FC236}">
                    <a16:creationId xmlns:a16="http://schemas.microsoft.com/office/drawing/2014/main" id="{1961CA56-4D56-4D7B-A538-6B889B22C428}"/>
                  </a:ext>
                </a:extLst>
              </p:cNvPr>
              <p:cNvSpPr/>
              <p:nvPr/>
            </p:nvSpPr>
            <p:spPr>
              <a:xfrm rot="20746236">
                <a:off x="5034958" y="2279522"/>
                <a:ext cx="201733" cy="438197"/>
              </a:xfrm>
              <a:custGeom>
                <a:avLst/>
                <a:gdLst>
                  <a:gd name="connsiteX0" fmla="*/ 201734 w 201733"/>
                  <a:gd name="connsiteY0" fmla="*/ 219099 h 438197"/>
                  <a:gd name="connsiteX1" fmla="*/ 100867 w 201733"/>
                  <a:gd name="connsiteY1" fmla="*/ 438198 h 438197"/>
                  <a:gd name="connsiteX2" fmla="*/ 0 w 201733"/>
                  <a:gd name="connsiteY2" fmla="*/ 219099 h 438197"/>
                  <a:gd name="connsiteX3" fmla="*/ 100867 w 201733"/>
                  <a:gd name="connsiteY3" fmla="*/ 0 h 438197"/>
                  <a:gd name="connsiteX4" fmla="*/ 201734 w 201733"/>
                  <a:gd name="connsiteY4" fmla="*/ 219099 h 438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1733" h="438197">
                    <a:moveTo>
                      <a:pt x="201734" y="219099"/>
                    </a:moveTo>
                    <a:cubicBezTo>
                      <a:pt x="201734" y="340104"/>
                      <a:pt x="156574" y="438198"/>
                      <a:pt x="100867" y="438198"/>
                    </a:cubicBezTo>
                    <a:cubicBezTo>
                      <a:pt x="45160" y="438198"/>
                      <a:pt x="0" y="340104"/>
                      <a:pt x="0" y="219099"/>
                    </a:cubicBezTo>
                    <a:cubicBezTo>
                      <a:pt x="0" y="98094"/>
                      <a:pt x="45160" y="0"/>
                      <a:pt x="100867" y="0"/>
                    </a:cubicBezTo>
                    <a:cubicBezTo>
                      <a:pt x="156574" y="0"/>
                      <a:pt x="201734" y="98094"/>
                      <a:pt x="201734" y="219099"/>
                    </a:cubicBezTo>
                    <a:close/>
                  </a:path>
                </a:pathLst>
              </a:custGeom>
              <a:solidFill>
                <a:srgbClr val="FEFEFD"/>
              </a:solidFill>
              <a:ln w="67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2" name="자유형: 도형 21">
                <a:extLst>
                  <a:ext uri="{FF2B5EF4-FFF2-40B4-BE49-F238E27FC236}">
                    <a16:creationId xmlns:a16="http://schemas.microsoft.com/office/drawing/2014/main" id="{8A0099F1-5CD2-4F2B-9DCF-151DBBACDFDD}"/>
                  </a:ext>
                </a:extLst>
              </p:cNvPr>
              <p:cNvSpPr/>
              <p:nvPr/>
            </p:nvSpPr>
            <p:spPr>
              <a:xfrm rot="20746236">
                <a:off x="6932499" y="1855991"/>
                <a:ext cx="405909" cy="881822"/>
              </a:xfrm>
              <a:custGeom>
                <a:avLst/>
                <a:gdLst>
                  <a:gd name="connsiteX0" fmla="*/ 405909 w 405909"/>
                  <a:gd name="connsiteY0" fmla="*/ 440911 h 881822"/>
                  <a:gd name="connsiteX1" fmla="*/ 202955 w 405909"/>
                  <a:gd name="connsiteY1" fmla="*/ 881822 h 881822"/>
                  <a:gd name="connsiteX2" fmla="*/ 0 w 405909"/>
                  <a:gd name="connsiteY2" fmla="*/ 440911 h 881822"/>
                  <a:gd name="connsiteX3" fmla="*/ 202955 w 405909"/>
                  <a:gd name="connsiteY3" fmla="*/ 0 h 881822"/>
                  <a:gd name="connsiteX4" fmla="*/ 405909 w 405909"/>
                  <a:gd name="connsiteY4" fmla="*/ 440911 h 881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5909" h="881822">
                    <a:moveTo>
                      <a:pt x="405909" y="440911"/>
                    </a:moveTo>
                    <a:cubicBezTo>
                      <a:pt x="405909" y="684419"/>
                      <a:pt x="315044" y="881822"/>
                      <a:pt x="202955" y="881822"/>
                    </a:cubicBezTo>
                    <a:cubicBezTo>
                      <a:pt x="90866" y="881822"/>
                      <a:pt x="0" y="684419"/>
                      <a:pt x="0" y="440911"/>
                    </a:cubicBezTo>
                    <a:cubicBezTo>
                      <a:pt x="0" y="197403"/>
                      <a:pt x="90866" y="0"/>
                      <a:pt x="202955" y="0"/>
                    </a:cubicBezTo>
                    <a:cubicBezTo>
                      <a:pt x="315044" y="0"/>
                      <a:pt x="405909" y="197403"/>
                      <a:pt x="405909" y="440911"/>
                    </a:cubicBezTo>
                    <a:close/>
                  </a:path>
                </a:pathLst>
              </a:custGeom>
              <a:solidFill>
                <a:srgbClr val="3B351D"/>
              </a:solidFill>
              <a:ln w="67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3" name="자유형: 도형 22">
                <a:extLst>
                  <a:ext uri="{FF2B5EF4-FFF2-40B4-BE49-F238E27FC236}">
                    <a16:creationId xmlns:a16="http://schemas.microsoft.com/office/drawing/2014/main" id="{6208E15B-7D85-472F-8D9D-B5137944057A}"/>
                  </a:ext>
                </a:extLst>
              </p:cNvPr>
              <p:cNvSpPr/>
              <p:nvPr/>
            </p:nvSpPr>
            <p:spPr>
              <a:xfrm rot="20746236">
                <a:off x="6927489" y="1906453"/>
                <a:ext cx="201733" cy="438197"/>
              </a:xfrm>
              <a:custGeom>
                <a:avLst/>
                <a:gdLst>
                  <a:gd name="connsiteX0" fmla="*/ 201734 w 201733"/>
                  <a:gd name="connsiteY0" fmla="*/ 219099 h 438197"/>
                  <a:gd name="connsiteX1" fmla="*/ 100867 w 201733"/>
                  <a:gd name="connsiteY1" fmla="*/ 438198 h 438197"/>
                  <a:gd name="connsiteX2" fmla="*/ 0 w 201733"/>
                  <a:gd name="connsiteY2" fmla="*/ 219099 h 438197"/>
                  <a:gd name="connsiteX3" fmla="*/ 100867 w 201733"/>
                  <a:gd name="connsiteY3" fmla="*/ 0 h 438197"/>
                  <a:gd name="connsiteX4" fmla="*/ 201734 w 201733"/>
                  <a:gd name="connsiteY4" fmla="*/ 219099 h 438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1733" h="438197">
                    <a:moveTo>
                      <a:pt x="201734" y="219099"/>
                    </a:moveTo>
                    <a:cubicBezTo>
                      <a:pt x="201734" y="340104"/>
                      <a:pt x="156574" y="438198"/>
                      <a:pt x="100867" y="438198"/>
                    </a:cubicBezTo>
                    <a:cubicBezTo>
                      <a:pt x="45160" y="438198"/>
                      <a:pt x="0" y="340104"/>
                      <a:pt x="0" y="219099"/>
                    </a:cubicBezTo>
                    <a:cubicBezTo>
                      <a:pt x="0" y="98094"/>
                      <a:pt x="45160" y="0"/>
                      <a:pt x="100867" y="0"/>
                    </a:cubicBezTo>
                    <a:cubicBezTo>
                      <a:pt x="156574" y="0"/>
                      <a:pt x="201734" y="98094"/>
                      <a:pt x="201734" y="219099"/>
                    </a:cubicBezTo>
                    <a:close/>
                  </a:path>
                </a:pathLst>
              </a:custGeom>
              <a:solidFill>
                <a:srgbClr val="FEFEFD"/>
              </a:solidFill>
              <a:ln w="67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4" name="자유형: 도형 23">
                <a:extLst>
                  <a:ext uri="{FF2B5EF4-FFF2-40B4-BE49-F238E27FC236}">
                    <a16:creationId xmlns:a16="http://schemas.microsoft.com/office/drawing/2014/main" id="{E89A3793-977A-4FB6-97A0-F8FD5D0DC88D}"/>
                  </a:ext>
                </a:extLst>
              </p:cNvPr>
              <p:cNvSpPr/>
              <p:nvPr/>
            </p:nvSpPr>
            <p:spPr>
              <a:xfrm>
                <a:off x="5892862" y="3487806"/>
                <a:ext cx="1132596" cy="839514"/>
              </a:xfrm>
              <a:custGeom>
                <a:avLst/>
                <a:gdLst>
                  <a:gd name="connsiteX0" fmla="*/ 1132597 w 1132596"/>
                  <a:gd name="connsiteY0" fmla="*/ 152496 h 839514"/>
                  <a:gd name="connsiteX1" fmla="*/ 1003441 w 1132596"/>
                  <a:gd name="connsiteY1" fmla="*/ 503740 h 839514"/>
                  <a:gd name="connsiteX2" fmla="*/ 748115 w 1132596"/>
                  <a:gd name="connsiteY2" fmla="*/ 772226 h 839514"/>
                  <a:gd name="connsiteX3" fmla="*/ 523788 w 1132596"/>
                  <a:gd name="connsiteY3" fmla="*/ 835312 h 839514"/>
                  <a:gd name="connsiteX4" fmla="*/ 371094 w 1132596"/>
                  <a:gd name="connsiteY4" fmla="*/ 781180 h 839514"/>
                  <a:gd name="connsiteX5" fmla="*/ 83615 w 1132596"/>
                  <a:gd name="connsiteY5" fmla="*/ 607458 h 839514"/>
                  <a:gd name="connsiteX6" fmla="*/ 37352 w 1132596"/>
                  <a:gd name="connsiteY6" fmla="*/ 549596 h 839514"/>
                  <a:gd name="connsiteX7" fmla="*/ 2553 w 1132596"/>
                  <a:gd name="connsiteY7" fmla="*/ 458359 h 839514"/>
                  <a:gd name="connsiteX8" fmla="*/ 98470 w 1132596"/>
                  <a:gd name="connsiteY8" fmla="*/ 315501 h 839514"/>
                  <a:gd name="connsiteX9" fmla="*/ 229457 w 1132596"/>
                  <a:gd name="connsiteY9" fmla="*/ 353284 h 839514"/>
                  <a:gd name="connsiteX10" fmla="*/ 269615 w 1132596"/>
                  <a:gd name="connsiteY10" fmla="*/ 460801 h 839514"/>
                  <a:gd name="connsiteX11" fmla="*/ 576427 w 1132596"/>
                  <a:gd name="connsiteY11" fmla="*/ 675291 h 839514"/>
                  <a:gd name="connsiteX12" fmla="*/ 713316 w 1132596"/>
                  <a:gd name="connsiteY12" fmla="*/ 602235 h 839514"/>
                  <a:gd name="connsiteX13" fmla="*/ 957585 w 1132596"/>
                  <a:gd name="connsiteY13" fmla="*/ 186006 h 839514"/>
                  <a:gd name="connsiteX14" fmla="*/ 963080 w 1132596"/>
                  <a:gd name="connsiteY14" fmla="*/ 102435 h 839514"/>
                  <a:gd name="connsiteX15" fmla="*/ 1025691 w 1132596"/>
                  <a:gd name="connsiteY15" fmla="*/ 1769 h 839514"/>
                  <a:gd name="connsiteX16" fmla="*/ 1125542 w 1132596"/>
                  <a:gd name="connsiteY16" fmla="*/ 70960 h 839514"/>
                  <a:gd name="connsiteX17" fmla="*/ 1132597 w 1132596"/>
                  <a:gd name="connsiteY17" fmla="*/ 152496 h 839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32596" h="839514">
                    <a:moveTo>
                      <a:pt x="1132597" y="152496"/>
                    </a:moveTo>
                    <a:cubicBezTo>
                      <a:pt x="1123371" y="276632"/>
                      <a:pt x="1090811" y="399140"/>
                      <a:pt x="1003441" y="503740"/>
                    </a:cubicBezTo>
                    <a:cubicBezTo>
                      <a:pt x="923940" y="598843"/>
                      <a:pt x="850137" y="698762"/>
                      <a:pt x="748115" y="772226"/>
                    </a:cubicBezTo>
                    <a:cubicBezTo>
                      <a:pt x="680959" y="820660"/>
                      <a:pt x="608038" y="851117"/>
                      <a:pt x="523788" y="835312"/>
                    </a:cubicBezTo>
                    <a:cubicBezTo>
                      <a:pt x="470539" y="825340"/>
                      <a:pt x="420952" y="802005"/>
                      <a:pt x="371094" y="781180"/>
                    </a:cubicBezTo>
                    <a:cubicBezTo>
                      <a:pt x="266834" y="737495"/>
                      <a:pt x="165287" y="688858"/>
                      <a:pt x="83615" y="607458"/>
                    </a:cubicBezTo>
                    <a:cubicBezTo>
                      <a:pt x="65910" y="589821"/>
                      <a:pt x="49630" y="571167"/>
                      <a:pt x="37352" y="549596"/>
                    </a:cubicBezTo>
                    <a:cubicBezTo>
                      <a:pt x="21004" y="520902"/>
                      <a:pt x="-8911" y="494108"/>
                      <a:pt x="2553" y="458359"/>
                    </a:cubicBezTo>
                    <a:cubicBezTo>
                      <a:pt x="20461" y="402396"/>
                      <a:pt x="45153" y="347858"/>
                      <a:pt x="98470" y="315501"/>
                    </a:cubicBezTo>
                    <a:cubicBezTo>
                      <a:pt x="143241" y="288367"/>
                      <a:pt x="204427" y="307361"/>
                      <a:pt x="229457" y="353284"/>
                    </a:cubicBezTo>
                    <a:cubicBezTo>
                      <a:pt x="247908" y="387201"/>
                      <a:pt x="257812" y="424374"/>
                      <a:pt x="269615" y="460801"/>
                    </a:cubicBezTo>
                    <a:cubicBezTo>
                      <a:pt x="305228" y="571031"/>
                      <a:pt x="449374" y="687298"/>
                      <a:pt x="576427" y="675291"/>
                    </a:cubicBezTo>
                    <a:cubicBezTo>
                      <a:pt x="633747" y="669865"/>
                      <a:pt x="676821" y="641035"/>
                      <a:pt x="713316" y="602235"/>
                    </a:cubicBezTo>
                    <a:cubicBezTo>
                      <a:pt x="826259" y="482305"/>
                      <a:pt x="907253" y="342838"/>
                      <a:pt x="957585" y="186006"/>
                    </a:cubicBezTo>
                    <a:cubicBezTo>
                      <a:pt x="966133" y="159415"/>
                      <a:pt x="967828" y="131332"/>
                      <a:pt x="963080" y="102435"/>
                    </a:cubicBezTo>
                    <a:cubicBezTo>
                      <a:pt x="954736" y="51831"/>
                      <a:pt x="982006" y="10317"/>
                      <a:pt x="1025691" y="1769"/>
                    </a:cubicBezTo>
                    <a:cubicBezTo>
                      <a:pt x="1072564" y="-7456"/>
                      <a:pt x="1111568" y="19949"/>
                      <a:pt x="1125542" y="70960"/>
                    </a:cubicBezTo>
                    <a:cubicBezTo>
                      <a:pt x="1132122" y="95312"/>
                      <a:pt x="1131783" y="120072"/>
                      <a:pt x="1132597" y="152496"/>
                    </a:cubicBezTo>
                    <a:close/>
                  </a:path>
                </a:pathLst>
              </a:custGeom>
              <a:solidFill>
                <a:srgbClr val="3B351D"/>
              </a:solidFill>
              <a:ln w="67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5" name="자유형: 도형 24">
                <a:extLst>
                  <a:ext uri="{FF2B5EF4-FFF2-40B4-BE49-F238E27FC236}">
                    <a16:creationId xmlns:a16="http://schemas.microsoft.com/office/drawing/2014/main" id="{223C7815-412C-4F85-AFB4-E7616EF6C14C}"/>
                  </a:ext>
                </a:extLst>
              </p:cNvPr>
              <p:cNvSpPr/>
              <p:nvPr/>
            </p:nvSpPr>
            <p:spPr>
              <a:xfrm>
                <a:off x="7685736" y="2847326"/>
                <a:ext cx="190261" cy="374712"/>
              </a:xfrm>
              <a:custGeom>
                <a:avLst/>
                <a:gdLst>
                  <a:gd name="connsiteX0" fmla="*/ 6258 w 190261"/>
                  <a:gd name="connsiteY0" fmla="*/ 374712 h 374712"/>
                  <a:gd name="connsiteX1" fmla="*/ 17586 w 190261"/>
                  <a:gd name="connsiteY1" fmla="*/ 295143 h 374712"/>
                  <a:gd name="connsiteX2" fmla="*/ 154271 w 190261"/>
                  <a:gd name="connsiteY2" fmla="*/ 20620 h 374712"/>
                  <a:gd name="connsiteX3" fmla="*/ 181609 w 190261"/>
                  <a:gd name="connsiteY3" fmla="*/ 1559 h 374712"/>
                  <a:gd name="connsiteX4" fmla="*/ 180795 w 190261"/>
                  <a:gd name="connsiteY4" fmla="*/ 31948 h 374712"/>
                  <a:gd name="connsiteX5" fmla="*/ 28440 w 190261"/>
                  <a:gd name="connsiteY5" fmla="*/ 353820 h 374712"/>
                  <a:gd name="connsiteX6" fmla="*/ 6258 w 190261"/>
                  <a:gd name="connsiteY6" fmla="*/ 374712 h 374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261" h="374712">
                    <a:moveTo>
                      <a:pt x="6258" y="374712"/>
                    </a:moveTo>
                    <a:cubicBezTo>
                      <a:pt x="-9819" y="343238"/>
                      <a:pt x="9175" y="318885"/>
                      <a:pt x="17586" y="295143"/>
                    </a:cubicBezTo>
                    <a:cubicBezTo>
                      <a:pt x="51842" y="198209"/>
                      <a:pt x="98987" y="107244"/>
                      <a:pt x="154271" y="20620"/>
                    </a:cubicBezTo>
                    <a:cubicBezTo>
                      <a:pt x="159902" y="11801"/>
                      <a:pt x="166753" y="-5225"/>
                      <a:pt x="181609" y="1559"/>
                    </a:cubicBezTo>
                    <a:cubicBezTo>
                      <a:pt x="200059" y="9902"/>
                      <a:pt x="183711" y="21434"/>
                      <a:pt x="180795" y="31948"/>
                    </a:cubicBezTo>
                    <a:cubicBezTo>
                      <a:pt x="148506" y="148012"/>
                      <a:pt x="90372" y="251797"/>
                      <a:pt x="28440" y="353820"/>
                    </a:cubicBezTo>
                    <a:cubicBezTo>
                      <a:pt x="23013" y="362706"/>
                      <a:pt x="16230" y="368472"/>
                      <a:pt x="6258" y="374712"/>
                    </a:cubicBezTo>
                    <a:close/>
                  </a:path>
                </a:pathLst>
              </a:custGeom>
              <a:solidFill>
                <a:srgbClr val="F08B84"/>
              </a:solidFill>
              <a:ln w="67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6" name="자유형: 도형 25">
                <a:extLst>
                  <a:ext uri="{FF2B5EF4-FFF2-40B4-BE49-F238E27FC236}">
                    <a16:creationId xmlns:a16="http://schemas.microsoft.com/office/drawing/2014/main" id="{3104F76B-D7B5-4E6F-BA95-5D916BF56DD2}"/>
                  </a:ext>
                </a:extLst>
              </p:cNvPr>
              <p:cNvSpPr/>
              <p:nvPr/>
            </p:nvSpPr>
            <p:spPr>
              <a:xfrm>
                <a:off x="7915620" y="2796992"/>
                <a:ext cx="186904" cy="373244"/>
              </a:xfrm>
              <a:custGeom>
                <a:avLst/>
                <a:gdLst>
                  <a:gd name="connsiteX0" fmla="*/ 186904 w 186904"/>
                  <a:gd name="connsiteY0" fmla="*/ 0 h 373244"/>
                  <a:gd name="connsiteX1" fmla="*/ 148374 w 186904"/>
                  <a:gd name="connsiteY1" fmla="*/ 138652 h 373244"/>
                  <a:gd name="connsiteX2" fmla="*/ 56867 w 186904"/>
                  <a:gd name="connsiteY2" fmla="*/ 318751 h 373244"/>
                  <a:gd name="connsiteX3" fmla="*/ 34210 w 186904"/>
                  <a:gd name="connsiteY3" fmla="*/ 351515 h 373244"/>
                  <a:gd name="connsiteX4" fmla="*/ 7890 w 186904"/>
                  <a:gd name="connsiteY4" fmla="*/ 372204 h 373244"/>
                  <a:gd name="connsiteX5" fmla="*/ 5584 w 186904"/>
                  <a:gd name="connsiteY5" fmla="*/ 335574 h 373244"/>
                  <a:gd name="connsiteX6" fmla="*/ 90648 w 186904"/>
                  <a:gd name="connsiteY6" fmla="*/ 141569 h 373244"/>
                  <a:gd name="connsiteX7" fmla="*/ 186904 w 186904"/>
                  <a:gd name="connsiteY7" fmla="*/ 0 h 373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6904" h="373244">
                    <a:moveTo>
                      <a:pt x="186904" y="0"/>
                    </a:moveTo>
                    <a:cubicBezTo>
                      <a:pt x="186972" y="50129"/>
                      <a:pt x="168250" y="95103"/>
                      <a:pt x="148374" y="138652"/>
                    </a:cubicBezTo>
                    <a:cubicBezTo>
                      <a:pt x="120427" y="199839"/>
                      <a:pt x="88002" y="258990"/>
                      <a:pt x="56867" y="318751"/>
                    </a:cubicBezTo>
                    <a:cubicBezTo>
                      <a:pt x="50761" y="330419"/>
                      <a:pt x="42214" y="340933"/>
                      <a:pt x="34210" y="351515"/>
                    </a:cubicBezTo>
                    <a:cubicBezTo>
                      <a:pt x="27087" y="360944"/>
                      <a:pt x="18540" y="377563"/>
                      <a:pt x="7890" y="372204"/>
                    </a:cubicBezTo>
                    <a:cubicBezTo>
                      <a:pt x="-5473" y="365557"/>
                      <a:pt x="1243" y="347241"/>
                      <a:pt x="5584" y="335574"/>
                    </a:cubicBezTo>
                    <a:cubicBezTo>
                      <a:pt x="30343" y="269368"/>
                      <a:pt x="59376" y="205130"/>
                      <a:pt x="90648" y="141569"/>
                    </a:cubicBezTo>
                    <a:cubicBezTo>
                      <a:pt x="116153" y="89744"/>
                      <a:pt x="144372" y="41040"/>
                      <a:pt x="186904" y="0"/>
                    </a:cubicBezTo>
                    <a:close/>
                  </a:path>
                </a:pathLst>
              </a:custGeom>
              <a:solidFill>
                <a:srgbClr val="EF8C87"/>
              </a:solidFill>
              <a:ln w="67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7" name="자유형: 도형 26">
                <a:extLst>
                  <a:ext uri="{FF2B5EF4-FFF2-40B4-BE49-F238E27FC236}">
                    <a16:creationId xmlns:a16="http://schemas.microsoft.com/office/drawing/2014/main" id="{925DC361-0A3D-4938-B7CA-DEB402C5FDF1}"/>
                  </a:ext>
                </a:extLst>
              </p:cNvPr>
              <p:cNvSpPr/>
              <p:nvPr/>
            </p:nvSpPr>
            <p:spPr>
              <a:xfrm>
                <a:off x="7590311" y="2860765"/>
                <a:ext cx="188700" cy="365822"/>
              </a:xfrm>
              <a:custGeom>
                <a:avLst/>
                <a:gdLst>
                  <a:gd name="connsiteX0" fmla="*/ 0 w 188700"/>
                  <a:gd name="connsiteY0" fmla="*/ 339160 h 365822"/>
                  <a:gd name="connsiteX1" fmla="*/ 43007 w 188700"/>
                  <a:gd name="connsiteY1" fmla="*/ 231779 h 365822"/>
                  <a:gd name="connsiteX2" fmla="*/ 152084 w 188700"/>
                  <a:gd name="connsiteY2" fmla="*/ 24818 h 365822"/>
                  <a:gd name="connsiteX3" fmla="*/ 162123 w 188700"/>
                  <a:gd name="connsiteY3" fmla="*/ 11794 h 365822"/>
                  <a:gd name="connsiteX4" fmla="*/ 183287 w 188700"/>
                  <a:gd name="connsiteY4" fmla="*/ 2161 h 365822"/>
                  <a:gd name="connsiteX5" fmla="*/ 184508 w 188700"/>
                  <a:gd name="connsiteY5" fmla="*/ 22579 h 365822"/>
                  <a:gd name="connsiteX6" fmla="*/ 136210 w 188700"/>
                  <a:gd name="connsiteY6" fmla="*/ 152956 h 365822"/>
                  <a:gd name="connsiteX7" fmla="*/ 30050 w 188700"/>
                  <a:gd name="connsiteY7" fmla="*/ 351302 h 365822"/>
                  <a:gd name="connsiteX8" fmla="*/ 10040 w 188700"/>
                  <a:gd name="connsiteY8" fmla="*/ 365547 h 365822"/>
                  <a:gd name="connsiteX9" fmla="*/ 0 w 188700"/>
                  <a:gd name="connsiteY9" fmla="*/ 339160 h 365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8700" h="365822">
                    <a:moveTo>
                      <a:pt x="0" y="339160"/>
                    </a:moveTo>
                    <a:cubicBezTo>
                      <a:pt x="13499" y="305243"/>
                      <a:pt x="26455" y="267663"/>
                      <a:pt x="43007" y="231779"/>
                    </a:cubicBezTo>
                    <a:cubicBezTo>
                      <a:pt x="75635" y="160892"/>
                      <a:pt x="107449" y="89463"/>
                      <a:pt x="152084" y="24818"/>
                    </a:cubicBezTo>
                    <a:cubicBezTo>
                      <a:pt x="155204" y="20341"/>
                      <a:pt x="159477" y="16542"/>
                      <a:pt x="162123" y="11794"/>
                    </a:cubicBezTo>
                    <a:cubicBezTo>
                      <a:pt x="166939" y="3043"/>
                      <a:pt x="172637" y="-3605"/>
                      <a:pt x="183287" y="2161"/>
                    </a:cubicBezTo>
                    <a:cubicBezTo>
                      <a:pt x="193733" y="7859"/>
                      <a:pt x="186136" y="15457"/>
                      <a:pt x="184508" y="22579"/>
                    </a:cubicBezTo>
                    <a:cubicBezTo>
                      <a:pt x="174197" y="68163"/>
                      <a:pt x="156493" y="111374"/>
                      <a:pt x="136210" y="152956"/>
                    </a:cubicBezTo>
                    <a:cubicBezTo>
                      <a:pt x="103379" y="220315"/>
                      <a:pt x="73600" y="289505"/>
                      <a:pt x="30050" y="351302"/>
                    </a:cubicBezTo>
                    <a:cubicBezTo>
                      <a:pt x="24556" y="359171"/>
                      <a:pt x="20418" y="367446"/>
                      <a:pt x="10040" y="365547"/>
                    </a:cubicBezTo>
                    <a:cubicBezTo>
                      <a:pt x="-3663" y="362902"/>
                      <a:pt x="3731" y="351031"/>
                      <a:pt x="0" y="339160"/>
                    </a:cubicBezTo>
                    <a:close/>
                  </a:path>
                </a:pathLst>
              </a:custGeom>
              <a:solidFill>
                <a:srgbClr val="F18A87"/>
              </a:solidFill>
              <a:ln w="67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8" name="자유형: 도형 27">
                <a:extLst>
                  <a:ext uri="{FF2B5EF4-FFF2-40B4-BE49-F238E27FC236}">
                    <a16:creationId xmlns:a16="http://schemas.microsoft.com/office/drawing/2014/main" id="{8C10CBD9-1E56-40A9-AB41-750F050C0A2B}"/>
                  </a:ext>
                </a:extLst>
              </p:cNvPr>
              <p:cNvSpPr/>
              <p:nvPr/>
            </p:nvSpPr>
            <p:spPr>
              <a:xfrm>
                <a:off x="7821964" y="2796313"/>
                <a:ext cx="187810" cy="373389"/>
              </a:xfrm>
              <a:custGeom>
                <a:avLst/>
                <a:gdLst>
                  <a:gd name="connsiteX0" fmla="*/ 187695 w 187810"/>
                  <a:gd name="connsiteY0" fmla="*/ 0 h 373389"/>
                  <a:gd name="connsiteX1" fmla="*/ 161172 w 187810"/>
                  <a:gd name="connsiteY1" fmla="*/ 99377 h 373389"/>
                  <a:gd name="connsiteX2" fmla="*/ 40971 w 187810"/>
                  <a:gd name="connsiteY2" fmla="*/ 341272 h 373389"/>
                  <a:gd name="connsiteX3" fmla="*/ 37918 w 187810"/>
                  <a:gd name="connsiteY3" fmla="*/ 347173 h 373389"/>
                  <a:gd name="connsiteX4" fmla="*/ 7054 w 187810"/>
                  <a:gd name="connsiteY4" fmla="*/ 372136 h 373389"/>
                  <a:gd name="connsiteX5" fmla="*/ 8410 w 187810"/>
                  <a:gd name="connsiteY5" fmla="*/ 331029 h 373389"/>
                  <a:gd name="connsiteX6" fmla="*/ 84181 w 187810"/>
                  <a:gd name="connsiteY6" fmla="*/ 147674 h 373389"/>
                  <a:gd name="connsiteX7" fmla="*/ 162868 w 187810"/>
                  <a:gd name="connsiteY7" fmla="*/ 17840 h 373389"/>
                  <a:gd name="connsiteX8" fmla="*/ 187695 w 187810"/>
                  <a:gd name="connsiteY8" fmla="*/ 0 h 373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7810" h="373389">
                    <a:moveTo>
                      <a:pt x="187695" y="0"/>
                    </a:moveTo>
                    <a:cubicBezTo>
                      <a:pt x="189323" y="36902"/>
                      <a:pt x="173382" y="68309"/>
                      <a:pt x="161172" y="99377"/>
                    </a:cubicBezTo>
                    <a:cubicBezTo>
                      <a:pt x="128205" y="183355"/>
                      <a:pt x="88047" y="264077"/>
                      <a:pt x="40971" y="341272"/>
                    </a:cubicBezTo>
                    <a:cubicBezTo>
                      <a:pt x="39818" y="343171"/>
                      <a:pt x="39546" y="346088"/>
                      <a:pt x="37918" y="347173"/>
                    </a:cubicBezTo>
                    <a:cubicBezTo>
                      <a:pt x="26387" y="354974"/>
                      <a:pt x="20146" y="379123"/>
                      <a:pt x="7054" y="372136"/>
                    </a:cubicBezTo>
                    <a:cubicBezTo>
                      <a:pt x="-7734" y="364200"/>
                      <a:pt x="4748" y="346020"/>
                      <a:pt x="8410" y="331029"/>
                    </a:cubicBezTo>
                    <a:cubicBezTo>
                      <a:pt x="24216" y="265841"/>
                      <a:pt x="56573" y="207571"/>
                      <a:pt x="84181" y="147674"/>
                    </a:cubicBezTo>
                    <a:cubicBezTo>
                      <a:pt x="105277" y="102022"/>
                      <a:pt x="131732" y="58201"/>
                      <a:pt x="162868" y="17840"/>
                    </a:cubicBezTo>
                    <a:cubicBezTo>
                      <a:pt x="169177" y="9632"/>
                      <a:pt x="175621" y="3392"/>
                      <a:pt x="187695" y="0"/>
                    </a:cubicBezTo>
                    <a:close/>
                  </a:path>
                </a:pathLst>
              </a:custGeom>
              <a:solidFill>
                <a:srgbClr val="F08B85"/>
              </a:solidFill>
              <a:ln w="67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9" name="자유형: 도형 28">
                <a:extLst>
                  <a:ext uri="{FF2B5EF4-FFF2-40B4-BE49-F238E27FC236}">
                    <a16:creationId xmlns:a16="http://schemas.microsoft.com/office/drawing/2014/main" id="{10CF2E69-4D40-4339-90E6-FF2CDC1E0D8D}"/>
                  </a:ext>
                </a:extLst>
              </p:cNvPr>
              <p:cNvSpPr/>
              <p:nvPr/>
            </p:nvSpPr>
            <p:spPr>
              <a:xfrm>
                <a:off x="8040049" y="2847921"/>
                <a:ext cx="117954" cy="227868"/>
              </a:xfrm>
              <a:custGeom>
                <a:avLst/>
                <a:gdLst>
                  <a:gd name="connsiteX0" fmla="*/ 3867 w 117954"/>
                  <a:gd name="connsiteY0" fmla="*/ 227868 h 227868"/>
                  <a:gd name="connsiteX1" fmla="*/ 18383 w 117954"/>
                  <a:gd name="connsiteY1" fmla="*/ 155083 h 227868"/>
                  <a:gd name="connsiteX2" fmla="*/ 93950 w 117954"/>
                  <a:gd name="connsiteY2" fmla="*/ 12360 h 227868"/>
                  <a:gd name="connsiteX3" fmla="*/ 110637 w 117954"/>
                  <a:gd name="connsiteY3" fmla="*/ 761 h 227868"/>
                  <a:gd name="connsiteX4" fmla="*/ 113418 w 117954"/>
                  <a:gd name="connsiteY4" fmla="*/ 19415 h 227868"/>
                  <a:gd name="connsiteX5" fmla="*/ 49790 w 117954"/>
                  <a:gd name="connsiteY5" fmla="*/ 163494 h 227868"/>
                  <a:gd name="connsiteX6" fmla="*/ 3867 w 117954"/>
                  <a:gd name="connsiteY6" fmla="*/ 227868 h 227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7954" h="227868">
                    <a:moveTo>
                      <a:pt x="3867" y="227868"/>
                    </a:moveTo>
                    <a:cubicBezTo>
                      <a:pt x="-7733" y="197953"/>
                      <a:pt x="9633" y="175161"/>
                      <a:pt x="18383" y="155083"/>
                    </a:cubicBezTo>
                    <a:cubicBezTo>
                      <a:pt x="39819" y="105971"/>
                      <a:pt x="60711" y="55706"/>
                      <a:pt x="93950" y="12360"/>
                    </a:cubicBezTo>
                    <a:cubicBezTo>
                      <a:pt x="98767" y="6052"/>
                      <a:pt x="100191" y="-2631"/>
                      <a:pt x="110637" y="761"/>
                    </a:cubicBezTo>
                    <a:cubicBezTo>
                      <a:pt x="123526" y="4898"/>
                      <a:pt x="115996" y="12564"/>
                      <a:pt x="113418" y="19415"/>
                    </a:cubicBezTo>
                    <a:cubicBezTo>
                      <a:pt x="95103" y="68730"/>
                      <a:pt x="78145" y="118452"/>
                      <a:pt x="49790" y="163494"/>
                    </a:cubicBezTo>
                    <a:cubicBezTo>
                      <a:pt x="36088" y="185065"/>
                      <a:pt x="31747" y="213013"/>
                      <a:pt x="3867" y="227868"/>
                    </a:cubicBezTo>
                    <a:close/>
                  </a:path>
                </a:pathLst>
              </a:custGeom>
              <a:solidFill>
                <a:srgbClr val="DD908D"/>
              </a:solidFill>
              <a:ln w="67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0" name="자유형: 도형 29">
                <a:extLst>
                  <a:ext uri="{FF2B5EF4-FFF2-40B4-BE49-F238E27FC236}">
                    <a16:creationId xmlns:a16="http://schemas.microsoft.com/office/drawing/2014/main" id="{9BF9852E-DF53-44C8-B7AC-3F7233482F7B}"/>
                  </a:ext>
                </a:extLst>
              </p:cNvPr>
              <p:cNvSpPr/>
              <p:nvPr/>
            </p:nvSpPr>
            <p:spPr>
              <a:xfrm>
                <a:off x="7543574" y="2920585"/>
                <a:ext cx="110772" cy="221884"/>
              </a:xfrm>
              <a:custGeom>
                <a:avLst/>
                <a:gdLst>
                  <a:gd name="connsiteX0" fmla="*/ 110772 w 110772"/>
                  <a:gd name="connsiteY0" fmla="*/ 0 h 221884"/>
                  <a:gd name="connsiteX1" fmla="*/ 0 w 110772"/>
                  <a:gd name="connsiteY1" fmla="*/ 221885 h 221884"/>
                  <a:gd name="connsiteX2" fmla="*/ 110772 w 110772"/>
                  <a:gd name="connsiteY2" fmla="*/ 0 h 221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772" h="221884">
                    <a:moveTo>
                      <a:pt x="110772" y="0"/>
                    </a:moveTo>
                    <a:cubicBezTo>
                      <a:pt x="89066" y="81943"/>
                      <a:pt x="59355" y="159410"/>
                      <a:pt x="0" y="221885"/>
                    </a:cubicBezTo>
                    <a:cubicBezTo>
                      <a:pt x="19875" y="139331"/>
                      <a:pt x="52910" y="63289"/>
                      <a:pt x="110772" y="0"/>
                    </a:cubicBezTo>
                    <a:close/>
                  </a:path>
                </a:pathLst>
              </a:custGeom>
              <a:solidFill>
                <a:srgbClr val="E0908C"/>
              </a:solidFill>
              <a:ln w="67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1" name="자유형: 도형 30">
                <a:extLst>
                  <a:ext uri="{FF2B5EF4-FFF2-40B4-BE49-F238E27FC236}">
                    <a16:creationId xmlns:a16="http://schemas.microsoft.com/office/drawing/2014/main" id="{BC1AF6E8-B638-485C-95E9-B430E46D0635}"/>
                  </a:ext>
                </a:extLst>
              </p:cNvPr>
              <p:cNvSpPr/>
              <p:nvPr/>
            </p:nvSpPr>
            <p:spPr>
              <a:xfrm>
                <a:off x="4497469" y="3581974"/>
                <a:ext cx="192065" cy="378643"/>
              </a:xfrm>
              <a:custGeom>
                <a:avLst/>
                <a:gdLst>
                  <a:gd name="connsiteX0" fmla="*/ 841 w 192065"/>
                  <a:gd name="connsiteY0" fmla="*/ 362156 h 378643"/>
                  <a:gd name="connsiteX1" fmla="*/ 57617 w 192065"/>
                  <a:gd name="connsiteY1" fmla="*/ 208716 h 378643"/>
                  <a:gd name="connsiteX2" fmla="*/ 163913 w 192065"/>
                  <a:gd name="connsiteY2" fmla="*/ 16339 h 378643"/>
                  <a:gd name="connsiteX3" fmla="*/ 186095 w 192065"/>
                  <a:gd name="connsiteY3" fmla="*/ 1823 h 378643"/>
                  <a:gd name="connsiteX4" fmla="*/ 187180 w 192065"/>
                  <a:gd name="connsiteY4" fmla="*/ 29227 h 378643"/>
                  <a:gd name="connsiteX5" fmla="*/ 41948 w 192065"/>
                  <a:gd name="connsiteY5" fmla="*/ 343977 h 378643"/>
                  <a:gd name="connsiteX6" fmla="*/ 20648 w 192065"/>
                  <a:gd name="connsiteY6" fmla="*/ 369550 h 378643"/>
                  <a:gd name="connsiteX7" fmla="*/ 4504 w 192065"/>
                  <a:gd name="connsiteY7" fmla="*/ 377419 h 378643"/>
                  <a:gd name="connsiteX8" fmla="*/ 841 w 192065"/>
                  <a:gd name="connsiteY8" fmla="*/ 362156 h 378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2065" h="378643">
                    <a:moveTo>
                      <a:pt x="841" y="362156"/>
                    </a:moveTo>
                    <a:cubicBezTo>
                      <a:pt x="13322" y="308635"/>
                      <a:pt x="34825" y="258574"/>
                      <a:pt x="57617" y="208716"/>
                    </a:cubicBezTo>
                    <a:cubicBezTo>
                      <a:pt x="88211" y="141832"/>
                      <a:pt x="121449" y="76576"/>
                      <a:pt x="163913" y="16339"/>
                    </a:cubicBezTo>
                    <a:cubicBezTo>
                      <a:pt x="169408" y="8538"/>
                      <a:pt x="174020" y="-4893"/>
                      <a:pt x="186095" y="1823"/>
                    </a:cubicBezTo>
                    <a:cubicBezTo>
                      <a:pt x="197084" y="7995"/>
                      <a:pt x="190097" y="19595"/>
                      <a:pt x="187180" y="29227"/>
                    </a:cubicBezTo>
                    <a:cubicBezTo>
                      <a:pt x="153874" y="141085"/>
                      <a:pt x="99878" y="243515"/>
                      <a:pt x="41948" y="343977"/>
                    </a:cubicBezTo>
                    <a:cubicBezTo>
                      <a:pt x="36453" y="353473"/>
                      <a:pt x="27703" y="361003"/>
                      <a:pt x="20648" y="369550"/>
                    </a:cubicBezTo>
                    <a:cubicBezTo>
                      <a:pt x="16374" y="374773"/>
                      <a:pt x="12237" y="381421"/>
                      <a:pt x="4504" y="377419"/>
                    </a:cubicBezTo>
                    <a:cubicBezTo>
                      <a:pt x="-1262" y="374366"/>
                      <a:pt x="-245" y="367922"/>
                      <a:pt x="841" y="362156"/>
                    </a:cubicBezTo>
                    <a:close/>
                  </a:path>
                </a:pathLst>
              </a:custGeom>
              <a:solidFill>
                <a:srgbClr val="F08C82"/>
              </a:solidFill>
              <a:ln w="67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2" name="자유형: 도형 31">
                <a:extLst>
                  <a:ext uri="{FF2B5EF4-FFF2-40B4-BE49-F238E27FC236}">
                    <a16:creationId xmlns:a16="http://schemas.microsoft.com/office/drawing/2014/main" id="{C485C005-1701-49BB-ADD6-006152277CDE}"/>
                  </a:ext>
                </a:extLst>
              </p:cNvPr>
              <p:cNvSpPr/>
              <p:nvPr/>
            </p:nvSpPr>
            <p:spPr>
              <a:xfrm>
                <a:off x="4400840" y="3596278"/>
                <a:ext cx="188066" cy="379349"/>
              </a:xfrm>
              <a:custGeom>
                <a:avLst/>
                <a:gdLst>
                  <a:gd name="connsiteX0" fmla="*/ 187960 w 188066"/>
                  <a:gd name="connsiteY0" fmla="*/ 0 h 379349"/>
                  <a:gd name="connsiteX1" fmla="*/ 155196 w 188066"/>
                  <a:gd name="connsiteY1" fmla="*/ 120202 h 379349"/>
                  <a:gd name="connsiteX2" fmla="*/ 33298 w 188066"/>
                  <a:gd name="connsiteY2" fmla="*/ 354228 h 379349"/>
                  <a:gd name="connsiteX3" fmla="*/ 21360 w 188066"/>
                  <a:gd name="connsiteY3" fmla="*/ 370169 h 379349"/>
                  <a:gd name="connsiteX4" fmla="*/ 5080 w 188066"/>
                  <a:gd name="connsiteY4" fmla="*/ 378106 h 379349"/>
                  <a:gd name="connsiteX5" fmla="*/ 1213 w 188066"/>
                  <a:gd name="connsiteY5" fmla="*/ 359859 h 379349"/>
                  <a:gd name="connsiteX6" fmla="*/ 36690 w 188066"/>
                  <a:gd name="connsiteY6" fmla="*/ 254852 h 379349"/>
                  <a:gd name="connsiteX7" fmla="*/ 146445 w 188066"/>
                  <a:gd name="connsiteY7" fmla="*/ 40293 h 379349"/>
                  <a:gd name="connsiteX8" fmla="*/ 187960 w 188066"/>
                  <a:gd name="connsiteY8" fmla="*/ 0 h 379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8066" h="379349">
                    <a:moveTo>
                      <a:pt x="187960" y="0"/>
                    </a:moveTo>
                    <a:cubicBezTo>
                      <a:pt x="189655" y="45110"/>
                      <a:pt x="170865" y="82486"/>
                      <a:pt x="155196" y="120202"/>
                    </a:cubicBezTo>
                    <a:cubicBezTo>
                      <a:pt x="121347" y="201670"/>
                      <a:pt x="83699" y="281307"/>
                      <a:pt x="33298" y="354228"/>
                    </a:cubicBezTo>
                    <a:cubicBezTo>
                      <a:pt x="29500" y="359655"/>
                      <a:pt x="25498" y="364946"/>
                      <a:pt x="21360" y="370169"/>
                    </a:cubicBezTo>
                    <a:cubicBezTo>
                      <a:pt x="17222" y="375393"/>
                      <a:pt x="12609" y="382176"/>
                      <a:pt x="5080" y="378106"/>
                    </a:cubicBezTo>
                    <a:cubicBezTo>
                      <a:pt x="-1975" y="374307"/>
                      <a:pt x="-8" y="366506"/>
                      <a:pt x="1213" y="359859"/>
                    </a:cubicBezTo>
                    <a:cubicBezTo>
                      <a:pt x="7861" y="323160"/>
                      <a:pt x="22106" y="288565"/>
                      <a:pt x="36690" y="254852"/>
                    </a:cubicBezTo>
                    <a:cubicBezTo>
                      <a:pt x="68640" y="181116"/>
                      <a:pt x="103913" y="108602"/>
                      <a:pt x="146445" y="40293"/>
                    </a:cubicBezTo>
                    <a:cubicBezTo>
                      <a:pt x="155739" y="25370"/>
                      <a:pt x="165167" y="6716"/>
                      <a:pt x="187960" y="0"/>
                    </a:cubicBezTo>
                    <a:close/>
                  </a:path>
                </a:pathLst>
              </a:custGeom>
              <a:solidFill>
                <a:srgbClr val="F08C82"/>
              </a:solidFill>
              <a:ln w="67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3" name="자유형: 도형 32">
                <a:extLst>
                  <a:ext uri="{FF2B5EF4-FFF2-40B4-BE49-F238E27FC236}">
                    <a16:creationId xmlns:a16="http://schemas.microsoft.com/office/drawing/2014/main" id="{606E6A94-7BF9-49AB-92C3-726E51793732}"/>
                  </a:ext>
                </a:extLst>
              </p:cNvPr>
              <p:cNvSpPr/>
              <p:nvPr/>
            </p:nvSpPr>
            <p:spPr>
              <a:xfrm>
                <a:off x="4731906" y="3538493"/>
                <a:ext cx="189843" cy="385625"/>
              </a:xfrm>
              <a:custGeom>
                <a:avLst/>
                <a:gdLst>
                  <a:gd name="connsiteX0" fmla="*/ 2194 w 189843"/>
                  <a:gd name="connsiteY0" fmla="*/ 385626 h 385625"/>
                  <a:gd name="connsiteX1" fmla="*/ 27903 w 189843"/>
                  <a:gd name="connsiteY1" fmla="*/ 271801 h 385625"/>
                  <a:gd name="connsiteX2" fmla="*/ 158212 w 189843"/>
                  <a:gd name="connsiteY2" fmla="*/ 20409 h 385625"/>
                  <a:gd name="connsiteX3" fmla="*/ 182225 w 189843"/>
                  <a:gd name="connsiteY3" fmla="*/ 1144 h 385625"/>
                  <a:gd name="connsiteX4" fmla="*/ 182428 w 189843"/>
                  <a:gd name="connsiteY4" fmla="*/ 33297 h 385625"/>
                  <a:gd name="connsiteX5" fmla="*/ 37603 w 189843"/>
                  <a:gd name="connsiteY5" fmla="*/ 344654 h 385625"/>
                  <a:gd name="connsiteX6" fmla="*/ 2194 w 189843"/>
                  <a:gd name="connsiteY6" fmla="*/ 385626 h 38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9843" h="385625">
                    <a:moveTo>
                      <a:pt x="2194" y="385626"/>
                    </a:moveTo>
                    <a:cubicBezTo>
                      <a:pt x="-6964" y="337260"/>
                      <a:pt x="14675" y="304836"/>
                      <a:pt x="27903" y="271801"/>
                    </a:cubicBezTo>
                    <a:cubicBezTo>
                      <a:pt x="63041" y="183888"/>
                      <a:pt x="102113" y="97603"/>
                      <a:pt x="158212" y="20409"/>
                    </a:cubicBezTo>
                    <a:cubicBezTo>
                      <a:pt x="164520" y="11658"/>
                      <a:pt x="170150" y="-4419"/>
                      <a:pt x="182225" y="1144"/>
                    </a:cubicBezTo>
                    <a:cubicBezTo>
                      <a:pt x="197420" y="8198"/>
                      <a:pt x="185752" y="22511"/>
                      <a:pt x="182428" y="33297"/>
                    </a:cubicBezTo>
                    <a:cubicBezTo>
                      <a:pt x="148376" y="143662"/>
                      <a:pt x="98247" y="246702"/>
                      <a:pt x="37603" y="344654"/>
                    </a:cubicBezTo>
                    <a:cubicBezTo>
                      <a:pt x="29734" y="357407"/>
                      <a:pt x="17864" y="367717"/>
                      <a:pt x="2194" y="385626"/>
                    </a:cubicBezTo>
                    <a:close/>
                  </a:path>
                </a:pathLst>
              </a:custGeom>
              <a:solidFill>
                <a:srgbClr val="ED8D82"/>
              </a:solidFill>
              <a:ln w="67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4" name="자유형: 도형 33">
                <a:extLst>
                  <a:ext uri="{FF2B5EF4-FFF2-40B4-BE49-F238E27FC236}">
                    <a16:creationId xmlns:a16="http://schemas.microsoft.com/office/drawing/2014/main" id="{86522DC0-D9FD-41CC-8009-6335B5281444}"/>
                  </a:ext>
                </a:extLst>
              </p:cNvPr>
              <p:cNvSpPr/>
              <p:nvPr/>
            </p:nvSpPr>
            <p:spPr>
              <a:xfrm>
                <a:off x="4633609" y="3538241"/>
                <a:ext cx="192250" cy="378586"/>
              </a:xfrm>
              <a:custGeom>
                <a:avLst/>
                <a:gdLst>
                  <a:gd name="connsiteX0" fmla="*/ 1725 w 192250"/>
                  <a:gd name="connsiteY0" fmla="*/ 355489 h 378586"/>
                  <a:gd name="connsiteX1" fmla="*/ 44189 w 192250"/>
                  <a:gd name="connsiteY1" fmla="*/ 237051 h 378586"/>
                  <a:gd name="connsiteX2" fmla="*/ 160931 w 192250"/>
                  <a:gd name="connsiteY2" fmla="*/ 19643 h 378586"/>
                  <a:gd name="connsiteX3" fmla="*/ 185148 w 192250"/>
                  <a:gd name="connsiteY3" fmla="*/ 1464 h 378586"/>
                  <a:gd name="connsiteX4" fmla="*/ 184876 w 192250"/>
                  <a:gd name="connsiteY4" fmla="*/ 30836 h 378586"/>
                  <a:gd name="connsiteX5" fmla="*/ 38762 w 192250"/>
                  <a:gd name="connsiteY5" fmla="*/ 348569 h 378586"/>
                  <a:gd name="connsiteX6" fmla="*/ 21329 w 192250"/>
                  <a:gd name="connsiteY6" fmla="*/ 368648 h 378586"/>
                  <a:gd name="connsiteX7" fmla="*/ 5252 w 192250"/>
                  <a:gd name="connsiteY7" fmla="*/ 377738 h 378586"/>
                  <a:gd name="connsiteX8" fmla="*/ 1725 w 192250"/>
                  <a:gd name="connsiteY8" fmla="*/ 355489 h 378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2250" h="378586">
                    <a:moveTo>
                      <a:pt x="1725" y="355489"/>
                    </a:moveTo>
                    <a:cubicBezTo>
                      <a:pt x="8576" y="316484"/>
                      <a:pt x="27163" y="277005"/>
                      <a:pt x="44189" y="237051"/>
                    </a:cubicBezTo>
                    <a:cubicBezTo>
                      <a:pt x="76614" y="161077"/>
                      <a:pt x="114329" y="87952"/>
                      <a:pt x="160931" y="19643"/>
                    </a:cubicBezTo>
                    <a:cubicBezTo>
                      <a:pt x="166765" y="11096"/>
                      <a:pt x="171581" y="-4913"/>
                      <a:pt x="185148" y="1464"/>
                    </a:cubicBezTo>
                    <a:cubicBezTo>
                      <a:pt x="199936" y="8383"/>
                      <a:pt x="187454" y="21475"/>
                      <a:pt x="184876" y="30836"/>
                    </a:cubicBezTo>
                    <a:cubicBezTo>
                      <a:pt x="153062" y="144458"/>
                      <a:pt x="96828" y="246954"/>
                      <a:pt x="38762" y="348569"/>
                    </a:cubicBezTo>
                    <a:cubicBezTo>
                      <a:pt x="34421" y="356099"/>
                      <a:pt x="27434" y="362204"/>
                      <a:pt x="21329" y="368648"/>
                    </a:cubicBezTo>
                    <a:cubicBezTo>
                      <a:pt x="16920" y="373261"/>
                      <a:pt x="13460" y="381197"/>
                      <a:pt x="5252" y="377738"/>
                    </a:cubicBezTo>
                    <a:cubicBezTo>
                      <a:pt x="-3227" y="374075"/>
                      <a:pt x="911" y="366342"/>
                      <a:pt x="1725" y="355489"/>
                    </a:cubicBezTo>
                    <a:close/>
                  </a:path>
                </a:pathLst>
              </a:custGeom>
              <a:solidFill>
                <a:srgbClr val="EE8C82"/>
              </a:solidFill>
              <a:ln w="67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5" name="자유형: 도형 34">
                <a:extLst>
                  <a:ext uri="{FF2B5EF4-FFF2-40B4-BE49-F238E27FC236}">
                    <a16:creationId xmlns:a16="http://schemas.microsoft.com/office/drawing/2014/main" id="{CD55CF76-8D4C-4198-B772-D803A05A9616}"/>
                  </a:ext>
                </a:extLst>
              </p:cNvPr>
              <p:cNvSpPr/>
              <p:nvPr/>
            </p:nvSpPr>
            <p:spPr>
              <a:xfrm>
                <a:off x="4856065" y="3584407"/>
                <a:ext cx="109890" cy="232602"/>
              </a:xfrm>
              <a:custGeom>
                <a:avLst/>
                <a:gdLst>
                  <a:gd name="connsiteX0" fmla="*/ 0 w 109890"/>
                  <a:gd name="connsiteY0" fmla="*/ 232602 h 232602"/>
                  <a:gd name="connsiteX1" fmla="*/ 109891 w 109890"/>
                  <a:gd name="connsiteY1" fmla="*/ 0 h 232602"/>
                  <a:gd name="connsiteX2" fmla="*/ 0 w 109890"/>
                  <a:gd name="connsiteY2" fmla="*/ 232602 h 232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9890" h="232602">
                    <a:moveTo>
                      <a:pt x="0" y="232602"/>
                    </a:moveTo>
                    <a:cubicBezTo>
                      <a:pt x="15941" y="145368"/>
                      <a:pt x="53589" y="68309"/>
                      <a:pt x="109891" y="0"/>
                    </a:cubicBezTo>
                    <a:cubicBezTo>
                      <a:pt x="94832" y="87438"/>
                      <a:pt x="54945" y="163480"/>
                      <a:pt x="0" y="232602"/>
                    </a:cubicBezTo>
                    <a:close/>
                  </a:path>
                </a:pathLst>
              </a:custGeom>
              <a:solidFill>
                <a:srgbClr val="DE927F"/>
              </a:solidFill>
              <a:ln w="67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6" name="자유형: 도형 35">
                <a:extLst>
                  <a:ext uri="{FF2B5EF4-FFF2-40B4-BE49-F238E27FC236}">
                    <a16:creationId xmlns:a16="http://schemas.microsoft.com/office/drawing/2014/main" id="{D5AEB4C4-95A7-4D1E-AD4D-5895E1B4D4B9}"/>
                  </a:ext>
                </a:extLst>
              </p:cNvPr>
              <p:cNvSpPr/>
              <p:nvPr/>
            </p:nvSpPr>
            <p:spPr>
              <a:xfrm>
                <a:off x="4357487" y="3655632"/>
                <a:ext cx="118301" cy="240674"/>
              </a:xfrm>
              <a:custGeom>
                <a:avLst/>
                <a:gdLst>
                  <a:gd name="connsiteX0" fmla="*/ 474 w 118301"/>
                  <a:gd name="connsiteY0" fmla="*/ 240675 h 240674"/>
                  <a:gd name="connsiteX1" fmla="*/ 118301 w 118301"/>
                  <a:gd name="connsiteY1" fmla="*/ 0 h 240674"/>
                  <a:gd name="connsiteX2" fmla="*/ 474 w 118301"/>
                  <a:gd name="connsiteY2" fmla="*/ 240675 h 240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8301" h="240674">
                    <a:moveTo>
                      <a:pt x="474" y="240675"/>
                    </a:moveTo>
                    <a:cubicBezTo>
                      <a:pt x="-6920" y="186069"/>
                      <a:pt x="74006" y="21911"/>
                      <a:pt x="118301" y="0"/>
                    </a:cubicBezTo>
                    <a:cubicBezTo>
                      <a:pt x="91575" y="87574"/>
                      <a:pt x="56844" y="165786"/>
                      <a:pt x="474" y="240675"/>
                    </a:cubicBezTo>
                    <a:close/>
                  </a:path>
                </a:pathLst>
              </a:custGeom>
              <a:solidFill>
                <a:srgbClr val="DC937F"/>
              </a:solidFill>
              <a:ln w="67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sp>
        <p:nvSpPr>
          <p:cNvPr id="45" name="Up Arrow 3">
            <a:extLst>
              <a:ext uri="{FF2B5EF4-FFF2-40B4-BE49-F238E27FC236}">
                <a16:creationId xmlns:a16="http://schemas.microsoft.com/office/drawing/2014/main" id="{C6F84A23-61FE-4628-B3E2-C86C66EFE57C}"/>
              </a:ext>
            </a:extLst>
          </p:cNvPr>
          <p:cNvSpPr/>
          <p:nvPr/>
        </p:nvSpPr>
        <p:spPr>
          <a:xfrm>
            <a:off x="6839909" y="1554547"/>
            <a:ext cx="1215499" cy="1562784"/>
          </a:xfrm>
          <a:prstGeom prst="upArrow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6" name="Up Arrow 4">
            <a:extLst>
              <a:ext uri="{FF2B5EF4-FFF2-40B4-BE49-F238E27FC236}">
                <a16:creationId xmlns:a16="http://schemas.microsoft.com/office/drawing/2014/main" id="{2312137C-9C71-453C-A1E3-E52AEB8342CE}"/>
              </a:ext>
            </a:extLst>
          </p:cNvPr>
          <p:cNvSpPr/>
          <p:nvPr/>
        </p:nvSpPr>
        <p:spPr>
          <a:xfrm rot="10800000">
            <a:off x="8719910" y="1563075"/>
            <a:ext cx="1215499" cy="1562784"/>
          </a:xfrm>
          <a:prstGeom prst="upArrow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accent2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4E42D23-9B41-41DE-B245-8080FE1C65F0}"/>
              </a:ext>
            </a:extLst>
          </p:cNvPr>
          <p:cNvSpPr txBox="1"/>
          <p:nvPr/>
        </p:nvSpPr>
        <p:spPr>
          <a:xfrm>
            <a:off x="5151906" y="2333587"/>
            <a:ext cx="153030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1"/>
                </a:solidFill>
                <a:cs typeface="Arial" pitchFamily="34" charset="0"/>
              </a:rPr>
              <a:t>45%</a:t>
            </a:r>
            <a:endParaRPr lang="ko-KR" altLang="en-US" sz="4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4316F2C-21E5-4613-AACC-0D0C180D00C8}"/>
              </a:ext>
            </a:extLst>
          </p:cNvPr>
          <p:cNvSpPr txBox="1"/>
          <p:nvPr/>
        </p:nvSpPr>
        <p:spPr>
          <a:xfrm>
            <a:off x="5151906" y="1530041"/>
            <a:ext cx="1530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6EEAC4E-6D2D-43B0-BABB-819DF4F81DAD}"/>
              </a:ext>
            </a:extLst>
          </p:cNvPr>
          <p:cNvSpPr txBox="1"/>
          <p:nvPr/>
        </p:nvSpPr>
        <p:spPr>
          <a:xfrm>
            <a:off x="10192415" y="1600280"/>
            <a:ext cx="153030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2"/>
                </a:solidFill>
                <a:cs typeface="Arial" pitchFamily="34" charset="0"/>
              </a:rPr>
              <a:t>18%</a:t>
            </a:r>
            <a:endParaRPr lang="ko-KR" altLang="en-US" sz="4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D1F34D0-8B75-4338-A060-CF3906A9A41B}"/>
              </a:ext>
            </a:extLst>
          </p:cNvPr>
          <p:cNvSpPr txBox="1"/>
          <p:nvPr/>
        </p:nvSpPr>
        <p:spPr>
          <a:xfrm>
            <a:off x="10192415" y="2834713"/>
            <a:ext cx="1530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2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51" name="Group 127">
            <a:extLst>
              <a:ext uri="{FF2B5EF4-FFF2-40B4-BE49-F238E27FC236}">
                <a16:creationId xmlns:a16="http://schemas.microsoft.com/office/drawing/2014/main" id="{18B5A0D2-A70A-493F-B67F-3CCFC7EAE2AE}"/>
              </a:ext>
            </a:extLst>
          </p:cNvPr>
          <p:cNvGrpSpPr/>
          <p:nvPr/>
        </p:nvGrpSpPr>
        <p:grpSpPr>
          <a:xfrm>
            <a:off x="6002865" y="3563100"/>
            <a:ext cx="1729901" cy="743214"/>
            <a:chOff x="323529" y="1876742"/>
            <a:chExt cx="2664296" cy="743214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627A81C8-007C-4A98-BC16-99368BDB0B85}"/>
                </a:ext>
              </a:extLst>
            </p:cNvPr>
            <p:cNvSpPr txBox="1"/>
            <p:nvPr/>
          </p:nvSpPr>
          <p:spPr>
            <a:xfrm>
              <a:off x="323529" y="1876742"/>
              <a:ext cx="266429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C320873-26E4-4A12-914B-72AD48EA5A0C}"/>
                </a:ext>
              </a:extLst>
            </p:cNvPr>
            <p:cNvSpPr txBox="1"/>
            <p:nvPr/>
          </p:nvSpPr>
          <p:spPr>
            <a:xfrm>
              <a:off x="323531" y="2158291"/>
              <a:ext cx="26642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F57B958C-4C00-4082-AF31-567AE2AFBFE6}"/>
              </a:ext>
            </a:extLst>
          </p:cNvPr>
          <p:cNvSpPr txBox="1"/>
          <p:nvPr/>
        </p:nvSpPr>
        <p:spPr>
          <a:xfrm>
            <a:off x="5986289" y="4368945"/>
            <a:ext cx="2638809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Get a PowerPoint Presentation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Get a PowerPoint Presentation </a:t>
            </a:r>
          </a:p>
        </p:txBody>
      </p:sp>
      <p:grpSp>
        <p:nvGrpSpPr>
          <p:cNvPr id="55" name="Group 132">
            <a:extLst>
              <a:ext uri="{FF2B5EF4-FFF2-40B4-BE49-F238E27FC236}">
                <a16:creationId xmlns:a16="http://schemas.microsoft.com/office/drawing/2014/main" id="{A4CF134E-C04A-4922-B50C-A02FFC6D0EEB}"/>
              </a:ext>
            </a:extLst>
          </p:cNvPr>
          <p:cNvGrpSpPr/>
          <p:nvPr/>
        </p:nvGrpSpPr>
        <p:grpSpPr>
          <a:xfrm>
            <a:off x="9100486" y="3563100"/>
            <a:ext cx="1717811" cy="743214"/>
            <a:chOff x="323529" y="1876742"/>
            <a:chExt cx="2664296" cy="743214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1577F6A1-71FC-464D-88CF-0B1121C71188}"/>
                </a:ext>
              </a:extLst>
            </p:cNvPr>
            <p:cNvSpPr txBox="1"/>
            <p:nvPr/>
          </p:nvSpPr>
          <p:spPr>
            <a:xfrm>
              <a:off x="323529" y="1876742"/>
              <a:ext cx="266429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6D1ECD8A-734E-474B-BAEF-F94B2F7BC5E0}"/>
                </a:ext>
              </a:extLst>
            </p:cNvPr>
            <p:cNvSpPr txBox="1"/>
            <p:nvPr/>
          </p:nvSpPr>
          <p:spPr>
            <a:xfrm>
              <a:off x="323531" y="2158291"/>
              <a:ext cx="26642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EA340D63-9E56-4C43-B7DD-5C1114A647FD}"/>
              </a:ext>
            </a:extLst>
          </p:cNvPr>
          <p:cNvSpPr txBox="1"/>
          <p:nvPr/>
        </p:nvSpPr>
        <p:spPr>
          <a:xfrm>
            <a:off x="9083910" y="4368945"/>
            <a:ext cx="2638809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Get a PowerPoint Presentation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Get a PowerPoint Presentation </a:t>
            </a:r>
          </a:p>
        </p:txBody>
      </p:sp>
      <p:grpSp>
        <p:nvGrpSpPr>
          <p:cNvPr id="59" name="Group 136">
            <a:extLst>
              <a:ext uri="{FF2B5EF4-FFF2-40B4-BE49-F238E27FC236}">
                <a16:creationId xmlns:a16="http://schemas.microsoft.com/office/drawing/2014/main" id="{8F1BF7CA-CDE4-419A-BB9E-2C55259DACD5}"/>
              </a:ext>
            </a:extLst>
          </p:cNvPr>
          <p:cNvGrpSpPr/>
          <p:nvPr/>
        </p:nvGrpSpPr>
        <p:grpSpPr>
          <a:xfrm>
            <a:off x="6002865" y="5306578"/>
            <a:ext cx="5719854" cy="1038550"/>
            <a:chOff x="3501215" y="1904844"/>
            <a:chExt cx="4031191" cy="1038550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7851C541-5645-4EBB-A9EA-3F024C74E754}"/>
                </a:ext>
              </a:extLst>
            </p:cNvPr>
            <p:cNvSpPr txBox="1"/>
            <p:nvPr/>
          </p:nvSpPr>
          <p:spPr>
            <a:xfrm>
              <a:off x="3507646" y="2297063"/>
              <a:ext cx="40247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ACA60BF2-9A57-49D2-A05D-A4C9313461F0}"/>
                </a:ext>
              </a:extLst>
            </p:cNvPr>
            <p:cNvSpPr txBox="1"/>
            <p:nvPr/>
          </p:nvSpPr>
          <p:spPr>
            <a:xfrm>
              <a:off x="3501215" y="1904844"/>
              <a:ext cx="40298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90822DD-B375-4251-83F8-41AAA8310461}"/>
              </a:ext>
            </a:extLst>
          </p:cNvPr>
          <p:cNvSpPr txBox="1"/>
          <p:nvPr/>
        </p:nvSpPr>
        <p:spPr>
          <a:xfrm>
            <a:off x="4411079" y="2035097"/>
            <a:ext cx="112505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5"/>
                </a:solidFill>
                <a:cs typeface="Arial" pitchFamily="34" charset="0"/>
              </a:rPr>
              <a:t>Contents  Here</a:t>
            </a:r>
            <a:endParaRPr lang="ko-KR" altLang="en-US" sz="16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F9047D0-6A7F-4A16-8F95-710B8411B3F2}"/>
              </a:ext>
            </a:extLst>
          </p:cNvPr>
          <p:cNvSpPr txBox="1"/>
          <p:nvPr/>
        </p:nvSpPr>
        <p:spPr>
          <a:xfrm>
            <a:off x="6655871" y="2035096"/>
            <a:ext cx="112505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Contents  Here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8A2032A-8CB1-425D-AAAB-D0BADBA31F62}"/>
              </a:ext>
            </a:extLst>
          </p:cNvPr>
          <p:cNvSpPr txBox="1"/>
          <p:nvPr/>
        </p:nvSpPr>
        <p:spPr>
          <a:xfrm>
            <a:off x="5540217" y="5049986"/>
            <a:ext cx="112505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3"/>
                </a:solidFill>
                <a:cs typeface="Arial" pitchFamily="34" charset="0"/>
              </a:rPr>
              <a:t>Contents  Here</a:t>
            </a:r>
            <a:endParaRPr lang="ko-KR" altLang="en-US" sz="1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6001BA3-A60E-4CFA-9F0E-6EE2FFA37E60}"/>
              </a:ext>
            </a:extLst>
          </p:cNvPr>
          <p:cNvSpPr txBox="1"/>
          <p:nvPr/>
        </p:nvSpPr>
        <p:spPr>
          <a:xfrm>
            <a:off x="7229867" y="4008147"/>
            <a:ext cx="112505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2"/>
                </a:solidFill>
                <a:cs typeface="Arial" pitchFamily="34" charset="0"/>
              </a:rPr>
              <a:t>Contents  Here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AB8AE5D-FB1A-4D8D-A13E-BAA2F6026563}"/>
              </a:ext>
            </a:extLst>
          </p:cNvPr>
          <p:cNvSpPr txBox="1"/>
          <p:nvPr/>
        </p:nvSpPr>
        <p:spPr>
          <a:xfrm>
            <a:off x="3837083" y="4008147"/>
            <a:ext cx="112505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4"/>
                </a:solidFill>
                <a:cs typeface="Arial" pitchFamily="34" charset="0"/>
              </a:rPr>
              <a:t>Contents  Here</a:t>
            </a:r>
            <a:endParaRPr lang="ko-KR" altLang="en-US" sz="1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50" name="Group 60">
            <a:extLst>
              <a:ext uri="{FF2B5EF4-FFF2-40B4-BE49-F238E27FC236}">
                <a16:creationId xmlns:a16="http://schemas.microsoft.com/office/drawing/2014/main" id="{9C02E73B-FF18-464C-871C-13FE259D81E0}"/>
              </a:ext>
            </a:extLst>
          </p:cNvPr>
          <p:cNvGrpSpPr/>
          <p:nvPr/>
        </p:nvGrpSpPr>
        <p:grpSpPr>
          <a:xfrm>
            <a:off x="4279720" y="1855884"/>
            <a:ext cx="3647462" cy="3422750"/>
            <a:chOff x="4098604" y="1773119"/>
            <a:chExt cx="4009694" cy="3762667"/>
          </a:xfrm>
        </p:grpSpPr>
        <p:sp>
          <p:nvSpPr>
            <p:cNvPr id="51" name="Freeform: Shape 33">
              <a:extLst>
                <a:ext uri="{FF2B5EF4-FFF2-40B4-BE49-F238E27FC236}">
                  <a16:creationId xmlns:a16="http://schemas.microsoft.com/office/drawing/2014/main" id="{F1B9F0C4-DB03-4E7F-98AE-F01943FAC3B7}"/>
                </a:ext>
              </a:extLst>
            </p:cNvPr>
            <p:cNvSpPr/>
            <p:nvPr/>
          </p:nvSpPr>
          <p:spPr>
            <a:xfrm>
              <a:off x="5547601" y="1773119"/>
              <a:ext cx="1125051" cy="420800"/>
            </a:xfrm>
            <a:custGeom>
              <a:avLst/>
              <a:gdLst>
                <a:gd name="connsiteX0" fmla="*/ 956632 w 1125051"/>
                <a:gd name="connsiteY0" fmla="*/ 0 h 420800"/>
                <a:gd name="connsiteX1" fmla="*/ 1125051 w 1125051"/>
                <a:gd name="connsiteY1" fmla="*/ 252381 h 420800"/>
                <a:gd name="connsiteX2" fmla="*/ 872670 w 1125051"/>
                <a:gd name="connsiteY2" fmla="*/ 420800 h 420800"/>
                <a:gd name="connsiteX3" fmla="*/ 894844 w 1125051"/>
                <a:gd name="connsiteY3" fmla="*/ 309670 h 420800"/>
                <a:gd name="connsiteX4" fmla="*/ 691870 w 1125051"/>
                <a:gd name="connsiteY4" fmla="*/ 281874 h 420800"/>
                <a:gd name="connsiteX5" fmla="*/ 62808 w 1125051"/>
                <a:gd name="connsiteY5" fmla="*/ 347604 h 420800"/>
                <a:gd name="connsiteX6" fmla="*/ 0 w 1125051"/>
                <a:gd name="connsiteY6" fmla="*/ 132554 h 420800"/>
                <a:gd name="connsiteX7" fmla="*/ 708866 w 1125051"/>
                <a:gd name="connsiteY7" fmla="*/ 58485 h 420800"/>
                <a:gd name="connsiteX8" fmla="*/ 938683 w 1125051"/>
                <a:gd name="connsiteY8" fmla="*/ 89958 h 42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5051" h="420800">
                  <a:moveTo>
                    <a:pt x="956632" y="0"/>
                  </a:moveTo>
                  <a:lnTo>
                    <a:pt x="1125051" y="252381"/>
                  </a:lnTo>
                  <a:lnTo>
                    <a:pt x="872670" y="420800"/>
                  </a:lnTo>
                  <a:lnTo>
                    <a:pt x="894844" y="309670"/>
                  </a:lnTo>
                  <a:lnTo>
                    <a:pt x="691870" y="281874"/>
                  </a:lnTo>
                  <a:cubicBezTo>
                    <a:pt x="480512" y="265793"/>
                    <a:pt x="267386" y="287855"/>
                    <a:pt x="62808" y="347604"/>
                  </a:cubicBezTo>
                  <a:lnTo>
                    <a:pt x="0" y="132554"/>
                  </a:lnTo>
                  <a:cubicBezTo>
                    <a:pt x="230531" y="65224"/>
                    <a:pt x="470695" y="40364"/>
                    <a:pt x="708866" y="58485"/>
                  </a:cubicBezTo>
                  <a:lnTo>
                    <a:pt x="938683" y="8995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2" name="Freeform: Shape 34">
              <a:extLst>
                <a:ext uri="{FF2B5EF4-FFF2-40B4-BE49-F238E27FC236}">
                  <a16:creationId xmlns:a16="http://schemas.microsoft.com/office/drawing/2014/main" id="{EC4A8373-4FCE-4047-AA86-2D78F7A56259}"/>
                </a:ext>
              </a:extLst>
            </p:cNvPr>
            <p:cNvSpPr/>
            <p:nvPr/>
          </p:nvSpPr>
          <p:spPr>
            <a:xfrm rot="4449496">
              <a:off x="7335372" y="3104054"/>
              <a:ext cx="1125051" cy="420800"/>
            </a:xfrm>
            <a:custGeom>
              <a:avLst/>
              <a:gdLst>
                <a:gd name="connsiteX0" fmla="*/ 956632 w 1125051"/>
                <a:gd name="connsiteY0" fmla="*/ 0 h 420800"/>
                <a:gd name="connsiteX1" fmla="*/ 1125051 w 1125051"/>
                <a:gd name="connsiteY1" fmla="*/ 252381 h 420800"/>
                <a:gd name="connsiteX2" fmla="*/ 872670 w 1125051"/>
                <a:gd name="connsiteY2" fmla="*/ 420800 h 420800"/>
                <a:gd name="connsiteX3" fmla="*/ 894844 w 1125051"/>
                <a:gd name="connsiteY3" fmla="*/ 309670 h 420800"/>
                <a:gd name="connsiteX4" fmla="*/ 691870 w 1125051"/>
                <a:gd name="connsiteY4" fmla="*/ 281874 h 420800"/>
                <a:gd name="connsiteX5" fmla="*/ 62808 w 1125051"/>
                <a:gd name="connsiteY5" fmla="*/ 347604 h 420800"/>
                <a:gd name="connsiteX6" fmla="*/ 0 w 1125051"/>
                <a:gd name="connsiteY6" fmla="*/ 132554 h 420800"/>
                <a:gd name="connsiteX7" fmla="*/ 708866 w 1125051"/>
                <a:gd name="connsiteY7" fmla="*/ 58485 h 420800"/>
                <a:gd name="connsiteX8" fmla="*/ 938683 w 1125051"/>
                <a:gd name="connsiteY8" fmla="*/ 89958 h 42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5051" h="420800">
                  <a:moveTo>
                    <a:pt x="956632" y="0"/>
                  </a:moveTo>
                  <a:lnTo>
                    <a:pt x="1125051" y="252381"/>
                  </a:lnTo>
                  <a:lnTo>
                    <a:pt x="872670" y="420800"/>
                  </a:lnTo>
                  <a:lnTo>
                    <a:pt x="894844" y="309670"/>
                  </a:lnTo>
                  <a:lnTo>
                    <a:pt x="691870" y="281874"/>
                  </a:lnTo>
                  <a:cubicBezTo>
                    <a:pt x="480512" y="265793"/>
                    <a:pt x="267386" y="287855"/>
                    <a:pt x="62808" y="347604"/>
                  </a:cubicBezTo>
                  <a:lnTo>
                    <a:pt x="0" y="132554"/>
                  </a:lnTo>
                  <a:cubicBezTo>
                    <a:pt x="230531" y="65224"/>
                    <a:pt x="470695" y="40364"/>
                    <a:pt x="708866" y="58485"/>
                  </a:cubicBezTo>
                  <a:lnTo>
                    <a:pt x="938683" y="8995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3" name="Freeform: Shape 35">
              <a:extLst>
                <a:ext uri="{FF2B5EF4-FFF2-40B4-BE49-F238E27FC236}">
                  <a16:creationId xmlns:a16="http://schemas.microsoft.com/office/drawing/2014/main" id="{41E9865C-27F5-4F07-B2C2-AAF7BBADEFF8}"/>
                </a:ext>
              </a:extLst>
            </p:cNvPr>
            <p:cNvSpPr/>
            <p:nvPr/>
          </p:nvSpPr>
          <p:spPr>
            <a:xfrm rot="8586565">
              <a:off x="6612706" y="5098519"/>
              <a:ext cx="1125051" cy="420800"/>
            </a:xfrm>
            <a:custGeom>
              <a:avLst/>
              <a:gdLst>
                <a:gd name="connsiteX0" fmla="*/ 956632 w 1125051"/>
                <a:gd name="connsiteY0" fmla="*/ 0 h 420800"/>
                <a:gd name="connsiteX1" fmla="*/ 1125051 w 1125051"/>
                <a:gd name="connsiteY1" fmla="*/ 252381 h 420800"/>
                <a:gd name="connsiteX2" fmla="*/ 872670 w 1125051"/>
                <a:gd name="connsiteY2" fmla="*/ 420800 h 420800"/>
                <a:gd name="connsiteX3" fmla="*/ 894844 w 1125051"/>
                <a:gd name="connsiteY3" fmla="*/ 309670 h 420800"/>
                <a:gd name="connsiteX4" fmla="*/ 691870 w 1125051"/>
                <a:gd name="connsiteY4" fmla="*/ 281874 h 420800"/>
                <a:gd name="connsiteX5" fmla="*/ 62808 w 1125051"/>
                <a:gd name="connsiteY5" fmla="*/ 347604 h 420800"/>
                <a:gd name="connsiteX6" fmla="*/ 0 w 1125051"/>
                <a:gd name="connsiteY6" fmla="*/ 132554 h 420800"/>
                <a:gd name="connsiteX7" fmla="*/ 708866 w 1125051"/>
                <a:gd name="connsiteY7" fmla="*/ 58485 h 420800"/>
                <a:gd name="connsiteX8" fmla="*/ 938683 w 1125051"/>
                <a:gd name="connsiteY8" fmla="*/ 89958 h 42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5051" h="420800">
                  <a:moveTo>
                    <a:pt x="956632" y="0"/>
                  </a:moveTo>
                  <a:lnTo>
                    <a:pt x="1125051" y="252381"/>
                  </a:lnTo>
                  <a:lnTo>
                    <a:pt x="872670" y="420800"/>
                  </a:lnTo>
                  <a:lnTo>
                    <a:pt x="894844" y="309670"/>
                  </a:lnTo>
                  <a:lnTo>
                    <a:pt x="691870" y="281874"/>
                  </a:lnTo>
                  <a:cubicBezTo>
                    <a:pt x="480512" y="265793"/>
                    <a:pt x="267386" y="287855"/>
                    <a:pt x="62808" y="347604"/>
                  </a:cubicBezTo>
                  <a:lnTo>
                    <a:pt x="0" y="132554"/>
                  </a:lnTo>
                  <a:cubicBezTo>
                    <a:pt x="230531" y="65224"/>
                    <a:pt x="470695" y="40364"/>
                    <a:pt x="708866" y="58485"/>
                  </a:cubicBezTo>
                  <a:lnTo>
                    <a:pt x="938683" y="8995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4" name="Freeform: Shape 36">
              <a:extLst>
                <a:ext uri="{FF2B5EF4-FFF2-40B4-BE49-F238E27FC236}">
                  <a16:creationId xmlns:a16="http://schemas.microsoft.com/office/drawing/2014/main" id="{8D721083-1ABE-4202-B33C-BF42DD41938E}"/>
                </a:ext>
              </a:extLst>
            </p:cNvPr>
            <p:cNvSpPr/>
            <p:nvPr/>
          </p:nvSpPr>
          <p:spPr>
            <a:xfrm rot="12844888">
              <a:off x="4504809" y="5114986"/>
              <a:ext cx="1125051" cy="420800"/>
            </a:xfrm>
            <a:custGeom>
              <a:avLst/>
              <a:gdLst>
                <a:gd name="connsiteX0" fmla="*/ 956632 w 1125051"/>
                <a:gd name="connsiteY0" fmla="*/ 0 h 420800"/>
                <a:gd name="connsiteX1" fmla="*/ 1125051 w 1125051"/>
                <a:gd name="connsiteY1" fmla="*/ 252381 h 420800"/>
                <a:gd name="connsiteX2" fmla="*/ 872670 w 1125051"/>
                <a:gd name="connsiteY2" fmla="*/ 420800 h 420800"/>
                <a:gd name="connsiteX3" fmla="*/ 894844 w 1125051"/>
                <a:gd name="connsiteY3" fmla="*/ 309670 h 420800"/>
                <a:gd name="connsiteX4" fmla="*/ 691870 w 1125051"/>
                <a:gd name="connsiteY4" fmla="*/ 281874 h 420800"/>
                <a:gd name="connsiteX5" fmla="*/ 62808 w 1125051"/>
                <a:gd name="connsiteY5" fmla="*/ 347604 h 420800"/>
                <a:gd name="connsiteX6" fmla="*/ 0 w 1125051"/>
                <a:gd name="connsiteY6" fmla="*/ 132554 h 420800"/>
                <a:gd name="connsiteX7" fmla="*/ 708866 w 1125051"/>
                <a:gd name="connsiteY7" fmla="*/ 58485 h 420800"/>
                <a:gd name="connsiteX8" fmla="*/ 938683 w 1125051"/>
                <a:gd name="connsiteY8" fmla="*/ 89958 h 42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5051" h="420800">
                  <a:moveTo>
                    <a:pt x="956632" y="0"/>
                  </a:moveTo>
                  <a:lnTo>
                    <a:pt x="1125051" y="252381"/>
                  </a:lnTo>
                  <a:lnTo>
                    <a:pt x="872670" y="420800"/>
                  </a:lnTo>
                  <a:lnTo>
                    <a:pt x="894844" y="309670"/>
                  </a:lnTo>
                  <a:lnTo>
                    <a:pt x="691870" y="281874"/>
                  </a:lnTo>
                  <a:cubicBezTo>
                    <a:pt x="480512" y="265793"/>
                    <a:pt x="267386" y="287855"/>
                    <a:pt x="62808" y="347604"/>
                  </a:cubicBezTo>
                  <a:lnTo>
                    <a:pt x="0" y="132554"/>
                  </a:lnTo>
                  <a:cubicBezTo>
                    <a:pt x="230531" y="65224"/>
                    <a:pt x="470695" y="40364"/>
                    <a:pt x="708866" y="58485"/>
                  </a:cubicBezTo>
                  <a:lnTo>
                    <a:pt x="938683" y="8995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5" name="Freeform: Shape 37">
              <a:extLst>
                <a:ext uri="{FF2B5EF4-FFF2-40B4-BE49-F238E27FC236}">
                  <a16:creationId xmlns:a16="http://schemas.microsoft.com/office/drawing/2014/main" id="{50861E92-2A13-4E53-901D-5825B3D0034D}"/>
                </a:ext>
              </a:extLst>
            </p:cNvPr>
            <p:cNvSpPr/>
            <p:nvPr/>
          </p:nvSpPr>
          <p:spPr>
            <a:xfrm rot="16985688">
              <a:off x="3746478" y="3101025"/>
              <a:ext cx="1125051" cy="420800"/>
            </a:xfrm>
            <a:custGeom>
              <a:avLst/>
              <a:gdLst>
                <a:gd name="connsiteX0" fmla="*/ 956632 w 1125051"/>
                <a:gd name="connsiteY0" fmla="*/ 0 h 420800"/>
                <a:gd name="connsiteX1" fmla="*/ 1125051 w 1125051"/>
                <a:gd name="connsiteY1" fmla="*/ 252381 h 420800"/>
                <a:gd name="connsiteX2" fmla="*/ 872670 w 1125051"/>
                <a:gd name="connsiteY2" fmla="*/ 420800 h 420800"/>
                <a:gd name="connsiteX3" fmla="*/ 894844 w 1125051"/>
                <a:gd name="connsiteY3" fmla="*/ 309670 h 420800"/>
                <a:gd name="connsiteX4" fmla="*/ 691870 w 1125051"/>
                <a:gd name="connsiteY4" fmla="*/ 281874 h 420800"/>
                <a:gd name="connsiteX5" fmla="*/ 62808 w 1125051"/>
                <a:gd name="connsiteY5" fmla="*/ 347604 h 420800"/>
                <a:gd name="connsiteX6" fmla="*/ 0 w 1125051"/>
                <a:gd name="connsiteY6" fmla="*/ 132554 h 420800"/>
                <a:gd name="connsiteX7" fmla="*/ 708866 w 1125051"/>
                <a:gd name="connsiteY7" fmla="*/ 58485 h 420800"/>
                <a:gd name="connsiteX8" fmla="*/ 938683 w 1125051"/>
                <a:gd name="connsiteY8" fmla="*/ 89958 h 42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5051" h="420800">
                  <a:moveTo>
                    <a:pt x="956632" y="0"/>
                  </a:moveTo>
                  <a:lnTo>
                    <a:pt x="1125051" y="252381"/>
                  </a:lnTo>
                  <a:lnTo>
                    <a:pt x="872670" y="420800"/>
                  </a:lnTo>
                  <a:lnTo>
                    <a:pt x="894844" y="309670"/>
                  </a:lnTo>
                  <a:lnTo>
                    <a:pt x="691870" y="281874"/>
                  </a:lnTo>
                  <a:cubicBezTo>
                    <a:pt x="480512" y="265793"/>
                    <a:pt x="267386" y="287855"/>
                    <a:pt x="62808" y="347604"/>
                  </a:cubicBezTo>
                  <a:lnTo>
                    <a:pt x="0" y="132554"/>
                  </a:lnTo>
                  <a:cubicBezTo>
                    <a:pt x="230531" y="65224"/>
                    <a:pt x="470695" y="40364"/>
                    <a:pt x="708866" y="58485"/>
                  </a:cubicBezTo>
                  <a:lnTo>
                    <a:pt x="938683" y="8995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6" name="Group 54">
            <a:extLst>
              <a:ext uri="{FF2B5EF4-FFF2-40B4-BE49-F238E27FC236}">
                <a16:creationId xmlns:a16="http://schemas.microsoft.com/office/drawing/2014/main" id="{17C86E5C-ED50-458C-89D0-95EDEC15C3F6}"/>
              </a:ext>
            </a:extLst>
          </p:cNvPr>
          <p:cNvGrpSpPr/>
          <p:nvPr/>
        </p:nvGrpSpPr>
        <p:grpSpPr>
          <a:xfrm>
            <a:off x="5208894" y="2842187"/>
            <a:ext cx="1775559" cy="1818684"/>
            <a:chOff x="5128279" y="2936501"/>
            <a:chExt cx="1951891" cy="1999300"/>
          </a:xfrm>
        </p:grpSpPr>
        <p:sp>
          <p:nvSpPr>
            <p:cNvPr id="57" name="Partial Circle 45">
              <a:extLst>
                <a:ext uri="{FF2B5EF4-FFF2-40B4-BE49-F238E27FC236}">
                  <a16:creationId xmlns:a16="http://schemas.microsoft.com/office/drawing/2014/main" id="{1660DBBA-24E6-42C5-8A93-F9DC30DA0AC3}"/>
                </a:ext>
              </a:extLst>
            </p:cNvPr>
            <p:cNvSpPr/>
            <p:nvPr/>
          </p:nvSpPr>
          <p:spPr>
            <a:xfrm>
              <a:off x="5154655" y="2936501"/>
              <a:ext cx="1890347" cy="1890347"/>
            </a:xfrm>
            <a:prstGeom prst="pie">
              <a:avLst>
                <a:gd name="adj1" fmla="val 14217794"/>
                <a:gd name="adj2" fmla="val 18187831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Partial Circle 50">
              <a:extLst>
                <a:ext uri="{FF2B5EF4-FFF2-40B4-BE49-F238E27FC236}">
                  <a16:creationId xmlns:a16="http://schemas.microsoft.com/office/drawing/2014/main" id="{C4151AE9-12FB-440C-B073-807F5947E1EA}"/>
                </a:ext>
              </a:extLst>
            </p:cNvPr>
            <p:cNvSpPr/>
            <p:nvPr/>
          </p:nvSpPr>
          <p:spPr>
            <a:xfrm rot="4320000">
              <a:off x="5189823" y="2971669"/>
              <a:ext cx="1890347" cy="1890347"/>
            </a:xfrm>
            <a:prstGeom prst="pie">
              <a:avLst>
                <a:gd name="adj1" fmla="val 14217794"/>
                <a:gd name="adj2" fmla="val 1818783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Partial Circle 51">
              <a:extLst>
                <a:ext uri="{FF2B5EF4-FFF2-40B4-BE49-F238E27FC236}">
                  <a16:creationId xmlns:a16="http://schemas.microsoft.com/office/drawing/2014/main" id="{44DBB74F-9BD5-4D32-BFC9-BD140AECD232}"/>
                </a:ext>
              </a:extLst>
            </p:cNvPr>
            <p:cNvSpPr/>
            <p:nvPr/>
          </p:nvSpPr>
          <p:spPr>
            <a:xfrm rot="8640000">
              <a:off x="5189823" y="3045454"/>
              <a:ext cx="1890347" cy="1890347"/>
            </a:xfrm>
            <a:prstGeom prst="pie">
              <a:avLst>
                <a:gd name="adj1" fmla="val 14217794"/>
                <a:gd name="adj2" fmla="val 18187831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0" name="Partial Circle 52">
              <a:extLst>
                <a:ext uri="{FF2B5EF4-FFF2-40B4-BE49-F238E27FC236}">
                  <a16:creationId xmlns:a16="http://schemas.microsoft.com/office/drawing/2014/main" id="{D64798C0-D2F5-48C9-8067-B75762900F22}"/>
                </a:ext>
              </a:extLst>
            </p:cNvPr>
            <p:cNvSpPr/>
            <p:nvPr/>
          </p:nvSpPr>
          <p:spPr>
            <a:xfrm rot="13020000">
              <a:off x="5128279" y="3042005"/>
              <a:ext cx="1890347" cy="1890347"/>
            </a:xfrm>
            <a:prstGeom prst="pie">
              <a:avLst>
                <a:gd name="adj1" fmla="val 14217794"/>
                <a:gd name="adj2" fmla="val 18187831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1" name="Partial Circle 53">
              <a:extLst>
                <a:ext uri="{FF2B5EF4-FFF2-40B4-BE49-F238E27FC236}">
                  <a16:creationId xmlns:a16="http://schemas.microsoft.com/office/drawing/2014/main" id="{8043B9DB-ACD1-4BAE-A70E-27DE5BC873C4}"/>
                </a:ext>
              </a:extLst>
            </p:cNvPr>
            <p:cNvSpPr/>
            <p:nvPr/>
          </p:nvSpPr>
          <p:spPr>
            <a:xfrm rot="17280000">
              <a:off x="5128279" y="2980461"/>
              <a:ext cx="1890347" cy="1890347"/>
            </a:xfrm>
            <a:prstGeom prst="pie">
              <a:avLst>
                <a:gd name="adj1" fmla="val 14217794"/>
                <a:gd name="adj2" fmla="val 18187831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2" name="Rectangle 16">
            <a:extLst>
              <a:ext uri="{FF2B5EF4-FFF2-40B4-BE49-F238E27FC236}">
                <a16:creationId xmlns:a16="http://schemas.microsoft.com/office/drawing/2014/main" id="{31046B35-256E-40C5-A08C-FF8E68DC76C4}"/>
              </a:ext>
            </a:extLst>
          </p:cNvPr>
          <p:cNvSpPr/>
          <p:nvPr/>
        </p:nvSpPr>
        <p:spPr>
          <a:xfrm rot="2700000">
            <a:off x="5443270" y="3394478"/>
            <a:ext cx="226128" cy="40540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3" name="Rectangle 9">
            <a:extLst>
              <a:ext uri="{FF2B5EF4-FFF2-40B4-BE49-F238E27FC236}">
                <a16:creationId xmlns:a16="http://schemas.microsoft.com/office/drawing/2014/main" id="{F98855A2-1883-45CB-B8DB-9182906BD00B}"/>
              </a:ext>
            </a:extLst>
          </p:cNvPr>
          <p:cNvSpPr/>
          <p:nvPr/>
        </p:nvSpPr>
        <p:spPr>
          <a:xfrm>
            <a:off x="5628992" y="4107224"/>
            <a:ext cx="280163" cy="262258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4" name="Rounded Rectangle 5">
            <a:extLst>
              <a:ext uri="{FF2B5EF4-FFF2-40B4-BE49-F238E27FC236}">
                <a16:creationId xmlns:a16="http://schemas.microsoft.com/office/drawing/2014/main" id="{A33A8535-F460-4922-8DC4-436B775EECED}"/>
              </a:ext>
            </a:extLst>
          </p:cNvPr>
          <p:cNvSpPr/>
          <p:nvPr/>
        </p:nvSpPr>
        <p:spPr>
          <a:xfrm flipH="1">
            <a:off x="6476498" y="3466987"/>
            <a:ext cx="333071" cy="274763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5" name="Block Arc 10">
            <a:extLst>
              <a:ext uri="{FF2B5EF4-FFF2-40B4-BE49-F238E27FC236}">
                <a16:creationId xmlns:a16="http://schemas.microsoft.com/office/drawing/2014/main" id="{9D6661FC-E9C2-4D51-BF80-E7E4B0AE3CCE}"/>
              </a:ext>
            </a:extLst>
          </p:cNvPr>
          <p:cNvSpPr/>
          <p:nvPr/>
        </p:nvSpPr>
        <p:spPr>
          <a:xfrm>
            <a:off x="6244568" y="4117307"/>
            <a:ext cx="366938" cy="248544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6" name="Oval 21">
            <a:extLst>
              <a:ext uri="{FF2B5EF4-FFF2-40B4-BE49-F238E27FC236}">
                <a16:creationId xmlns:a16="http://schemas.microsoft.com/office/drawing/2014/main" id="{50824413-9BB9-433A-9ADC-34D6749E6E21}"/>
              </a:ext>
            </a:extLst>
          </p:cNvPr>
          <p:cNvSpPr>
            <a:spLocks noChangeAspect="1"/>
          </p:cNvSpPr>
          <p:nvPr/>
        </p:nvSpPr>
        <p:spPr>
          <a:xfrm>
            <a:off x="5944623" y="3023273"/>
            <a:ext cx="316841" cy="319487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E0766DA-D197-4629-BD79-FBB6F51B7AE7}"/>
              </a:ext>
            </a:extLst>
          </p:cNvPr>
          <p:cNvSpPr txBox="1"/>
          <p:nvPr/>
        </p:nvSpPr>
        <p:spPr>
          <a:xfrm>
            <a:off x="8556099" y="3891073"/>
            <a:ext cx="30680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54CFA32-0D2F-44CF-BA41-4F06464810D0}"/>
              </a:ext>
            </a:extLst>
          </p:cNvPr>
          <p:cNvSpPr txBox="1"/>
          <p:nvPr/>
        </p:nvSpPr>
        <p:spPr>
          <a:xfrm>
            <a:off x="567836" y="3891073"/>
            <a:ext cx="30680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6ACE2FC-D1C9-4362-B594-021FF2E39AAE}"/>
              </a:ext>
            </a:extLst>
          </p:cNvPr>
          <p:cNvSpPr txBox="1"/>
          <p:nvPr/>
        </p:nvSpPr>
        <p:spPr>
          <a:xfrm>
            <a:off x="8128363" y="1910084"/>
            <a:ext cx="30680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DA662BF-BEE1-4DD1-92E6-A7F590E95079}"/>
              </a:ext>
            </a:extLst>
          </p:cNvPr>
          <p:cNvSpPr txBox="1"/>
          <p:nvPr/>
        </p:nvSpPr>
        <p:spPr>
          <a:xfrm>
            <a:off x="995572" y="1910084"/>
            <a:ext cx="30680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3B5C11C-D8D8-48C5-A0E5-E47C8EB164EA}"/>
              </a:ext>
            </a:extLst>
          </p:cNvPr>
          <p:cNvSpPr txBox="1"/>
          <p:nvPr/>
        </p:nvSpPr>
        <p:spPr>
          <a:xfrm>
            <a:off x="3485012" y="5705528"/>
            <a:ext cx="5221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그림 개체 틀 13">
            <a:extLst>
              <a:ext uri="{FF2B5EF4-FFF2-40B4-BE49-F238E27FC236}">
                <a16:creationId xmlns:a16="http://schemas.microsoft.com/office/drawing/2014/main" id="{DB482FEB-AFFC-411A-9A58-0840ACB50E2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27C4F9-BD6E-4DC8-990B-63287E21F8F7}"/>
              </a:ext>
            </a:extLst>
          </p:cNvPr>
          <p:cNvSpPr txBox="1"/>
          <p:nvPr/>
        </p:nvSpPr>
        <p:spPr>
          <a:xfrm>
            <a:off x="7226801" y="2397403"/>
            <a:ext cx="4425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NO.1 </a:t>
            </a:r>
            <a:r>
              <a:rPr lang="en-US" altLang="ko-KR" sz="2800" dirty="0">
                <a:solidFill>
                  <a:schemeClr val="accent4"/>
                </a:solidFill>
                <a:cs typeface="Arial" pitchFamily="34" charset="0"/>
              </a:rPr>
              <a:t>POWERPOINT</a:t>
            </a:r>
            <a:endParaRPr lang="en-US" altLang="ko-KR" sz="2800" dirty="0">
              <a:solidFill>
                <a:schemeClr val="accent4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CF3195-125B-4845-9B01-B3FA049BF989}"/>
              </a:ext>
            </a:extLst>
          </p:cNvPr>
          <p:cNvSpPr txBox="1"/>
          <p:nvPr/>
        </p:nvSpPr>
        <p:spPr>
          <a:xfrm>
            <a:off x="7226801" y="2058720"/>
            <a:ext cx="4425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152B6F-DD06-4A61-A976-34162A2A6B16}"/>
              </a:ext>
            </a:extLst>
          </p:cNvPr>
          <p:cNvSpPr txBox="1"/>
          <p:nvPr/>
        </p:nvSpPr>
        <p:spPr>
          <a:xfrm>
            <a:off x="7226801" y="2920752"/>
            <a:ext cx="44250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sp>
        <p:nvSpPr>
          <p:cNvPr id="6" name="Text Placeholder 27">
            <a:extLst>
              <a:ext uri="{FF2B5EF4-FFF2-40B4-BE49-F238E27FC236}">
                <a16:creationId xmlns:a16="http://schemas.microsoft.com/office/drawing/2014/main" id="{9DBA9980-3597-4645-A07B-5DDC83B11F73}"/>
              </a:ext>
            </a:extLst>
          </p:cNvPr>
          <p:cNvSpPr txBox="1">
            <a:spLocks/>
          </p:cNvSpPr>
          <p:nvPr/>
        </p:nvSpPr>
        <p:spPr>
          <a:xfrm>
            <a:off x="7301270" y="3976267"/>
            <a:ext cx="992586" cy="301848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MODERN</a:t>
            </a:r>
            <a:endParaRPr lang="en-US" altLang="ko-KR" sz="1400" b="0" dirty="0"/>
          </a:p>
        </p:txBody>
      </p:sp>
      <p:sp>
        <p:nvSpPr>
          <p:cNvPr id="7" name="Text Placeholder 27">
            <a:extLst>
              <a:ext uri="{FF2B5EF4-FFF2-40B4-BE49-F238E27FC236}">
                <a16:creationId xmlns:a16="http://schemas.microsoft.com/office/drawing/2014/main" id="{924A1D2E-CC30-4346-99D4-BD91D9CE6E87}"/>
              </a:ext>
            </a:extLst>
          </p:cNvPr>
          <p:cNvSpPr txBox="1">
            <a:spLocks/>
          </p:cNvSpPr>
          <p:nvPr/>
        </p:nvSpPr>
        <p:spPr>
          <a:xfrm>
            <a:off x="8468378" y="3976267"/>
            <a:ext cx="1411686" cy="301848"/>
          </a:xfrm>
          <a:prstGeom prst="rect">
            <a:avLst/>
          </a:prstGeom>
          <a:solidFill>
            <a:schemeClr val="accent2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POWERPOINT</a:t>
            </a:r>
            <a:endParaRPr lang="en-US" altLang="ko-KR" sz="1400" b="0" dirty="0"/>
          </a:p>
        </p:txBody>
      </p:sp>
      <p:sp>
        <p:nvSpPr>
          <p:cNvPr id="8" name="Text Placeholder 27">
            <a:extLst>
              <a:ext uri="{FF2B5EF4-FFF2-40B4-BE49-F238E27FC236}">
                <a16:creationId xmlns:a16="http://schemas.microsoft.com/office/drawing/2014/main" id="{A2F1CB11-C7DB-4CFD-9FF8-8B547096B19A}"/>
              </a:ext>
            </a:extLst>
          </p:cNvPr>
          <p:cNvSpPr txBox="1">
            <a:spLocks/>
          </p:cNvSpPr>
          <p:nvPr/>
        </p:nvSpPr>
        <p:spPr>
          <a:xfrm>
            <a:off x="10054586" y="3976267"/>
            <a:ext cx="1597269" cy="301848"/>
          </a:xfrm>
          <a:prstGeom prst="rect">
            <a:avLst/>
          </a:prstGeom>
          <a:solidFill>
            <a:schemeClr val="accent3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PRESENTATION</a:t>
            </a:r>
            <a:endParaRPr lang="en-US" altLang="ko-KR" sz="1400" b="0" dirty="0"/>
          </a:p>
        </p:txBody>
      </p:sp>
      <p:sp>
        <p:nvSpPr>
          <p:cNvPr id="9" name="직사각형 5">
            <a:extLst>
              <a:ext uri="{FF2B5EF4-FFF2-40B4-BE49-F238E27FC236}">
                <a16:creationId xmlns:a16="http://schemas.microsoft.com/office/drawing/2014/main" id="{0941340B-8AD2-4701-9D35-BAFB4491562D}"/>
              </a:ext>
            </a:extLst>
          </p:cNvPr>
          <p:cNvSpPr/>
          <p:nvPr/>
        </p:nvSpPr>
        <p:spPr>
          <a:xfrm>
            <a:off x="6514381" y="594115"/>
            <a:ext cx="4396803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accent2"/>
                </a:solidFill>
                <a:latin typeface="+mj-lt"/>
              </a:rPr>
              <a:t>PORTFOLIO</a:t>
            </a:r>
          </a:p>
        </p:txBody>
      </p:sp>
      <p:sp>
        <p:nvSpPr>
          <p:cNvPr id="10" name="직사각형 6">
            <a:extLst>
              <a:ext uri="{FF2B5EF4-FFF2-40B4-BE49-F238E27FC236}">
                <a16:creationId xmlns:a16="http://schemas.microsoft.com/office/drawing/2014/main" id="{585BFEF2-8C86-49F0-86C2-56E0C985DE22}"/>
              </a:ext>
            </a:extLst>
          </p:cNvPr>
          <p:cNvSpPr/>
          <p:nvPr/>
        </p:nvSpPr>
        <p:spPr>
          <a:xfrm>
            <a:off x="7673373" y="1162705"/>
            <a:ext cx="4396804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accent2"/>
                </a:solidFill>
                <a:latin typeface="+mj-lt"/>
              </a:rPr>
              <a:t>PRESENTATION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31BA91-0871-4222-82DC-33207D114C38}"/>
              </a:ext>
            </a:extLst>
          </p:cNvPr>
          <p:cNvSpPr txBox="1"/>
          <p:nvPr/>
        </p:nvSpPr>
        <p:spPr>
          <a:xfrm>
            <a:off x="1126255" y="716918"/>
            <a:ext cx="2727287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b="1" dirty="0">
                <a:solidFill>
                  <a:schemeClr val="accent4">
                    <a:lumMod val="60000"/>
                    <a:lumOff val="40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2400" b="1" dirty="0">
                <a:solidFill>
                  <a:schemeClr val="accent4">
                    <a:lumMod val="60000"/>
                    <a:lumOff val="40000"/>
                  </a:schemeClr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2400" b="1" dirty="0">
                <a:solidFill>
                  <a:schemeClr val="accent4">
                    <a:lumMod val="60000"/>
                    <a:lumOff val="40000"/>
                  </a:schemeClr>
                </a:solidFill>
                <a:cs typeface="Arial" pitchFamily="34" charset="0"/>
              </a:rPr>
              <a:t>CU USU AGAM INTEGRE IMPEDIT.</a:t>
            </a:r>
            <a:endParaRPr lang="ko-KR" altLang="en-US" sz="2400" b="1" dirty="0">
              <a:solidFill>
                <a:schemeClr val="accent4">
                  <a:lumMod val="60000"/>
                  <a:lumOff val="40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6923C8-01BF-4CF2-A463-5C9584F06E94}"/>
              </a:ext>
            </a:extLst>
          </p:cNvPr>
          <p:cNvSpPr txBox="1"/>
          <p:nvPr/>
        </p:nvSpPr>
        <p:spPr>
          <a:xfrm>
            <a:off x="7226801" y="5441742"/>
            <a:ext cx="44250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D6940E-0A82-4DB7-AFF6-045FC6E6DA15}"/>
              </a:ext>
            </a:extLst>
          </p:cNvPr>
          <p:cNvSpPr txBox="1"/>
          <p:nvPr/>
        </p:nvSpPr>
        <p:spPr>
          <a:xfrm>
            <a:off x="7226802" y="4508834"/>
            <a:ext cx="4425054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chemeClr val="accent3"/>
                </a:solidFill>
              </a:rPr>
              <a:t>We Create Quality </a:t>
            </a:r>
          </a:p>
          <a:p>
            <a:r>
              <a:rPr lang="en-US" altLang="ko-KR" sz="2800" dirty="0">
                <a:solidFill>
                  <a:schemeClr val="accent3"/>
                </a:solidFill>
              </a:rPr>
              <a:t>Professional Presentation</a:t>
            </a:r>
            <a:endParaRPr lang="ko-KR" altLang="en-US" sz="28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B7240AD8-6885-4D8F-844F-15384103B97A}"/>
              </a:ext>
            </a:extLst>
          </p:cNvPr>
          <p:cNvGrpSpPr/>
          <p:nvPr/>
        </p:nvGrpSpPr>
        <p:grpSpPr>
          <a:xfrm>
            <a:off x="4086584" y="2015681"/>
            <a:ext cx="4019434" cy="3979164"/>
            <a:chOff x="3892992" y="2304545"/>
            <a:chExt cx="4019434" cy="3979164"/>
          </a:xfrm>
        </p:grpSpPr>
        <p:sp>
          <p:nvSpPr>
            <p:cNvPr id="4" name="막힌 원호 3">
              <a:extLst>
                <a:ext uri="{FF2B5EF4-FFF2-40B4-BE49-F238E27FC236}">
                  <a16:creationId xmlns:a16="http://schemas.microsoft.com/office/drawing/2014/main" id="{1266FC90-C02E-497F-B0DB-795093FDE322}"/>
                </a:ext>
              </a:extLst>
            </p:cNvPr>
            <p:cNvSpPr/>
            <p:nvPr/>
          </p:nvSpPr>
          <p:spPr>
            <a:xfrm>
              <a:off x="4117209" y="2488492"/>
              <a:ext cx="3795217" cy="3795217"/>
            </a:xfrm>
            <a:prstGeom prst="blockArc">
              <a:avLst>
                <a:gd name="adj1" fmla="val 10800000"/>
                <a:gd name="adj2" fmla="val 16211390"/>
                <a:gd name="adj3" fmla="val 13786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타원 4">
              <a:extLst>
                <a:ext uri="{FF2B5EF4-FFF2-40B4-BE49-F238E27FC236}">
                  <a16:creationId xmlns:a16="http://schemas.microsoft.com/office/drawing/2014/main" id="{CFA19AB2-0F7C-45AF-B131-F7D4A1C7D48D}"/>
                </a:ext>
              </a:extLst>
            </p:cNvPr>
            <p:cNvSpPr/>
            <p:nvPr/>
          </p:nvSpPr>
          <p:spPr>
            <a:xfrm>
              <a:off x="3892992" y="3851682"/>
              <a:ext cx="950365" cy="950365"/>
            </a:xfrm>
            <a:prstGeom prst="ellipse">
              <a:avLst/>
            </a:prstGeom>
            <a:solidFill>
              <a:schemeClr val="bg1"/>
            </a:solidFill>
            <a:ln w="152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이등변 삼각형 5">
              <a:extLst>
                <a:ext uri="{FF2B5EF4-FFF2-40B4-BE49-F238E27FC236}">
                  <a16:creationId xmlns:a16="http://schemas.microsoft.com/office/drawing/2014/main" id="{EF6A1E55-E72A-4359-BDD8-F226B85E0886}"/>
                </a:ext>
              </a:extLst>
            </p:cNvPr>
            <p:cNvSpPr/>
            <p:nvPr/>
          </p:nvSpPr>
          <p:spPr>
            <a:xfrm rot="5400000">
              <a:off x="5948365" y="2370997"/>
              <a:ext cx="963560" cy="830655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CB589AC9-EBD2-4ABF-B2FC-6BF3902FB202}"/>
              </a:ext>
            </a:extLst>
          </p:cNvPr>
          <p:cNvGrpSpPr/>
          <p:nvPr/>
        </p:nvGrpSpPr>
        <p:grpSpPr>
          <a:xfrm rot="10800000">
            <a:off x="4086585" y="2015681"/>
            <a:ext cx="4019434" cy="3979164"/>
            <a:chOff x="3892992" y="2304545"/>
            <a:chExt cx="4019434" cy="3979164"/>
          </a:xfrm>
          <a:solidFill>
            <a:schemeClr val="accent2"/>
          </a:solidFill>
        </p:grpSpPr>
        <p:sp>
          <p:nvSpPr>
            <p:cNvPr id="8" name="막힌 원호 7">
              <a:extLst>
                <a:ext uri="{FF2B5EF4-FFF2-40B4-BE49-F238E27FC236}">
                  <a16:creationId xmlns:a16="http://schemas.microsoft.com/office/drawing/2014/main" id="{D8D45B39-4665-4C3A-ACD4-502A44E09D2C}"/>
                </a:ext>
              </a:extLst>
            </p:cNvPr>
            <p:cNvSpPr/>
            <p:nvPr/>
          </p:nvSpPr>
          <p:spPr>
            <a:xfrm>
              <a:off x="4117209" y="2488492"/>
              <a:ext cx="3795217" cy="3795217"/>
            </a:xfrm>
            <a:prstGeom prst="blockArc">
              <a:avLst>
                <a:gd name="adj1" fmla="val 10800000"/>
                <a:gd name="adj2" fmla="val 16211390"/>
                <a:gd name="adj3" fmla="val 1378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타원 8">
              <a:extLst>
                <a:ext uri="{FF2B5EF4-FFF2-40B4-BE49-F238E27FC236}">
                  <a16:creationId xmlns:a16="http://schemas.microsoft.com/office/drawing/2014/main" id="{CED46BFF-74A1-4F2C-AC31-B2B48165D8E3}"/>
                </a:ext>
              </a:extLst>
            </p:cNvPr>
            <p:cNvSpPr/>
            <p:nvPr/>
          </p:nvSpPr>
          <p:spPr>
            <a:xfrm>
              <a:off x="3892992" y="3851682"/>
              <a:ext cx="950365" cy="950365"/>
            </a:xfrm>
            <a:prstGeom prst="ellipse">
              <a:avLst/>
            </a:prstGeom>
            <a:solidFill>
              <a:schemeClr val="bg1"/>
            </a:solidFill>
            <a:ln w="152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이등변 삼각형 9">
              <a:extLst>
                <a:ext uri="{FF2B5EF4-FFF2-40B4-BE49-F238E27FC236}">
                  <a16:creationId xmlns:a16="http://schemas.microsoft.com/office/drawing/2014/main" id="{274AB238-4077-4CBE-A061-E019160DFB5F}"/>
                </a:ext>
              </a:extLst>
            </p:cNvPr>
            <p:cNvSpPr/>
            <p:nvPr/>
          </p:nvSpPr>
          <p:spPr>
            <a:xfrm rot="5400000">
              <a:off x="5948365" y="2370997"/>
              <a:ext cx="963560" cy="83065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Rectangle 16">
            <a:extLst>
              <a:ext uri="{FF2B5EF4-FFF2-40B4-BE49-F238E27FC236}">
                <a16:creationId xmlns:a16="http://schemas.microsoft.com/office/drawing/2014/main" id="{D3F97501-67FD-4B37-B735-541D11DC7A4A}"/>
              </a:ext>
            </a:extLst>
          </p:cNvPr>
          <p:cNvSpPr/>
          <p:nvPr/>
        </p:nvSpPr>
        <p:spPr>
          <a:xfrm rot="2700000">
            <a:off x="4413877" y="3770604"/>
            <a:ext cx="313883" cy="56273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" name="Teardrop 1">
            <a:extLst>
              <a:ext uri="{FF2B5EF4-FFF2-40B4-BE49-F238E27FC236}">
                <a16:creationId xmlns:a16="http://schemas.microsoft.com/office/drawing/2014/main" id="{914D0048-4EE0-49B6-AD05-22FD13C91537}"/>
              </a:ext>
            </a:extLst>
          </p:cNvPr>
          <p:cNvSpPr/>
          <p:nvPr/>
        </p:nvSpPr>
        <p:spPr>
          <a:xfrm rot="18805991">
            <a:off x="7424741" y="3752428"/>
            <a:ext cx="444835" cy="440194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3" name="Oval 2">
            <a:extLst>
              <a:ext uri="{FF2B5EF4-FFF2-40B4-BE49-F238E27FC236}">
                <a16:creationId xmlns:a16="http://schemas.microsoft.com/office/drawing/2014/main" id="{F7EB8572-8398-4083-98ED-4AC522E26385}"/>
              </a:ext>
            </a:extLst>
          </p:cNvPr>
          <p:cNvSpPr/>
          <p:nvPr/>
        </p:nvSpPr>
        <p:spPr>
          <a:xfrm>
            <a:off x="5466882" y="3372561"/>
            <a:ext cx="1258239" cy="125823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4" name="Freeform 55">
            <a:extLst>
              <a:ext uri="{FF2B5EF4-FFF2-40B4-BE49-F238E27FC236}">
                <a16:creationId xmlns:a16="http://schemas.microsoft.com/office/drawing/2014/main" id="{8014D0AB-FE09-4559-8FE7-94ECEF2B93CC}"/>
              </a:ext>
            </a:extLst>
          </p:cNvPr>
          <p:cNvSpPr/>
          <p:nvPr/>
        </p:nvSpPr>
        <p:spPr>
          <a:xfrm rot="2700000">
            <a:off x="5922841" y="3577380"/>
            <a:ext cx="346320" cy="848601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69D9675D-6AF8-4D8E-85FD-3E8B50F526EC}"/>
              </a:ext>
            </a:extLst>
          </p:cNvPr>
          <p:cNvGrpSpPr/>
          <p:nvPr/>
        </p:nvGrpSpPr>
        <p:grpSpPr>
          <a:xfrm>
            <a:off x="4456153" y="2507630"/>
            <a:ext cx="3317683" cy="2977933"/>
            <a:chOff x="4456153" y="2507630"/>
            <a:chExt cx="3317683" cy="297793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AB82AD2-0762-493F-B88A-A94886B894BD}"/>
                </a:ext>
              </a:extLst>
            </p:cNvPr>
            <p:cNvSpPr txBox="1"/>
            <p:nvPr/>
          </p:nvSpPr>
          <p:spPr>
            <a:xfrm rot="19640108">
              <a:off x="4456153" y="2507630"/>
              <a:ext cx="3260055" cy="2700000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3656205"/>
                </a:avLst>
              </a:prstTxWarp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C993985-CE7D-40DB-8AC8-D09084448388}"/>
                </a:ext>
              </a:extLst>
            </p:cNvPr>
            <p:cNvSpPr txBox="1"/>
            <p:nvPr/>
          </p:nvSpPr>
          <p:spPr>
            <a:xfrm rot="8418667">
              <a:off x="4513781" y="2785563"/>
              <a:ext cx="3260055" cy="2700000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399965"/>
                </a:avLst>
              </a:prstTxWarp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42A508D3-06B7-4243-B862-6026E73464DE}"/>
              </a:ext>
            </a:extLst>
          </p:cNvPr>
          <p:cNvGrpSpPr/>
          <p:nvPr/>
        </p:nvGrpSpPr>
        <p:grpSpPr>
          <a:xfrm>
            <a:off x="696076" y="1811752"/>
            <a:ext cx="3359796" cy="2764802"/>
            <a:chOff x="788983" y="1748381"/>
            <a:chExt cx="3359796" cy="2764802"/>
          </a:xfrm>
        </p:grpSpPr>
        <p:grpSp>
          <p:nvGrpSpPr>
            <p:cNvPr id="19" name="Group 3">
              <a:extLst>
                <a:ext uri="{FF2B5EF4-FFF2-40B4-BE49-F238E27FC236}">
                  <a16:creationId xmlns:a16="http://schemas.microsoft.com/office/drawing/2014/main" id="{742E9EE6-8D87-4B22-BBC8-779821FEBF20}"/>
                </a:ext>
              </a:extLst>
            </p:cNvPr>
            <p:cNvGrpSpPr/>
            <p:nvPr/>
          </p:nvGrpSpPr>
          <p:grpSpPr>
            <a:xfrm>
              <a:off x="788983" y="1748381"/>
              <a:ext cx="3359796" cy="1270002"/>
              <a:chOff x="2081649" y="3313839"/>
              <a:chExt cx="3359796" cy="1270002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E0E00AB-CA4A-4641-A6F5-9CA5653B9A2E}"/>
                  </a:ext>
                </a:extLst>
              </p:cNvPr>
              <p:cNvSpPr txBox="1"/>
              <p:nvPr/>
            </p:nvSpPr>
            <p:spPr>
              <a:xfrm>
                <a:off x="2081649" y="3568178"/>
                <a:ext cx="3359796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Get a modern PowerPoint  Presentation that is beautifully designed. I hope and I believe that this Template will your Time, Money and Reputation. Easy to change colors, photos and Text.</a:t>
                </a:r>
                <a:r>
                  <a:rPr lang="ko-KR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You can simply impress your audience. 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EDCA7A6-DC60-44F4-B142-2C61C21D66F9}"/>
                  </a:ext>
                </a:extLst>
              </p:cNvPr>
              <p:cNvSpPr txBox="1"/>
              <p:nvPr/>
            </p:nvSpPr>
            <p:spPr>
              <a:xfrm>
                <a:off x="2081649" y="3313839"/>
                <a:ext cx="335979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Add Contents Title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20" name="Group 4">
              <a:extLst>
                <a:ext uri="{FF2B5EF4-FFF2-40B4-BE49-F238E27FC236}">
                  <a16:creationId xmlns:a16="http://schemas.microsoft.com/office/drawing/2014/main" id="{8D8E86CB-B76E-419E-8B89-160A6B4EE0B7}"/>
                </a:ext>
              </a:extLst>
            </p:cNvPr>
            <p:cNvGrpSpPr/>
            <p:nvPr/>
          </p:nvGrpSpPr>
          <p:grpSpPr>
            <a:xfrm>
              <a:off x="788983" y="3413318"/>
              <a:ext cx="3359796" cy="1099865"/>
              <a:chOff x="2081649" y="4978776"/>
              <a:chExt cx="3359796" cy="1099865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2D887E5-A3A4-4410-9B03-237FCA80E253}"/>
                  </a:ext>
                </a:extLst>
              </p:cNvPr>
              <p:cNvSpPr txBox="1"/>
              <p:nvPr/>
            </p:nvSpPr>
            <p:spPr>
              <a:xfrm>
                <a:off x="2081649" y="5247644"/>
                <a:ext cx="335979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9" indent="-171459">
                  <a:buFont typeface="Wingdings" pitchFamily="2" charset="2"/>
                  <a:buChar char="v"/>
                </a:pP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Get a modern PowerPoint</a:t>
                </a:r>
              </a:p>
              <a:p>
                <a:pPr marL="171459" indent="-171459">
                  <a:buFont typeface="Wingdings" pitchFamily="2" charset="2"/>
                  <a:buChar char="v"/>
                </a:pP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Get a modern PowerPoint</a:t>
                </a:r>
              </a:p>
              <a:p>
                <a:pPr marL="171459" indent="-171459">
                  <a:buFont typeface="Wingdings" pitchFamily="2" charset="2"/>
                  <a:buChar char="v"/>
                </a:pP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Get a modern PowerPoint</a:t>
                </a:r>
              </a:p>
              <a:p>
                <a:pPr marL="171459" indent="-171459">
                  <a:buFont typeface="Wingdings" pitchFamily="2" charset="2"/>
                  <a:buChar char="v"/>
                </a:pP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Get a modern PowerPoint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98006BE-8EE3-4C94-ADEB-863A2725876C}"/>
                  </a:ext>
                </a:extLst>
              </p:cNvPr>
              <p:cNvSpPr txBox="1"/>
              <p:nvPr/>
            </p:nvSpPr>
            <p:spPr>
              <a:xfrm>
                <a:off x="2081649" y="4978776"/>
                <a:ext cx="335979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Add Contents Title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B3392525-E5E0-4C20-8053-048FADBB0C26}"/>
              </a:ext>
            </a:extLst>
          </p:cNvPr>
          <p:cNvGrpSpPr/>
          <p:nvPr/>
        </p:nvGrpSpPr>
        <p:grpSpPr>
          <a:xfrm>
            <a:off x="8136129" y="3435932"/>
            <a:ext cx="3359796" cy="2764802"/>
            <a:chOff x="8236948" y="3149139"/>
            <a:chExt cx="3359796" cy="2764802"/>
          </a:xfrm>
        </p:grpSpPr>
        <p:grpSp>
          <p:nvGrpSpPr>
            <p:cNvPr id="26" name="Group 3">
              <a:extLst>
                <a:ext uri="{FF2B5EF4-FFF2-40B4-BE49-F238E27FC236}">
                  <a16:creationId xmlns:a16="http://schemas.microsoft.com/office/drawing/2014/main" id="{FA434369-3FE3-4170-A8B7-FA749C159D4D}"/>
                </a:ext>
              </a:extLst>
            </p:cNvPr>
            <p:cNvGrpSpPr/>
            <p:nvPr/>
          </p:nvGrpSpPr>
          <p:grpSpPr>
            <a:xfrm>
              <a:off x="8236948" y="4643939"/>
              <a:ext cx="3359796" cy="1270002"/>
              <a:chOff x="2081649" y="3313839"/>
              <a:chExt cx="3359796" cy="1270002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DA9732C-FEF3-46BA-86E6-8FD82805240E}"/>
                  </a:ext>
                </a:extLst>
              </p:cNvPr>
              <p:cNvSpPr txBox="1"/>
              <p:nvPr/>
            </p:nvSpPr>
            <p:spPr>
              <a:xfrm>
                <a:off x="2081649" y="3568178"/>
                <a:ext cx="3359796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Get a modern PowerPoint  Presentation that is beautifully designed. I hope and I believe that this Template will your Time, Money and Reputation. Easy to change colors, photos and Text.</a:t>
                </a:r>
                <a:r>
                  <a:rPr lang="ko-KR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You can simply impress your audience. 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31D74A9-ECA1-4081-BBDA-549A14A28C9B}"/>
                  </a:ext>
                </a:extLst>
              </p:cNvPr>
              <p:cNvSpPr txBox="1"/>
              <p:nvPr/>
            </p:nvSpPr>
            <p:spPr>
              <a:xfrm>
                <a:off x="2081649" y="3313839"/>
                <a:ext cx="335979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Add Contents Title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27" name="Group 4">
              <a:extLst>
                <a:ext uri="{FF2B5EF4-FFF2-40B4-BE49-F238E27FC236}">
                  <a16:creationId xmlns:a16="http://schemas.microsoft.com/office/drawing/2014/main" id="{7F23FA73-2E8B-481F-849F-AFE24276EBC6}"/>
                </a:ext>
              </a:extLst>
            </p:cNvPr>
            <p:cNvGrpSpPr/>
            <p:nvPr/>
          </p:nvGrpSpPr>
          <p:grpSpPr>
            <a:xfrm>
              <a:off x="8236948" y="3149139"/>
              <a:ext cx="3359796" cy="1099865"/>
              <a:chOff x="2081649" y="4978776"/>
              <a:chExt cx="3359796" cy="1099865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63068A9-BBCE-4C71-9D14-BAD5F739078D}"/>
                  </a:ext>
                </a:extLst>
              </p:cNvPr>
              <p:cNvSpPr txBox="1"/>
              <p:nvPr/>
            </p:nvSpPr>
            <p:spPr>
              <a:xfrm>
                <a:off x="2081649" y="5247644"/>
                <a:ext cx="335979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9" indent="-171459" algn="r">
                  <a:buFont typeface="Wingdings" pitchFamily="2" charset="2"/>
                  <a:buChar char="v"/>
                </a:pP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Get a modern PowerPoint</a:t>
                </a:r>
              </a:p>
              <a:p>
                <a:pPr marL="171459" indent="-171459" algn="r">
                  <a:buFont typeface="Wingdings" pitchFamily="2" charset="2"/>
                  <a:buChar char="v"/>
                </a:pP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Get a modern PowerPoint</a:t>
                </a:r>
              </a:p>
              <a:p>
                <a:pPr marL="171459" indent="-171459" algn="r">
                  <a:buFont typeface="Wingdings" pitchFamily="2" charset="2"/>
                  <a:buChar char="v"/>
                </a:pP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Get a modern PowerPoint</a:t>
                </a:r>
              </a:p>
              <a:p>
                <a:pPr marL="171459" indent="-171459" algn="r">
                  <a:buFont typeface="Wingdings" pitchFamily="2" charset="2"/>
                  <a:buChar char="v"/>
                </a:pP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Get a modern PowerPoint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05DD5F3-EC38-445D-B021-D319FE9ACCDE}"/>
                  </a:ext>
                </a:extLst>
              </p:cNvPr>
              <p:cNvSpPr txBox="1"/>
              <p:nvPr/>
            </p:nvSpPr>
            <p:spPr>
              <a:xfrm>
                <a:off x="2081649" y="4978776"/>
                <a:ext cx="335979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Add Contents Title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6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EBEE4"/>
      </a:accent1>
      <a:accent2>
        <a:srgbClr val="4CD6B0"/>
      </a:accent2>
      <a:accent3>
        <a:srgbClr val="98DC56"/>
      </a:accent3>
      <a:accent4>
        <a:srgbClr val="5EBEE4"/>
      </a:accent4>
      <a:accent5>
        <a:srgbClr val="4CD6B0"/>
      </a:accent5>
      <a:accent6>
        <a:srgbClr val="98DC56"/>
      </a:accent6>
      <a:hlink>
        <a:srgbClr val="BFBFBF"/>
      </a:hlink>
      <a:folHlink>
        <a:srgbClr val="BFBFBF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6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EBEE4"/>
      </a:accent1>
      <a:accent2>
        <a:srgbClr val="4CD6B0"/>
      </a:accent2>
      <a:accent3>
        <a:srgbClr val="98DC56"/>
      </a:accent3>
      <a:accent4>
        <a:srgbClr val="5EBEE4"/>
      </a:accent4>
      <a:accent5>
        <a:srgbClr val="4CD6B0"/>
      </a:accent5>
      <a:accent6>
        <a:srgbClr val="98DC56"/>
      </a:accent6>
      <a:hlink>
        <a:srgbClr val="BFBFBF"/>
      </a:hlink>
      <a:folHlink>
        <a:srgbClr val="BFBFB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6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EBEE4"/>
      </a:accent1>
      <a:accent2>
        <a:srgbClr val="4CD6B0"/>
      </a:accent2>
      <a:accent3>
        <a:srgbClr val="98DC56"/>
      </a:accent3>
      <a:accent4>
        <a:srgbClr val="5EBEE4"/>
      </a:accent4>
      <a:accent5>
        <a:srgbClr val="4CD6B0"/>
      </a:accent5>
      <a:accent6>
        <a:srgbClr val="98DC56"/>
      </a:accent6>
      <a:hlink>
        <a:srgbClr val="BFBFBF"/>
      </a:hlink>
      <a:folHlink>
        <a:srgbClr val="BFBFB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7733</TotalTime>
  <Words>4755</Words>
  <Application>Microsoft Office PowerPoint</Application>
  <PresentationFormat>와이드스크린</PresentationFormat>
  <Paragraphs>609</Paragraphs>
  <Slides>48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48</vt:i4>
      </vt:variant>
    </vt:vector>
  </HeadingPairs>
  <TitlesOfParts>
    <vt:vector size="55" baseType="lpstr">
      <vt:lpstr>Arial</vt:lpstr>
      <vt:lpstr>Arial Black</vt:lpstr>
      <vt:lpstr>Calibri</vt:lpstr>
      <vt:lpstr>Wingdings</vt:lpstr>
      <vt:lpstr>Cover and End Slide Master</vt:lpstr>
      <vt:lpstr>Contents Slide Master</vt:lpstr>
      <vt:lpstr>Section Break Slide Master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WIN10</cp:lastModifiedBy>
  <cp:revision>86</cp:revision>
  <dcterms:created xsi:type="dcterms:W3CDTF">2020-01-20T05:08:25Z</dcterms:created>
  <dcterms:modified xsi:type="dcterms:W3CDTF">2023-06-09T05:43:37Z</dcterms:modified>
</cp:coreProperties>
</file>