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3315"/>
    <a:srgbClr val="FFDB01"/>
    <a:srgbClr val="FF6201"/>
    <a:srgbClr val="FF9201"/>
    <a:srgbClr val="7C93B6"/>
    <a:srgbClr val="A5B57D"/>
    <a:srgbClr val="7DB596"/>
    <a:srgbClr val="A07CB6"/>
    <a:srgbClr val="B69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33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F9E-0EA9-44AC-BA42-B9485B9CC009}" type="datetimeFigureOut">
              <a:rPr lang="ko-KR" altLang="en-US" smtClean="0"/>
              <a:pPr/>
              <a:t>2014-02-08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DDFE-2420-425D-8C6C-04B8B2D09E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F9E-0EA9-44AC-BA42-B9485B9CC009}" type="datetimeFigureOut">
              <a:rPr lang="ko-KR" altLang="en-US" smtClean="0"/>
              <a:pPr/>
              <a:t>2014-02-08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DDFE-2420-425D-8C6C-04B8B2D09E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F9E-0EA9-44AC-BA42-B9485B9CC009}" type="datetimeFigureOut">
              <a:rPr lang="ko-KR" altLang="en-US" smtClean="0"/>
              <a:pPr/>
              <a:t>2014-02-08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DDFE-2420-425D-8C6C-04B8B2D09E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F9E-0EA9-44AC-BA42-B9485B9CC009}" type="datetimeFigureOut">
              <a:rPr lang="ko-KR" altLang="en-US" smtClean="0"/>
              <a:pPr/>
              <a:t>2014-02-08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DDFE-2420-425D-8C6C-04B8B2D09E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F9E-0EA9-44AC-BA42-B9485B9CC009}" type="datetimeFigureOut">
              <a:rPr lang="ko-KR" altLang="en-US" smtClean="0"/>
              <a:pPr/>
              <a:t>2014-02-08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DDFE-2420-425D-8C6C-04B8B2D09E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F9E-0EA9-44AC-BA42-B9485B9CC009}" type="datetimeFigureOut">
              <a:rPr lang="ko-KR" altLang="en-US" smtClean="0"/>
              <a:pPr/>
              <a:t>2014-02-08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DDFE-2420-425D-8C6C-04B8B2D09E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F9E-0EA9-44AC-BA42-B9485B9CC009}" type="datetimeFigureOut">
              <a:rPr lang="ko-KR" altLang="en-US" smtClean="0"/>
              <a:pPr/>
              <a:t>2014-02-08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DDFE-2420-425D-8C6C-04B8B2D09E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F9E-0EA9-44AC-BA42-B9485B9CC009}" type="datetimeFigureOut">
              <a:rPr lang="ko-KR" altLang="en-US" smtClean="0"/>
              <a:pPr/>
              <a:t>2014-02-08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DDFE-2420-425D-8C6C-04B8B2D09E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F9E-0EA9-44AC-BA42-B9485B9CC009}" type="datetimeFigureOut">
              <a:rPr lang="ko-KR" altLang="en-US" smtClean="0"/>
              <a:pPr/>
              <a:t>2014-02-08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DDFE-2420-425D-8C6C-04B8B2D09E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F9E-0EA9-44AC-BA42-B9485B9CC009}" type="datetimeFigureOut">
              <a:rPr lang="ko-KR" altLang="en-US" smtClean="0"/>
              <a:pPr/>
              <a:t>2014-02-08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DDFE-2420-425D-8C6C-04B8B2D09E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F9E-0EA9-44AC-BA42-B9485B9CC009}" type="datetimeFigureOut">
              <a:rPr lang="ko-KR" altLang="en-US" smtClean="0"/>
              <a:pPr/>
              <a:t>2014-02-08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DDFE-2420-425D-8C6C-04B8B2D09E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ADF9E-0EA9-44AC-BA42-B9485B9CC009}" type="datetimeFigureOut">
              <a:rPr lang="ko-KR" altLang="en-US" smtClean="0"/>
              <a:pPr/>
              <a:t>2014-02-08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8DDFE-2420-425D-8C6C-04B8B2D09E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50000"/>
              </a:schemeClr>
            </a:gs>
            <a:gs pos="29000">
              <a:schemeClr val="tx2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323528" y="1772022"/>
            <a:ext cx="1152525" cy="1152525"/>
            <a:chOff x="323528" y="1628800"/>
            <a:chExt cx="1152525" cy="1152525"/>
          </a:xfrm>
        </p:grpSpPr>
        <p:sp>
          <p:nvSpPr>
            <p:cNvPr id="6" name="타원 5"/>
            <p:cNvSpPr/>
            <p:nvPr/>
          </p:nvSpPr>
          <p:spPr bwMode="auto">
            <a:xfrm>
              <a:off x="323528" y="1628800"/>
              <a:ext cx="1152525" cy="1152525"/>
            </a:xfrm>
            <a:prstGeom prst="roundRect">
              <a:avLst/>
            </a:prstGeom>
            <a:gradFill>
              <a:gsLst>
                <a:gs pos="0">
                  <a:srgbClr val="FFC800"/>
                </a:gs>
                <a:gs pos="100000">
                  <a:srgbClr val="FF6400"/>
                </a:gs>
              </a:gsLst>
              <a:lin ang="5400000" scaled="1"/>
            </a:gradFill>
            <a:ln w="203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7" name="타원 6"/>
            <p:cNvSpPr/>
            <p:nvPr/>
          </p:nvSpPr>
          <p:spPr bwMode="auto">
            <a:xfrm>
              <a:off x="436241" y="1741512"/>
              <a:ext cx="927100" cy="927100"/>
            </a:xfrm>
            <a:prstGeom prst="roundRect">
              <a:avLst>
                <a:gd name="adj" fmla="val 9475"/>
              </a:avLst>
            </a:prstGeom>
            <a:gradFill>
              <a:gsLst>
                <a:gs pos="0">
                  <a:srgbClr val="FFC800"/>
                </a:gs>
                <a:gs pos="100000">
                  <a:srgbClr val="FF6400"/>
                </a:gs>
              </a:gsLst>
              <a:lin ang="5400000" scaled="1"/>
            </a:gradFill>
            <a:ln w="203200">
              <a:solidFill>
                <a:schemeClr val="tx1">
                  <a:lumMod val="65000"/>
                  <a:lumOff val="35000"/>
                  <a:alpha val="5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8" name="TextBox 7"/>
            <p:cNvSpPr txBox="1"/>
            <p:nvPr/>
          </p:nvSpPr>
          <p:spPr bwMode="auto">
            <a:xfrm>
              <a:off x="433730" y="1895500"/>
              <a:ext cx="919422" cy="408623"/>
            </a:xfrm>
            <a:prstGeom prst="round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TEXT</a:t>
              </a: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462442" y="2227287"/>
              <a:ext cx="879461" cy="408623"/>
            </a:xfrm>
            <a:prstGeom prst="round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HERE</a:t>
              </a: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5220072" y="1772022"/>
            <a:ext cx="1152525" cy="1152525"/>
            <a:chOff x="5435756" y="1628800"/>
            <a:chExt cx="1152525" cy="1152525"/>
          </a:xfrm>
        </p:grpSpPr>
        <p:sp>
          <p:nvSpPr>
            <p:cNvPr id="11" name="타원 15"/>
            <p:cNvSpPr/>
            <p:nvPr/>
          </p:nvSpPr>
          <p:spPr bwMode="auto">
            <a:xfrm>
              <a:off x="5435756" y="1628800"/>
              <a:ext cx="1152525" cy="1152525"/>
            </a:xfrm>
            <a:prstGeom prst="roundRect">
              <a:avLst/>
            </a:prstGeom>
            <a:gradFill>
              <a:gsLst>
                <a:gs pos="0">
                  <a:srgbClr val="FFC800"/>
                </a:gs>
                <a:gs pos="100000">
                  <a:srgbClr val="FF6400"/>
                </a:gs>
              </a:gsLst>
              <a:lin ang="5400000" scaled="1"/>
            </a:gradFill>
            <a:ln w="203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12" name="타원 16"/>
            <p:cNvSpPr/>
            <p:nvPr/>
          </p:nvSpPr>
          <p:spPr bwMode="auto">
            <a:xfrm>
              <a:off x="5548469" y="1741512"/>
              <a:ext cx="927100" cy="927100"/>
            </a:xfrm>
            <a:prstGeom prst="roundRect">
              <a:avLst>
                <a:gd name="adj" fmla="val 9475"/>
              </a:avLst>
            </a:prstGeom>
            <a:gradFill>
              <a:gsLst>
                <a:gs pos="0">
                  <a:srgbClr val="FFC800"/>
                </a:gs>
                <a:gs pos="100000">
                  <a:srgbClr val="FF6400"/>
                </a:gs>
              </a:gsLst>
              <a:lin ang="5400000" scaled="1"/>
            </a:gradFill>
            <a:ln w="203200">
              <a:solidFill>
                <a:schemeClr val="tx1">
                  <a:lumMod val="65000"/>
                  <a:lumOff val="35000"/>
                  <a:alpha val="5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13" name="TextBox 17"/>
            <p:cNvSpPr txBox="1"/>
            <p:nvPr/>
          </p:nvSpPr>
          <p:spPr bwMode="auto">
            <a:xfrm>
              <a:off x="5562756" y="1895500"/>
              <a:ext cx="885825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TEXT</a:t>
              </a:r>
            </a:p>
          </p:txBody>
        </p:sp>
        <p:sp>
          <p:nvSpPr>
            <p:cNvPr id="14" name="TextBox 18"/>
            <p:cNvSpPr txBox="1"/>
            <p:nvPr/>
          </p:nvSpPr>
          <p:spPr bwMode="auto">
            <a:xfrm>
              <a:off x="5591331" y="2227287"/>
              <a:ext cx="846138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HERE</a:t>
              </a: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7668344" y="4796755"/>
            <a:ext cx="1152525" cy="1152525"/>
            <a:chOff x="7776186" y="5301208"/>
            <a:chExt cx="1152525" cy="1152525"/>
          </a:xfrm>
        </p:grpSpPr>
        <p:sp>
          <p:nvSpPr>
            <p:cNvPr id="16" name="모서리가 둥근 직사각형 15"/>
            <p:cNvSpPr/>
            <p:nvPr/>
          </p:nvSpPr>
          <p:spPr bwMode="auto">
            <a:xfrm>
              <a:off x="7776186" y="5301208"/>
              <a:ext cx="1152525" cy="1152525"/>
            </a:xfrm>
            <a:prstGeom prst="roundRect">
              <a:avLst/>
            </a:prstGeom>
            <a:gradFill>
              <a:gsLst>
                <a:gs pos="0">
                  <a:srgbClr val="FFC800"/>
                </a:gs>
                <a:gs pos="100000">
                  <a:srgbClr val="FF6400"/>
                </a:gs>
              </a:gsLst>
              <a:lin ang="5400000" scaled="1"/>
            </a:gradFill>
            <a:ln w="203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17" name="타원 42"/>
            <p:cNvSpPr/>
            <p:nvPr/>
          </p:nvSpPr>
          <p:spPr bwMode="auto">
            <a:xfrm>
              <a:off x="7888899" y="5413920"/>
              <a:ext cx="927100" cy="927100"/>
            </a:xfrm>
            <a:prstGeom prst="roundRect">
              <a:avLst>
                <a:gd name="adj" fmla="val 8448"/>
              </a:avLst>
            </a:prstGeom>
            <a:gradFill>
              <a:gsLst>
                <a:gs pos="0">
                  <a:srgbClr val="FFC800"/>
                </a:gs>
                <a:gs pos="100000">
                  <a:srgbClr val="FF6400"/>
                </a:gs>
              </a:gsLst>
              <a:lin ang="5400000" scaled="1"/>
            </a:gradFill>
            <a:ln w="203200">
              <a:solidFill>
                <a:schemeClr val="tx1">
                  <a:lumMod val="65000"/>
                  <a:lumOff val="35000"/>
                  <a:alpha val="5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7903186" y="5567908"/>
              <a:ext cx="885825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TEXT</a:t>
              </a:r>
            </a:p>
          </p:txBody>
        </p:sp>
        <p:sp>
          <p:nvSpPr>
            <p:cNvPr id="19" name="TextBox 18"/>
            <p:cNvSpPr txBox="1"/>
            <p:nvPr/>
          </p:nvSpPr>
          <p:spPr bwMode="auto">
            <a:xfrm>
              <a:off x="7931761" y="5899695"/>
              <a:ext cx="846138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HERE</a:t>
              </a:r>
            </a:p>
          </p:txBody>
        </p:sp>
      </p:grpSp>
      <p:sp>
        <p:nvSpPr>
          <p:cNvPr id="20" name="왼쪽 화살표 19"/>
          <p:cNvSpPr/>
          <p:nvPr/>
        </p:nvSpPr>
        <p:spPr>
          <a:xfrm>
            <a:off x="4266081" y="1962031"/>
            <a:ext cx="648072" cy="648072"/>
          </a:xfrm>
          <a:prstGeom prst="leftArrow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88000">
                <a:schemeClr val="tx1">
                  <a:lumMod val="75000"/>
                  <a:lumOff val="2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왼쪽 화살표 20"/>
          <p:cNvSpPr/>
          <p:nvPr/>
        </p:nvSpPr>
        <p:spPr>
          <a:xfrm>
            <a:off x="1871730" y="1962031"/>
            <a:ext cx="648072" cy="648072"/>
          </a:xfrm>
          <a:prstGeom prst="leftArrow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88000">
                <a:schemeClr val="tx1">
                  <a:lumMod val="75000"/>
                  <a:lumOff val="2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왼쪽 화살표 21"/>
          <p:cNvSpPr/>
          <p:nvPr/>
        </p:nvSpPr>
        <p:spPr>
          <a:xfrm rot="16200000" flipH="1">
            <a:off x="7992750" y="3572222"/>
            <a:ext cx="648072" cy="648072"/>
          </a:xfrm>
          <a:prstGeom prst="leftArrow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88000">
                <a:schemeClr val="tx1">
                  <a:lumMod val="75000"/>
                  <a:lumOff val="2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왼쪽 화살표 22"/>
          <p:cNvSpPr/>
          <p:nvPr/>
        </p:nvSpPr>
        <p:spPr>
          <a:xfrm rot="5400000" flipH="1" flipV="1">
            <a:off x="575586" y="3572222"/>
            <a:ext cx="648072" cy="648072"/>
          </a:xfrm>
          <a:prstGeom prst="leftArrow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88000">
                <a:schemeClr val="tx1">
                  <a:lumMod val="75000"/>
                  <a:lumOff val="2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8" name="그룹 27"/>
          <p:cNvGrpSpPr/>
          <p:nvPr/>
        </p:nvGrpSpPr>
        <p:grpSpPr>
          <a:xfrm>
            <a:off x="2884513" y="1884734"/>
            <a:ext cx="927100" cy="927100"/>
            <a:chOff x="2992355" y="1741512"/>
            <a:chExt cx="927100" cy="927100"/>
          </a:xfrm>
        </p:grpSpPr>
        <p:sp>
          <p:nvSpPr>
            <p:cNvPr id="29" name="모서리가 둥근 직사각형 28"/>
            <p:cNvSpPr/>
            <p:nvPr/>
          </p:nvSpPr>
          <p:spPr bwMode="auto">
            <a:xfrm>
              <a:off x="2992355" y="1741512"/>
              <a:ext cx="927100" cy="927100"/>
            </a:xfrm>
            <a:prstGeom prst="round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203200">
              <a:solidFill>
                <a:schemeClr val="tx1">
                  <a:lumMod val="65000"/>
                  <a:lumOff val="35000"/>
                  <a:alpha val="5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30" name="TextBox 29"/>
            <p:cNvSpPr txBox="1"/>
            <p:nvPr/>
          </p:nvSpPr>
          <p:spPr bwMode="auto">
            <a:xfrm>
              <a:off x="3006642" y="1895500"/>
              <a:ext cx="885825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TEXT</a:t>
              </a:r>
            </a:p>
          </p:txBody>
        </p:sp>
        <p:sp>
          <p:nvSpPr>
            <p:cNvPr id="31" name="TextBox 30"/>
            <p:cNvSpPr txBox="1"/>
            <p:nvPr/>
          </p:nvSpPr>
          <p:spPr bwMode="auto">
            <a:xfrm>
              <a:off x="3035217" y="2227287"/>
              <a:ext cx="846138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HERE</a:t>
              </a:r>
            </a:p>
          </p:txBody>
        </p:sp>
      </p:grpSp>
      <p:grpSp>
        <p:nvGrpSpPr>
          <p:cNvPr id="32" name="그룹 31"/>
          <p:cNvGrpSpPr/>
          <p:nvPr/>
        </p:nvGrpSpPr>
        <p:grpSpPr>
          <a:xfrm>
            <a:off x="5320841" y="4909467"/>
            <a:ext cx="927100" cy="927100"/>
            <a:chOff x="5332785" y="5413920"/>
            <a:chExt cx="927100" cy="927100"/>
          </a:xfrm>
        </p:grpSpPr>
        <p:sp>
          <p:nvSpPr>
            <p:cNvPr id="33" name="모서리가 둥근 직사각형 32"/>
            <p:cNvSpPr/>
            <p:nvPr/>
          </p:nvSpPr>
          <p:spPr bwMode="auto">
            <a:xfrm>
              <a:off x="5332785" y="5413920"/>
              <a:ext cx="927100" cy="927100"/>
            </a:xfrm>
            <a:prstGeom prst="round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203200">
              <a:solidFill>
                <a:schemeClr val="tx1">
                  <a:lumMod val="65000"/>
                  <a:lumOff val="35000"/>
                  <a:alpha val="5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34" name="TextBox 33"/>
            <p:cNvSpPr txBox="1"/>
            <p:nvPr/>
          </p:nvSpPr>
          <p:spPr bwMode="auto">
            <a:xfrm>
              <a:off x="5347072" y="5567908"/>
              <a:ext cx="885825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TEXT</a:t>
              </a: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5375647" y="5899695"/>
              <a:ext cx="846138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HERE</a:t>
              </a: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400407" y="4909467"/>
            <a:ext cx="927100" cy="927100"/>
            <a:chOff x="436241" y="4765848"/>
            <a:chExt cx="927100" cy="927100"/>
          </a:xfrm>
        </p:grpSpPr>
        <p:sp>
          <p:nvSpPr>
            <p:cNvPr id="37" name="모서리가 둥근 직사각형 36"/>
            <p:cNvSpPr/>
            <p:nvPr/>
          </p:nvSpPr>
          <p:spPr bwMode="auto">
            <a:xfrm>
              <a:off x="436241" y="4765848"/>
              <a:ext cx="927100" cy="927100"/>
            </a:xfrm>
            <a:prstGeom prst="round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203200">
              <a:solidFill>
                <a:schemeClr val="tx1">
                  <a:lumMod val="65000"/>
                  <a:lumOff val="35000"/>
                  <a:alpha val="5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38" name="TextBox 37"/>
            <p:cNvSpPr txBox="1"/>
            <p:nvPr/>
          </p:nvSpPr>
          <p:spPr bwMode="auto">
            <a:xfrm>
              <a:off x="450528" y="4919836"/>
              <a:ext cx="885825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TEXT</a:t>
              </a:r>
            </a:p>
          </p:txBody>
        </p:sp>
        <p:sp>
          <p:nvSpPr>
            <p:cNvPr id="39" name="TextBox 38"/>
            <p:cNvSpPr txBox="1"/>
            <p:nvPr/>
          </p:nvSpPr>
          <p:spPr bwMode="auto">
            <a:xfrm>
              <a:off x="479103" y="5251623"/>
              <a:ext cx="846138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HERE</a:t>
              </a:r>
            </a:p>
          </p:txBody>
        </p:sp>
      </p:grpSp>
      <p:sp>
        <p:nvSpPr>
          <p:cNvPr id="40" name="왼쪽 화살표 39"/>
          <p:cNvSpPr/>
          <p:nvPr/>
        </p:nvSpPr>
        <p:spPr>
          <a:xfrm>
            <a:off x="6660432" y="1962031"/>
            <a:ext cx="648072" cy="648072"/>
          </a:xfrm>
          <a:prstGeom prst="leftArrow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88000">
                <a:schemeClr val="tx1">
                  <a:lumMod val="75000"/>
                  <a:lumOff val="2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1" name="그룹 40"/>
          <p:cNvGrpSpPr/>
          <p:nvPr/>
        </p:nvGrpSpPr>
        <p:grpSpPr>
          <a:xfrm>
            <a:off x="7781057" y="1884734"/>
            <a:ext cx="927100" cy="927100"/>
            <a:chOff x="7781057" y="1813520"/>
            <a:chExt cx="927100" cy="927100"/>
          </a:xfrm>
        </p:grpSpPr>
        <p:sp>
          <p:nvSpPr>
            <p:cNvPr id="42" name="모서리가 둥근 직사각형 41"/>
            <p:cNvSpPr/>
            <p:nvPr/>
          </p:nvSpPr>
          <p:spPr bwMode="auto">
            <a:xfrm>
              <a:off x="7781057" y="1813520"/>
              <a:ext cx="927100" cy="927100"/>
            </a:xfrm>
            <a:prstGeom prst="round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203200">
              <a:solidFill>
                <a:schemeClr val="tx1">
                  <a:lumMod val="65000"/>
                  <a:lumOff val="35000"/>
                  <a:alpha val="5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43" name="TextBox 42"/>
            <p:cNvSpPr txBox="1"/>
            <p:nvPr/>
          </p:nvSpPr>
          <p:spPr bwMode="auto">
            <a:xfrm>
              <a:off x="7795344" y="1967508"/>
              <a:ext cx="885825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TEXT</a:t>
              </a:r>
            </a:p>
          </p:txBody>
        </p:sp>
        <p:sp>
          <p:nvSpPr>
            <p:cNvPr id="44" name="TextBox 43"/>
            <p:cNvSpPr txBox="1"/>
            <p:nvPr/>
          </p:nvSpPr>
          <p:spPr bwMode="auto">
            <a:xfrm>
              <a:off x="7823919" y="2299295"/>
              <a:ext cx="846138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HERE</a:t>
              </a:r>
            </a:p>
          </p:txBody>
        </p:sp>
      </p:grpSp>
      <p:grpSp>
        <p:nvGrpSpPr>
          <p:cNvPr id="45" name="그룹 44"/>
          <p:cNvGrpSpPr/>
          <p:nvPr/>
        </p:nvGrpSpPr>
        <p:grpSpPr>
          <a:xfrm>
            <a:off x="2747911" y="4796755"/>
            <a:ext cx="1152525" cy="1152525"/>
            <a:chOff x="2814693" y="5229324"/>
            <a:chExt cx="1152525" cy="1152525"/>
          </a:xfrm>
        </p:grpSpPr>
        <p:sp>
          <p:nvSpPr>
            <p:cNvPr id="46" name="모서리가 둥근 직사각형 45"/>
            <p:cNvSpPr/>
            <p:nvPr/>
          </p:nvSpPr>
          <p:spPr bwMode="auto">
            <a:xfrm>
              <a:off x="2814693" y="5229324"/>
              <a:ext cx="1152525" cy="1152525"/>
            </a:xfrm>
            <a:prstGeom prst="roundRect">
              <a:avLst/>
            </a:prstGeom>
            <a:gradFill>
              <a:gsLst>
                <a:gs pos="0">
                  <a:srgbClr val="FFC800"/>
                </a:gs>
                <a:gs pos="100000">
                  <a:srgbClr val="FF6400"/>
                </a:gs>
              </a:gsLst>
              <a:lin ang="5400000" scaled="1"/>
            </a:gradFill>
            <a:ln w="203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47" name="타원 42"/>
            <p:cNvSpPr/>
            <p:nvPr/>
          </p:nvSpPr>
          <p:spPr bwMode="auto">
            <a:xfrm>
              <a:off x="2927406" y="5342036"/>
              <a:ext cx="927100" cy="927100"/>
            </a:xfrm>
            <a:prstGeom prst="roundRect">
              <a:avLst>
                <a:gd name="adj" fmla="val 8448"/>
              </a:avLst>
            </a:prstGeom>
            <a:gradFill>
              <a:gsLst>
                <a:gs pos="0">
                  <a:srgbClr val="FFC800"/>
                </a:gs>
                <a:gs pos="100000">
                  <a:srgbClr val="FF6400"/>
                </a:gs>
              </a:gsLst>
              <a:lin ang="5400000" scaled="1"/>
            </a:gradFill>
            <a:ln w="203200">
              <a:solidFill>
                <a:schemeClr val="tx1">
                  <a:lumMod val="65000"/>
                  <a:lumOff val="35000"/>
                  <a:alpha val="5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48" name="TextBox 47"/>
            <p:cNvSpPr txBox="1"/>
            <p:nvPr/>
          </p:nvSpPr>
          <p:spPr bwMode="auto">
            <a:xfrm>
              <a:off x="2941693" y="5496024"/>
              <a:ext cx="885825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TEXT</a:t>
              </a:r>
            </a:p>
          </p:txBody>
        </p:sp>
        <p:sp>
          <p:nvSpPr>
            <p:cNvPr id="49" name="TextBox 48"/>
            <p:cNvSpPr txBox="1"/>
            <p:nvPr/>
          </p:nvSpPr>
          <p:spPr bwMode="auto">
            <a:xfrm>
              <a:off x="2970268" y="5827811"/>
              <a:ext cx="846138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휴먼둥근헤드라인" pitchFamily="18" charset="-127"/>
                  <a:ea typeface="휴먼둥근헤드라인" pitchFamily="18" charset="-127"/>
                </a:rPr>
                <a:t>HERE</a:t>
              </a:r>
            </a:p>
          </p:txBody>
        </p:sp>
      </p:grpSp>
      <p:sp>
        <p:nvSpPr>
          <p:cNvPr id="50" name="왼쪽 화살표 49"/>
          <p:cNvSpPr/>
          <p:nvPr/>
        </p:nvSpPr>
        <p:spPr>
          <a:xfrm flipH="1">
            <a:off x="4274443" y="5012779"/>
            <a:ext cx="648072" cy="648072"/>
          </a:xfrm>
          <a:prstGeom prst="leftArrow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88000">
                <a:schemeClr val="tx1">
                  <a:lumMod val="75000"/>
                  <a:lumOff val="2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왼쪽 화살표 50"/>
          <p:cNvSpPr/>
          <p:nvPr/>
        </p:nvSpPr>
        <p:spPr>
          <a:xfrm flipH="1">
            <a:off x="1880092" y="5012779"/>
            <a:ext cx="648072" cy="648072"/>
          </a:xfrm>
          <a:prstGeom prst="leftArrow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88000">
                <a:schemeClr val="tx1">
                  <a:lumMod val="75000"/>
                  <a:lumOff val="2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왼쪽 화살표 51"/>
          <p:cNvSpPr/>
          <p:nvPr/>
        </p:nvSpPr>
        <p:spPr>
          <a:xfrm flipH="1">
            <a:off x="6668794" y="5012779"/>
            <a:ext cx="648072" cy="648072"/>
          </a:xfrm>
          <a:prstGeom prst="leftArrow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88000">
                <a:schemeClr val="tx1">
                  <a:lumMod val="75000"/>
                  <a:lumOff val="2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4" name="그룹 53"/>
          <p:cNvGrpSpPr/>
          <p:nvPr/>
        </p:nvGrpSpPr>
        <p:grpSpPr>
          <a:xfrm>
            <a:off x="323528" y="1772419"/>
            <a:ext cx="1152128" cy="1152128"/>
            <a:chOff x="3275856" y="3717032"/>
            <a:chExt cx="1152128" cy="1152128"/>
          </a:xfrm>
        </p:grpSpPr>
        <p:grpSp>
          <p:nvGrpSpPr>
            <p:cNvPr id="55" name="그룹 68"/>
            <p:cNvGrpSpPr/>
            <p:nvPr/>
          </p:nvGrpSpPr>
          <p:grpSpPr>
            <a:xfrm>
              <a:off x="3275856" y="3717032"/>
              <a:ext cx="1152128" cy="1152128"/>
              <a:chOff x="539552" y="3429000"/>
              <a:chExt cx="1623232" cy="1623232"/>
            </a:xfrm>
          </p:grpSpPr>
          <p:sp>
            <p:nvSpPr>
              <p:cNvPr id="57" name="타원 42"/>
              <p:cNvSpPr/>
              <p:nvPr/>
            </p:nvSpPr>
            <p:spPr>
              <a:xfrm rot="10800000">
                <a:off x="539552" y="3429000"/>
                <a:ext cx="1623232" cy="1623232"/>
              </a:xfrm>
              <a:prstGeom prst="roundRect">
                <a:avLst/>
              </a:prstGeom>
              <a:gradFill flip="none" rotWithShape="1">
                <a:gsLst>
                  <a:gs pos="78000">
                    <a:schemeClr val="bg1">
                      <a:alpha val="0"/>
                    </a:schemeClr>
                  </a:gs>
                  <a:gs pos="100000">
                    <a:schemeClr val="bg1"/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타원 43"/>
              <p:cNvSpPr/>
              <p:nvPr/>
            </p:nvSpPr>
            <p:spPr>
              <a:xfrm rot="10800000">
                <a:off x="539552" y="3429000"/>
                <a:ext cx="1623232" cy="1623232"/>
              </a:xfrm>
              <a:prstGeom prst="roundRect">
                <a:avLst/>
              </a:prstGeom>
              <a:gradFill flip="none" rotWithShape="1">
                <a:gsLst>
                  <a:gs pos="100000">
                    <a:schemeClr val="bg1">
                      <a:alpha val="48000"/>
                    </a:schemeClr>
                  </a:gs>
                  <a:gs pos="65000">
                    <a:schemeClr val="bg1">
                      <a:alpha val="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타원 44"/>
              <p:cNvSpPr/>
              <p:nvPr/>
            </p:nvSpPr>
            <p:spPr>
              <a:xfrm>
                <a:off x="539552" y="3429000"/>
                <a:ext cx="1623232" cy="1623232"/>
              </a:xfrm>
              <a:prstGeom prst="roundRect">
                <a:avLst/>
              </a:prstGeom>
              <a:gradFill flip="none" rotWithShape="1">
                <a:gsLst>
                  <a:gs pos="78000">
                    <a:schemeClr val="bg1">
                      <a:alpha val="0"/>
                    </a:schemeClr>
                  </a:gs>
                  <a:gs pos="100000">
                    <a:schemeClr val="bg1"/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56" name="Oval 28"/>
            <p:cNvSpPr>
              <a:spLocks noChangeArrowheads="1"/>
            </p:cNvSpPr>
            <p:nvPr/>
          </p:nvSpPr>
          <p:spPr bwMode="auto">
            <a:xfrm flipH="1">
              <a:off x="3275856" y="3717032"/>
              <a:ext cx="499456" cy="44767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60" name="그룹 59"/>
          <p:cNvGrpSpPr/>
          <p:nvPr/>
        </p:nvGrpSpPr>
        <p:grpSpPr>
          <a:xfrm>
            <a:off x="5220072" y="1772419"/>
            <a:ext cx="1152128" cy="1152128"/>
            <a:chOff x="3275856" y="3717032"/>
            <a:chExt cx="1152128" cy="1152128"/>
          </a:xfrm>
        </p:grpSpPr>
        <p:grpSp>
          <p:nvGrpSpPr>
            <p:cNvPr id="61" name="그룹 68"/>
            <p:cNvGrpSpPr/>
            <p:nvPr/>
          </p:nvGrpSpPr>
          <p:grpSpPr>
            <a:xfrm>
              <a:off x="3275856" y="3717032"/>
              <a:ext cx="1152128" cy="1152128"/>
              <a:chOff x="539552" y="3429000"/>
              <a:chExt cx="1623232" cy="1623232"/>
            </a:xfrm>
          </p:grpSpPr>
          <p:sp>
            <p:nvSpPr>
              <p:cNvPr id="63" name="타원 42"/>
              <p:cNvSpPr/>
              <p:nvPr/>
            </p:nvSpPr>
            <p:spPr>
              <a:xfrm rot="10800000">
                <a:off x="539552" y="3429000"/>
                <a:ext cx="1623232" cy="1623232"/>
              </a:xfrm>
              <a:prstGeom prst="roundRect">
                <a:avLst/>
              </a:prstGeom>
              <a:gradFill flip="none" rotWithShape="1">
                <a:gsLst>
                  <a:gs pos="78000">
                    <a:schemeClr val="bg1">
                      <a:alpha val="0"/>
                    </a:schemeClr>
                  </a:gs>
                  <a:gs pos="100000">
                    <a:schemeClr val="bg1"/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타원 43"/>
              <p:cNvSpPr/>
              <p:nvPr/>
            </p:nvSpPr>
            <p:spPr>
              <a:xfrm rot="10800000">
                <a:off x="539552" y="3429000"/>
                <a:ext cx="1623232" cy="1623232"/>
              </a:xfrm>
              <a:prstGeom prst="roundRect">
                <a:avLst/>
              </a:prstGeom>
              <a:gradFill flip="none" rotWithShape="1">
                <a:gsLst>
                  <a:gs pos="100000">
                    <a:schemeClr val="bg1">
                      <a:alpha val="48000"/>
                    </a:schemeClr>
                  </a:gs>
                  <a:gs pos="65000">
                    <a:schemeClr val="bg1">
                      <a:alpha val="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타원 44"/>
              <p:cNvSpPr/>
              <p:nvPr/>
            </p:nvSpPr>
            <p:spPr>
              <a:xfrm>
                <a:off x="539552" y="3429000"/>
                <a:ext cx="1623232" cy="1623232"/>
              </a:xfrm>
              <a:prstGeom prst="roundRect">
                <a:avLst/>
              </a:prstGeom>
              <a:gradFill flip="none" rotWithShape="1">
                <a:gsLst>
                  <a:gs pos="78000">
                    <a:schemeClr val="bg1">
                      <a:alpha val="0"/>
                    </a:schemeClr>
                  </a:gs>
                  <a:gs pos="100000">
                    <a:schemeClr val="bg1"/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2" name="Oval 28"/>
            <p:cNvSpPr>
              <a:spLocks noChangeArrowheads="1"/>
            </p:cNvSpPr>
            <p:nvPr/>
          </p:nvSpPr>
          <p:spPr bwMode="auto">
            <a:xfrm flipH="1">
              <a:off x="3275856" y="3717032"/>
              <a:ext cx="499456" cy="44767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66" name="그룹 65"/>
          <p:cNvGrpSpPr/>
          <p:nvPr/>
        </p:nvGrpSpPr>
        <p:grpSpPr>
          <a:xfrm>
            <a:off x="7668344" y="4797152"/>
            <a:ext cx="1152128" cy="1152128"/>
            <a:chOff x="3275856" y="3717032"/>
            <a:chExt cx="1152128" cy="1152128"/>
          </a:xfrm>
        </p:grpSpPr>
        <p:grpSp>
          <p:nvGrpSpPr>
            <p:cNvPr id="67" name="그룹 68"/>
            <p:cNvGrpSpPr/>
            <p:nvPr/>
          </p:nvGrpSpPr>
          <p:grpSpPr>
            <a:xfrm>
              <a:off x="3275856" y="3717032"/>
              <a:ext cx="1152128" cy="1152128"/>
              <a:chOff x="539552" y="3429000"/>
              <a:chExt cx="1623232" cy="1623232"/>
            </a:xfrm>
          </p:grpSpPr>
          <p:sp>
            <p:nvSpPr>
              <p:cNvPr id="69" name="타원 42"/>
              <p:cNvSpPr/>
              <p:nvPr/>
            </p:nvSpPr>
            <p:spPr>
              <a:xfrm rot="10800000">
                <a:off x="539552" y="3429000"/>
                <a:ext cx="1623232" cy="1623232"/>
              </a:xfrm>
              <a:prstGeom prst="roundRect">
                <a:avLst/>
              </a:prstGeom>
              <a:gradFill flip="none" rotWithShape="1">
                <a:gsLst>
                  <a:gs pos="78000">
                    <a:schemeClr val="bg1">
                      <a:alpha val="0"/>
                    </a:schemeClr>
                  </a:gs>
                  <a:gs pos="100000">
                    <a:schemeClr val="bg1"/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0" name="타원 43"/>
              <p:cNvSpPr/>
              <p:nvPr/>
            </p:nvSpPr>
            <p:spPr>
              <a:xfrm rot="10800000">
                <a:off x="539552" y="3429000"/>
                <a:ext cx="1623232" cy="1623232"/>
              </a:xfrm>
              <a:prstGeom prst="roundRect">
                <a:avLst/>
              </a:prstGeom>
              <a:gradFill flip="none" rotWithShape="1">
                <a:gsLst>
                  <a:gs pos="100000">
                    <a:schemeClr val="bg1">
                      <a:alpha val="48000"/>
                    </a:schemeClr>
                  </a:gs>
                  <a:gs pos="65000">
                    <a:schemeClr val="bg1">
                      <a:alpha val="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1" name="타원 44"/>
              <p:cNvSpPr/>
              <p:nvPr/>
            </p:nvSpPr>
            <p:spPr>
              <a:xfrm>
                <a:off x="539552" y="3429000"/>
                <a:ext cx="1623232" cy="1623232"/>
              </a:xfrm>
              <a:prstGeom prst="roundRect">
                <a:avLst/>
              </a:prstGeom>
              <a:gradFill flip="none" rotWithShape="1">
                <a:gsLst>
                  <a:gs pos="78000">
                    <a:schemeClr val="bg1">
                      <a:alpha val="0"/>
                    </a:schemeClr>
                  </a:gs>
                  <a:gs pos="100000">
                    <a:schemeClr val="bg1"/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8" name="Oval 28"/>
            <p:cNvSpPr>
              <a:spLocks noChangeArrowheads="1"/>
            </p:cNvSpPr>
            <p:nvPr/>
          </p:nvSpPr>
          <p:spPr bwMode="auto">
            <a:xfrm flipH="1">
              <a:off x="3275856" y="3717032"/>
              <a:ext cx="499456" cy="44767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72" name="그룹 71"/>
          <p:cNvGrpSpPr/>
          <p:nvPr/>
        </p:nvGrpSpPr>
        <p:grpSpPr>
          <a:xfrm>
            <a:off x="2752750" y="4797152"/>
            <a:ext cx="1152128" cy="1152128"/>
            <a:chOff x="3275856" y="3717032"/>
            <a:chExt cx="1152128" cy="1152128"/>
          </a:xfrm>
        </p:grpSpPr>
        <p:grpSp>
          <p:nvGrpSpPr>
            <p:cNvPr id="73" name="그룹 68"/>
            <p:cNvGrpSpPr/>
            <p:nvPr/>
          </p:nvGrpSpPr>
          <p:grpSpPr>
            <a:xfrm>
              <a:off x="3275856" y="3717032"/>
              <a:ext cx="1152128" cy="1152128"/>
              <a:chOff x="539552" y="3429000"/>
              <a:chExt cx="1623232" cy="1623232"/>
            </a:xfrm>
          </p:grpSpPr>
          <p:sp>
            <p:nvSpPr>
              <p:cNvPr id="75" name="타원 42"/>
              <p:cNvSpPr/>
              <p:nvPr/>
            </p:nvSpPr>
            <p:spPr>
              <a:xfrm rot="10800000">
                <a:off x="539552" y="3429000"/>
                <a:ext cx="1623232" cy="1623232"/>
              </a:xfrm>
              <a:prstGeom prst="roundRect">
                <a:avLst/>
              </a:prstGeom>
              <a:gradFill flip="none" rotWithShape="1">
                <a:gsLst>
                  <a:gs pos="78000">
                    <a:schemeClr val="bg1">
                      <a:alpha val="0"/>
                    </a:schemeClr>
                  </a:gs>
                  <a:gs pos="100000">
                    <a:schemeClr val="bg1"/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타원 43"/>
              <p:cNvSpPr/>
              <p:nvPr/>
            </p:nvSpPr>
            <p:spPr>
              <a:xfrm rot="10800000">
                <a:off x="539552" y="3429000"/>
                <a:ext cx="1623232" cy="1623232"/>
              </a:xfrm>
              <a:prstGeom prst="roundRect">
                <a:avLst/>
              </a:prstGeom>
              <a:gradFill flip="none" rotWithShape="1">
                <a:gsLst>
                  <a:gs pos="100000">
                    <a:schemeClr val="bg1">
                      <a:alpha val="48000"/>
                    </a:schemeClr>
                  </a:gs>
                  <a:gs pos="65000">
                    <a:schemeClr val="bg1">
                      <a:alpha val="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타원 44"/>
              <p:cNvSpPr/>
              <p:nvPr/>
            </p:nvSpPr>
            <p:spPr>
              <a:xfrm>
                <a:off x="539552" y="3429000"/>
                <a:ext cx="1623232" cy="1623232"/>
              </a:xfrm>
              <a:prstGeom prst="roundRect">
                <a:avLst/>
              </a:prstGeom>
              <a:gradFill flip="none" rotWithShape="1">
                <a:gsLst>
                  <a:gs pos="78000">
                    <a:schemeClr val="bg1">
                      <a:alpha val="0"/>
                    </a:schemeClr>
                  </a:gs>
                  <a:gs pos="100000">
                    <a:schemeClr val="bg1"/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74" name="Oval 28"/>
            <p:cNvSpPr>
              <a:spLocks noChangeArrowheads="1"/>
            </p:cNvSpPr>
            <p:nvPr/>
          </p:nvSpPr>
          <p:spPr bwMode="auto">
            <a:xfrm flipH="1">
              <a:off x="3275856" y="3717032"/>
              <a:ext cx="499456" cy="44767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3021732" y="3410367"/>
            <a:ext cx="3350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 HERE!! TEXT HERE!! </a:t>
            </a:r>
            <a:endParaRPr lang="ko-KR" alt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626371" y="3779932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TEXT ADD TEXT</a:t>
            </a:r>
          </a:p>
          <a:p>
            <a:pPr marL="457200" indent="-457200">
              <a:buAutoNum type="alphaUcPeriod"/>
            </a:pP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TEXT ADD TEXT</a:t>
            </a:r>
            <a:endParaRPr lang="ko-KR" altLang="en-US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Text Box 2"/>
          <p:cNvSpPr txBox="1">
            <a:spLocks noChangeArrowheads="1"/>
          </p:cNvSpPr>
          <p:nvPr/>
        </p:nvSpPr>
        <p:spPr bwMode="auto">
          <a:xfrm>
            <a:off x="249271" y="230355"/>
            <a:ext cx="8680447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8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Free Diagrams-ALLPPT.com</a:t>
            </a:r>
            <a:endParaRPr lang="en-US" altLang="ko-KR" sz="3800" b="1" dirty="0">
              <a:solidFill>
                <a:schemeClr val="tx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 Box 2"/>
          <p:cNvSpPr txBox="1">
            <a:spLocks noChangeArrowheads="1"/>
          </p:cNvSpPr>
          <p:nvPr/>
        </p:nvSpPr>
        <p:spPr bwMode="auto">
          <a:xfrm>
            <a:off x="628653" y="897105"/>
            <a:ext cx="81025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24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Your own sub headline</a:t>
            </a:r>
            <a:endParaRPr lang="en-US" altLang="ko-KR" sz="1300" b="1" dirty="0" smtClean="0">
              <a:solidFill>
                <a:schemeClr val="tx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>
            <a:hlinkClick r:id="rId2"/>
          </p:cNvPr>
          <p:cNvSpPr txBox="1"/>
          <p:nvPr/>
        </p:nvSpPr>
        <p:spPr>
          <a:xfrm>
            <a:off x="0" y="6577300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45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XP SP3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Cycle Diagram PowerPoint Templates</dc:title>
  <dc:creator>ALLPPT.COM</dc:creator>
  <cp:lastModifiedBy>Registered User</cp:lastModifiedBy>
  <cp:revision>14</cp:revision>
  <dcterms:created xsi:type="dcterms:W3CDTF">2010-07-14T05:37:36Z</dcterms:created>
  <dcterms:modified xsi:type="dcterms:W3CDTF">2014-02-08T05:57:15Z</dcterms:modified>
</cp:coreProperties>
</file>