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0" y="764704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9" name="TextBox 8">
            <a:hlinkClick r:id="rId2"/>
          </p:cNvPr>
          <p:cNvSpPr txBox="1"/>
          <p:nvPr/>
        </p:nvSpPr>
        <p:spPr>
          <a:xfrm>
            <a:off x="0" y="652592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483631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INSERT THE </a:t>
            </a:r>
            <a:r>
              <a:rPr kumimoji="0" lang="en-US" altLang="ko-KR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TITLE OF YOUR PRESENTATION </a:t>
            </a:r>
            <a:r>
              <a:rPr kumimoji="0" lang="en-US" altLang="ko-KR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92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105273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843671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INSERT THE </a:t>
            </a:r>
            <a:r>
              <a:rPr kumimoji="0" lang="en-US" altLang="ko-KR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TITLE OF YOUR PRESENTATION </a:t>
            </a:r>
            <a:r>
              <a:rPr kumimoji="0" lang="en-US" altLang="ko-KR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</a:t>
            </a:r>
            <a:r>
              <a:rPr lang="en-US" altLang="ko-KR" sz="4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0" y="764704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9" name="TextBox 8">
            <a:hlinkClick r:id="rId2"/>
          </p:cNvPr>
          <p:cNvSpPr txBox="1"/>
          <p:nvPr/>
        </p:nvSpPr>
        <p:spPr>
          <a:xfrm>
            <a:off x="0" y="652592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483631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INSERT THE </a:t>
            </a:r>
            <a:r>
              <a:rPr kumimoji="0" lang="en-US" altLang="ko-KR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TITLE OF YOUR PRESENTATION </a:t>
            </a:r>
            <a:r>
              <a:rPr kumimoji="0" lang="en-US" altLang="ko-KR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92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1229851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THANK YOU</a:t>
            </a:r>
            <a:endParaRPr lang="en-US" altLang="ko-KR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7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72</Words>
  <Application>Microsoft Office PowerPoint</Application>
  <PresentationFormat>화면 슬라이드 쇼(4:3)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10</cp:revision>
  <dcterms:created xsi:type="dcterms:W3CDTF">2014-02-22T02:13:23Z</dcterms:created>
  <dcterms:modified xsi:type="dcterms:W3CDTF">2014-02-22T14:11:23Z</dcterms:modified>
</cp:coreProperties>
</file>