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71" autoAdjust="0"/>
  </p:normalViewPr>
  <p:slideViewPr>
    <p:cSldViewPr>
      <p:cViewPr>
        <p:scale>
          <a:sx n="130" d="100"/>
          <a:sy n="130" d="100"/>
        </p:scale>
        <p:origin x="-1122" y="-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ground Layout">
    <p:bg>
      <p:bgPr>
        <a:gradFill flip="none" rotWithShape="1">
          <a:gsLst>
            <a:gs pos="77000">
              <a:schemeClr val="tx1">
                <a:lumMod val="75000"/>
                <a:lumOff val="25000"/>
              </a:schemeClr>
            </a:gs>
            <a:gs pos="27000">
              <a:schemeClr val="tx1">
                <a:lumMod val="75000"/>
                <a:lumOff val="25000"/>
              </a:schemeClr>
            </a:gs>
            <a:gs pos="53000">
              <a:schemeClr val="tx1">
                <a:lumMod val="75000"/>
                <a:lumOff val="25000"/>
                <a:alpha val="88000"/>
              </a:schemeClr>
            </a:gs>
            <a:gs pos="100000">
              <a:schemeClr val="tx1">
                <a:lumMod val="85000"/>
                <a:lumOff val="15000"/>
              </a:schemeClr>
            </a:gs>
            <a:gs pos="1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410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98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05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064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278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32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99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51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7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02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0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  <a:alpha val="60000"/>
              </a:schemeClr>
            </a:gs>
            <a:gs pos="0">
              <a:schemeClr val="bg1">
                <a:lumMod val="85000"/>
                <a:alpha val="60000"/>
              </a:schemeClr>
            </a:gs>
            <a:gs pos="50000">
              <a:schemeClr val="bg1"/>
            </a:gs>
            <a:gs pos="73000">
              <a:schemeClr val="bg1"/>
            </a:gs>
            <a:gs pos="26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2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hlinkClick r:id="rId2"/>
          </p:cNvPr>
          <p:cNvSpPr txBox="1"/>
          <p:nvPr/>
        </p:nvSpPr>
        <p:spPr>
          <a:xfrm>
            <a:off x="1079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29"/>
          <p:cNvSpPr>
            <a:spLocks noChangeArrowheads="1"/>
          </p:cNvSpPr>
          <p:nvPr/>
        </p:nvSpPr>
        <p:spPr bwMode="auto">
          <a:xfrm>
            <a:off x="2828614" y="3908432"/>
            <a:ext cx="3409928" cy="688543"/>
          </a:xfrm>
          <a:prstGeom prst="ellipse">
            <a:avLst/>
          </a:prstGeom>
          <a:gradFill rotWithShape="1">
            <a:gsLst>
              <a:gs pos="0">
                <a:schemeClr val="tx1">
                  <a:alpha val="39999"/>
                </a:scheme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012633" y="627534"/>
            <a:ext cx="5903037" cy="336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막힌 원호 4"/>
          <p:cNvSpPr/>
          <p:nvPr/>
        </p:nvSpPr>
        <p:spPr>
          <a:xfrm rot="16200000">
            <a:off x="3162876" y="1321390"/>
            <a:ext cx="2747789" cy="2747789"/>
          </a:xfrm>
          <a:prstGeom prst="blockArc">
            <a:avLst>
              <a:gd name="adj1" fmla="val 10800000"/>
              <a:gd name="adj2" fmla="val 0"/>
              <a:gd name="adj3" fmla="val 15656"/>
            </a:avLst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7" name="그룹 5"/>
          <p:cNvGrpSpPr/>
          <p:nvPr/>
        </p:nvGrpSpPr>
        <p:grpSpPr>
          <a:xfrm rot="5400000">
            <a:off x="3095305" y="1382577"/>
            <a:ext cx="2870163" cy="2747789"/>
            <a:chOff x="2686170" y="1907592"/>
            <a:chExt cx="3939630" cy="3771658"/>
          </a:xfr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</p:grpSpPr>
        <p:sp>
          <p:nvSpPr>
            <p:cNvPr id="8" name="막힌 원호 6"/>
            <p:cNvSpPr/>
            <p:nvPr/>
          </p:nvSpPr>
          <p:spPr>
            <a:xfrm>
              <a:off x="2686170" y="1907592"/>
              <a:ext cx="3771658" cy="3771658"/>
            </a:xfrm>
            <a:prstGeom prst="blockArc">
              <a:avLst>
                <a:gd name="adj1" fmla="val 10800000"/>
                <a:gd name="adj2" fmla="val 0"/>
                <a:gd name="adj3" fmla="val 15656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이등변 삼각형 7"/>
            <p:cNvSpPr/>
            <p:nvPr/>
          </p:nvSpPr>
          <p:spPr>
            <a:xfrm rot="10800000">
              <a:off x="5697125" y="3770313"/>
              <a:ext cx="928675" cy="543591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이등변 삼각형 8"/>
          <p:cNvSpPr/>
          <p:nvPr/>
        </p:nvSpPr>
        <p:spPr>
          <a:xfrm rot="5400000">
            <a:off x="4369915" y="1339291"/>
            <a:ext cx="676573" cy="396026"/>
          </a:xfrm>
          <a:prstGeom prst="triangl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3170239" y="2120437"/>
            <a:ext cx="1808624" cy="124593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Add text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5400000">
            <a:off x="4088295" y="2120437"/>
            <a:ext cx="1808624" cy="124593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Add text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그룹 22"/>
          <p:cNvGrpSpPr/>
          <p:nvPr/>
        </p:nvGrpSpPr>
        <p:grpSpPr>
          <a:xfrm>
            <a:off x="3709580" y="1946716"/>
            <a:ext cx="1647995" cy="1497609"/>
            <a:chOff x="341530" y="2539993"/>
            <a:chExt cx="2799649" cy="2544172"/>
          </a:xfrm>
        </p:grpSpPr>
        <p:sp>
          <p:nvSpPr>
            <p:cNvPr id="14" name="타원 13"/>
            <p:cNvSpPr/>
            <p:nvPr/>
          </p:nvSpPr>
          <p:spPr>
            <a:xfrm>
              <a:off x="440231" y="2546372"/>
              <a:ext cx="2537792" cy="2537793"/>
            </a:xfrm>
            <a:prstGeom prst="ellipse">
              <a:avLst/>
            </a:prstGeom>
            <a:ln/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5" name="그룹 60"/>
            <p:cNvGrpSpPr/>
            <p:nvPr/>
          </p:nvGrpSpPr>
          <p:grpSpPr>
            <a:xfrm>
              <a:off x="341530" y="2539993"/>
              <a:ext cx="2799649" cy="2537793"/>
              <a:chOff x="5075123" y="3442121"/>
              <a:chExt cx="2481953" cy="2249809"/>
            </a:xfrm>
          </p:grpSpPr>
          <p:sp>
            <p:nvSpPr>
              <p:cNvPr id="17" name="타원 15"/>
              <p:cNvSpPr/>
              <p:nvPr/>
            </p:nvSpPr>
            <p:spPr>
              <a:xfrm>
                <a:off x="5159815" y="3442121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65000">
                    <a:schemeClr val="bg1">
                      <a:alpha val="0"/>
                    </a:schemeClr>
                  </a:gs>
                  <a:gs pos="74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20" name="자유형 18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자유형 19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460242" y="3234828"/>
              <a:ext cx="2562225" cy="895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here</a:t>
              </a:r>
            </a:p>
            <a:p>
              <a:pPr algn="ctr"/>
              <a:r>
                <a:rPr lang="en-US" altLang="ko-KR" sz="17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</a:t>
              </a:r>
              <a:endParaRPr lang="ko-KR" altLang="en-US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156492" y="4269585"/>
            <a:ext cx="2819123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ctr">
              <a:defRPr/>
            </a:pP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</a:t>
            </a:r>
            <a:endParaRPr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5577" y="1169707"/>
            <a:ext cx="24410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>
              <a:defRPr/>
            </a:pP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5577" y="1901664"/>
            <a:ext cx="2441028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>
              <a:defRPr/>
            </a:pP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31"/>
          <p:cNvSpPr txBox="1">
            <a:spLocks noChangeArrowheads="1"/>
          </p:cNvSpPr>
          <p:nvPr/>
        </p:nvSpPr>
        <p:spPr bwMode="auto">
          <a:xfrm>
            <a:off x="5975615" y="3340083"/>
            <a:ext cx="27728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add text add text add text 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</a:t>
            </a:r>
            <a:endParaRPr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32"/>
          <p:cNvSpPr txBox="1">
            <a:spLocks noChangeArrowheads="1"/>
          </p:cNvSpPr>
          <p:nvPr/>
        </p:nvSpPr>
        <p:spPr bwMode="auto">
          <a:xfrm>
            <a:off x="5975615" y="4069180"/>
            <a:ext cx="2772849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</a:t>
            </a:r>
            <a:endParaRPr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0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>
            <a:hlinkClick r:id="rId2"/>
          </p:cNvPr>
          <p:cNvSpPr txBox="1"/>
          <p:nvPr/>
        </p:nvSpPr>
        <p:spPr>
          <a:xfrm>
            <a:off x="-9947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val 29"/>
          <p:cNvSpPr>
            <a:spLocks noChangeArrowheads="1"/>
          </p:cNvSpPr>
          <p:nvPr/>
        </p:nvSpPr>
        <p:spPr bwMode="auto">
          <a:xfrm>
            <a:off x="2828614" y="3908432"/>
            <a:ext cx="3409928" cy="688543"/>
          </a:xfrm>
          <a:prstGeom prst="ellipse">
            <a:avLst/>
          </a:prstGeom>
          <a:gradFill rotWithShape="1">
            <a:gsLst>
              <a:gs pos="0">
                <a:schemeClr val="tx1">
                  <a:alpha val="39999"/>
                </a:scheme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012633" y="627534"/>
            <a:ext cx="59030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막힌 원호 4"/>
          <p:cNvSpPr/>
          <p:nvPr/>
        </p:nvSpPr>
        <p:spPr>
          <a:xfrm rot="16200000">
            <a:off x="3162876" y="1321390"/>
            <a:ext cx="2747789" cy="2747789"/>
          </a:xfrm>
          <a:prstGeom prst="blockArc">
            <a:avLst>
              <a:gd name="adj1" fmla="val 10800000"/>
              <a:gd name="adj2" fmla="val 0"/>
              <a:gd name="adj3" fmla="val 15656"/>
            </a:avLst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8" name="그룹 5"/>
          <p:cNvGrpSpPr/>
          <p:nvPr/>
        </p:nvGrpSpPr>
        <p:grpSpPr>
          <a:xfrm rot="5400000">
            <a:off x="3095305" y="1382577"/>
            <a:ext cx="2870163" cy="2747789"/>
            <a:chOff x="2686170" y="1907592"/>
            <a:chExt cx="3939630" cy="3771658"/>
          </a:xfr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</p:grpSpPr>
        <p:sp>
          <p:nvSpPr>
            <p:cNvPr id="9" name="막힌 원호 6"/>
            <p:cNvSpPr/>
            <p:nvPr/>
          </p:nvSpPr>
          <p:spPr>
            <a:xfrm>
              <a:off x="2686170" y="1907592"/>
              <a:ext cx="3771658" cy="3771658"/>
            </a:xfrm>
            <a:prstGeom prst="blockArc">
              <a:avLst>
                <a:gd name="adj1" fmla="val 10800000"/>
                <a:gd name="adj2" fmla="val 0"/>
                <a:gd name="adj3" fmla="val 15656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이등변 삼각형 7"/>
            <p:cNvSpPr/>
            <p:nvPr/>
          </p:nvSpPr>
          <p:spPr>
            <a:xfrm rot="10800000">
              <a:off x="5697125" y="3770313"/>
              <a:ext cx="928675" cy="543591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이등변 삼각형 8"/>
          <p:cNvSpPr/>
          <p:nvPr/>
        </p:nvSpPr>
        <p:spPr>
          <a:xfrm rot="5400000">
            <a:off x="4369915" y="1339291"/>
            <a:ext cx="676573" cy="396026"/>
          </a:xfrm>
          <a:prstGeom prst="triangle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3170239" y="2072184"/>
            <a:ext cx="1808624" cy="124593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Add text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5400000">
            <a:off x="4088295" y="2072184"/>
            <a:ext cx="1808624" cy="124593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Add text</a:t>
            </a:r>
            <a:endParaRPr lang="ko-KR" alt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그룹 22"/>
          <p:cNvGrpSpPr/>
          <p:nvPr/>
        </p:nvGrpSpPr>
        <p:grpSpPr>
          <a:xfrm>
            <a:off x="3709580" y="1946716"/>
            <a:ext cx="1647995" cy="1497609"/>
            <a:chOff x="341530" y="2539993"/>
            <a:chExt cx="2799649" cy="2544172"/>
          </a:xfrm>
        </p:grpSpPr>
        <p:sp>
          <p:nvSpPr>
            <p:cNvPr id="15" name="타원 13"/>
            <p:cNvSpPr/>
            <p:nvPr/>
          </p:nvSpPr>
          <p:spPr>
            <a:xfrm>
              <a:off x="440231" y="2546372"/>
              <a:ext cx="2537792" cy="2537793"/>
            </a:xfrm>
            <a:prstGeom prst="ellipse">
              <a:avLst/>
            </a:prstGeom>
            <a:ln/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6" name="그룹 60"/>
            <p:cNvGrpSpPr/>
            <p:nvPr/>
          </p:nvGrpSpPr>
          <p:grpSpPr>
            <a:xfrm>
              <a:off x="341530" y="2539993"/>
              <a:ext cx="2799649" cy="2537793"/>
              <a:chOff x="5075123" y="3442121"/>
              <a:chExt cx="2481953" cy="2249809"/>
            </a:xfrm>
          </p:grpSpPr>
          <p:sp>
            <p:nvSpPr>
              <p:cNvPr id="18" name="타원 15"/>
              <p:cNvSpPr/>
              <p:nvPr/>
            </p:nvSpPr>
            <p:spPr>
              <a:xfrm>
                <a:off x="5159815" y="3442121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65000">
                    <a:schemeClr val="bg1">
                      <a:alpha val="0"/>
                    </a:schemeClr>
                  </a:gs>
                  <a:gs pos="74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891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5000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21" name="자유형 18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자유형 19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43" y="4665226"/>
                <a:ext cx="1550533" cy="83147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460242" y="3234828"/>
              <a:ext cx="2562225" cy="895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here</a:t>
              </a:r>
            </a:p>
            <a:p>
              <a:pPr algn="ctr"/>
              <a:r>
                <a:rPr lang="en-US" altLang="ko-KR" sz="17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</a:t>
              </a:r>
              <a:endParaRPr lang="ko-KR" altLang="en-US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156492" y="4269585"/>
            <a:ext cx="2819123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ctr">
              <a:defRPr/>
            </a:pPr>
            <a:r>
              <a:rPr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</a:t>
            </a:r>
            <a:r>
              <a:rPr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</a:t>
            </a:r>
            <a:endParaRPr lang="en-US" altLang="ko-KR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5577" y="1121454"/>
            <a:ext cx="24410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>
              <a:defRPr/>
            </a:pPr>
            <a:r>
              <a:rPr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</a:t>
            </a:r>
            <a:r>
              <a:rPr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en-US" altLang="ko-KR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5577" y="1853411"/>
            <a:ext cx="2441028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>
              <a:defRPr/>
            </a:pPr>
            <a:r>
              <a:rPr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</a:t>
            </a:r>
            <a:r>
              <a:rPr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endParaRPr lang="en-US" altLang="ko-KR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31"/>
          <p:cNvSpPr txBox="1">
            <a:spLocks noChangeArrowheads="1"/>
          </p:cNvSpPr>
          <p:nvPr/>
        </p:nvSpPr>
        <p:spPr bwMode="auto">
          <a:xfrm>
            <a:off x="5975615" y="3291830"/>
            <a:ext cx="27728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r>
              <a:rPr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</a:t>
            </a:r>
            <a:r>
              <a:rPr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add text add text add text </a:t>
            </a:r>
            <a:r>
              <a:rPr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</a:t>
            </a:r>
            <a:endParaRPr lang="en-US" altLang="ko-KR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32"/>
          <p:cNvSpPr txBox="1">
            <a:spLocks noChangeArrowheads="1"/>
          </p:cNvSpPr>
          <p:nvPr/>
        </p:nvSpPr>
        <p:spPr bwMode="auto">
          <a:xfrm>
            <a:off x="5975615" y="4020927"/>
            <a:ext cx="2772849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r>
              <a:rPr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</a:t>
            </a:r>
            <a:r>
              <a:rPr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</a:t>
            </a:r>
            <a:endParaRPr lang="en-US" altLang="ko-KR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5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492749"/>
            <a:ext cx="4770166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6" y="79944"/>
            <a:ext cx="4770166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58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718"/>
            <a:ext cx="9137578" cy="5138063"/>
          </a:xfrm>
          <a:prstGeom prst="rect">
            <a:avLst/>
          </a:prstGeom>
        </p:spPr>
      </p:pic>
      <p:sp>
        <p:nvSpPr>
          <p:cNvPr id="42" name="Rounded Rectangular Callout 41"/>
          <p:cNvSpPr/>
          <p:nvPr/>
        </p:nvSpPr>
        <p:spPr>
          <a:xfrm>
            <a:off x="6084168" y="1707654"/>
            <a:ext cx="2808312" cy="1008112"/>
          </a:xfrm>
          <a:prstGeom prst="wedgeRoundRectCallout">
            <a:avLst>
              <a:gd name="adj1" fmla="val -32472"/>
              <a:gd name="adj2" fmla="val 109410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Placeholder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589125" y="3939902"/>
            <a:ext cx="6336704" cy="86409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Fully can be edited for adapting size and colors</a:t>
            </a:r>
            <a:endParaRPr lang="ko-KR" altLang="en-US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2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236</Words>
  <Application>Microsoft Office PowerPoint</Application>
  <PresentationFormat>On-screen Show (16:9)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ALLPPT.COM</dc:title>
  <dc:creator>ALLPPT.COM</dc:creator>
  <cp:lastModifiedBy>Registered User</cp:lastModifiedBy>
  <cp:revision>21</cp:revision>
  <dcterms:created xsi:type="dcterms:W3CDTF">2014-02-28T09:23:05Z</dcterms:created>
  <dcterms:modified xsi:type="dcterms:W3CDTF">2014-03-03T05:43:21Z</dcterms:modified>
</cp:coreProperties>
</file>