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40585" y="627534"/>
            <a:ext cx="5703623" cy="32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모서리가 둥근 직사각형 18"/>
          <p:cNvSpPr/>
          <p:nvPr/>
        </p:nvSpPr>
        <p:spPr>
          <a:xfrm rot="3568494" flipV="1">
            <a:off x="3523302" y="2338731"/>
            <a:ext cx="2937863" cy="1304974"/>
          </a:xfrm>
          <a:prstGeom prst="roundRect">
            <a:avLst>
              <a:gd name="adj" fmla="val 48062"/>
            </a:avLst>
          </a:prstGeom>
          <a:solidFill>
            <a:schemeClr val="tx1">
              <a:alpha val="1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모서리가 둥근 직사각형 17"/>
          <p:cNvSpPr/>
          <p:nvPr/>
        </p:nvSpPr>
        <p:spPr>
          <a:xfrm>
            <a:off x="3074069" y="3034886"/>
            <a:ext cx="2974352" cy="1304973"/>
          </a:xfrm>
          <a:prstGeom prst="roundRect">
            <a:avLst>
              <a:gd name="adj" fmla="val 48062"/>
            </a:avLst>
          </a:prstGeom>
          <a:solidFill>
            <a:schemeClr val="tx1">
              <a:alpha val="1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모서리가 둥근 직사각형 16"/>
          <p:cNvSpPr/>
          <p:nvPr/>
        </p:nvSpPr>
        <p:spPr>
          <a:xfrm rot="18031506">
            <a:off x="2683027" y="2337125"/>
            <a:ext cx="2937863" cy="1304974"/>
          </a:xfrm>
          <a:prstGeom prst="roundRect">
            <a:avLst>
              <a:gd name="adj" fmla="val 48062"/>
            </a:avLst>
          </a:prstGeom>
          <a:solidFill>
            <a:schemeClr val="tx2">
              <a:alpha val="3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타원 5"/>
          <p:cNvSpPr/>
          <p:nvPr/>
        </p:nvSpPr>
        <p:spPr>
          <a:xfrm>
            <a:off x="3918932" y="1625008"/>
            <a:ext cx="1311979" cy="13119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원형 4"/>
          <p:cNvSpPr/>
          <p:nvPr/>
        </p:nvSpPr>
        <p:spPr>
          <a:xfrm rot="6749684">
            <a:off x="3933510" y="1639585"/>
            <a:ext cx="1282824" cy="1282825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타원 6"/>
          <p:cNvSpPr/>
          <p:nvPr/>
        </p:nvSpPr>
        <p:spPr>
          <a:xfrm>
            <a:off x="4128043" y="1847528"/>
            <a:ext cx="866940" cy="8669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타원 9"/>
          <p:cNvSpPr/>
          <p:nvPr/>
        </p:nvSpPr>
        <p:spPr>
          <a:xfrm>
            <a:off x="3074603" y="3024452"/>
            <a:ext cx="1311979" cy="13119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원형 10"/>
          <p:cNvSpPr/>
          <p:nvPr/>
        </p:nvSpPr>
        <p:spPr>
          <a:xfrm rot="19689918">
            <a:off x="3089180" y="3039030"/>
            <a:ext cx="1282824" cy="1282825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타원 11"/>
          <p:cNvSpPr/>
          <p:nvPr/>
        </p:nvSpPr>
        <p:spPr>
          <a:xfrm>
            <a:off x="3297122" y="3246972"/>
            <a:ext cx="866940" cy="8669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4747087" y="3024452"/>
            <a:ext cx="1311979" cy="13119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원형 14"/>
          <p:cNvSpPr/>
          <p:nvPr/>
        </p:nvSpPr>
        <p:spPr>
          <a:xfrm>
            <a:off x="4761664" y="3039030"/>
            <a:ext cx="1282824" cy="1282825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4969606" y="3246972"/>
            <a:ext cx="866940" cy="8669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8144" y="1443972"/>
            <a:ext cx="19750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endParaRPr lang="en-US" altLang="ko-KR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147993" y="2116616"/>
            <a:ext cx="836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4984915" y="3510637"/>
            <a:ext cx="836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3312431" y="3510636"/>
            <a:ext cx="836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44208" y="3554448"/>
            <a:ext cx="19750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endParaRPr lang="en-US" altLang="ko-KR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2722" y="3545517"/>
            <a:ext cx="19750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endParaRPr lang="en-US" altLang="ko-KR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05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모서리가 둥근 직사각형 27"/>
          <p:cNvSpPr/>
          <p:nvPr/>
        </p:nvSpPr>
        <p:spPr>
          <a:xfrm>
            <a:off x="773708" y="1475783"/>
            <a:ext cx="2070100" cy="1227138"/>
          </a:xfrm>
          <a:prstGeom prst="roundRect">
            <a:avLst>
              <a:gd name="adj" fmla="val 7000"/>
            </a:avLst>
          </a:prstGeom>
          <a:solidFill>
            <a:schemeClr val="bg1">
              <a:lumMod val="75000"/>
              <a:alpha val="2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811809" y="1610721"/>
            <a:ext cx="20240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  <a:ea typeface="맑은 고딕" pitchFamily="50" charset="-127"/>
                <a:cs typeface="Arial" charset="0"/>
              </a:rPr>
              <a:t>A.TEXT HERE!!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811809" y="1969496"/>
            <a:ext cx="1985910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Text here </a:t>
            </a: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 Text here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모서리가 둥근 직사각형 18"/>
          <p:cNvSpPr/>
          <p:nvPr/>
        </p:nvSpPr>
        <p:spPr>
          <a:xfrm rot="3568494" flipV="1">
            <a:off x="3523302" y="2338731"/>
            <a:ext cx="2937863" cy="1304974"/>
          </a:xfrm>
          <a:prstGeom prst="roundRect">
            <a:avLst>
              <a:gd name="adj" fmla="val 48062"/>
            </a:avLst>
          </a:prstGeom>
          <a:solidFill>
            <a:schemeClr val="tx1">
              <a:alpha val="1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모서리가 둥근 직사각형 17"/>
          <p:cNvSpPr/>
          <p:nvPr/>
        </p:nvSpPr>
        <p:spPr>
          <a:xfrm>
            <a:off x="3074069" y="3034886"/>
            <a:ext cx="2974352" cy="1304973"/>
          </a:xfrm>
          <a:prstGeom prst="roundRect">
            <a:avLst>
              <a:gd name="adj" fmla="val 48062"/>
            </a:avLst>
          </a:prstGeom>
          <a:solidFill>
            <a:schemeClr val="tx1">
              <a:alpha val="1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모서리가 둥근 직사각형 16"/>
          <p:cNvSpPr/>
          <p:nvPr/>
        </p:nvSpPr>
        <p:spPr>
          <a:xfrm rot="18031506">
            <a:off x="2683027" y="2337125"/>
            <a:ext cx="2937863" cy="1304974"/>
          </a:xfrm>
          <a:prstGeom prst="roundRect">
            <a:avLst>
              <a:gd name="adj" fmla="val 48062"/>
            </a:avLst>
          </a:prstGeom>
          <a:solidFill>
            <a:schemeClr val="tx2">
              <a:alpha val="3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타원 5"/>
          <p:cNvSpPr/>
          <p:nvPr/>
        </p:nvSpPr>
        <p:spPr>
          <a:xfrm>
            <a:off x="3918932" y="1625008"/>
            <a:ext cx="1311979" cy="13119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원형 4"/>
          <p:cNvSpPr/>
          <p:nvPr/>
        </p:nvSpPr>
        <p:spPr>
          <a:xfrm rot="6749684">
            <a:off x="3933510" y="1639585"/>
            <a:ext cx="1282824" cy="1282825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타원 6"/>
          <p:cNvSpPr/>
          <p:nvPr/>
        </p:nvSpPr>
        <p:spPr>
          <a:xfrm>
            <a:off x="4128043" y="1847528"/>
            <a:ext cx="866940" cy="8669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3074603" y="3024452"/>
            <a:ext cx="1311979" cy="13119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원형 10"/>
          <p:cNvSpPr/>
          <p:nvPr/>
        </p:nvSpPr>
        <p:spPr>
          <a:xfrm rot="19689918">
            <a:off x="3089180" y="3039030"/>
            <a:ext cx="1282824" cy="1282825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3297122" y="3246972"/>
            <a:ext cx="866940" cy="8669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타원 13"/>
          <p:cNvSpPr/>
          <p:nvPr/>
        </p:nvSpPr>
        <p:spPr>
          <a:xfrm>
            <a:off x="4747087" y="3024452"/>
            <a:ext cx="1311979" cy="13119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원형 14"/>
          <p:cNvSpPr/>
          <p:nvPr/>
        </p:nvSpPr>
        <p:spPr>
          <a:xfrm>
            <a:off x="4761664" y="3039030"/>
            <a:ext cx="1282824" cy="1282825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타원 15"/>
          <p:cNvSpPr/>
          <p:nvPr/>
        </p:nvSpPr>
        <p:spPr>
          <a:xfrm>
            <a:off x="4969606" y="3246972"/>
            <a:ext cx="866940" cy="8669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1443972"/>
            <a:ext cx="19750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endParaRPr lang="en-US" altLang="ko-K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147993" y="2116616"/>
            <a:ext cx="836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4984915" y="3510637"/>
            <a:ext cx="836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312431" y="3510636"/>
            <a:ext cx="836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4208" y="3554448"/>
            <a:ext cx="19750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endParaRPr lang="en-US" altLang="ko-K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2722" y="3545517"/>
            <a:ext cx="19750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endParaRPr lang="en-US" altLang="ko-K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105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모서리가 둥근 직사각형 27"/>
          <p:cNvSpPr/>
          <p:nvPr/>
        </p:nvSpPr>
        <p:spPr>
          <a:xfrm>
            <a:off x="773708" y="1475783"/>
            <a:ext cx="2070100" cy="1227138"/>
          </a:xfrm>
          <a:prstGeom prst="roundRect">
            <a:avLst>
              <a:gd name="adj" fmla="val 7000"/>
            </a:avLst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811809" y="1610721"/>
            <a:ext cx="20240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1400" dirty="0">
                <a:solidFill>
                  <a:schemeClr val="bg1"/>
                </a:solidFill>
                <a:latin typeface="Arial Black" pitchFamily="34" charset="0"/>
                <a:ea typeface="맑은 고딕" pitchFamily="50" charset="-127"/>
                <a:cs typeface="Arial" charset="0"/>
              </a:rPr>
              <a:t>A.TEXT HERE!!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811809" y="1969496"/>
            <a:ext cx="1985910" cy="554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Text here </a:t>
            </a: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 Text here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 Text here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" y="665"/>
            <a:ext cx="9131910" cy="5142170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901014" y="1491630"/>
            <a:ext cx="2808312" cy="1008112"/>
          </a:xfrm>
          <a:prstGeom prst="wedgeRoundRectCallout">
            <a:avLst>
              <a:gd name="adj1" fmla="val -62688"/>
              <a:gd name="adj2" fmla="val 134808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202</Words>
  <Application>Microsoft Office PowerPoint</Application>
  <PresentationFormat>On-screen Show (16:9)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23</cp:revision>
  <dcterms:created xsi:type="dcterms:W3CDTF">2014-02-28T09:23:05Z</dcterms:created>
  <dcterms:modified xsi:type="dcterms:W3CDTF">2014-03-06T19:18:05Z</dcterms:modified>
</cp:coreProperties>
</file>