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71" autoAdjust="0"/>
  </p:normalViewPr>
  <p:slideViewPr>
    <p:cSldViewPr>
      <p:cViewPr>
        <p:scale>
          <a:sx n="130" d="100"/>
          <a:sy n="130" d="100"/>
        </p:scale>
        <p:origin x="-1122" y="-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ackground Layout">
    <p:bg>
      <p:bgPr>
        <a:gradFill flip="none" rotWithShape="1">
          <a:gsLst>
            <a:gs pos="77000">
              <a:schemeClr val="tx1">
                <a:lumMod val="75000"/>
                <a:lumOff val="25000"/>
              </a:schemeClr>
            </a:gs>
            <a:gs pos="27000">
              <a:schemeClr val="tx1">
                <a:lumMod val="75000"/>
                <a:lumOff val="25000"/>
              </a:schemeClr>
            </a:gs>
            <a:gs pos="53000">
              <a:schemeClr val="tx1">
                <a:lumMod val="75000"/>
                <a:lumOff val="25000"/>
                <a:alpha val="88000"/>
              </a:schemeClr>
            </a:gs>
            <a:gs pos="100000">
              <a:schemeClr val="tx1">
                <a:lumMod val="85000"/>
                <a:lumOff val="15000"/>
              </a:schemeClr>
            </a:gs>
            <a:gs pos="1000">
              <a:schemeClr val="tx1">
                <a:lumMod val="85000"/>
                <a:lumOff val="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410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98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705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064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278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32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993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551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570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902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50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85000"/>
                <a:alpha val="60000"/>
              </a:schemeClr>
            </a:gs>
            <a:gs pos="0">
              <a:schemeClr val="bg1">
                <a:lumMod val="85000"/>
                <a:alpha val="60000"/>
              </a:schemeClr>
            </a:gs>
            <a:gs pos="50000">
              <a:schemeClr val="bg1"/>
            </a:gs>
            <a:gs pos="73000">
              <a:schemeClr val="bg1"/>
            </a:gs>
            <a:gs pos="26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2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diagrams-desig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diagrams-desig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hlinkClick r:id="rId2"/>
          </p:cNvPr>
          <p:cNvSpPr txBox="1"/>
          <p:nvPr/>
        </p:nvSpPr>
        <p:spPr>
          <a:xfrm>
            <a:off x="1079" y="480399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29"/>
          <p:cNvSpPr>
            <a:spLocks noChangeArrowheads="1"/>
          </p:cNvSpPr>
          <p:nvPr/>
        </p:nvSpPr>
        <p:spPr bwMode="auto">
          <a:xfrm>
            <a:off x="3191433" y="3320485"/>
            <a:ext cx="2878281" cy="1226264"/>
          </a:xfrm>
          <a:prstGeom prst="ellipse">
            <a:avLst/>
          </a:prstGeom>
          <a:gradFill rotWithShape="1">
            <a:gsLst>
              <a:gs pos="0">
                <a:schemeClr val="tx1">
                  <a:alpha val="20000"/>
                </a:scheme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kumimoji="0" lang="ko-KR" altLang="en-US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5" name="Freeform 11"/>
          <p:cNvSpPr>
            <a:spLocks noEditPoints="1"/>
          </p:cNvSpPr>
          <p:nvPr/>
        </p:nvSpPr>
        <p:spPr bwMode="auto">
          <a:xfrm>
            <a:off x="3988849" y="1966239"/>
            <a:ext cx="1297711" cy="1296894"/>
          </a:xfrm>
          <a:prstGeom prst="ellipse">
            <a:avLst/>
          </a:prstGeom>
          <a:solidFill>
            <a:srgbClr val="F0F0F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1"/>
          <p:cNvSpPr>
            <a:spLocks noEditPoints="1"/>
          </p:cNvSpPr>
          <p:nvPr/>
        </p:nvSpPr>
        <p:spPr bwMode="auto">
          <a:xfrm>
            <a:off x="4085271" y="2081584"/>
            <a:ext cx="1086061" cy="1085378"/>
          </a:xfrm>
          <a:prstGeom prst="ellipse">
            <a:avLst/>
          </a:prstGeom>
          <a:solidFill>
            <a:srgbClr val="E4E4E4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reeform 10"/>
          <p:cNvSpPr>
            <a:spLocks noEditPoints="1"/>
          </p:cNvSpPr>
          <p:nvPr/>
        </p:nvSpPr>
        <p:spPr bwMode="auto">
          <a:xfrm>
            <a:off x="4198364" y="2175621"/>
            <a:ext cx="878683" cy="878129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reeform 9"/>
          <p:cNvSpPr>
            <a:spLocks noEditPoints="1"/>
          </p:cNvSpPr>
          <p:nvPr/>
        </p:nvSpPr>
        <p:spPr bwMode="auto">
          <a:xfrm>
            <a:off x="4292210" y="2269409"/>
            <a:ext cx="690990" cy="690554"/>
          </a:xfrm>
          <a:prstGeom prst="ellipse">
            <a:avLst/>
          </a:prstGeom>
          <a:solidFill>
            <a:schemeClr val="bg1">
              <a:lumMod val="75000"/>
              <a:alpha val="50000"/>
            </a:schemeClr>
          </a:solidFill>
          <a:ln w="114300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24327" y="641502"/>
            <a:ext cx="60530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원호 77"/>
          <p:cNvSpPr/>
          <p:nvPr/>
        </p:nvSpPr>
        <p:spPr>
          <a:xfrm rot="3600000">
            <a:off x="3408169" y="1436748"/>
            <a:ext cx="2454331" cy="2454331"/>
          </a:xfrm>
          <a:prstGeom prst="arc">
            <a:avLst>
              <a:gd name="adj1" fmla="val 16552483"/>
              <a:gd name="adj2" fmla="val 19440065"/>
            </a:avLst>
          </a:prstGeom>
          <a:ln>
            <a:solidFill>
              <a:schemeClr val="bg1">
                <a:lumMod val="50000"/>
              </a:schemeClr>
            </a:solidFill>
            <a:prstDash val="sysDash"/>
            <a:tailEnd type="triangl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그룹 123"/>
          <p:cNvGrpSpPr/>
          <p:nvPr/>
        </p:nvGrpSpPr>
        <p:grpSpPr>
          <a:xfrm>
            <a:off x="5026375" y="1404089"/>
            <a:ext cx="913786" cy="830400"/>
            <a:chOff x="5696455" y="2741399"/>
            <a:chExt cx="1046674" cy="951162"/>
          </a:xfrm>
        </p:grpSpPr>
        <p:sp>
          <p:nvSpPr>
            <p:cNvPr id="12" name="타원 28"/>
            <p:cNvSpPr/>
            <p:nvPr/>
          </p:nvSpPr>
          <p:spPr>
            <a:xfrm>
              <a:off x="5733358" y="2743784"/>
              <a:ext cx="948779" cy="948777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3" name="그룹 60"/>
            <p:cNvGrpSpPr/>
            <p:nvPr/>
          </p:nvGrpSpPr>
          <p:grpSpPr>
            <a:xfrm>
              <a:off x="5696455" y="2741399"/>
              <a:ext cx="1046674" cy="948777"/>
              <a:chOff x="5075123" y="3442121"/>
              <a:chExt cx="2481953" cy="2249809"/>
            </a:xfrm>
          </p:grpSpPr>
          <p:sp>
            <p:nvSpPr>
              <p:cNvPr id="15" name="타원 30"/>
              <p:cNvSpPr/>
              <p:nvPr/>
            </p:nvSpPr>
            <p:spPr>
              <a:xfrm>
                <a:off x="5159815" y="3442121"/>
                <a:ext cx="2249809" cy="2249809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65000">
                    <a:schemeClr val="bg1">
                      <a:alpha val="0"/>
                    </a:schemeClr>
                  </a:gs>
                  <a:gs pos="74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" name="Oval 26"/>
              <p:cNvSpPr>
                <a:spLocks noChangeAspect="1" noChangeArrowheads="1"/>
              </p:cNvSpPr>
              <p:nvPr/>
            </p:nvSpPr>
            <p:spPr bwMode="auto">
              <a:xfrm rot="18900000">
                <a:off x="5075123" y="3760891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Oval 28"/>
              <p:cNvSpPr>
                <a:spLocks noChangeArrowheads="1"/>
              </p:cNvSpPr>
              <p:nvPr/>
            </p:nvSpPr>
            <p:spPr bwMode="auto">
              <a:xfrm flipH="1">
                <a:off x="5386741" y="3670248"/>
                <a:ext cx="713227" cy="639276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65000"/>
                    </a:schemeClr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ko-KR" altLang="en-US">
                  <a:latin typeface="Arial" pitchFamily="34" charset="0"/>
                  <a:ea typeface="맑은 고딕" pitchFamily="50" charset="-127"/>
                  <a:cs typeface="Arial" pitchFamily="34" charset="0"/>
                </a:endParaRPr>
              </a:p>
            </p:txBody>
          </p:sp>
          <p:sp>
            <p:nvSpPr>
              <p:cNvPr id="18" name="자유형 33"/>
              <p:cNvSpPr/>
              <p:nvPr/>
            </p:nvSpPr>
            <p:spPr>
              <a:xfrm rot="5398342">
                <a:off x="5955277" y="3558568"/>
                <a:ext cx="1424934" cy="1382488"/>
              </a:xfrm>
              <a:custGeom>
                <a:avLst/>
                <a:gdLst>
                  <a:gd name="connsiteX0" fmla="*/ 0 w 1800225"/>
                  <a:gd name="connsiteY0" fmla="*/ 1285875 h 1409700"/>
                  <a:gd name="connsiteX1" fmla="*/ 723900 w 1800225"/>
                  <a:gd name="connsiteY1" fmla="*/ 1409700 h 1409700"/>
                  <a:gd name="connsiteX2" fmla="*/ 1800225 w 1800225"/>
                  <a:gd name="connsiteY2" fmla="*/ 428625 h 1409700"/>
                  <a:gd name="connsiteX3" fmla="*/ 1323975 w 1800225"/>
                  <a:gd name="connsiteY3" fmla="*/ 0 h 1409700"/>
                  <a:gd name="connsiteX4" fmla="*/ 342900 w 1800225"/>
                  <a:gd name="connsiteY4" fmla="*/ 419100 h 1409700"/>
                  <a:gd name="connsiteX5" fmla="*/ 0 w 1800225"/>
                  <a:gd name="connsiteY5" fmla="*/ 1285875 h 1409700"/>
                  <a:gd name="connsiteX0" fmla="*/ 63500 w 1863725"/>
                  <a:gd name="connsiteY0" fmla="*/ 1287462 h 1411287"/>
                  <a:gd name="connsiteX1" fmla="*/ 787400 w 1863725"/>
                  <a:gd name="connsiteY1" fmla="*/ 1411287 h 1411287"/>
                  <a:gd name="connsiteX2" fmla="*/ 1863725 w 1863725"/>
                  <a:gd name="connsiteY2" fmla="*/ 430212 h 1411287"/>
                  <a:gd name="connsiteX3" fmla="*/ 1387475 w 1863725"/>
                  <a:gd name="connsiteY3" fmla="*/ 1587 h 1411287"/>
                  <a:gd name="connsiteX4" fmla="*/ 406400 w 1863725"/>
                  <a:gd name="connsiteY4" fmla="*/ 420687 h 1411287"/>
                  <a:gd name="connsiteX5" fmla="*/ 63500 w 1863725"/>
                  <a:gd name="connsiteY5" fmla="*/ 1287462 h 1411287"/>
                  <a:gd name="connsiteX0" fmla="*/ 63500 w 1963738"/>
                  <a:gd name="connsiteY0" fmla="*/ 1287462 h 1411287"/>
                  <a:gd name="connsiteX1" fmla="*/ 787400 w 1963738"/>
                  <a:gd name="connsiteY1" fmla="*/ 1411287 h 1411287"/>
                  <a:gd name="connsiteX2" fmla="*/ 1863725 w 1963738"/>
                  <a:gd name="connsiteY2" fmla="*/ 430212 h 1411287"/>
                  <a:gd name="connsiteX3" fmla="*/ 1387475 w 1963738"/>
                  <a:gd name="connsiteY3" fmla="*/ 1587 h 1411287"/>
                  <a:gd name="connsiteX4" fmla="*/ 406400 w 1963738"/>
                  <a:gd name="connsiteY4" fmla="*/ 420687 h 1411287"/>
                  <a:gd name="connsiteX5" fmla="*/ 63500 w 1963738"/>
                  <a:gd name="connsiteY5" fmla="*/ 1287462 h 1411287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41717 w 1963737"/>
                  <a:gd name="connsiteY0" fmla="*/ 1287462 h 1689794"/>
                  <a:gd name="connsiteX1" fmla="*/ 634920 w 1963737"/>
                  <a:gd name="connsiteY1" fmla="*/ 1546919 h 1689794"/>
                  <a:gd name="connsiteX2" fmla="*/ 1841942 w 1963737"/>
                  <a:gd name="connsiteY2" fmla="*/ 430212 h 1689794"/>
                  <a:gd name="connsiteX3" fmla="*/ 1365692 w 1963737"/>
                  <a:gd name="connsiteY3" fmla="*/ 1587 h 1689794"/>
                  <a:gd name="connsiteX4" fmla="*/ 384617 w 1963737"/>
                  <a:gd name="connsiteY4" fmla="*/ 420687 h 1689794"/>
                  <a:gd name="connsiteX5" fmla="*/ 41717 w 1963737"/>
                  <a:gd name="connsiteY5" fmla="*/ 1287462 h 1689794"/>
                  <a:gd name="connsiteX0" fmla="*/ 41717 w 1860992"/>
                  <a:gd name="connsiteY0" fmla="*/ 1287462 h 1689794"/>
                  <a:gd name="connsiteX1" fmla="*/ 634920 w 1860992"/>
                  <a:gd name="connsiteY1" fmla="*/ 1546919 h 1689794"/>
                  <a:gd name="connsiteX2" fmla="*/ 1479991 w 1860992"/>
                  <a:gd name="connsiteY2" fmla="*/ 896937 h 1689794"/>
                  <a:gd name="connsiteX3" fmla="*/ 1841942 w 1860992"/>
                  <a:gd name="connsiteY3" fmla="*/ 430212 h 1689794"/>
                  <a:gd name="connsiteX4" fmla="*/ 1365692 w 1860992"/>
                  <a:gd name="connsiteY4" fmla="*/ 1587 h 1689794"/>
                  <a:gd name="connsiteX5" fmla="*/ 384617 w 1860992"/>
                  <a:gd name="connsiteY5" fmla="*/ 420687 h 1689794"/>
                  <a:gd name="connsiteX6" fmla="*/ 41717 w 1860992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55725"/>
                  <a:gd name="connsiteY0" fmla="*/ 1287462 h 1689794"/>
                  <a:gd name="connsiteX1" fmla="*/ 634920 w 1855725"/>
                  <a:gd name="connsiteY1" fmla="*/ 1546919 h 1689794"/>
                  <a:gd name="connsiteX2" fmla="*/ 1282992 w 1855725"/>
                  <a:gd name="connsiteY2" fmla="*/ 322783 h 1689794"/>
                  <a:gd name="connsiteX3" fmla="*/ 1841942 w 1855725"/>
                  <a:gd name="connsiteY3" fmla="*/ 430212 h 1689794"/>
                  <a:gd name="connsiteX4" fmla="*/ 1365692 w 1855725"/>
                  <a:gd name="connsiteY4" fmla="*/ 1587 h 1689794"/>
                  <a:gd name="connsiteX5" fmla="*/ 384617 w 1855725"/>
                  <a:gd name="connsiteY5" fmla="*/ 420687 h 1689794"/>
                  <a:gd name="connsiteX6" fmla="*/ 41717 w 1855725"/>
                  <a:gd name="connsiteY6" fmla="*/ 1287462 h 1689794"/>
                  <a:gd name="connsiteX0" fmla="*/ 41717 w 1876164"/>
                  <a:gd name="connsiteY0" fmla="*/ 1287462 h 1689794"/>
                  <a:gd name="connsiteX1" fmla="*/ 634920 w 1876164"/>
                  <a:gd name="connsiteY1" fmla="*/ 1546919 h 1689794"/>
                  <a:gd name="connsiteX2" fmla="*/ 1571024 w 1876164"/>
                  <a:gd name="connsiteY2" fmla="*/ 538807 h 1689794"/>
                  <a:gd name="connsiteX3" fmla="*/ 1841942 w 1876164"/>
                  <a:gd name="connsiteY3" fmla="*/ 430212 h 1689794"/>
                  <a:gd name="connsiteX4" fmla="*/ 1365692 w 1876164"/>
                  <a:gd name="connsiteY4" fmla="*/ 1587 h 1689794"/>
                  <a:gd name="connsiteX5" fmla="*/ 384617 w 1876164"/>
                  <a:gd name="connsiteY5" fmla="*/ 420687 h 1689794"/>
                  <a:gd name="connsiteX6" fmla="*/ 41717 w 1876164"/>
                  <a:gd name="connsiteY6" fmla="*/ 1287462 h 1689794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06006"/>
                  <a:gd name="connsiteX1" fmla="*/ 718928 w 1888165"/>
                  <a:gd name="connsiteY1" fmla="*/ 1618927 h 1706006"/>
                  <a:gd name="connsiteX2" fmla="*/ 1583025 w 1888165"/>
                  <a:gd name="connsiteY2" fmla="*/ 538807 h 1706006"/>
                  <a:gd name="connsiteX3" fmla="*/ 1853943 w 1888165"/>
                  <a:gd name="connsiteY3" fmla="*/ 430212 h 1706006"/>
                  <a:gd name="connsiteX4" fmla="*/ 1377693 w 1888165"/>
                  <a:gd name="connsiteY4" fmla="*/ 1587 h 1706006"/>
                  <a:gd name="connsiteX5" fmla="*/ 396618 w 1888165"/>
                  <a:gd name="connsiteY5" fmla="*/ 420687 h 1706006"/>
                  <a:gd name="connsiteX6" fmla="*/ 53718 w 1888165"/>
                  <a:gd name="connsiteY6" fmla="*/ 1287462 h 1706006"/>
                  <a:gd name="connsiteX0" fmla="*/ 53718 w 1888165"/>
                  <a:gd name="connsiteY0" fmla="*/ 1287462 h 1618927"/>
                  <a:gd name="connsiteX1" fmla="*/ 718928 w 1888165"/>
                  <a:gd name="connsiteY1" fmla="*/ 1618927 h 1618927"/>
                  <a:gd name="connsiteX2" fmla="*/ 1583025 w 1888165"/>
                  <a:gd name="connsiteY2" fmla="*/ 538807 h 1618927"/>
                  <a:gd name="connsiteX3" fmla="*/ 1853943 w 1888165"/>
                  <a:gd name="connsiteY3" fmla="*/ 430212 h 1618927"/>
                  <a:gd name="connsiteX4" fmla="*/ 1377693 w 1888165"/>
                  <a:gd name="connsiteY4" fmla="*/ 1587 h 1618927"/>
                  <a:gd name="connsiteX5" fmla="*/ 396618 w 1888165"/>
                  <a:gd name="connsiteY5" fmla="*/ 420687 h 1618927"/>
                  <a:gd name="connsiteX6" fmla="*/ 53718 w 1888165"/>
                  <a:gd name="connsiteY6" fmla="*/ 1287462 h 1618927"/>
                  <a:gd name="connsiteX0" fmla="*/ 5223 w 1839670"/>
                  <a:gd name="connsiteY0" fmla="*/ 1287462 h 1780287"/>
                  <a:gd name="connsiteX1" fmla="*/ 379464 w 1839670"/>
                  <a:gd name="connsiteY1" fmla="*/ 1506969 h 1780287"/>
                  <a:gd name="connsiteX2" fmla="*/ 670433 w 1839670"/>
                  <a:gd name="connsiteY2" fmla="*/ 1618927 h 1780287"/>
                  <a:gd name="connsiteX3" fmla="*/ 1534530 w 1839670"/>
                  <a:gd name="connsiteY3" fmla="*/ 538807 h 1780287"/>
                  <a:gd name="connsiteX4" fmla="*/ 1805448 w 1839670"/>
                  <a:gd name="connsiteY4" fmla="*/ 430212 h 1780287"/>
                  <a:gd name="connsiteX5" fmla="*/ 1329198 w 1839670"/>
                  <a:gd name="connsiteY5" fmla="*/ 1587 h 1780287"/>
                  <a:gd name="connsiteX6" fmla="*/ 348123 w 1839670"/>
                  <a:gd name="connsiteY6" fmla="*/ 420687 h 1780287"/>
                  <a:gd name="connsiteX7" fmla="*/ 5223 w 1839670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4947" h="1780287">
                    <a:moveTo>
                      <a:pt x="500" y="1287462"/>
                    </a:moveTo>
                    <a:cubicBezTo>
                      <a:pt x="1000" y="1451572"/>
                      <a:pt x="235534" y="1350106"/>
                      <a:pt x="346402" y="1405350"/>
                    </a:cubicBezTo>
                    <a:cubicBezTo>
                      <a:pt x="457270" y="1460594"/>
                      <a:pt x="473199" y="1780287"/>
                      <a:pt x="665710" y="1618927"/>
                    </a:cubicBezTo>
                    <a:cubicBezTo>
                      <a:pt x="905422" y="1553840"/>
                      <a:pt x="1238695" y="627021"/>
                      <a:pt x="1529807" y="538807"/>
                    </a:cubicBezTo>
                    <a:cubicBezTo>
                      <a:pt x="1820919" y="450593"/>
                      <a:pt x="1834947" y="519749"/>
                      <a:pt x="1800725" y="430212"/>
                    </a:cubicBezTo>
                    <a:cubicBezTo>
                      <a:pt x="1766503" y="340675"/>
                      <a:pt x="1567362" y="3174"/>
                      <a:pt x="1324475" y="1587"/>
                    </a:cubicBezTo>
                    <a:cubicBezTo>
                      <a:pt x="1081588" y="0"/>
                      <a:pt x="564063" y="206375"/>
                      <a:pt x="343400" y="420687"/>
                    </a:cubicBezTo>
                    <a:cubicBezTo>
                      <a:pt x="122738" y="635000"/>
                      <a:pt x="0" y="1123352"/>
                      <a:pt x="500" y="1287462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9000"/>
                    </a:schemeClr>
                  </a:gs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자유형 34"/>
              <p:cNvSpPr/>
              <p:nvPr/>
            </p:nvSpPr>
            <p:spPr>
              <a:xfrm rot="5839189">
                <a:off x="4992668" y="4233137"/>
                <a:ext cx="1574505" cy="1185188"/>
              </a:xfrm>
              <a:custGeom>
                <a:avLst/>
                <a:gdLst>
                  <a:gd name="connsiteX0" fmla="*/ 0 w 2171700"/>
                  <a:gd name="connsiteY0" fmla="*/ 1038225 h 1914525"/>
                  <a:gd name="connsiteX1" fmla="*/ 390525 w 2171700"/>
                  <a:gd name="connsiteY1" fmla="*/ 1571625 h 1914525"/>
                  <a:gd name="connsiteX2" fmla="*/ 819150 w 2171700"/>
                  <a:gd name="connsiteY2" fmla="*/ 1914525 h 1914525"/>
                  <a:gd name="connsiteX3" fmla="*/ 1409700 w 2171700"/>
                  <a:gd name="connsiteY3" fmla="*/ 1771650 h 1914525"/>
                  <a:gd name="connsiteX4" fmla="*/ 1876425 w 2171700"/>
                  <a:gd name="connsiteY4" fmla="*/ 1371600 h 1914525"/>
                  <a:gd name="connsiteX5" fmla="*/ 2171700 w 2171700"/>
                  <a:gd name="connsiteY5" fmla="*/ 752475 h 1914525"/>
                  <a:gd name="connsiteX6" fmla="*/ 2105025 w 2171700"/>
                  <a:gd name="connsiteY6" fmla="*/ 0 h 1914525"/>
                  <a:gd name="connsiteX7" fmla="*/ 1990725 w 2171700"/>
                  <a:gd name="connsiteY7" fmla="*/ 209550 h 1914525"/>
                  <a:gd name="connsiteX8" fmla="*/ 1733550 w 2171700"/>
                  <a:gd name="connsiteY8" fmla="*/ 514350 h 1914525"/>
                  <a:gd name="connsiteX9" fmla="*/ 1428750 w 2171700"/>
                  <a:gd name="connsiteY9" fmla="*/ 533400 h 1914525"/>
                  <a:gd name="connsiteX10" fmla="*/ 790575 w 2171700"/>
                  <a:gd name="connsiteY10" fmla="*/ 942975 h 1914525"/>
                  <a:gd name="connsiteX11" fmla="*/ 209550 w 2171700"/>
                  <a:gd name="connsiteY11" fmla="*/ 1047750 h 1914525"/>
                  <a:gd name="connsiteX12" fmla="*/ 0 w 2171700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128712 h 2005012"/>
                  <a:gd name="connsiteX1" fmla="*/ 420687 w 2201862"/>
                  <a:gd name="connsiteY1" fmla="*/ 1662112 h 2005012"/>
                  <a:gd name="connsiteX2" fmla="*/ 849312 w 2201862"/>
                  <a:gd name="connsiteY2" fmla="*/ 2005012 h 2005012"/>
                  <a:gd name="connsiteX3" fmla="*/ 1439862 w 2201862"/>
                  <a:gd name="connsiteY3" fmla="*/ 1862137 h 2005012"/>
                  <a:gd name="connsiteX4" fmla="*/ 1906587 w 2201862"/>
                  <a:gd name="connsiteY4" fmla="*/ 1462087 h 2005012"/>
                  <a:gd name="connsiteX5" fmla="*/ 2201862 w 2201862"/>
                  <a:gd name="connsiteY5" fmla="*/ 842962 h 2005012"/>
                  <a:gd name="connsiteX6" fmla="*/ 2135187 w 2201862"/>
                  <a:gd name="connsiteY6" fmla="*/ 90487 h 2005012"/>
                  <a:gd name="connsiteX7" fmla="*/ 2020887 w 2201862"/>
                  <a:gd name="connsiteY7" fmla="*/ 300037 h 2005012"/>
                  <a:gd name="connsiteX8" fmla="*/ 1763712 w 2201862"/>
                  <a:gd name="connsiteY8" fmla="*/ 604837 h 2005012"/>
                  <a:gd name="connsiteX9" fmla="*/ 1458912 w 2201862"/>
                  <a:gd name="connsiteY9" fmla="*/ 623887 h 2005012"/>
                  <a:gd name="connsiteX10" fmla="*/ 820737 w 2201862"/>
                  <a:gd name="connsiteY10" fmla="*/ 1033462 h 2005012"/>
                  <a:gd name="connsiteX11" fmla="*/ 239712 w 2201862"/>
                  <a:gd name="connsiteY11" fmla="*/ 1138237 h 2005012"/>
                  <a:gd name="connsiteX12" fmla="*/ 30162 w 22018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312374"/>
                  <a:gd name="connsiteY0" fmla="*/ 869819 h 1779457"/>
                  <a:gd name="connsiteX1" fmla="*/ 420687 w 2312374"/>
                  <a:gd name="connsiteY1" fmla="*/ 1403219 h 1779457"/>
                  <a:gd name="connsiteX2" fmla="*/ 849312 w 2312374"/>
                  <a:gd name="connsiteY2" fmla="*/ 1746119 h 1779457"/>
                  <a:gd name="connsiteX3" fmla="*/ 1439862 w 2312374"/>
                  <a:gd name="connsiteY3" fmla="*/ 1603244 h 1779457"/>
                  <a:gd name="connsiteX4" fmla="*/ 1906587 w 2312374"/>
                  <a:gd name="connsiteY4" fmla="*/ 1203194 h 1779457"/>
                  <a:gd name="connsiteX5" fmla="*/ 2201862 w 2312374"/>
                  <a:gd name="connsiteY5" fmla="*/ 584069 h 1779457"/>
                  <a:gd name="connsiteX6" fmla="*/ 2239349 w 2312374"/>
                  <a:gd name="connsiteY6" fmla="*/ 39687 h 1779457"/>
                  <a:gd name="connsiteX7" fmla="*/ 1763712 w 2312374"/>
                  <a:gd name="connsiteY7" fmla="*/ 345944 h 1779457"/>
                  <a:gd name="connsiteX8" fmla="*/ 820737 w 2312374"/>
                  <a:gd name="connsiteY8" fmla="*/ 774569 h 1779457"/>
                  <a:gd name="connsiteX9" fmla="*/ 239712 w 2312374"/>
                  <a:gd name="connsiteY9" fmla="*/ 879344 h 1779457"/>
                  <a:gd name="connsiteX10" fmla="*/ 30162 w 2312374"/>
                  <a:gd name="connsiteY10" fmla="*/ 869819 h 1779457"/>
                  <a:gd name="connsiteX0" fmla="*/ 30162 w 2332627"/>
                  <a:gd name="connsiteY0" fmla="*/ 846217 h 1755855"/>
                  <a:gd name="connsiteX1" fmla="*/ 420687 w 2332627"/>
                  <a:gd name="connsiteY1" fmla="*/ 1379617 h 1755855"/>
                  <a:gd name="connsiteX2" fmla="*/ 849312 w 2332627"/>
                  <a:gd name="connsiteY2" fmla="*/ 1722517 h 1755855"/>
                  <a:gd name="connsiteX3" fmla="*/ 1439862 w 2332627"/>
                  <a:gd name="connsiteY3" fmla="*/ 1579642 h 1755855"/>
                  <a:gd name="connsiteX4" fmla="*/ 1906587 w 2332627"/>
                  <a:gd name="connsiteY4" fmla="*/ 1179592 h 1755855"/>
                  <a:gd name="connsiteX5" fmla="*/ 2201862 w 2332627"/>
                  <a:gd name="connsiteY5" fmla="*/ 560467 h 1755855"/>
                  <a:gd name="connsiteX6" fmla="*/ 2239349 w 2332627"/>
                  <a:gd name="connsiteY6" fmla="*/ 16085 h 1755855"/>
                  <a:gd name="connsiteX7" fmla="*/ 1642189 w 2332627"/>
                  <a:gd name="connsiteY7" fmla="*/ 463955 h 1755855"/>
                  <a:gd name="connsiteX8" fmla="*/ 820737 w 2332627"/>
                  <a:gd name="connsiteY8" fmla="*/ 750967 h 1755855"/>
                  <a:gd name="connsiteX9" fmla="*/ 239712 w 2332627"/>
                  <a:gd name="connsiteY9" fmla="*/ 855742 h 1755855"/>
                  <a:gd name="connsiteX10" fmla="*/ 30162 w 2332627"/>
                  <a:gd name="connsiteY10" fmla="*/ 846217 h 1755855"/>
                  <a:gd name="connsiteX0" fmla="*/ 30162 w 2332628"/>
                  <a:gd name="connsiteY0" fmla="*/ 846217 h 1755855"/>
                  <a:gd name="connsiteX1" fmla="*/ 420687 w 2332628"/>
                  <a:gd name="connsiteY1" fmla="*/ 1379617 h 1755855"/>
                  <a:gd name="connsiteX2" fmla="*/ 849312 w 2332628"/>
                  <a:gd name="connsiteY2" fmla="*/ 1722517 h 1755855"/>
                  <a:gd name="connsiteX3" fmla="*/ 1439862 w 2332628"/>
                  <a:gd name="connsiteY3" fmla="*/ 1579642 h 1755855"/>
                  <a:gd name="connsiteX4" fmla="*/ 1906587 w 2332628"/>
                  <a:gd name="connsiteY4" fmla="*/ 1179592 h 1755855"/>
                  <a:gd name="connsiteX5" fmla="*/ 2201862 w 2332628"/>
                  <a:gd name="connsiteY5" fmla="*/ 560467 h 1755855"/>
                  <a:gd name="connsiteX6" fmla="*/ 2239349 w 2332628"/>
                  <a:gd name="connsiteY6" fmla="*/ 16085 h 1755855"/>
                  <a:gd name="connsiteX7" fmla="*/ 1642189 w 2332628"/>
                  <a:gd name="connsiteY7" fmla="*/ 463955 h 1755855"/>
                  <a:gd name="connsiteX8" fmla="*/ 970384 w 2332628"/>
                  <a:gd name="connsiteY8" fmla="*/ 538600 h 1755855"/>
                  <a:gd name="connsiteX9" fmla="*/ 239712 w 2332628"/>
                  <a:gd name="connsiteY9" fmla="*/ 855742 h 1755855"/>
                  <a:gd name="connsiteX10" fmla="*/ 30162 w 2332628"/>
                  <a:gd name="connsiteY10" fmla="*/ 846217 h 1755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32628" h="1755855">
                    <a:moveTo>
                      <a:pt x="30162" y="846217"/>
                    </a:moveTo>
                    <a:cubicBezTo>
                      <a:pt x="60324" y="933529"/>
                      <a:pt x="284162" y="1233567"/>
                      <a:pt x="420687" y="1379617"/>
                    </a:cubicBezTo>
                    <a:cubicBezTo>
                      <a:pt x="557212" y="1525667"/>
                      <a:pt x="679449" y="1689179"/>
                      <a:pt x="849312" y="1722517"/>
                    </a:cubicBezTo>
                    <a:cubicBezTo>
                      <a:pt x="1019175" y="1755855"/>
                      <a:pt x="1263650" y="1670129"/>
                      <a:pt x="1439862" y="1579642"/>
                    </a:cubicBezTo>
                    <a:cubicBezTo>
                      <a:pt x="1616074" y="1489155"/>
                      <a:pt x="1779587" y="1349455"/>
                      <a:pt x="1906587" y="1179592"/>
                    </a:cubicBezTo>
                    <a:cubicBezTo>
                      <a:pt x="2033587" y="1009729"/>
                      <a:pt x="2146402" y="754385"/>
                      <a:pt x="2201862" y="560467"/>
                    </a:cubicBezTo>
                    <a:cubicBezTo>
                      <a:pt x="2257322" y="366549"/>
                      <a:pt x="2332628" y="32170"/>
                      <a:pt x="2239349" y="16085"/>
                    </a:cubicBezTo>
                    <a:cubicBezTo>
                      <a:pt x="2146070" y="0"/>
                      <a:pt x="1853683" y="376869"/>
                      <a:pt x="1642189" y="463955"/>
                    </a:cubicBezTo>
                    <a:cubicBezTo>
                      <a:pt x="1430695" y="551041"/>
                      <a:pt x="1204130" y="473302"/>
                      <a:pt x="970384" y="538600"/>
                    </a:cubicBezTo>
                    <a:cubicBezTo>
                      <a:pt x="736638" y="603898"/>
                      <a:pt x="396416" y="804472"/>
                      <a:pt x="239712" y="855742"/>
                    </a:cubicBezTo>
                    <a:cubicBezTo>
                      <a:pt x="83008" y="907012"/>
                      <a:pt x="0" y="758905"/>
                      <a:pt x="30162" y="846217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1000"/>
                    </a:schemeClr>
                  </a:gs>
                  <a:gs pos="28000">
                    <a:schemeClr val="bg1">
                      <a:alpha val="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27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Oval 26"/>
              <p:cNvSpPr>
                <a:spLocks noChangeAspect="1" noChangeArrowheads="1"/>
              </p:cNvSpPr>
              <p:nvPr/>
            </p:nvSpPr>
            <p:spPr bwMode="auto">
              <a:xfrm rot="8100000">
                <a:off x="6006543" y="4665226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2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5792249" y="3008547"/>
              <a:ext cx="855095" cy="4582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 </a:t>
              </a:r>
            </a:p>
          </p:txBody>
        </p:sp>
      </p:grpSp>
      <p:grpSp>
        <p:nvGrpSpPr>
          <p:cNvPr id="21" name="그룹 122"/>
          <p:cNvGrpSpPr/>
          <p:nvPr/>
        </p:nvGrpSpPr>
        <p:grpSpPr>
          <a:xfrm>
            <a:off x="5026375" y="3051939"/>
            <a:ext cx="913786" cy="830400"/>
            <a:chOff x="5067050" y="4678499"/>
            <a:chExt cx="1046673" cy="951162"/>
          </a:xfrm>
        </p:grpSpPr>
        <p:sp>
          <p:nvSpPr>
            <p:cNvPr id="22" name="타원 37"/>
            <p:cNvSpPr/>
            <p:nvPr/>
          </p:nvSpPr>
          <p:spPr>
            <a:xfrm>
              <a:off x="5103956" y="4680884"/>
              <a:ext cx="948779" cy="948777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3" name="그룹 60"/>
            <p:cNvGrpSpPr/>
            <p:nvPr/>
          </p:nvGrpSpPr>
          <p:grpSpPr>
            <a:xfrm>
              <a:off x="5067050" y="4678499"/>
              <a:ext cx="1046673" cy="948777"/>
              <a:chOff x="5075123" y="3442121"/>
              <a:chExt cx="2481953" cy="2249809"/>
            </a:xfrm>
          </p:grpSpPr>
          <p:sp>
            <p:nvSpPr>
              <p:cNvPr id="25" name="타원 39"/>
              <p:cNvSpPr/>
              <p:nvPr/>
            </p:nvSpPr>
            <p:spPr>
              <a:xfrm>
                <a:off x="5159815" y="3442121"/>
                <a:ext cx="2249809" cy="2249809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65000">
                    <a:schemeClr val="bg1">
                      <a:alpha val="0"/>
                    </a:schemeClr>
                  </a:gs>
                  <a:gs pos="74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Oval 26"/>
              <p:cNvSpPr>
                <a:spLocks noChangeAspect="1" noChangeArrowheads="1"/>
              </p:cNvSpPr>
              <p:nvPr/>
            </p:nvSpPr>
            <p:spPr bwMode="auto">
              <a:xfrm rot="18900000">
                <a:off x="5075123" y="3760891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Oval 28"/>
              <p:cNvSpPr>
                <a:spLocks noChangeArrowheads="1"/>
              </p:cNvSpPr>
              <p:nvPr/>
            </p:nvSpPr>
            <p:spPr bwMode="auto">
              <a:xfrm flipH="1">
                <a:off x="5386741" y="3670248"/>
                <a:ext cx="713227" cy="639276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65000"/>
                    </a:schemeClr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ko-KR" altLang="en-US">
                  <a:latin typeface="Arial" pitchFamily="34" charset="0"/>
                  <a:ea typeface="맑은 고딕" pitchFamily="50" charset="-127"/>
                  <a:cs typeface="Arial" pitchFamily="34" charset="0"/>
                </a:endParaRPr>
              </a:p>
            </p:txBody>
          </p:sp>
          <p:sp>
            <p:nvSpPr>
              <p:cNvPr id="28" name="자유형 42"/>
              <p:cNvSpPr/>
              <p:nvPr/>
            </p:nvSpPr>
            <p:spPr>
              <a:xfrm rot="5398342">
                <a:off x="5955277" y="3558568"/>
                <a:ext cx="1424934" cy="1382488"/>
              </a:xfrm>
              <a:custGeom>
                <a:avLst/>
                <a:gdLst>
                  <a:gd name="connsiteX0" fmla="*/ 0 w 1800225"/>
                  <a:gd name="connsiteY0" fmla="*/ 1285875 h 1409700"/>
                  <a:gd name="connsiteX1" fmla="*/ 723900 w 1800225"/>
                  <a:gd name="connsiteY1" fmla="*/ 1409700 h 1409700"/>
                  <a:gd name="connsiteX2" fmla="*/ 1800225 w 1800225"/>
                  <a:gd name="connsiteY2" fmla="*/ 428625 h 1409700"/>
                  <a:gd name="connsiteX3" fmla="*/ 1323975 w 1800225"/>
                  <a:gd name="connsiteY3" fmla="*/ 0 h 1409700"/>
                  <a:gd name="connsiteX4" fmla="*/ 342900 w 1800225"/>
                  <a:gd name="connsiteY4" fmla="*/ 419100 h 1409700"/>
                  <a:gd name="connsiteX5" fmla="*/ 0 w 1800225"/>
                  <a:gd name="connsiteY5" fmla="*/ 1285875 h 1409700"/>
                  <a:gd name="connsiteX0" fmla="*/ 63500 w 1863725"/>
                  <a:gd name="connsiteY0" fmla="*/ 1287462 h 1411287"/>
                  <a:gd name="connsiteX1" fmla="*/ 787400 w 1863725"/>
                  <a:gd name="connsiteY1" fmla="*/ 1411287 h 1411287"/>
                  <a:gd name="connsiteX2" fmla="*/ 1863725 w 1863725"/>
                  <a:gd name="connsiteY2" fmla="*/ 430212 h 1411287"/>
                  <a:gd name="connsiteX3" fmla="*/ 1387475 w 1863725"/>
                  <a:gd name="connsiteY3" fmla="*/ 1587 h 1411287"/>
                  <a:gd name="connsiteX4" fmla="*/ 406400 w 1863725"/>
                  <a:gd name="connsiteY4" fmla="*/ 420687 h 1411287"/>
                  <a:gd name="connsiteX5" fmla="*/ 63500 w 1863725"/>
                  <a:gd name="connsiteY5" fmla="*/ 1287462 h 1411287"/>
                  <a:gd name="connsiteX0" fmla="*/ 63500 w 1963738"/>
                  <a:gd name="connsiteY0" fmla="*/ 1287462 h 1411287"/>
                  <a:gd name="connsiteX1" fmla="*/ 787400 w 1963738"/>
                  <a:gd name="connsiteY1" fmla="*/ 1411287 h 1411287"/>
                  <a:gd name="connsiteX2" fmla="*/ 1863725 w 1963738"/>
                  <a:gd name="connsiteY2" fmla="*/ 430212 h 1411287"/>
                  <a:gd name="connsiteX3" fmla="*/ 1387475 w 1963738"/>
                  <a:gd name="connsiteY3" fmla="*/ 1587 h 1411287"/>
                  <a:gd name="connsiteX4" fmla="*/ 406400 w 1963738"/>
                  <a:gd name="connsiteY4" fmla="*/ 420687 h 1411287"/>
                  <a:gd name="connsiteX5" fmla="*/ 63500 w 1963738"/>
                  <a:gd name="connsiteY5" fmla="*/ 1287462 h 1411287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41717 w 1963737"/>
                  <a:gd name="connsiteY0" fmla="*/ 1287462 h 1689794"/>
                  <a:gd name="connsiteX1" fmla="*/ 634920 w 1963737"/>
                  <a:gd name="connsiteY1" fmla="*/ 1546919 h 1689794"/>
                  <a:gd name="connsiteX2" fmla="*/ 1841942 w 1963737"/>
                  <a:gd name="connsiteY2" fmla="*/ 430212 h 1689794"/>
                  <a:gd name="connsiteX3" fmla="*/ 1365692 w 1963737"/>
                  <a:gd name="connsiteY3" fmla="*/ 1587 h 1689794"/>
                  <a:gd name="connsiteX4" fmla="*/ 384617 w 1963737"/>
                  <a:gd name="connsiteY4" fmla="*/ 420687 h 1689794"/>
                  <a:gd name="connsiteX5" fmla="*/ 41717 w 1963737"/>
                  <a:gd name="connsiteY5" fmla="*/ 1287462 h 1689794"/>
                  <a:gd name="connsiteX0" fmla="*/ 41717 w 1860992"/>
                  <a:gd name="connsiteY0" fmla="*/ 1287462 h 1689794"/>
                  <a:gd name="connsiteX1" fmla="*/ 634920 w 1860992"/>
                  <a:gd name="connsiteY1" fmla="*/ 1546919 h 1689794"/>
                  <a:gd name="connsiteX2" fmla="*/ 1479991 w 1860992"/>
                  <a:gd name="connsiteY2" fmla="*/ 896937 h 1689794"/>
                  <a:gd name="connsiteX3" fmla="*/ 1841942 w 1860992"/>
                  <a:gd name="connsiteY3" fmla="*/ 430212 h 1689794"/>
                  <a:gd name="connsiteX4" fmla="*/ 1365692 w 1860992"/>
                  <a:gd name="connsiteY4" fmla="*/ 1587 h 1689794"/>
                  <a:gd name="connsiteX5" fmla="*/ 384617 w 1860992"/>
                  <a:gd name="connsiteY5" fmla="*/ 420687 h 1689794"/>
                  <a:gd name="connsiteX6" fmla="*/ 41717 w 1860992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55725"/>
                  <a:gd name="connsiteY0" fmla="*/ 1287462 h 1689794"/>
                  <a:gd name="connsiteX1" fmla="*/ 634920 w 1855725"/>
                  <a:gd name="connsiteY1" fmla="*/ 1546919 h 1689794"/>
                  <a:gd name="connsiteX2" fmla="*/ 1282992 w 1855725"/>
                  <a:gd name="connsiteY2" fmla="*/ 322783 h 1689794"/>
                  <a:gd name="connsiteX3" fmla="*/ 1841942 w 1855725"/>
                  <a:gd name="connsiteY3" fmla="*/ 430212 h 1689794"/>
                  <a:gd name="connsiteX4" fmla="*/ 1365692 w 1855725"/>
                  <a:gd name="connsiteY4" fmla="*/ 1587 h 1689794"/>
                  <a:gd name="connsiteX5" fmla="*/ 384617 w 1855725"/>
                  <a:gd name="connsiteY5" fmla="*/ 420687 h 1689794"/>
                  <a:gd name="connsiteX6" fmla="*/ 41717 w 1855725"/>
                  <a:gd name="connsiteY6" fmla="*/ 1287462 h 1689794"/>
                  <a:gd name="connsiteX0" fmla="*/ 41717 w 1876164"/>
                  <a:gd name="connsiteY0" fmla="*/ 1287462 h 1689794"/>
                  <a:gd name="connsiteX1" fmla="*/ 634920 w 1876164"/>
                  <a:gd name="connsiteY1" fmla="*/ 1546919 h 1689794"/>
                  <a:gd name="connsiteX2" fmla="*/ 1571024 w 1876164"/>
                  <a:gd name="connsiteY2" fmla="*/ 538807 h 1689794"/>
                  <a:gd name="connsiteX3" fmla="*/ 1841942 w 1876164"/>
                  <a:gd name="connsiteY3" fmla="*/ 430212 h 1689794"/>
                  <a:gd name="connsiteX4" fmla="*/ 1365692 w 1876164"/>
                  <a:gd name="connsiteY4" fmla="*/ 1587 h 1689794"/>
                  <a:gd name="connsiteX5" fmla="*/ 384617 w 1876164"/>
                  <a:gd name="connsiteY5" fmla="*/ 420687 h 1689794"/>
                  <a:gd name="connsiteX6" fmla="*/ 41717 w 1876164"/>
                  <a:gd name="connsiteY6" fmla="*/ 1287462 h 1689794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06006"/>
                  <a:gd name="connsiteX1" fmla="*/ 718928 w 1888165"/>
                  <a:gd name="connsiteY1" fmla="*/ 1618927 h 1706006"/>
                  <a:gd name="connsiteX2" fmla="*/ 1583025 w 1888165"/>
                  <a:gd name="connsiteY2" fmla="*/ 538807 h 1706006"/>
                  <a:gd name="connsiteX3" fmla="*/ 1853943 w 1888165"/>
                  <a:gd name="connsiteY3" fmla="*/ 430212 h 1706006"/>
                  <a:gd name="connsiteX4" fmla="*/ 1377693 w 1888165"/>
                  <a:gd name="connsiteY4" fmla="*/ 1587 h 1706006"/>
                  <a:gd name="connsiteX5" fmla="*/ 396618 w 1888165"/>
                  <a:gd name="connsiteY5" fmla="*/ 420687 h 1706006"/>
                  <a:gd name="connsiteX6" fmla="*/ 53718 w 1888165"/>
                  <a:gd name="connsiteY6" fmla="*/ 1287462 h 1706006"/>
                  <a:gd name="connsiteX0" fmla="*/ 53718 w 1888165"/>
                  <a:gd name="connsiteY0" fmla="*/ 1287462 h 1618927"/>
                  <a:gd name="connsiteX1" fmla="*/ 718928 w 1888165"/>
                  <a:gd name="connsiteY1" fmla="*/ 1618927 h 1618927"/>
                  <a:gd name="connsiteX2" fmla="*/ 1583025 w 1888165"/>
                  <a:gd name="connsiteY2" fmla="*/ 538807 h 1618927"/>
                  <a:gd name="connsiteX3" fmla="*/ 1853943 w 1888165"/>
                  <a:gd name="connsiteY3" fmla="*/ 430212 h 1618927"/>
                  <a:gd name="connsiteX4" fmla="*/ 1377693 w 1888165"/>
                  <a:gd name="connsiteY4" fmla="*/ 1587 h 1618927"/>
                  <a:gd name="connsiteX5" fmla="*/ 396618 w 1888165"/>
                  <a:gd name="connsiteY5" fmla="*/ 420687 h 1618927"/>
                  <a:gd name="connsiteX6" fmla="*/ 53718 w 1888165"/>
                  <a:gd name="connsiteY6" fmla="*/ 1287462 h 1618927"/>
                  <a:gd name="connsiteX0" fmla="*/ 5223 w 1839670"/>
                  <a:gd name="connsiteY0" fmla="*/ 1287462 h 1780287"/>
                  <a:gd name="connsiteX1" fmla="*/ 379464 w 1839670"/>
                  <a:gd name="connsiteY1" fmla="*/ 1506969 h 1780287"/>
                  <a:gd name="connsiteX2" fmla="*/ 670433 w 1839670"/>
                  <a:gd name="connsiteY2" fmla="*/ 1618927 h 1780287"/>
                  <a:gd name="connsiteX3" fmla="*/ 1534530 w 1839670"/>
                  <a:gd name="connsiteY3" fmla="*/ 538807 h 1780287"/>
                  <a:gd name="connsiteX4" fmla="*/ 1805448 w 1839670"/>
                  <a:gd name="connsiteY4" fmla="*/ 430212 h 1780287"/>
                  <a:gd name="connsiteX5" fmla="*/ 1329198 w 1839670"/>
                  <a:gd name="connsiteY5" fmla="*/ 1587 h 1780287"/>
                  <a:gd name="connsiteX6" fmla="*/ 348123 w 1839670"/>
                  <a:gd name="connsiteY6" fmla="*/ 420687 h 1780287"/>
                  <a:gd name="connsiteX7" fmla="*/ 5223 w 1839670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4947" h="1780287">
                    <a:moveTo>
                      <a:pt x="500" y="1287462"/>
                    </a:moveTo>
                    <a:cubicBezTo>
                      <a:pt x="1000" y="1451572"/>
                      <a:pt x="235534" y="1350106"/>
                      <a:pt x="346402" y="1405350"/>
                    </a:cubicBezTo>
                    <a:cubicBezTo>
                      <a:pt x="457270" y="1460594"/>
                      <a:pt x="473199" y="1780287"/>
                      <a:pt x="665710" y="1618927"/>
                    </a:cubicBezTo>
                    <a:cubicBezTo>
                      <a:pt x="905422" y="1553840"/>
                      <a:pt x="1238695" y="627021"/>
                      <a:pt x="1529807" y="538807"/>
                    </a:cubicBezTo>
                    <a:cubicBezTo>
                      <a:pt x="1820919" y="450593"/>
                      <a:pt x="1834947" y="519749"/>
                      <a:pt x="1800725" y="430212"/>
                    </a:cubicBezTo>
                    <a:cubicBezTo>
                      <a:pt x="1766503" y="340675"/>
                      <a:pt x="1567362" y="3174"/>
                      <a:pt x="1324475" y="1587"/>
                    </a:cubicBezTo>
                    <a:cubicBezTo>
                      <a:pt x="1081588" y="0"/>
                      <a:pt x="564063" y="206375"/>
                      <a:pt x="343400" y="420687"/>
                    </a:cubicBezTo>
                    <a:cubicBezTo>
                      <a:pt x="122738" y="635000"/>
                      <a:pt x="0" y="1123352"/>
                      <a:pt x="500" y="1287462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9000"/>
                    </a:schemeClr>
                  </a:gs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자유형 43"/>
              <p:cNvSpPr/>
              <p:nvPr/>
            </p:nvSpPr>
            <p:spPr>
              <a:xfrm rot="5839189">
                <a:off x="4992668" y="4233137"/>
                <a:ext cx="1574505" cy="1185188"/>
              </a:xfrm>
              <a:custGeom>
                <a:avLst/>
                <a:gdLst>
                  <a:gd name="connsiteX0" fmla="*/ 0 w 2171700"/>
                  <a:gd name="connsiteY0" fmla="*/ 1038225 h 1914525"/>
                  <a:gd name="connsiteX1" fmla="*/ 390525 w 2171700"/>
                  <a:gd name="connsiteY1" fmla="*/ 1571625 h 1914525"/>
                  <a:gd name="connsiteX2" fmla="*/ 819150 w 2171700"/>
                  <a:gd name="connsiteY2" fmla="*/ 1914525 h 1914525"/>
                  <a:gd name="connsiteX3" fmla="*/ 1409700 w 2171700"/>
                  <a:gd name="connsiteY3" fmla="*/ 1771650 h 1914525"/>
                  <a:gd name="connsiteX4" fmla="*/ 1876425 w 2171700"/>
                  <a:gd name="connsiteY4" fmla="*/ 1371600 h 1914525"/>
                  <a:gd name="connsiteX5" fmla="*/ 2171700 w 2171700"/>
                  <a:gd name="connsiteY5" fmla="*/ 752475 h 1914525"/>
                  <a:gd name="connsiteX6" fmla="*/ 2105025 w 2171700"/>
                  <a:gd name="connsiteY6" fmla="*/ 0 h 1914525"/>
                  <a:gd name="connsiteX7" fmla="*/ 1990725 w 2171700"/>
                  <a:gd name="connsiteY7" fmla="*/ 209550 h 1914525"/>
                  <a:gd name="connsiteX8" fmla="*/ 1733550 w 2171700"/>
                  <a:gd name="connsiteY8" fmla="*/ 514350 h 1914525"/>
                  <a:gd name="connsiteX9" fmla="*/ 1428750 w 2171700"/>
                  <a:gd name="connsiteY9" fmla="*/ 533400 h 1914525"/>
                  <a:gd name="connsiteX10" fmla="*/ 790575 w 2171700"/>
                  <a:gd name="connsiteY10" fmla="*/ 942975 h 1914525"/>
                  <a:gd name="connsiteX11" fmla="*/ 209550 w 2171700"/>
                  <a:gd name="connsiteY11" fmla="*/ 1047750 h 1914525"/>
                  <a:gd name="connsiteX12" fmla="*/ 0 w 2171700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128712 h 2005012"/>
                  <a:gd name="connsiteX1" fmla="*/ 420687 w 2201862"/>
                  <a:gd name="connsiteY1" fmla="*/ 1662112 h 2005012"/>
                  <a:gd name="connsiteX2" fmla="*/ 849312 w 2201862"/>
                  <a:gd name="connsiteY2" fmla="*/ 2005012 h 2005012"/>
                  <a:gd name="connsiteX3" fmla="*/ 1439862 w 2201862"/>
                  <a:gd name="connsiteY3" fmla="*/ 1862137 h 2005012"/>
                  <a:gd name="connsiteX4" fmla="*/ 1906587 w 2201862"/>
                  <a:gd name="connsiteY4" fmla="*/ 1462087 h 2005012"/>
                  <a:gd name="connsiteX5" fmla="*/ 2201862 w 2201862"/>
                  <a:gd name="connsiteY5" fmla="*/ 842962 h 2005012"/>
                  <a:gd name="connsiteX6" fmla="*/ 2135187 w 2201862"/>
                  <a:gd name="connsiteY6" fmla="*/ 90487 h 2005012"/>
                  <a:gd name="connsiteX7" fmla="*/ 2020887 w 2201862"/>
                  <a:gd name="connsiteY7" fmla="*/ 300037 h 2005012"/>
                  <a:gd name="connsiteX8" fmla="*/ 1763712 w 2201862"/>
                  <a:gd name="connsiteY8" fmla="*/ 604837 h 2005012"/>
                  <a:gd name="connsiteX9" fmla="*/ 1458912 w 2201862"/>
                  <a:gd name="connsiteY9" fmla="*/ 623887 h 2005012"/>
                  <a:gd name="connsiteX10" fmla="*/ 820737 w 2201862"/>
                  <a:gd name="connsiteY10" fmla="*/ 1033462 h 2005012"/>
                  <a:gd name="connsiteX11" fmla="*/ 239712 w 2201862"/>
                  <a:gd name="connsiteY11" fmla="*/ 1138237 h 2005012"/>
                  <a:gd name="connsiteX12" fmla="*/ 30162 w 22018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312374"/>
                  <a:gd name="connsiteY0" fmla="*/ 869819 h 1779457"/>
                  <a:gd name="connsiteX1" fmla="*/ 420687 w 2312374"/>
                  <a:gd name="connsiteY1" fmla="*/ 1403219 h 1779457"/>
                  <a:gd name="connsiteX2" fmla="*/ 849312 w 2312374"/>
                  <a:gd name="connsiteY2" fmla="*/ 1746119 h 1779457"/>
                  <a:gd name="connsiteX3" fmla="*/ 1439862 w 2312374"/>
                  <a:gd name="connsiteY3" fmla="*/ 1603244 h 1779457"/>
                  <a:gd name="connsiteX4" fmla="*/ 1906587 w 2312374"/>
                  <a:gd name="connsiteY4" fmla="*/ 1203194 h 1779457"/>
                  <a:gd name="connsiteX5" fmla="*/ 2201862 w 2312374"/>
                  <a:gd name="connsiteY5" fmla="*/ 584069 h 1779457"/>
                  <a:gd name="connsiteX6" fmla="*/ 2239349 w 2312374"/>
                  <a:gd name="connsiteY6" fmla="*/ 39687 h 1779457"/>
                  <a:gd name="connsiteX7" fmla="*/ 1763712 w 2312374"/>
                  <a:gd name="connsiteY7" fmla="*/ 345944 h 1779457"/>
                  <a:gd name="connsiteX8" fmla="*/ 820737 w 2312374"/>
                  <a:gd name="connsiteY8" fmla="*/ 774569 h 1779457"/>
                  <a:gd name="connsiteX9" fmla="*/ 239712 w 2312374"/>
                  <a:gd name="connsiteY9" fmla="*/ 879344 h 1779457"/>
                  <a:gd name="connsiteX10" fmla="*/ 30162 w 2312374"/>
                  <a:gd name="connsiteY10" fmla="*/ 869819 h 1779457"/>
                  <a:gd name="connsiteX0" fmla="*/ 30162 w 2332627"/>
                  <a:gd name="connsiteY0" fmla="*/ 846217 h 1755855"/>
                  <a:gd name="connsiteX1" fmla="*/ 420687 w 2332627"/>
                  <a:gd name="connsiteY1" fmla="*/ 1379617 h 1755855"/>
                  <a:gd name="connsiteX2" fmla="*/ 849312 w 2332627"/>
                  <a:gd name="connsiteY2" fmla="*/ 1722517 h 1755855"/>
                  <a:gd name="connsiteX3" fmla="*/ 1439862 w 2332627"/>
                  <a:gd name="connsiteY3" fmla="*/ 1579642 h 1755855"/>
                  <a:gd name="connsiteX4" fmla="*/ 1906587 w 2332627"/>
                  <a:gd name="connsiteY4" fmla="*/ 1179592 h 1755855"/>
                  <a:gd name="connsiteX5" fmla="*/ 2201862 w 2332627"/>
                  <a:gd name="connsiteY5" fmla="*/ 560467 h 1755855"/>
                  <a:gd name="connsiteX6" fmla="*/ 2239349 w 2332627"/>
                  <a:gd name="connsiteY6" fmla="*/ 16085 h 1755855"/>
                  <a:gd name="connsiteX7" fmla="*/ 1642189 w 2332627"/>
                  <a:gd name="connsiteY7" fmla="*/ 463955 h 1755855"/>
                  <a:gd name="connsiteX8" fmla="*/ 820737 w 2332627"/>
                  <a:gd name="connsiteY8" fmla="*/ 750967 h 1755855"/>
                  <a:gd name="connsiteX9" fmla="*/ 239712 w 2332627"/>
                  <a:gd name="connsiteY9" fmla="*/ 855742 h 1755855"/>
                  <a:gd name="connsiteX10" fmla="*/ 30162 w 2332627"/>
                  <a:gd name="connsiteY10" fmla="*/ 846217 h 1755855"/>
                  <a:gd name="connsiteX0" fmla="*/ 30162 w 2332628"/>
                  <a:gd name="connsiteY0" fmla="*/ 846217 h 1755855"/>
                  <a:gd name="connsiteX1" fmla="*/ 420687 w 2332628"/>
                  <a:gd name="connsiteY1" fmla="*/ 1379617 h 1755855"/>
                  <a:gd name="connsiteX2" fmla="*/ 849312 w 2332628"/>
                  <a:gd name="connsiteY2" fmla="*/ 1722517 h 1755855"/>
                  <a:gd name="connsiteX3" fmla="*/ 1439862 w 2332628"/>
                  <a:gd name="connsiteY3" fmla="*/ 1579642 h 1755855"/>
                  <a:gd name="connsiteX4" fmla="*/ 1906587 w 2332628"/>
                  <a:gd name="connsiteY4" fmla="*/ 1179592 h 1755855"/>
                  <a:gd name="connsiteX5" fmla="*/ 2201862 w 2332628"/>
                  <a:gd name="connsiteY5" fmla="*/ 560467 h 1755855"/>
                  <a:gd name="connsiteX6" fmla="*/ 2239349 w 2332628"/>
                  <a:gd name="connsiteY6" fmla="*/ 16085 h 1755855"/>
                  <a:gd name="connsiteX7" fmla="*/ 1642189 w 2332628"/>
                  <a:gd name="connsiteY7" fmla="*/ 463955 h 1755855"/>
                  <a:gd name="connsiteX8" fmla="*/ 970384 w 2332628"/>
                  <a:gd name="connsiteY8" fmla="*/ 538600 h 1755855"/>
                  <a:gd name="connsiteX9" fmla="*/ 239712 w 2332628"/>
                  <a:gd name="connsiteY9" fmla="*/ 855742 h 1755855"/>
                  <a:gd name="connsiteX10" fmla="*/ 30162 w 2332628"/>
                  <a:gd name="connsiteY10" fmla="*/ 846217 h 1755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32628" h="1755855">
                    <a:moveTo>
                      <a:pt x="30162" y="846217"/>
                    </a:moveTo>
                    <a:cubicBezTo>
                      <a:pt x="60324" y="933529"/>
                      <a:pt x="284162" y="1233567"/>
                      <a:pt x="420687" y="1379617"/>
                    </a:cubicBezTo>
                    <a:cubicBezTo>
                      <a:pt x="557212" y="1525667"/>
                      <a:pt x="679449" y="1689179"/>
                      <a:pt x="849312" y="1722517"/>
                    </a:cubicBezTo>
                    <a:cubicBezTo>
                      <a:pt x="1019175" y="1755855"/>
                      <a:pt x="1263650" y="1670129"/>
                      <a:pt x="1439862" y="1579642"/>
                    </a:cubicBezTo>
                    <a:cubicBezTo>
                      <a:pt x="1616074" y="1489155"/>
                      <a:pt x="1779587" y="1349455"/>
                      <a:pt x="1906587" y="1179592"/>
                    </a:cubicBezTo>
                    <a:cubicBezTo>
                      <a:pt x="2033587" y="1009729"/>
                      <a:pt x="2146402" y="754385"/>
                      <a:pt x="2201862" y="560467"/>
                    </a:cubicBezTo>
                    <a:cubicBezTo>
                      <a:pt x="2257322" y="366549"/>
                      <a:pt x="2332628" y="32170"/>
                      <a:pt x="2239349" y="16085"/>
                    </a:cubicBezTo>
                    <a:cubicBezTo>
                      <a:pt x="2146070" y="0"/>
                      <a:pt x="1853683" y="376869"/>
                      <a:pt x="1642189" y="463955"/>
                    </a:cubicBezTo>
                    <a:cubicBezTo>
                      <a:pt x="1430695" y="551041"/>
                      <a:pt x="1204130" y="473302"/>
                      <a:pt x="970384" y="538600"/>
                    </a:cubicBezTo>
                    <a:cubicBezTo>
                      <a:pt x="736638" y="603898"/>
                      <a:pt x="396416" y="804472"/>
                      <a:pt x="239712" y="855742"/>
                    </a:cubicBezTo>
                    <a:cubicBezTo>
                      <a:pt x="83008" y="907012"/>
                      <a:pt x="0" y="758905"/>
                      <a:pt x="30162" y="846217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1000"/>
                    </a:schemeClr>
                  </a:gs>
                  <a:gs pos="28000">
                    <a:schemeClr val="bg1">
                      <a:alpha val="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27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Oval 26"/>
              <p:cNvSpPr>
                <a:spLocks noChangeAspect="1" noChangeArrowheads="1"/>
              </p:cNvSpPr>
              <p:nvPr/>
            </p:nvSpPr>
            <p:spPr bwMode="auto">
              <a:xfrm rot="8100000">
                <a:off x="6006543" y="4665226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2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5162846" y="4954026"/>
              <a:ext cx="855095" cy="4582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 </a:t>
              </a:r>
            </a:p>
          </p:txBody>
        </p:sp>
      </p:grpSp>
      <p:grpSp>
        <p:nvGrpSpPr>
          <p:cNvPr id="31" name="그룹 121"/>
          <p:cNvGrpSpPr/>
          <p:nvPr/>
        </p:nvGrpSpPr>
        <p:grpSpPr>
          <a:xfrm>
            <a:off x="3378528" y="3051939"/>
            <a:ext cx="913783" cy="830398"/>
            <a:chOff x="3030258" y="4678499"/>
            <a:chExt cx="1046671" cy="951162"/>
          </a:xfrm>
        </p:grpSpPr>
        <p:sp>
          <p:nvSpPr>
            <p:cNvPr id="32" name="타원 46"/>
            <p:cNvSpPr/>
            <p:nvPr/>
          </p:nvSpPr>
          <p:spPr>
            <a:xfrm>
              <a:off x="3067169" y="4680884"/>
              <a:ext cx="948779" cy="948777"/>
            </a:xfrm>
            <a:prstGeom prst="ellipse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3" name="그룹 60"/>
            <p:cNvGrpSpPr/>
            <p:nvPr/>
          </p:nvGrpSpPr>
          <p:grpSpPr>
            <a:xfrm>
              <a:off x="3030258" y="4678499"/>
              <a:ext cx="1046671" cy="948777"/>
              <a:chOff x="5075123" y="3442121"/>
              <a:chExt cx="2481953" cy="2249809"/>
            </a:xfrm>
          </p:grpSpPr>
          <p:sp>
            <p:nvSpPr>
              <p:cNvPr id="37" name="타원 48"/>
              <p:cNvSpPr/>
              <p:nvPr/>
            </p:nvSpPr>
            <p:spPr>
              <a:xfrm>
                <a:off x="5159815" y="3442121"/>
                <a:ext cx="2249809" cy="2249809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65000">
                    <a:schemeClr val="bg1">
                      <a:alpha val="0"/>
                    </a:schemeClr>
                  </a:gs>
                  <a:gs pos="74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" name="Oval 26"/>
              <p:cNvSpPr>
                <a:spLocks noChangeAspect="1" noChangeArrowheads="1"/>
              </p:cNvSpPr>
              <p:nvPr/>
            </p:nvSpPr>
            <p:spPr bwMode="auto">
              <a:xfrm rot="18900000">
                <a:off x="5075123" y="3760891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" name="Oval 28"/>
              <p:cNvSpPr>
                <a:spLocks noChangeArrowheads="1"/>
              </p:cNvSpPr>
              <p:nvPr/>
            </p:nvSpPr>
            <p:spPr bwMode="auto">
              <a:xfrm flipH="1">
                <a:off x="5386741" y="3670248"/>
                <a:ext cx="713227" cy="639276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65000"/>
                    </a:schemeClr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ko-KR" altLang="en-US">
                  <a:latin typeface="Arial" pitchFamily="34" charset="0"/>
                  <a:ea typeface="맑은 고딕" pitchFamily="50" charset="-127"/>
                  <a:cs typeface="Arial" pitchFamily="34" charset="0"/>
                </a:endParaRPr>
              </a:p>
            </p:txBody>
          </p:sp>
          <p:sp>
            <p:nvSpPr>
              <p:cNvPr id="40" name="자유형 51"/>
              <p:cNvSpPr/>
              <p:nvPr/>
            </p:nvSpPr>
            <p:spPr>
              <a:xfrm rot="5398342">
                <a:off x="5955277" y="3558568"/>
                <a:ext cx="1424934" cy="1382488"/>
              </a:xfrm>
              <a:custGeom>
                <a:avLst/>
                <a:gdLst>
                  <a:gd name="connsiteX0" fmla="*/ 0 w 1800225"/>
                  <a:gd name="connsiteY0" fmla="*/ 1285875 h 1409700"/>
                  <a:gd name="connsiteX1" fmla="*/ 723900 w 1800225"/>
                  <a:gd name="connsiteY1" fmla="*/ 1409700 h 1409700"/>
                  <a:gd name="connsiteX2" fmla="*/ 1800225 w 1800225"/>
                  <a:gd name="connsiteY2" fmla="*/ 428625 h 1409700"/>
                  <a:gd name="connsiteX3" fmla="*/ 1323975 w 1800225"/>
                  <a:gd name="connsiteY3" fmla="*/ 0 h 1409700"/>
                  <a:gd name="connsiteX4" fmla="*/ 342900 w 1800225"/>
                  <a:gd name="connsiteY4" fmla="*/ 419100 h 1409700"/>
                  <a:gd name="connsiteX5" fmla="*/ 0 w 1800225"/>
                  <a:gd name="connsiteY5" fmla="*/ 1285875 h 1409700"/>
                  <a:gd name="connsiteX0" fmla="*/ 63500 w 1863725"/>
                  <a:gd name="connsiteY0" fmla="*/ 1287462 h 1411287"/>
                  <a:gd name="connsiteX1" fmla="*/ 787400 w 1863725"/>
                  <a:gd name="connsiteY1" fmla="*/ 1411287 h 1411287"/>
                  <a:gd name="connsiteX2" fmla="*/ 1863725 w 1863725"/>
                  <a:gd name="connsiteY2" fmla="*/ 430212 h 1411287"/>
                  <a:gd name="connsiteX3" fmla="*/ 1387475 w 1863725"/>
                  <a:gd name="connsiteY3" fmla="*/ 1587 h 1411287"/>
                  <a:gd name="connsiteX4" fmla="*/ 406400 w 1863725"/>
                  <a:gd name="connsiteY4" fmla="*/ 420687 h 1411287"/>
                  <a:gd name="connsiteX5" fmla="*/ 63500 w 1863725"/>
                  <a:gd name="connsiteY5" fmla="*/ 1287462 h 1411287"/>
                  <a:gd name="connsiteX0" fmla="*/ 63500 w 1963738"/>
                  <a:gd name="connsiteY0" fmla="*/ 1287462 h 1411287"/>
                  <a:gd name="connsiteX1" fmla="*/ 787400 w 1963738"/>
                  <a:gd name="connsiteY1" fmla="*/ 1411287 h 1411287"/>
                  <a:gd name="connsiteX2" fmla="*/ 1863725 w 1963738"/>
                  <a:gd name="connsiteY2" fmla="*/ 430212 h 1411287"/>
                  <a:gd name="connsiteX3" fmla="*/ 1387475 w 1963738"/>
                  <a:gd name="connsiteY3" fmla="*/ 1587 h 1411287"/>
                  <a:gd name="connsiteX4" fmla="*/ 406400 w 1963738"/>
                  <a:gd name="connsiteY4" fmla="*/ 420687 h 1411287"/>
                  <a:gd name="connsiteX5" fmla="*/ 63500 w 1963738"/>
                  <a:gd name="connsiteY5" fmla="*/ 1287462 h 1411287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41717 w 1963737"/>
                  <a:gd name="connsiteY0" fmla="*/ 1287462 h 1689794"/>
                  <a:gd name="connsiteX1" fmla="*/ 634920 w 1963737"/>
                  <a:gd name="connsiteY1" fmla="*/ 1546919 h 1689794"/>
                  <a:gd name="connsiteX2" fmla="*/ 1841942 w 1963737"/>
                  <a:gd name="connsiteY2" fmla="*/ 430212 h 1689794"/>
                  <a:gd name="connsiteX3" fmla="*/ 1365692 w 1963737"/>
                  <a:gd name="connsiteY3" fmla="*/ 1587 h 1689794"/>
                  <a:gd name="connsiteX4" fmla="*/ 384617 w 1963737"/>
                  <a:gd name="connsiteY4" fmla="*/ 420687 h 1689794"/>
                  <a:gd name="connsiteX5" fmla="*/ 41717 w 1963737"/>
                  <a:gd name="connsiteY5" fmla="*/ 1287462 h 1689794"/>
                  <a:gd name="connsiteX0" fmla="*/ 41717 w 1860992"/>
                  <a:gd name="connsiteY0" fmla="*/ 1287462 h 1689794"/>
                  <a:gd name="connsiteX1" fmla="*/ 634920 w 1860992"/>
                  <a:gd name="connsiteY1" fmla="*/ 1546919 h 1689794"/>
                  <a:gd name="connsiteX2" fmla="*/ 1479991 w 1860992"/>
                  <a:gd name="connsiteY2" fmla="*/ 896937 h 1689794"/>
                  <a:gd name="connsiteX3" fmla="*/ 1841942 w 1860992"/>
                  <a:gd name="connsiteY3" fmla="*/ 430212 h 1689794"/>
                  <a:gd name="connsiteX4" fmla="*/ 1365692 w 1860992"/>
                  <a:gd name="connsiteY4" fmla="*/ 1587 h 1689794"/>
                  <a:gd name="connsiteX5" fmla="*/ 384617 w 1860992"/>
                  <a:gd name="connsiteY5" fmla="*/ 420687 h 1689794"/>
                  <a:gd name="connsiteX6" fmla="*/ 41717 w 1860992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55725"/>
                  <a:gd name="connsiteY0" fmla="*/ 1287462 h 1689794"/>
                  <a:gd name="connsiteX1" fmla="*/ 634920 w 1855725"/>
                  <a:gd name="connsiteY1" fmla="*/ 1546919 h 1689794"/>
                  <a:gd name="connsiteX2" fmla="*/ 1282992 w 1855725"/>
                  <a:gd name="connsiteY2" fmla="*/ 322783 h 1689794"/>
                  <a:gd name="connsiteX3" fmla="*/ 1841942 w 1855725"/>
                  <a:gd name="connsiteY3" fmla="*/ 430212 h 1689794"/>
                  <a:gd name="connsiteX4" fmla="*/ 1365692 w 1855725"/>
                  <a:gd name="connsiteY4" fmla="*/ 1587 h 1689794"/>
                  <a:gd name="connsiteX5" fmla="*/ 384617 w 1855725"/>
                  <a:gd name="connsiteY5" fmla="*/ 420687 h 1689794"/>
                  <a:gd name="connsiteX6" fmla="*/ 41717 w 1855725"/>
                  <a:gd name="connsiteY6" fmla="*/ 1287462 h 1689794"/>
                  <a:gd name="connsiteX0" fmla="*/ 41717 w 1876164"/>
                  <a:gd name="connsiteY0" fmla="*/ 1287462 h 1689794"/>
                  <a:gd name="connsiteX1" fmla="*/ 634920 w 1876164"/>
                  <a:gd name="connsiteY1" fmla="*/ 1546919 h 1689794"/>
                  <a:gd name="connsiteX2" fmla="*/ 1571024 w 1876164"/>
                  <a:gd name="connsiteY2" fmla="*/ 538807 h 1689794"/>
                  <a:gd name="connsiteX3" fmla="*/ 1841942 w 1876164"/>
                  <a:gd name="connsiteY3" fmla="*/ 430212 h 1689794"/>
                  <a:gd name="connsiteX4" fmla="*/ 1365692 w 1876164"/>
                  <a:gd name="connsiteY4" fmla="*/ 1587 h 1689794"/>
                  <a:gd name="connsiteX5" fmla="*/ 384617 w 1876164"/>
                  <a:gd name="connsiteY5" fmla="*/ 420687 h 1689794"/>
                  <a:gd name="connsiteX6" fmla="*/ 41717 w 1876164"/>
                  <a:gd name="connsiteY6" fmla="*/ 1287462 h 1689794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06006"/>
                  <a:gd name="connsiteX1" fmla="*/ 718928 w 1888165"/>
                  <a:gd name="connsiteY1" fmla="*/ 1618927 h 1706006"/>
                  <a:gd name="connsiteX2" fmla="*/ 1583025 w 1888165"/>
                  <a:gd name="connsiteY2" fmla="*/ 538807 h 1706006"/>
                  <a:gd name="connsiteX3" fmla="*/ 1853943 w 1888165"/>
                  <a:gd name="connsiteY3" fmla="*/ 430212 h 1706006"/>
                  <a:gd name="connsiteX4" fmla="*/ 1377693 w 1888165"/>
                  <a:gd name="connsiteY4" fmla="*/ 1587 h 1706006"/>
                  <a:gd name="connsiteX5" fmla="*/ 396618 w 1888165"/>
                  <a:gd name="connsiteY5" fmla="*/ 420687 h 1706006"/>
                  <a:gd name="connsiteX6" fmla="*/ 53718 w 1888165"/>
                  <a:gd name="connsiteY6" fmla="*/ 1287462 h 1706006"/>
                  <a:gd name="connsiteX0" fmla="*/ 53718 w 1888165"/>
                  <a:gd name="connsiteY0" fmla="*/ 1287462 h 1618927"/>
                  <a:gd name="connsiteX1" fmla="*/ 718928 w 1888165"/>
                  <a:gd name="connsiteY1" fmla="*/ 1618927 h 1618927"/>
                  <a:gd name="connsiteX2" fmla="*/ 1583025 w 1888165"/>
                  <a:gd name="connsiteY2" fmla="*/ 538807 h 1618927"/>
                  <a:gd name="connsiteX3" fmla="*/ 1853943 w 1888165"/>
                  <a:gd name="connsiteY3" fmla="*/ 430212 h 1618927"/>
                  <a:gd name="connsiteX4" fmla="*/ 1377693 w 1888165"/>
                  <a:gd name="connsiteY4" fmla="*/ 1587 h 1618927"/>
                  <a:gd name="connsiteX5" fmla="*/ 396618 w 1888165"/>
                  <a:gd name="connsiteY5" fmla="*/ 420687 h 1618927"/>
                  <a:gd name="connsiteX6" fmla="*/ 53718 w 1888165"/>
                  <a:gd name="connsiteY6" fmla="*/ 1287462 h 1618927"/>
                  <a:gd name="connsiteX0" fmla="*/ 5223 w 1839670"/>
                  <a:gd name="connsiteY0" fmla="*/ 1287462 h 1780287"/>
                  <a:gd name="connsiteX1" fmla="*/ 379464 w 1839670"/>
                  <a:gd name="connsiteY1" fmla="*/ 1506969 h 1780287"/>
                  <a:gd name="connsiteX2" fmla="*/ 670433 w 1839670"/>
                  <a:gd name="connsiteY2" fmla="*/ 1618927 h 1780287"/>
                  <a:gd name="connsiteX3" fmla="*/ 1534530 w 1839670"/>
                  <a:gd name="connsiteY3" fmla="*/ 538807 h 1780287"/>
                  <a:gd name="connsiteX4" fmla="*/ 1805448 w 1839670"/>
                  <a:gd name="connsiteY4" fmla="*/ 430212 h 1780287"/>
                  <a:gd name="connsiteX5" fmla="*/ 1329198 w 1839670"/>
                  <a:gd name="connsiteY5" fmla="*/ 1587 h 1780287"/>
                  <a:gd name="connsiteX6" fmla="*/ 348123 w 1839670"/>
                  <a:gd name="connsiteY6" fmla="*/ 420687 h 1780287"/>
                  <a:gd name="connsiteX7" fmla="*/ 5223 w 1839670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4947" h="1780287">
                    <a:moveTo>
                      <a:pt x="500" y="1287462"/>
                    </a:moveTo>
                    <a:cubicBezTo>
                      <a:pt x="1000" y="1451572"/>
                      <a:pt x="235534" y="1350106"/>
                      <a:pt x="346402" y="1405350"/>
                    </a:cubicBezTo>
                    <a:cubicBezTo>
                      <a:pt x="457270" y="1460594"/>
                      <a:pt x="473199" y="1780287"/>
                      <a:pt x="665710" y="1618927"/>
                    </a:cubicBezTo>
                    <a:cubicBezTo>
                      <a:pt x="905422" y="1553840"/>
                      <a:pt x="1238695" y="627021"/>
                      <a:pt x="1529807" y="538807"/>
                    </a:cubicBezTo>
                    <a:cubicBezTo>
                      <a:pt x="1820919" y="450593"/>
                      <a:pt x="1834947" y="519749"/>
                      <a:pt x="1800725" y="430212"/>
                    </a:cubicBezTo>
                    <a:cubicBezTo>
                      <a:pt x="1766503" y="340675"/>
                      <a:pt x="1567362" y="3174"/>
                      <a:pt x="1324475" y="1587"/>
                    </a:cubicBezTo>
                    <a:cubicBezTo>
                      <a:pt x="1081588" y="0"/>
                      <a:pt x="564063" y="206375"/>
                      <a:pt x="343400" y="420687"/>
                    </a:cubicBezTo>
                    <a:cubicBezTo>
                      <a:pt x="122738" y="635000"/>
                      <a:pt x="0" y="1123352"/>
                      <a:pt x="500" y="1287462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9000"/>
                    </a:schemeClr>
                  </a:gs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자유형 53"/>
              <p:cNvSpPr/>
              <p:nvPr/>
            </p:nvSpPr>
            <p:spPr>
              <a:xfrm rot="5839189">
                <a:off x="4992668" y="4233137"/>
                <a:ext cx="1574505" cy="1185188"/>
              </a:xfrm>
              <a:custGeom>
                <a:avLst/>
                <a:gdLst>
                  <a:gd name="connsiteX0" fmla="*/ 0 w 2171700"/>
                  <a:gd name="connsiteY0" fmla="*/ 1038225 h 1914525"/>
                  <a:gd name="connsiteX1" fmla="*/ 390525 w 2171700"/>
                  <a:gd name="connsiteY1" fmla="*/ 1571625 h 1914525"/>
                  <a:gd name="connsiteX2" fmla="*/ 819150 w 2171700"/>
                  <a:gd name="connsiteY2" fmla="*/ 1914525 h 1914525"/>
                  <a:gd name="connsiteX3" fmla="*/ 1409700 w 2171700"/>
                  <a:gd name="connsiteY3" fmla="*/ 1771650 h 1914525"/>
                  <a:gd name="connsiteX4" fmla="*/ 1876425 w 2171700"/>
                  <a:gd name="connsiteY4" fmla="*/ 1371600 h 1914525"/>
                  <a:gd name="connsiteX5" fmla="*/ 2171700 w 2171700"/>
                  <a:gd name="connsiteY5" fmla="*/ 752475 h 1914525"/>
                  <a:gd name="connsiteX6" fmla="*/ 2105025 w 2171700"/>
                  <a:gd name="connsiteY6" fmla="*/ 0 h 1914525"/>
                  <a:gd name="connsiteX7" fmla="*/ 1990725 w 2171700"/>
                  <a:gd name="connsiteY7" fmla="*/ 209550 h 1914525"/>
                  <a:gd name="connsiteX8" fmla="*/ 1733550 w 2171700"/>
                  <a:gd name="connsiteY8" fmla="*/ 514350 h 1914525"/>
                  <a:gd name="connsiteX9" fmla="*/ 1428750 w 2171700"/>
                  <a:gd name="connsiteY9" fmla="*/ 533400 h 1914525"/>
                  <a:gd name="connsiteX10" fmla="*/ 790575 w 2171700"/>
                  <a:gd name="connsiteY10" fmla="*/ 942975 h 1914525"/>
                  <a:gd name="connsiteX11" fmla="*/ 209550 w 2171700"/>
                  <a:gd name="connsiteY11" fmla="*/ 1047750 h 1914525"/>
                  <a:gd name="connsiteX12" fmla="*/ 0 w 2171700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128712 h 2005012"/>
                  <a:gd name="connsiteX1" fmla="*/ 420687 w 2201862"/>
                  <a:gd name="connsiteY1" fmla="*/ 1662112 h 2005012"/>
                  <a:gd name="connsiteX2" fmla="*/ 849312 w 2201862"/>
                  <a:gd name="connsiteY2" fmla="*/ 2005012 h 2005012"/>
                  <a:gd name="connsiteX3" fmla="*/ 1439862 w 2201862"/>
                  <a:gd name="connsiteY3" fmla="*/ 1862137 h 2005012"/>
                  <a:gd name="connsiteX4" fmla="*/ 1906587 w 2201862"/>
                  <a:gd name="connsiteY4" fmla="*/ 1462087 h 2005012"/>
                  <a:gd name="connsiteX5" fmla="*/ 2201862 w 2201862"/>
                  <a:gd name="connsiteY5" fmla="*/ 842962 h 2005012"/>
                  <a:gd name="connsiteX6" fmla="*/ 2135187 w 2201862"/>
                  <a:gd name="connsiteY6" fmla="*/ 90487 h 2005012"/>
                  <a:gd name="connsiteX7" fmla="*/ 2020887 w 2201862"/>
                  <a:gd name="connsiteY7" fmla="*/ 300037 h 2005012"/>
                  <a:gd name="connsiteX8" fmla="*/ 1763712 w 2201862"/>
                  <a:gd name="connsiteY8" fmla="*/ 604837 h 2005012"/>
                  <a:gd name="connsiteX9" fmla="*/ 1458912 w 2201862"/>
                  <a:gd name="connsiteY9" fmla="*/ 623887 h 2005012"/>
                  <a:gd name="connsiteX10" fmla="*/ 820737 w 2201862"/>
                  <a:gd name="connsiteY10" fmla="*/ 1033462 h 2005012"/>
                  <a:gd name="connsiteX11" fmla="*/ 239712 w 2201862"/>
                  <a:gd name="connsiteY11" fmla="*/ 1138237 h 2005012"/>
                  <a:gd name="connsiteX12" fmla="*/ 30162 w 22018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312374"/>
                  <a:gd name="connsiteY0" fmla="*/ 869819 h 1779457"/>
                  <a:gd name="connsiteX1" fmla="*/ 420687 w 2312374"/>
                  <a:gd name="connsiteY1" fmla="*/ 1403219 h 1779457"/>
                  <a:gd name="connsiteX2" fmla="*/ 849312 w 2312374"/>
                  <a:gd name="connsiteY2" fmla="*/ 1746119 h 1779457"/>
                  <a:gd name="connsiteX3" fmla="*/ 1439862 w 2312374"/>
                  <a:gd name="connsiteY3" fmla="*/ 1603244 h 1779457"/>
                  <a:gd name="connsiteX4" fmla="*/ 1906587 w 2312374"/>
                  <a:gd name="connsiteY4" fmla="*/ 1203194 h 1779457"/>
                  <a:gd name="connsiteX5" fmla="*/ 2201862 w 2312374"/>
                  <a:gd name="connsiteY5" fmla="*/ 584069 h 1779457"/>
                  <a:gd name="connsiteX6" fmla="*/ 2239349 w 2312374"/>
                  <a:gd name="connsiteY6" fmla="*/ 39687 h 1779457"/>
                  <a:gd name="connsiteX7" fmla="*/ 1763712 w 2312374"/>
                  <a:gd name="connsiteY7" fmla="*/ 345944 h 1779457"/>
                  <a:gd name="connsiteX8" fmla="*/ 820737 w 2312374"/>
                  <a:gd name="connsiteY8" fmla="*/ 774569 h 1779457"/>
                  <a:gd name="connsiteX9" fmla="*/ 239712 w 2312374"/>
                  <a:gd name="connsiteY9" fmla="*/ 879344 h 1779457"/>
                  <a:gd name="connsiteX10" fmla="*/ 30162 w 2312374"/>
                  <a:gd name="connsiteY10" fmla="*/ 869819 h 1779457"/>
                  <a:gd name="connsiteX0" fmla="*/ 30162 w 2332627"/>
                  <a:gd name="connsiteY0" fmla="*/ 846217 h 1755855"/>
                  <a:gd name="connsiteX1" fmla="*/ 420687 w 2332627"/>
                  <a:gd name="connsiteY1" fmla="*/ 1379617 h 1755855"/>
                  <a:gd name="connsiteX2" fmla="*/ 849312 w 2332627"/>
                  <a:gd name="connsiteY2" fmla="*/ 1722517 h 1755855"/>
                  <a:gd name="connsiteX3" fmla="*/ 1439862 w 2332627"/>
                  <a:gd name="connsiteY3" fmla="*/ 1579642 h 1755855"/>
                  <a:gd name="connsiteX4" fmla="*/ 1906587 w 2332627"/>
                  <a:gd name="connsiteY4" fmla="*/ 1179592 h 1755855"/>
                  <a:gd name="connsiteX5" fmla="*/ 2201862 w 2332627"/>
                  <a:gd name="connsiteY5" fmla="*/ 560467 h 1755855"/>
                  <a:gd name="connsiteX6" fmla="*/ 2239349 w 2332627"/>
                  <a:gd name="connsiteY6" fmla="*/ 16085 h 1755855"/>
                  <a:gd name="connsiteX7" fmla="*/ 1642189 w 2332627"/>
                  <a:gd name="connsiteY7" fmla="*/ 463955 h 1755855"/>
                  <a:gd name="connsiteX8" fmla="*/ 820737 w 2332627"/>
                  <a:gd name="connsiteY8" fmla="*/ 750967 h 1755855"/>
                  <a:gd name="connsiteX9" fmla="*/ 239712 w 2332627"/>
                  <a:gd name="connsiteY9" fmla="*/ 855742 h 1755855"/>
                  <a:gd name="connsiteX10" fmla="*/ 30162 w 2332627"/>
                  <a:gd name="connsiteY10" fmla="*/ 846217 h 1755855"/>
                  <a:gd name="connsiteX0" fmla="*/ 30162 w 2332628"/>
                  <a:gd name="connsiteY0" fmla="*/ 846217 h 1755855"/>
                  <a:gd name="connsiteX1" fmla="*/ 420687 w 2332628"/>
                  <a:gd name="connsiteY1" fmla="*/ 1379617 h 1755855"/>
                  <a:gd name="connsiteX2" fmla="*/ 849312 w 2332628"/>
                  <a:gd name="connsiteY2" fmla="*/ 1722517 h 1755855"/>
                  <a:gd name="connsiteX3" fmla="*/ 1439862 w 2332628"/>
                  <a:gd name="connsiteY3" fmla="*/ 1579642 h 1755855"/>
                  <a:gd name="connsiteX4" fmla="*/ 1906587 w 2332628"/>
                  <a:gd name="connsiteY4" fmla="*/ 1179592 h 1755855"/>
                  <a:gd name="connsiteX5" fmla="*/ 2201862 w 2332628"/>
                  <a:gd name="connsiteY5" fmla="*/ 560467 h 1755855"/>
                  <a:gd name="connsiteX6" fmla="*/ 2239349 w 2332628"/>
                  <a:gd name="connsiteY6" fmla="*/ 16085 h 1755855"/>
                  <a:gd name="connsiteX7" fmla="*/ 1642189 w 2332628"/>
                  <a:gd name="connsiteY7" fmla="*/ 463955 h 1755855"/>
                  <a:gd name="connsiteX8" fmla="*/ 970384 w 2332628"/>
                  <a:gd name="connsiteY8" fmla="*/ 538600 h 1755855"/>
                  <a:gd name="connsiteX9" fmla="*/ 239712 w 2332628"/>
                  <a:gd name="connsiteY9" fmla="*/ 855742 h 1755855"/>
                  <a:gd name="connsiteX10" fmla="*/ 30162 w 2332628"/>
                  <a:gd name="connsiteY10" fmla="*/ 846217 h 1755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32628" h="1755855">
                    <a:moveTo>
                      <a:pt x="30162" y="846217"/>
                    </a:moveTo>
                    <a:cubicBezTo>
                      <a:pt x="60324" y="933529"/>
                      <a:pt x="284162" y="1233567"/>
                      <a:pt x="420687" y="1379617"/>
                    </a:cubicBezTo>
                    <a:cubicBezTo>
                      <a:pt x="557212" y="1525667"/>
                      <a:pt x="679449" y="1689179"/>
                      <a:pt x="849312" y="1722517"/>
                    </a:cubicBezTo>
                    <a:cubicBezTo>
                      <a:pt x="1019175" y="1755855"/>
                      <a:pt x="1263650" y="1670129"/>
                      <a:pt x="1439862" y="1579642"/>
                    </a:cubicBezTo>
                    <a:cubicBezTo>
                      <a:pt x="1616074" y="1489155"/>
                      <a:pt x="1779587" y="1349455"/>
                      <a:pt x="1906587" y="1179592"/>
                    </a:cubicBezTo>
                    <a:cubicBezTo>
                      <a:pt x="2033587" y="1009729"/>
                      <a:pt x="2146402" y="754385"/>
                      <a:pt x="2201862" y="560467"/>
                    </a:cubicBezTo>
                    <a:cubicBezTo>
                      <a:pt x="2257322" y="366549"/>
                      <a:pt x="2332628" y="32170"/>
                      <a:pt x="2239349" y="16085"/>
                    </a:cubicBezTo>
                    <a:cubicBezTo>
                      <a:pt x="2146070" y="0"/>
                      <a:pt x="1853683" y="376869"/>
                      <a:pt x="1642189" y="463955"/>
                    </a:cubicBezTo>
                    <a:cubicBezTo>
                      <a:pt x="1430695" y="551041"/>
                      <a:pt x="1204130" y="473302"/>
                      <a:pt x="970384" y="538600"/>
                    </a:cubicBezTo>
                    <a:cubicBezTo>
                      <a:pt x="736638" y="603898"/>
                      <a:pt x="396416" y="804472"/>
                      <a:pt x="239712" y="855742"/>
                    </a:cubicBezTo>
                    <a:cubicBezTo>
                      <a:pt x="83008" y="907012"/>
                      <a:pt x="0" y="758905"/>
                      <a:pt x="30162" y="846217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1000"/>
                    </a:schemeClr>
                  </a:gs>
                  <a:gs pos="28000">
                    <a:schemeClr val="bg1">
                      <a:alpha val="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27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" name="Oval 26"/>
              <p:cNvSpPr>
                <a:spLocks noChangeAspect="1" noChangeArrowheads="1"/>
              </p:cNvSpPr>
              <p:nvPr/>
            </p:nvSpPr>
            <p:spPr bwMode="auto">
              <a:xfrm rot="8100000">
                <a:off x="6006543" y="4665226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2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3126047" y="4952832"/>
              <a:ext cx="855095" cy="458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 </a:t>
              </a:r>
            </a:p>
          </p:txBody>
        </p:sp>
      </p:grpSp>
      <p:grpSp>
        <p:nvGrpSpPr>
          <p:cNvPr id="43" name="그룹 120"/>
          <p:cNvGrpSpPr/>
          <p:nvPr/>
        </p:nvGrpSpPr>
        <p:grpSpPr>
          <a:xfrm>
            <a:off x="3378527" y="1404089"/>
            <a:ext cx="913781" cy="830400"/>
            <a:chOff x="2400851" y="2741399"/>
            <a:chExt cx="1046670" cy="951162"/>
          </a:xfrm>
        </p:grpSpPr>
        <p:sp>
          <p:nvSpPr>
            <p:cNvPr id="44" name="타원 56"/>
            <p:cNvSpPr/>
            <p:nvPr/>
          </p:nvSpPr>
          <p:spPr>
            <a:xfrm>
              <a:off x="2437767" y="2743784"/>
              <a:ext cx="948779" cy="948777"/>
            </a:xfrm>
            <a:prstGeom prst="ellipse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5" name="그룹 60"/>
            <p:cNvGrpSpPr/>
            <p:nvPr/>
          </p:nvGrpSpPr>
          <p:grpSpPr>
            <a:xfrm>
              <a:off x="2400851" y="2741399"/>
              <a:ext cx="1046670" cy="948777"/>
              <a:chOff x="5075123" y="3442121"/>
              <a:chExt cx="2481953" cy="2249809"/>
            </a:xfrm>
          </p:grpSpPr>
          <p:sp>
            <p:nvSpPr>
              <p:cNvPr id="47" name="타원 59"/>
              <p:cNvSpPr/>
              <p:nvPr/>
            </p:nvSpPr>
            <p:spPr>
              <a:xfrm>
                <a:off x="5159815" y="3442121"/>
                <a:ext cx="2249809" cy="2249809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65000">
                    <a:schemeClr val="bg1">
                      <a:alpha val="0"/>
                    </a:schemeClr>
                  </a:gs>
                  <a:gs pos="74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Oval 26"/>
              <p:cNvSpPr>
                <a:spLocks noChangeAspect="1" noChangeArrowheads="1"/>
              </p:cNvSpPr>
              <p:nvPr/>
            </p:nvSpPr>
            <p:spPr bwMode="auto">
              <a:xfrm rot="18900000">
                <a:off x="5075123" y="3760891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Oval 28"/>
              <p:cNvSpPr>
                <a:spLocks noChangeArrowheads="1"/>
              </p:cNvSpPr>
              <p:nvPr/>
            </p:nvSpPr>
            <p:spPr bwMode="auto">
              <a:xfrm flipH="1">
                <a:off x="5386741" y="3670248"/>
                <a:ext cx="713227" cy="639276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65000"/>
                    </a:schemeClr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ko-KR" altLang="en-US">
                  <a:latin typeface="Arial" pitchFamily="34" charset="0"/>
                  <a:ea typeface="맑은 고딕" pitchFamily="50" charset="-127"/>
                  <a:cs typeface="Arial" pitchFamily="34" charset="0"/>
                </a:endParaRPr>
              </a:p>
            </p:txBody>
          </p:sp>
          <p:sp>
            <p:nvSpPr>
              <p:cNvPr id="50" name="자유형 62"/>
              <p:cNvSpPr/>
              <p:nvPr/>
            </p:nvSpPr>
            <p:spPr>
              <a:xfrm rot="5398342">
                <a:off x="5955277" y="3558568"/>
                <a:ext cx="1424934" cy="1382488"/>
              </a:xfrm>
              <a:custGeom>
                <a:avLst/>
                <a:gdLst>
                  <a:gd name="connsiteX0" fmla="*/ 0 w 1800225"/>
                  <a:gd name="connsiteY0" fmla="*/ 1285875 h 1409700"/>
                  <a:gd name="connsiteX1" fmla="*/ 723900 w 1800225"/>
                  <a:gd name="connsiteY1" fmla="*/ 1409700 h 1409700"/>
                  <a:gd name="connsiteX2" fmla="*/ 1800225 w 1800225"/>
                  <a:gd name="connsiteY2" fmla="*/ 428625 h 1409700"/>
                  <a:gd name="connsiteX3" fmla="*/ 1323975 w 1800225"/>
                  <a:gd name="connsiteY3" fmla="*/ 0 h 1409700"/>
                  <a:gd name="connsiteX4" fmla="*/ 342900 w 1800225"/>
                  <a:gd name="connsiteY4" fmla="*/ 419100 h 1409700"/>
                  <a:gd name="connsiteX5" fmla="*/ 0 w 1800225"/>
                  <a:gd name="connsiteY5" fmla="*/ 1285875 h 1409700"/>
                  <a:gd name="connsiteX0" fmla="*/ 63500 w 1863725"/>
                  <a:gd name="connsiteY0" fmla="*/ 1287462 h 1411287"/>
                  <a:gd name="connsiteX1" fmla="*/ 787400 w 1863725"/>
                  <a:gd name="connsiteY1" fmla="*/ 1411287 h 1411287"/>
                  <a:gd name="connsiteX2" fmla="*/ 1863725 w 1863725"/>
                  <a:gd name="connsiteY2" fmla="*/ 430212 h 1411287"/>
                  <a:gd name="connsiteX3" fmla="*/ 1387475 w 1863725"/>
                  <a:gd name="connsiteY3" fmla="*/ 1587 h 1411287"/>
                  <a:gd name="connsiteX4" fmla="*/ 406400 w 1863725"/>
                  <a:gd name="connsiteY4" fmla="*/ 420687 h 1411287"/>
                  <a:gd name="connsiteX5" fmla="*/ 63500 w 1863725"/>
                  <a:gd name="connsiteY5" fmla="*/ 1287462 h 1411287"/>
                  <a:gd name="connsiteX0" fmla="*/ 63500 w 1963738"/>
                  <a:gd name="connsiteY0" fmla="*/ 1287462 h 1411287"/>
                  <a:gd name="connsiteX1" fmla="*/ 787400 w 1963738"/>
                  <a:gd name="connsiteY1" fmla="*/ 1411287 h 1411287"/>
                  <a:gd name="connsiteX2" fmla="*/ 1863725 w 1963738"/>
                  <a:gd name="connsiteY2" fmla="*/ 430212 h 1411287"/>
                  <a:gd name="connsiteX3" fmla="*/ 1387475 w 1963738"/>
                  <a:gd name="connsiteY3" fmla="*/ 1587 h 1411287"/>
                  <a:gd name="connsiteX4" fmla="*/ 406400 w 1963738"/>
                  <a:gd name="connsiteY4" fmla="*/ 420687 h 1411287"/>
                  <a:gd name="connsiteX5" fmla="*/ 63500 w 1963738"/>
                  <a:gd name="connsiteY5" fmla="*/ 1287462 h 1411287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41717 w 1963737"/>
                  <a:gd name="connsiteY0" fmla="*/ 1287462 h 1689794"/>
                  <a:gd name="connsiteX1" fmla="*/ 634920 w 1963737"/>
                  <a:gd name="connsiteY1" fmla="*/ 1546919 h 1689794"/>
                  <a:gd name="connsiteX2" fmla="*/ 1841942 w 1963737"/>
                  <a:gd name="connsiteY2" fmla="*/ 430212 h 1689794"/>
                  <a:gd name="connsiteX3" fmla="*/ 1365692 w 1963737"/>
                  <a:gd name="connsiteY3" fmla="*/ 1587 h 1689794"/>
                  <a:gd name="connsiteX4" fmla="*/ 384617 w 1963737"/>
                  <a:gd name="connsiteY4" fmla="*/ 420687 h 1689794"/>
                  <a:gd name="connsiteX5" fmla="*/ 41717 w 1963737"/>
                  <a:gd name="connsiteY5" fmla="*/ 1287462 h 1689794"/>
                  <a:gd name="connsiteX0" fmla="*/ 41717 w 1860992"/>
                  <a:gd name="connsiteY0" fmla="*/ 1287462 h 1689794"/>
                  <a:gd name="connsiteX1" fmla="*/ 634920 w 1860992"/>
                  <a:gd name="connsiteY1" fmla="*/ 1546919 h 1689794"/>
                  <a:gd name="connsiteX2" fmla="*/ 1479991 w 1860992"/>
                  <a:gd name="connsiteY2" fmla="*/ 896937 h 1689794"/>
                  <a:gd name="connsiteX3" fmla="*/ 1841942 w 1860992"/>
                  <a:gd name="connsiteY3" fmla="*/ 430212 h 1689794"/>
                  <a:gd name="connsiteX4" fmla="*/ 1365692 w 1860992"/>
                  <a:gd name="connsiteY4" fmla="*/ 1587 h 1689794"/>
                  <a:gd name="connsiteX5" fmla="*/ 384617 w 1860992"/>
                  <a:gd name="connsiteY5" fmla="*/ 420687 h 1689794"/>
                  <a:gd name="connsiteX6" fmla="*/ 41717 w 1860992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55725"/>
                  <a:gd name="connsiteY0" fmla="*/ 1287462 h 1689794"/>
                  <a:gd name="connsiteX1" fmla="*/ 634920 w 1855725"/>
                  <a:gd name="connsiteY1" fmla="*/ 1546919 h 1689794"/>
                  <a:gd name="connsiteX2" fmla="*/ 1282992 w 1855725"/>
                  <a:gd name="connsiteY2" fmla="*/ 322783 h 1689794"/>
                  <a:gd name="connsiteX3" fmla="*/ 1841942 w 1855725"/>
                  <a:gd name="connsiteY3" fmla="*/ 430212 h 1689794"/>
                  <a:gd name="connsiteX4" fmla="*/ 1365692 w 1855725"/>
                  <a:gd name="connsiteY4" fmla="*/ 1587 h 1689794"/>
                  <a:gd name="connsiteX5" fmla="*/ 384617 w 1855725"/>
                  <a:gd name="connsiteY5" fmla="*/ 420687 h 1689794"/>
                  <a:gd name="connsiteX6" fmla="*/ 41717 w 1855725"/>
                  <a:gd name="connsiteY6" fmla="*/ 1287462 h 1689794"/>
                  <a:gd name="connsiteX0" fmla="*/ 41717 w 1876164"/>
                  <a:gd name="connsiteY0" fmla="*/ 1287462 h 1689794"/>
                  <a:gd name="connsiteX1" fmla="*/ 634920 w 1876164"/>
                  <a:gd name="connsiteY1" fmla="*/ 1546919 h 1689794"/>
                  <a:gd name="connsiteX2" fmla="*/ 1571024 w 1876164"/>
                  <a:gd name="connsiteY2" fmla="*/ 538807 h 1689794"/>
                  <a:gd name="connsiteX3" fmla="*/ 1841942 w 1876164"/>
                  <a:gd name="connsiteY3" fmla="*/ 430212 h 1689794"/>
                  <a:gd name="connsiteX4" fmla="*/ 1365692 w 1876164"/>
                  <a:gd name="connsiteY4" fmla="*/ 1587 h 1689794"/>
                  <a:gd name="connsiteX5" fmla="*/ 384617 w 1876164"/>
                  <a:gd name="connsiteY5" fmla="*/ 420687 h 1689794"/>
                  <a:gd name="connsiteX6" fmla="*/ 41717 w 1876164"/>
                  <a:gd name="connsiteY6" fmla="*/ 1287462 h 1689794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06006"/>
                  <a:gd name="connsiteX1" fmla="*/ 718928 w 1888165"/>
                  <a:gd name="connsiteY1" fmla="*/ 1618927 h 1706006"/>
                  <a:gd name="connsiteX2" fmla="*/ 1583025 w 1888165"/>
                  <a:gd name="connsiteY2" fmla="*/ 538807 h 1706006"/>
                  <a:gd name="connsiteX3" fmla="*/ 1853943 w 1888165"/>
                  <a:gd name="connsiteY3" fmla="*/ 430212 h 1706006"/>
                  <a:gd name="connsiteX4" fmla="*/ 1377693 w 1888165"/>
                  <a:gd name="connsiteY4" fmla="*/ 1587 h 1706006"/>
                  <a:gd name="connsiteX5" fmla="*/ 396618 w 1888165"/>
                  <a:gd name="connsiteY5" fmla="*/ 420687 h 1706006"/>
                  <a:gd name="connsiteX6" fmla="*/ 53718 w 1888165"/>
                  <a:gd name="connsiteY6" fmla="*/ 1287462 h 1706006"/>
                  <a:gd name="connsiteX0" fmla="*/ 53718 w 1888165"/>
                  <a:gd name="connsiteY0" fmla="*/ 1287462 h 1618927"/>
                  <a:gd name="connsiteX1" fmla="*/ 718928 w 1888165"/>
                  <a:gd name="connsiteY1" fmla="*/ 1618927 h 1618927"/>
                  <a:gd name="connsiteX2" fmla="*/ 1583025 w 1888165"/>
                  <a:gd name="connsiteY2" fmla="*/ 538807 h 1618927"/>
                  <a:gd name="connsiteX3" fmla="*/ 1853943 w 1888165"/>
                  <a:gd name="connsiteY3" fmla="*/ 430212 h 1618927"/>
                  <a:gd name="connsiteX4" fmla="*/ 1377693 w 1888165"/>
                  <a:gd name="connsiteY4" fmla="*/ 1587 h 1618927"/>
                  <a:gd name="connsiteX5" fmla="*/ 396618 w 1888165"/>
                  <a:gd name="connsiteY5" fmla="*/ 420687 h 1618927"/>
                  <a:gd name="connsiteX6" fmla="*/ 53718 w 1888165"/>
                  <a:gd name="connsiteY6" fmla="*/ 1287462 h 1618927"/>
                  <a:gd name="connsiteX0" fmla="*/ 5223 w 1839670"/>
                  <a:gd name="connsiteY0" fmla="*/ 1287462 h 1780287"/>
                  <a:gd name="connsiteX1" fmla="*/ 379464 w 1839670"/>
                  <a:gd name="connsiteY1" fmla="*/ 1506969 h 1780287"/>
                  <a:gd name="connsiteX2" fmla="*/ 670433 w 1839670"/>
                  <a:gd name="connsiteY2" fmla="*/ 1618927 h 1780287"/>
                  <a:gd name="connsiteX3" fmla="*/ 1534530 w 1839670"/>
                  <a:gd name="connsiteY3" fmla="*/ 538807 h 1780287"/>
                  <a:gd name="connsiteX4" fmla="*/ 1805448 w 1839670"/>
                  <a:gd name="connsiteY4" fmla="*/ 430212 h 1780287"/>
                  <a:gd name="connsiteX5" fmla="*/ 1329198 w 1839670"/>
                  <a:gd name="connsiteY5" fmla="*/ 1587 h 1780287"/>
                  <a:gd name="connsiteX6" fmla="*/ 348123 w 1839670"/>
                  <a:gd name="connsiteY6" fmla="*/ 420687 h 1780287"/>
                  <a:gd name="connsiteX7" fmla="*/ 5223 w 1839670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4947" h="1780287">
                    <a:moveTo>
                      <a:pt x="500" y="1287462"/>
                    </a:moveTo>
                    <a:cubicBezTo>
                      <a:pt x="1000" y="1451572"/>
                      <a:pt x="235534" y="1350106"/>
                      <a:pt x="346402" y="1405350"/>
                    </a:cubicBezTo>
                    <a:cubicBezTo>
                      <a:pt x="457270" y="1460594"/>
                      <a:pt x="473199" y="1780287"/>
                      <a:pt x="665710" y="1618927"/>
                    </a:cubicBezTo>
                    <a:cubicBezTo>
                      <a:pt x="905422" y="1553840"/>
                      <a:pt x="1238695" y="627021"/>
                      <a:pt x="1529807" y="538807"/>
                    </a:cubicBezTo>
                    <a:cubicBezTo>
                      <a:pt x="1820919" y="450593"/>
                      <a:pt x="1834947" y="519749"/>
                      <a:pt x="1800725" y="430212"/>
                    </a:cubicBezTo>
                    <a:cubicBezTo>
                      <a:pt x="1766503" y="340675"/>
                      <a:pt x="1567362" y="3174"/>
                      <a:pt x="1324475" y="1587"/>
                    </a:cubicBezTo>
                    <a:cubicBezTo>
                      <a:pt x="1081588" y="0"/>
                      <a:pt x="564063" y="206375"/>
                      <a:pt x="343400" y="420687"/>
                    </a:cubicBezTo>
                    <a:cubicBezTo>
                      <a:pt x="122738" y="635000"/>
                      <a:pt x="0" y="1123352"/>
                      <a:pt x="500" y="1287462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9000"/>
                    </a:schemeClr>
                  </a:gs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자유형 63"/>
              <p:cNvSpPr/>
              <p:nvPr/>
            </p:nvSpPr>
            <p:spPr>
              <a:xfrm rot="5839189">
                <a:off x="4992668" y="4233137"/>
                <a:ext cx="1574505" cy="1185188"/>
              </a:xfrm>
              <a:custGeom>
                <a:avLst/>
                <a:gdLst>
                  <a:gd name="connsiteX0" fmla="*/ 0 w 2171700"/>
                  <a:gd name="connsiteY0" fmla="*/ 1038225 h 1914525"/>
                  <a:gd name="connsiteX1" fmla="*/ 390525 w 2171700"/>
                  <a:gd name="connsiteY1" fmla="*/ 1571625 h 1914525"/>
                  <a:gd name="connsiteX2" fmla="*/ 819150 w 2171700"/>
                  <a:gd name="connsiteY2" fmla="*/ 1914525 h 1914525"/>
                  <a:gd name="connsiteX3" fmla="*/ 1409700 w 2171700"/>
                  <a:gd name="connsiteY3" fmla="*/ 1771650 h 1914525"/>
                  <a:gd name="connsiteX4" fmla="*/ 1876425 w 2171700"/>
                  <a:gd name="connsiteY4" fmla="*/ 1371600 h 1914525"/>
                  <a:gd name="connsiteX5" fmla="*/ 2171700 w 2171700"/>
                  <a:gd name="connsiteY5" fmla="*/ 752475 h 1914525"/>
                  <a:gd name="connsiteX6" fmla="*/ 2105025 w 2171700"/>
                  <a:gd name="connsiteY6" fmla="*/ 0 h 1914525"/>
                  <a:gd name="connsiteX7" fmla="*/ 1990725 w 2171700"/>
                  <a:gd name="connsiteY7" fmla="*/ 209550 h 1914525"/>
                  <a:gd name="connsiteX8" fmla="*/ 1733550 w 2171700"/>
                  <a:gd name="connsiteY8" fmla="*/ 514350 h 1914525"/>
                  <a:gd name="connsiteX9" fmla="*/ 1428750 w 2171700"/>
                  <a:gd name="connsiteY9" fmla="*/ 533400 h 1914525"/>
                  <a:gd name="connsiteX10" fmla="*/ 790575 w 2171700"/>
                  <a:gd name="connsiteY10" fmla="*/ 942975 h 1914525"/>
                  <a:gd name="connsiteX11" fmla="*/ 209550 w 2171700"/>
                  <a:gd name="connsiteY11" fmla="*/ 1047750 h 1914525"/>
                  <a:gd name="connsiteX12" fmla="*/ 0 w 2171700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128712 h 2005012"/>
                  <a:gd name="connsiteX1" fmla="*/ 420687 w 2201862"/>
                  <a:gd name="connsiteY1" fmla="*/ 1662112 h 2005012"/>
                  <a:gd name="connsiteX2" fmla="*/ 849312 w 2201862"/>
                  <a:gd name="connsiteY2" fmla="*/ 2005012 h 2005012"/>
                  <a:gd name="connsiteX3" fmla="*/ 1439862 w 2201862"/>
                  <a:gd name="connsiteY3" fmla="*/ 1862137 h 2005012"/>
                  <a:gd name="connsiteX4" fmla="*/ 1906587 w 2201862"/>
                  <a:gd name="connsiteY4" fmla="*/ 1462087 h 2005012"/>
                  <a:gd name="connsiteX5" fmla="*/ 2201862 w 2201862"/>
                  <a:gd name="connsiteY5" fmla="*/ 842962 h 2005012"/>
                  <a:gd name="connsiteX6" fmla="*/ 2135187 w 2201862"/>
                  <a:gd name="connsiteY6" fmla="*/ 90487 h 2005012"/>
                  <a:gd name="connsiteX7" fmla="*/ 2020887 w 2201862"/>
                  <a:gd name="connsiteY7" fmla="*/ 300037 h 2005012"/>
                  <a:gd name="connsiteX8" fmla="*/ 1763712 w 2201862"/>
                  <a:gd name="connsiteY8" fmla="*/ 604837 h 2005012"/>
                  <a:gd name="connsiteX9" fmla="*/ 1458912 w 2201862"/>
                  <a:gd name="connsiteY9" fmla="*/ 623887 h 2005012"/>
                  <a:gd name="connsiteX10" fmla="*/ 820737 w 2201862"/>
                  <a:gd name="connsiteY10" fmla="*/ 1033462 h 2005012"/>
                  <a:gd name="connsiteX11" fmla="*/ 239712 w 2201862"/>
                  <a:gd name="connsiteY11" fmla="*/ 1138237 h 2005012"/>
                  <a:gd name="connsiteX12" fmla="*/ 30162 w 22018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312374"/>
                  <a:gd name="connsiteY0" fmla="*/ 869819 h 1779457"/>
                  <a:gd name="connsiteX1" fmla="*/ 420687 w 2312374"/>
                  <a:gd name="connsiteY1" fmla="*/ 1403219 h 1779457"/>
                  <a:gd name="connsiteX2" fmla="*/ 849312 w 2312374"/>
                  <a:gd name="connsiteY2" fmla="*/ 1746119 h 1779457"/>
                  <a:gd name="connsiteX3" fmla="*/ 1439862 w 2312374"/>
                  <a:gd name="connsiteY3" fmla="*/ 1603244 h 1779457"/>
                  <a:gd name="connsiteX4" fmla="*/ 1906587 w 2312374"/>
                  <a:gd name="connsiteY4" fmla="*/ 1203194 h 1779457"/>
                  <a:gd name="connsiteX5" fmla="*/ 2201862 w 2312374"/>
                  <a:gd name="connsiteY5" fmla="*/ 584069 h 1779457"/>
                  <a:gd name="connsiteX6" fmla="*/ 2239349 w 2312374"/>
                  <a:gd name="connsiteY6" fmla="*/ 39687 h 1779457"/>
                  <a:gd name="connsiteX7" fmla="*/ 1763712 w 2312374"/>
                  <a:gd name="connsiteY7" fmla="*/ 345944 h 1779457"/>
                  <a:gd name="connsiteX8" fmla="*/ 820737 w 2312374"/>
                  <a:gd name="connsiteY8" fmla="*/ 774569 h 1779457"/>
                  <a:gd name="connsiteX9" fmla="*/ 239712 w 2312374"/>
                  <a:gd name="connsiteY9" fmla="*/ 879344 h 1779457"/>
                  <a:gd name="connsiteX10" fmla="*/ 30162 w 2312374"/>
                  <a:gd name="connsiteY10" fmla="*/ 869819 h 1779457"/>
                  <a:gd name="connsiteX0" fmla="*/ 30162 w 2332627"/>
                  <a:gd name="connsiteY0" fmla="*/ 846217 h 1755855"/>
                  <a:gd name="connsiteX1" fmla="*/ 420687 w 2332627"/>
                  <a:gd name="connsiteY1" fmla="*/ 1379617 h 1755855"/>
                  <a:gd name="connsiteX2" fmla="*/ 849312 w 2332627"/>
                  <a:gd name="connsiteY2" fmla="*/ 1722517 h 1755855"/>
                  <a:gd name="connsiteX3" fmla="*/ 1439862 w 2332627"/>
                  <a:gd name="connsiteY3" fmla="*/ 1579642 h 1755855"/>
                  <a:gd name="connsiteX4" fmla="*/ 1906587 w 2332627"/>
                  <a:gd name="connsiteY4" fmla="*/ 1179592 h 1755855"/>
                  <a:gd name="connsiteX5" fmla="*/ 2201862 w 2332627"/>
                  <a:gd name="connsiteY5" fmla="*/ 560467 h 1755855"/>
                  <a:gd name="connsiteX6" fmla="*/ 2239349 w 2332627"/>
                  <a:gd name="connsiteY6" fmla="*/ 16085 h 1755855"/>
                  <a:gd name="connsiteX7" fmla="*/ 1642189 w 2332627"/>
                  <a:gd name="connsiteY7" fmla="*/ 463955 h 1755855"/>
                  <a:gd name="connsiteX8" fmla="*/ 820737 w 2332627"/>
                  <a:gd name="connsiteY8" fmla="*/ 750967 h 1755855"/>
                  <a:gd name="connsiteX9" fmla="*/ 239712 w 2332627"/>
                  <a:gd name="connsiteY9" fmla="*/ 855742 h 1755855"/>
                  <a:gd name="connsiteX10" fmla="*/ 30162 w 2332627"/>
                  <a:gd name="connsiteY10" fmla="*/ 846217 h 1755855"/>
                  <a:gd name="connsiteX0" fmla="*/ 30162 w 2332628"/>
                  <a:gd name="connsiteY0" fmla="*/ 846217 h 1755855"/>
                  <a:gd name="connsiteX1" fmla="*/ 420687 w 2332628"/>
                  <a:gd name="connsiteY1" fmla="*/ 1379617 h 1755855"/>
                  <a:gd name="connsiteX2" fmla="*/ 849312 w 2332628"/>
                  <a:gd name="connsiteY2" fmla="*/ 1722517 h 1755855"/>
                  <a:gd name="connsiteX3" fmla="*/ 1439862 w 2332628"/>
                  <a:gd name="connsiteY3" fmla="*/ 1579642 h 1755855"/>
                  <a:gd name="connsiteX4" fmla="*/ 1906587 w 2332628"/>
                  <a:gd name="connsiteY4" fmla="*/ 1179592 h 1755855"/>
                  <a:gd name="connsiteX5" fmla="*/ 2201862 w 2332628"/>
                  <a:gd name="connsiteY5" fmla="*/ 560467 h 1755855"/>
                  <a:gd name="connsiteX6" fmla="*/ 2239349 w 2332628"/>
                  <a:gd name="connsiteY6" fmla="*/ 16085 h 1755855"/>
                  <a:gd name="connsiteX7" fmla="*/ 1642189 w 2332628"/>
                  <a:gd name="connsiteY7" fmla="*/ 463955 h 1755855"/>
                  <a:gd name="connsiteX8" fmla="*/ 970384 w 2332628"/>
                  <a:gd name="connsiteY8" fmla="*/ 538600 h 1755855"/>
                  <a:gd name="connsiteX9" fmla="*/ 239712 w 2332628"/>
                  <a:gd name="connsiteY9" fmla="*/ 855742 h 1755855"/>
                  <a:gd name="connsiteX10" fmla="*/ 30162 w 2332628"/>
                  <a:gd name="connsiteY10" fmla="*/ 846217 h 1755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32628" h="1755855">
                    <a:moveTo>
                      <a:pt x="30162" y="846217"/>
                    </a:moveTo>
                    <a:cubicBezTo>
                      <a:pt x="60324" y="933529"/>
                      <a:pt x="284162" y="1233567"/>
                      <a:pt x="420687" y="1379617"/>
                    </a:cubicBezTo>
                    <a:cubicBezTo>
                      <a:pt x="557212" y="1525667"/>
                      <a:pt x="679449" y="1689179"/>
                      <a:pt x="849312" y="1722517"/>
                    </a:cubicBezTo>
                    <a:cubicBezTo>
                      <a:pt x="1019175" y="1755855"/>
                      <a:pt x="1263650" y="1670129"/>
                      <a:pt x="1439862" y="1579642"/>
                    </a:cubicBezTo>
                    <a:cubicBezTo>
                      <a:pt x="1616074" y="1489155"/>
                      <a:pt x="1779587" y="1349455"/>
                      <a:pt x="1906587" y="1179592"/>
                    </a:cubicBezTo>
                    <a:cubicBezTo>
                      <a:pt x="2033587" y="1009729"/>
                      <a:pt x="2146402" y="754385"/>
                      <a:pt x="2201862" y="560467"/>
                    </a:cubicBezTo>
                    <a:cubicBezTo>
                      <a:pt x="2257322" y="366549"/>
                      <a:pt x="2332628" y="32170"/>
                      <a:pt x="2239349" y="16085"/>
                    </a:cubicBezTo>
                    <a:cubicBezTo>
                      <a:pt x="2146070" y="0"/>
                      <a:pt x="1853683" y="376869"/>
                      <a:pt x="1642189" y="463955"/>
                    </a:cubicBezTo>
                    <a:cubicBezTo>
                      <a:pt x="1430695" y="551041"/>
                      <a:pt x="1204130" y="473302"/>
                      <a:pt x="970384" y="538600"/>
                    </a:cubicBezTo>
                    <a:cubicBezTo>
                      <a:pt x="736638" y="603898"/>
                      <a:pt x="396416" y="804472"/>
                      <a:pt x="239712" y="855742"/>
                    </a:cubicBezTo>
                    <a:cubicBezTo>
                      <a:pt x="83008" y="907012"/>
                      <a:pt x="0" y="758905"/>
                      <a:pt x="30162" y="846217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1000"/>
                    </a:schemeClr>
                  </a:gs>
                  <a:gs pos="28000">
                    <a:schemeClr val="bg1">
                      <a:alpha val="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27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" name="Oval 26"/>
              <p:cNvSpPr>
                <a:spLocks noChangeAspect="1" noChangeArrowheads="1"/>
              </p:cNvSpPr>
              <p:nvPr/>
            </p:nvSpPr>
            <p:spPr bwMode="auto">
              <a:xfrm rot="8100000">
                <a:off x="6006543" y="4665226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2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2488279" y="2991789"/>
              <a:ext cx="855095" cy="4582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 </a:t>
              </a: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0" y="4295494"/>
            <a:ext cx="914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algn="ctr"/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text add text add text</a:t>
            </a:r>
          </a:p>
        </p:txBody>
      </p:sp>
      <p:sp>
        <p:nvSpPr>
          <p:cNvPr id="54" name="Freeform 8"/>
          <p:cNvSpPr>
            <a:spLocks noEditPoints="1"/>
          </p:cNvSpPr>
          <p:nvPr/>
        </p:nvSpPr>
        <p:spPr bwMode="auto">
          <a:xfrm>
            <a:off x="4443891" y="2420994"/>
            <a:ext cx="387629" cy="387384"/>
          </a:xfrm>
          <a:prstGeom prst="ellipse">
            <a:avLst/>
          </a:prstGeom>
          <a:solidFill>
            <a:srgbClr val="CBCBCB">
              <a:alpha val="50000"/>
            </a:srgbClr>
          </a:solidFill>
          <a:ln w="152400">
            <a:solidFill>
              <a:schemeClr val="bg1">
                <a:lumMod val="75000"/>
                <a:alpha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966053" y="2283718"/>
            <a:ext cx="1357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Arial" pitchFamily="34" charset="0"/>
                <a:cs typeface="Arial" pitchFamily="34" charset="0"/>
              </a:rPr>
              <a:t>Text here</a:t>
            </a:r>
          </a:p>
          <a:p>
            <a:pPr algn="ctr"/>
            <a:r>
              <a:rPr lang="en-US" altLang="ko-KR" sz="1600" dirty="0" smtClean="0">
                <a:latin typeface="Arial" pitchFamily="34" charset="0"/>
                <a:cs typeface="Arial" pitchFamily="34" charset="0"/>
              </a:rPr>
              <a:t>Add text  </a:t>
            </a:r>
            <a:endParaRPr lang="ko-KR" alt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 bwMode="auto">
          <a:xfrm>
            <a:off x="955935" y="1634469"/>
            <a:ext cx="18794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899592" y="1387833"/>
            <a:ext cx="19867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 </a:t>
            </a:r>
            <a:r>
              <a:rPr kumimoji="0"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HERE!!</a:t>
            </a:r>
          </a:p>
        </p:txBody>
      </p:sp>
      <p:sp>
        <p:nvSpPr>
          <p:cNvPr id="58" name="TextBox 57"/>
          <p:cNvSpPr txBox="1"/>
          <p:nvPr/>
        </p:nvSpPr>
        <p:spPr bwMode="auto">
          <a:xfrm>
            <a:off x="6475286" y="1634469"/>
            <a:ext cx="195867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6459869" y="1387833"/>
            <a:ext cx="207257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 </a:t>
            </a:r>
            <a:r>
              <a:rPr kumimoji="0"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HERE!!</a:t>
            </a:r>
          </a:p>
        </p:txBody>
      </p:sp>
      <p:sp>
        <p:nvSpPr>
          <p:cNvPr id="60" name="TextBox 59"/>
          <p:cNvSpPr txBox="1"/>
          <p:nvPr/>
        </p:nvSpPr>
        <p:spPr bwMode="auto">
          <a:xfrm>
            <a:off x="955935" y="3601928"/>
            <a:ext cx="18794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899592" y="3354106"/>
            <a:ext cx="19867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 </a:t>
            </a:r>
            <a:r>
              <a:rPr kumimoji="0"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HERE!!</a:t>
            </a:r>
          </a:p>
        </p:txBody>
      </p:sp>
      <p:sp>
        <p:nvSpPr>
          <p:cNvPr id="62" name="TextBox 61"/>
          <p:cNvSpPr txBox="1"/>
          <p:nvPr/>
        </p:nvSpPr>
        <p:spPr bwMode="auto">
          <a:xfrm>
            <a:off x="6475286" y="3601928"/>
            <a:ext cx="195867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6459869" y="3354106"/>
            <a:ext cx="207257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 </a:t>
            </a:r>
            <a:r>
              <a:rPr kumimoji="0"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HERE!!</a:t>
            </a:r>
          </a:p>
        </p:txBody>
      </p:sp>
      <p:sp>
        <p:nvSpPr>
          <p:cNvPr id="64" name="원호 128"/>
          <p:cNvSpPr/>
          <p:nvPr/>
        </p:nvSpPr>
        <p:spPr>
          <a:xfrm rot="9000000">
            <a:off x="3408169" y="1436748"/>
            <a:ext cx="2454331" cy="2454331"/>
          </a:xfrm>
          <a:prstGeom prst="arc">
            <a:avLst>
              <a:gd name="adj1" fmla="val 16552483"/>
              <a:gd name="adj2" fmla="val 19440065"/>
            </a:avLst>
          </a:prstGeom>
          <a:ln>
            <a:tailEnd type="triangl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원호 129"/>
          <p:cNvSpPr/>
          <p:nvPr/>
        </p:nvSpPr>
        <p:spPr>
          <a:xfrm rot="14467777">
            <a:off x="3408169" y="1436748"/>
            <a:ext cx="2454331" cy="2454331"/>
          </a:xfrm>
          <a:prstGeom prst="arc">
            <a:avLst>
              <a:gd name="adj1" fmla="val 16552483"/>
              <a:gd name="adj2" fmla="val 19440065"/>
            </a:avLst>
          </a:prstGeom>
          <a:ln>
            <a:tailEnd type="triangl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원호 130"/>
          <p:cNvSpPr/>
          <p:nvPr/>
        </p:nvSpPr>
        <p:spPr>
          <a:xfrm rot="19867777">
            <a:off x="3408169" y="1436748"/>
            <a:ext cx="2454331" cy="2454331"/>
          </a:xfrm>
          <a:prstGeom prst="arc">
            <a:avLst>
              <a:gd name="adj1" fmla="val 16552483"/>
              <a:gd name="adj2" fmla="val 19440065"/>
            </a:avLst>
          </a:prstGeom>
          <a:ln cmpd="sng">
            <a:solidFill>
              <a:schemeClr val="bg1">
                <a:lumMod val="50000"/>
              </a:schemeClr>
            </a:solidFill>
            <a:prstDash val="sysDash"/>
            <a:tailEnd type="triangl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Oval 29"/>
          <p:cNvSpPr>
            <a:spLocks noChangeArrowheads="1"/>
          </p:cNvSpPr>
          <p:nvPr/>
        </p:nvSpPr>
        <p:spPr bwMode="auto">
          <a:xfrm>
            <a:off x="3361609" y="3892042"/>
            <a:ext cx="939870" cy="400422"/>
          </a:xfrm>
          <a:prstGeom prst="ellipse">
            <a:avLst/>
          </a:prstGeom>
          <a:gradFill rotWithShape="1"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kumimoji="0" lang="ko-KR" altLang="en-US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68" name="Oval 29"/>
          <p:cNvSpPr>
            <a:spLocks noChangeArrowheads="1"/>
          </p:cNvSpPr>
          <p:nvPr/>
        </p:nvSpPr>
        <p:spPr bwMode="auto">
          <a:xfrm>
            <a:off x="4975417" y="3892042"/>
            <a:ext cx="939870" cy="400422"/>
          </a:xfrm>
          <a:prstGeom prst="ellipse">
            <a:avLst/>
          </a:prstGeom>
          <a:gradFill rotWithShape="1"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kumimoji="0" lang="ko-KR" altLang="en-US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04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>
            <a:hlinkClick r:id="rId2"/>
          </p:cNvPr>
          <p:cNvSpPr txBox="1"/>
          <p:nvPr/>
        </p:nvSpPr>
        <p:spPr>
          <a:xfrm>
            <a:off x="-9947" y="480399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val 29"/>
          <p:cNvSpPr>
            <a:spLocks noChangeArrowheads="1"/>
          </p:cNvSpPr>
          <p:nvPr/>
        </p:nvSpPr>
        <p:spPr bwMode="auto">
          <a:xfrm>
            <a:off x="3191433" y="3320485"/>
            <a:ext cx="2878281" cy="1226264"/>
          </a:xfrm>
          <a:prstGeom prst="ellipse">
            <a:avLst/>
          </a:prstGeom>
          <a:gradFill rotWithShape="1">
            <a:gsLst>
              <a:gs pos="0">
                <a:schemeClr val="tx1">
                  <a:alpha val="20000"/>
                </a:scheme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kumimoji="0" lang="ko-KR" altLang="en-US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6" name="Freeform 11"/>
          <p:cNvSpPr>
            <a:spLocks noEditPoints="1"/>
          </p:cNvSpPr>
          <p:nvPr/>
        </p:nvSpPr>
        <p:spPr bwMode="auto">
          <a:xfrm>
            <a:off x="3988849" y="1966239"/>
            <a:ext cx="1297711" cy="1296894"/>
          </a:xfrm>
          <a:prstGeom prst="ellipse">
            <a:avLst/>
          </a:prstGeom>
          <a:solidFill>
            <a:srgbClr val="F0F0F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reeform 11"/>
          <p:cNvSpPr>
            <a:spLocks noEditPoints="1"/>
          </p:cNvSpPr>
          <p:nvPr/>
        </p:nvSpPr>
        <p:spPr bwMode="auto">
          <a:xfrm>
            <a:off x="4085271" y="2081584"/>
            <a:ext cx="1086061" cy="1085378"/>
          </a:xfrm>
          <a:prstGeom prst="ellipse">
            <a:avLst/>
          </a:prstGeom>
          <a:solidFill>
            <a:srgbClr val="E4E4E4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reeform 10"/>
          <p:cNvSpPr>
            <a:spLocks noEditPoints="1"/>
          </p:cNvSpPr>
          <p:nvPr/>
        </p:nvSpPr>
        <p:spPr bwMode="auto">
          <a:xfrm>
            <a:off x="4198364" y="2175621"/>
            <a:ext cx="878683" cy="878129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reeform 9"/>
          <p:cNvSpPr>
            <a:spLocks noEditPoints="1"/>
          </p:cNvSpPr>
          <p:nvPr/>
        </p:nvSpPr>
        <p:spPr bwMode="auto">
          <a:xfrm>
            <a:off x="4292210" y="2269409"/>
            <a:ext cx="690990" cy="690554"/>
          </a:xfrm>
          <a:prstGeom prst="ellipse">
            <a:avLst/>
          </a:prstGeom>
          <a:solidFill>
            <a:schemeClr val="bg1">
              <a:lumMod val="75000"/>
              <a:alpha val="50000"/>
            </a:schemeClr>
          </a:solidFill>
          <a:ln w="114300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624327" y="641502"/>
            <a:ext cx="60530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원호 77"/>
          <p:cNvSpPr/>
          <p:nvPr/>
        </p:nvSpPr>
        <p:spPr>
          <a:xfrm rot="3600000">
            <a:off x="3408169" y="1436748"/>
            <a:ext cx="2454331" cy="2454331"/>
          </a:xfrm>
          <a:prstGeom prst="arc">
            <a:avLst>
              <a:gd name="adj1" fmla="val 16552483"/>
              <a:gd name="adj2" fmla="val 19440065"/>
            </a:avLst>
          </a:prstGeom>
          <a:ln>
            <a:solidFill>
              <a:schemeClr val="bg1">
                <a:lumMod val="50000"/>
              </a:schemeClr>
            </a:solidFill>
            <a:prstDash val="sysDash"/>
            <a:tailEnd type="triangl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그룹 123"/>
          <p:cNvGrpSpPr/>
          <p:nvPr/>
        </p:nvGrpSpPr>
        <p:grpSpPr>
          <a:xfrm>
            <a:off x="5026375" y="1404089"/>
            <a:ext cx="913786" cy="830400"/>
            <a:chOff x="5696455" y="2741399"/>
            <a:chExt cx="1046674" cy="951162"/>
          </a:xfrm>
        </p:grpSpPr>
        <p:sp>
          <p:nvSpPr>
            <p:cNvPr id="13" name="타원 28"/>
            <p:cNvSpPr/>
            <p:nvPr/>
          </p:nvSpPr>
          <p:spPr>
            <a:xfrm>
              <a:off x="5733358" y="2743784"/>
              <a:ext cx="948779" cy="948777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4" name="그룹 60"/>
            <p:cNvGrpSpPr/>
            <p:nvPr/>
          </p:nvGrpSpPr>
          <p:grpSpPr>
            <a:xfrm>
              <a:off x="5696455" y="2741399"/>
              <a:ext cx="1046674" cy="948777"/>
              <a:chOff x="5075123" y="3442121"/>
              <a:chExt cx="2481953" cy="2249809"/>
            </a:xfrm>
          </p:grpSpPr>
          <p:sp>
            <p:nvSpPr>
              <p:cNvPr id="16" name="타원 30"/>
              <p:cNvSpPr/>
              <p:nvPr/>
            </p:nvSpPr>
            <p:spPr>
              <a:xfrm>
                <a:off x="5159815" y="3442121"/>
                <a:ext cx="2249809" cy="2249809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65000">
                    <a:schemeClr val="bg1">
                      <a:alpha val="0"/>
                    </a:schemeClr>
                  </a:gs>
                  <a:gs pos="74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Oval 26"/>
              <p:cNvSpPr>
                <a:spLocks noChangeAspect="1" noChangeArrowheads="1"/>
              </p:cNvSpPr>
              <p:nvPr/>
            </p:nvSpPr>
            <p:spPr bwMode="auto">
              <a:xfrm rot="18900000">
                <a:off x="5075123" y="3760891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Oval 28"/>
              <p:cNvSpPr>
                <a:spLocks noChangeArrowheads="1"/>
              </p:cNvSpPr>
              <p:nvPr/>
            </p:nvSpPr>
            <p:spPr bwMode="auto">
              <a:xfrm flipH="1">
                <a:off x="5386741" y="3670248"/>
                <a:ext cx="713227" cy="639276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65000"/>
                    </a:schemeClr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ko-KR" altLang="en-US">
                  <a:latin typeface="Arial" pitchFamily="34" charset="0"/>
                  <a:ea typeface="맑은 고딕" pitchFamily="50" charset="-127"/>
                  <a:cs typeface="Arial" pitchFamily="34" charset="0"/>
                </a:endParaRPr>
              </a:p>
            </p:txBody>
          </p:sp>
          <p:sp>
            <p:nvSpPr>
              <p:cNvPr id="19" name="자유형 33"/>
              <p:cNvSpPr/>
              <p:nvPr/>
            </p:nvSpPr>
            <p:spPr>
              <a:xfrm rot="5398342">
                <a:off x="5955277" y="3558568"/>
                <a:ext cx="1424934" cy="1382488"/>
              </a:xfrm>
              <a:custGeom>
                <a:avLst/>
                <a:gdLst>
                  <a:gd name="connsiteX0" fmla="*/ 0 w 1800225"/>
                  <a:gd name="connsiteY0" fmla="*/ 1285875 h 1409700"/>
                  <a:gd name="connsiteX1" fmla="*/ 723900 w 1800225"/>
                  <a:gd name="connsiteY1" fmla="*/ 1409700 h 1409700"/>
                  <a:gd name="connsiteX2" fmla="*/ 1800225 w 1800225"/>
                  <a:gd name="connsiteY2" fmla="*/ 428625 h 1409700"/>
                  <a:gd name="connsiteX3" fmla="*/ 1323975 w 1800225"/>
                  <a:gd name="connsiteY3" fmla="*/ 0 h 1409700"/>
                  <a:gd name="connsiteX4" fmla="*/ 342900 w 1800225"/>
                  <a:gd name="connsiteY4" fmla="*/ 419100 h 1409700"/>
                  <a:gd name="connsiteX5" fmla="*/ 0 w 1800225"/>
                  <a:gd name="connsiteY5" fmla="*/ 1285875 h 1409700"/>
                  <a:gd name="connsiteX0" fmla="*/ 63500 w 1863725"/>
                  <a:gd name="connsiteY0" fmla="*/ 1287462 h 1411287"/>
                  <a:gd name="connsiteX1" fmla="*/ 787400 w 1863725"/>
                  <a:gd name="connsiteY1" fmla="*/ 1411287 h 1411287"/>
                  <a:gd name="connsiteX2" fmla="*/ 1863725 w 1863725"/>
                  <a:gd name="connsiteY2" fmla="*/ 430212 h 1411287"/>
                  <a:gd name="connsiteX3" fmla="*/ 1387475 w 1863725"/>
                  <a:gd name="connsiteY3" fmla="*/ 1587 h 1411287"/>
                  <a:gd name="connsiteX4" fmla="*/ 406400 w 1863725"/>
                  <a:gd name="connsiteY4" fmla="*/ 420687 h 1411287"/>
                  <a:gd name="connsiteX5" fmla="*/ 63500 w 1863725"/>
                  <a:gd name="connsiteY5" fmla="*/ 1287462 h 1411287"/>
                  <a:gd name="connsiteX0" fmla="*/ 63500 w 1963738"/>
                  <a:gd name="connsiteY0" fmla="*/ 1287462 h 1411287"/>
                  <a:gd name="connsiteX1" fmla="*/ 787400 w 1963738"/>
                  <a:gd name="connsiteY1" fmla="*/ 1411287 h 1411287"/>
                  <a:gd name="connsiteX2" fmla="*/ 1863725 w 1963738"/>
                  <a:gd name="connsiteY2" fmla="*/ 430212 h 1411287"/>
                  <a:gd name="connsiteX3" fmla="*/ 1387475 w 1963738"/>
                  <a:gd name="connsiteY3" fmla="*/ 1587 h 1411287"/>
                  <a:gd name="connsiteX4" fmla="*/ 406400 w 1963738"/>
                  <a:gd name="connsiteY4" fmla="*/ 420687 h 1411287"/>
                  <a:gd name="connsiteX5" fmla="*/ 63500 w 1963738"/>
                  <a:gd name="connsiteY5" fmla="*/ 1287462 h 1411287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41717 w 1963737"/>
                  <a:gd name="connsiteY0" fmla="*/ 1287462 h 1689794"/>
                  <a:gd name="connsiteX1" fmla="*/ 634920 w 1963737"/>
                  <a:gd name="connsiteY1" fmla="*/ 1546919 h 1689794"/>
                  <a:gd name="connsiteX2" fmla="*/ 1841942 w 1963737"/>
                  <a:gd name="connsiteY2" fmla="*/ 430212 h 1689794"/>
                  <a:gd name="connsiteX3" fmla="*/ 1365692 w 1963737"/>
                  <a:gd name="connsiteY3" fmla="*/ 1587 h 1689794"/>
                  <a:gd name="connsiteX4" fmla="*/ 384617 w 1963737"/>
                  <a:gd name="connsiteY4" fmla="*/ 420687 h 1689794"/>
                  <a:gd name="connsiteX5" fmla="*/ 41717 w 1963737"/>
                  <a:gd name="connsiteY5" fmla="*/ 1287462 h 1689794"/>
                  <a:gd name="connsiteX0" fmla="*/ 41717 w 1860992"/>
                  <a:gd name="connsiteY0" fmla="*/ 1287462 h 1689794"/>
                  <a:gd name="connsiteX1" fmla="*/ 634920 w 1860992"/>
                  <a:gd name="connsiteY1" fmla="*/ 1546919 h 1689794"/>
                  <a:gd name="connsiteX2" fmla="*/ 1479991 w 1860992"/>
                  <a:gd name="connsiteY2" fmla="*/ 896937 h 1689794"/>
                  <a:gd name="connsiteX3" fmla="*/ 1841942 w 1860992"/>
                  <a:gd name="connsiteY3" fmla="*/ 430212 h 1689794"/>
                  <a:gd name="connsiteX4" fmla="*/ 1365692 w 1860992"/>
                  <a:gd name="connsiteY4" fmla="*/ 1587 h 1689794"/>
                  <a:gd name="connsiteX5" fmla="*/ 384617 w 1860992"/>
                  <a:gd name="connsiteY5" fmla="*/ 420687 h 1689794"/>
                  <a:gd name="connsiteX6" fmla="*/ 41717 w 1860992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55725"/>
                  <a:gd name="connsiteY0" fmla="*/ 1287462 h 1689794"/>
                  <a:gd name="connsiteX1" fmla="*/ 634920 w 1855725"/>
                  <a:gd name="connsiteY1" fmla="*/ 1546919 h 1689794"/>
                  <a:gd name="connsiteX2" fmla="*/ 1282992 w 1855725"/>
                  <a:gd name="connsiteY2" fmla="*/ 322783 h 1689794"/>
                  <a:gd name="connsiteX3" fmla="*/ 1841942 w 1855725"/>
                  <a:gd name="connsiteY3" fmla="*/ 430212 h 1689794"/>
                  <a:gd name="connsiteX4" fmla="*/ 1365692 w 1855725"/>
                  <a:gd name="connsiteY4" fmla="*/ 1587 h 1689794"/>
                  <a:gd name="connsiteX5" fmla="*/ 384617 w 1855725"/>
                  <a:gd name="connsiteY5" fmla="*/ 420687 h 1689794"/>
                  <a:gd name="connsiteX6" fmla="*/ 41717 w 1855725"/>
                  <a:gd name="connsiteY6" fmla="*/ 1287462 h 1689794"/>
                  <a:gd name="connsiteX0" fmla="*/ 41717 w 1876164"/>
                  <a:gd name="connsiteY0" fmla="*/ 1287462 h 1689794"/>
                  <a:gd name="connsiteX1" fmla="*/ 634920 w 1876164"/>
                  <a:gd name="connsiteY1" fmla="*/ 1546919 h 1689794"/>
                  <a:gd name="connsiteX2" fmla="*/ 1571024 w 1876164"/>
                  <a:gd name="connsiteY2" fmla="*/ 538807 h 1689794"/>
                  <a:gd name="connsiteX3" fmla="*/ 1841942 w 1876164"/>
                  <a:gd name="connsiteY3" fmla="*/ 430212 h 1689794"/>
                  <a:gd name="connsiteX4" fmla="*/ 1365692 w 1876164"/>
                  <a:gd name="connsiteY4" fmla="*/ 1587 h 1689794"/>
                  <a:gd name="connsiteX5" fmla="*/ 384617 w 1876164"/>
                  <a:gd name="connsiteY5" fmla="*/ 420687 h 1689794"/>
                  <a:gd name="connsiteX6" fmla="*/ 41717 w 1876164"/>
                  <a:gd name="connsiteY6" fmla="*/ 1287462 h 1689794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06006"/>
                  <a:gd name="connsiteX1" fmla="*/ 718928 w 1888165"/>
                  <a:gd name="connsiteY1" fmla="*/ 1618927 h 1706006"/>
                  <a:gd name="connsiteX2" fmla="*/ 1583025 w 1888165"/>
                  <a:gd name="connsiteY2" fmla="*/ 538807 h 1706006"/>
                  <a:gd name="connsiteX3" fmla="*/ 1853943 w 1888165"/>
                  <a:gd name="connsiteY3" fmla="*/ 430212 h 1706006"/>
                  <a:gd name="connsiteX4" fmla="*/ 1377693 w 1888165"/>
                  <a:gd name="connsiteY4" fmla="*/ 1587 h 1706006"/>
                  <a:gd name="connsiteX5" fmla="*/ 396618 w 1888165"/>
                  <a:gd name="connsiteY5" fmla="*/ 420687 h 1706006"/>
                  <a:gd name="connsiteX6" fmla="*/ 53718 w 1888165"/>
                  <a:gd name="connsiteY6" fmla="*/ 1287462 h 1706006"/>
                  <a:gd name="connsiteX0" fmla="*/ 53718 w 1888165"/>
                  <a:gd name="connsiteY0" fmla="*/ 1287462 h 1618927"/>
                  <a:gd name="connsiteX1" fmla="*/ 718928 w 1888165"/>
                  <a:gd name="connsiteY1" fmla="*/ 1618927 h 1618927"/>
                  <a:gd name="connsiteX2" fmla="*/ 1583025 w 1888165"/>
                  <a:gd name="connsiteY2" fmla="*/ 538807 h 1618927"/>
                  <a:gd name="connsiteX3" fmla="*/ 1853943 w 1888165"/>
                  <a:gd name="connsiteY3" fmla="*/ 430212 h 1618927"/>
                  <a:gd name="connsiteX4" fmla="*/ 1377693 w 1888165"/>
                  <a:gd name="connsiteY4" fmla="*/ 1587 h 1618927"/>
                  <a:gd name="connsiteX5" fmla="*/ 396618 w 1888165"/>
                  <a:gd name="connsiteY5" fmla="*/ 420687 h 1618927"/>
                  <a:gd name="connsiteX6" fmla="*/ 53718 w 1888165"/>
                  <a:gd name="connsiteY6" fmla="*/ 1287462 h 1618927"/>
                  <a:gd name="connsiteX0" fmla="*/ 5223 w 1839670"/>
                  <a:gd name="connsiteY0" fmla="*/ 1287462 h 1780287"/>
                  <a:gd name="connsiteX1" fmla="*/ 379464 w 1839670"/>
                  <a:gd name="connsiteY1" fmla="*/ 1506969 h 1780287"/>
                  <a:gd name="connsiteX2" fmla="*/ 670433 w 1839670"/>
                  <a:gd name="connsiteY2" fmla="*/ 1618927 h 1780287"/>
                  <a:gd name="connsiteX3" fmla="*/ 1534530 w 1839670"/>
                  <a:gd name="connsiteY3" fmla="*/ 538807 h 1780287"/>
                  <a:gd name="connsiteX4" fmla="*/ 1805448 w 1839670"/>
                  <a:gd name="connsiteY4" fmla="*/ 430212 h 1780287"/>
                  <a:gd name="connsiteX5" fmla="*/ 1329198 w 1839670"/>
                  <a:gd name="connsiteY5" fmla="*/ 1587 h 1780287"/>
                  <a:gd name="connsiteX6" fmla="*/ 348123 w 1839670"/>
                  <a:gd name="connsiteY6" fmla="*/ 420687 h 1780287"/>
                  <a:gd name="connsiteX7" fmla="*/ 5223 w 1839670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4947" h="1780287">
                    <a:moveTo>
                      <a:pt x="500" y="1287462"/>
                    </a:moveTo>
                    <a:cubicBezTo>
                      <a:pt x="1000" y="1451572"/>
                      <a:pt x="235534" y="1350106"/>
                      <a:pt x="346402" y="1405350"/>
                    </a:cubicBezTo>
                    <a:cubicBezTo>
                      <a:pt x="457270" y="1460594"/>
                      <a:pt x="473199" y="1780287"/>
                      <a:pt x="665710" y="1618927"/>
                    </a:cubicBezTo>
                    <a:cubicBezTo>
                      <a:pt x="905422" y="1553840"/>
                      <a:pt x="1238695" y="627021"/>
                      <a:pt x="1529807" y="538807"/>
                    </a:cubicBezTo>
                    <a:cubicBezTo>
                      <a:pt x="1820919" y="450593"/>
                      <a:pt x="1834947" y="519749"/>
                      <a:pt x="1800725" y="430212"/>
                    </a:cubicBezTo>
                    <a:cubicBezTo>
                      <a:pt x="1766503" y="340675"/>
                      <a:pt x="1567362" y="3174"/>
                      <a:pt x="1324475" y="1587"/>
                    </a:cubicBezTo>
                    <a:cubicBezTo>
                      <a:pt x="1081588" y="0"/>
                      <a:pt x="564063" y="206375"/>
                      <a:pt x="343400" y="420687"/>
                    </a:cubicBezTo>
                    <a:cubicBezTo>
                      <a:pt x="122738" y="635000"/>
                      <a:pt x="0" y="1123352"/>
                      <a:pt x="500" y="1287462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9000"/>
                    </a:schemeClr>
                  </a:gs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자유형 34"/>
              <p:cNvSpPr/>
              <p:nvPr/>
            </p:nvSpPr>
            <p:spPr>
              <a:xfrm rot="5839189">
                <a:off x="4992668" y="4233137"/>
                <a:ext cx="1574505" cy="1185188"/>
              </a:xfrm>
              <a:custGeom>
                <a:avLst/>
                <a:gdLst>
                  <a:gd name="connsiteX0" fmla="*/ 0 w 2171700"/>
                  <a:gd name="connsiteY0" fmla="*/ 1038225 h 1914525"/>
                  <a:gd name="connsiteX1" fmla="*/ 390525 w 2171700"/>
                  <a:gd name="connsiteY1" fmla="*/ 1571625 h 1914525"/>
                  <a:gd name="connsiteX2" fmla="*/ 819150 w 2171700"/>
                  <a:gd name="connsiteY2" fmla="*/ 1914525 h 1914525"/>
                  <a:gd name="connsiteX3" fmla="*/ 1409700 w 2171700"/>
                  <a:gd name="connsiteY3" fmla="*/ 1771650 h 1914525"/>
                  <a:gd name="connsiteX4" fmla="*/ 1876425 w 2171700"/>
                  <a:gd name="connsiteY4" fmla="*/ 1371600 h 1914525"/>
                  <a:gd name="connsiteX5" fmla="*/ 2171700 w 2171700"/>
                  <a:gd name="connsiteY5" fmla="*/ 752475 h 1914525"/>
                  <a:gd name="connsiteX6" fmla="*/ 2105025 w 2171700"/>
                  <a:gd name="connsiteY6" fmla="*/ 0 h 1914525"/>
                  <a:gd name="connsiteX7" fmla="*/ 1990725 w 2171700"/>
                  <a:gd name="connsiteY7" fmla="*/ 209550 h 1914525"/>
                  <a:gd name="connsiteX8" fmla="*/ 1733550 w 2171700"/>
                  <a:gd name="connsiteY8" fmla="*/ 514350 h 1914525"/>
                  <a:gd name="connsiteX9" fmla="*/ 1428750 w 2171700"/>
                  <a:gd name="connsiteY9" fmla="*/ 533400 h 1914525"/>
                  <a:gd name="connsiteX10" fmla="*/ 790575 w 2171700"/>
                  <a:gd name="connsiteY10" fmla="*/ 942975 h 1914525"/>
                  <a:gd name="connsiteX11" fmla="*/ 209550 w 2171700"/>
                  <a:gd name="connsiteY11" fmla="*/ 1047750 h 1914525"/>
                  <a:gd name="connsiteX12" fmla="*/ 0 w 2171700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128712 h 2005012"/>
                  <a:gd name="connsiteX1" fmla="*/ 420687 w 2201862"/>
                  <a:gd name="connsiteY1" fmla="*/ 1662112 h 2005012"/>
                  <a:gd name="connsiteX2" fmla="*/ 849312 w 2201862"/>
                  <a:gd name="connsiteY2" fmla="*/ 2005012 h 2005012"/>
                  <a:gd name="connsiteX3" fmla="*/ 1439862 w 2201862"/>
                  <a:gd name="connsiteY3" fmla="*/ 1862137 h 2005012"/>
                  <a:gd name="connsiteX4" fmla="*/ 1906587 w 2201862"/>
                  <a:gd name="connsiteY4" fmla="*/ 1462087 h 2005012"/>
                  <a:gd name="connsiteX5" fmla="*/ 2201862 w 2201862"/>
                  <a:gd name="connsiteY5" fmla="*/ 842962 h 2005012"/>
                  <a:gd name="connsiteX6" fmla="*/ 2135187 w 2201862"/>
                  <a:gd name="connsiteY6" fmla="*/ 90487 h 2005012"/>
                  <a:gd name="connsiteX7" fmla="*/ 2020887 w 2201862"/>
                  <a:gd name="connsiteY7" fmla="*/ 300037 h 2005012"/>
                  <a:gd name="connsiteX8" fmla="*/ 1763712 w 2201862"/>
                  <a:gd name="connsiteY8" fmla="*/ 604837 h 2005012"/>
                  <a:gd name="connsiteX9" fmla="*/ 1458912 w 2201862"/>
                  <a:gd name="connsiteY9" fmla="*/ 623887 h 2005012"/>
                  <a:gd name="connsiteX10" fmla="*/ 820737 w 2201862"/>
                  <a:gd name="connsiteY10" fmla="*/ 1033462 h 2005012"/>
                  <a:gd name="connsiteX11" fmla="*/ 239712 w 2201862"/>
                  <a:gd name="connsiteY11" fmla="*/ 1138237 h 2005012"/>
                  <a:gd name="connsiteX12" fmla="*/ 30162 w 22018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312374"/>
                  <a:gd name="connsiteY0" fmla="*/ 869819 h 1779457"/>
                  <a:gd name="connsiteX1" fmla="*/ 420687 w 2312374"/>
                  <a:gd name="connsiteY1" fmla="*/ 1403219 h 1779457"/>
                  <a:gd name="connsiteX2" fmla="*/ 849312 w 2312374"/>
                  <a:gd name="connsiteY2" fmla="*/ 1746119 h 1779457"/>
                  <a:gd name="connsiteX3" fmla="*/ 1439862 w 2312374"/>
                  <a:gd name="connsiteY3" fmla="*/ 1603244 h 1779457"/>
                  <a:gd name="connsiteX4" fmla="*/ 1906587 w 2312374"/>
                  <a:gd name="connsiteY4" fmla="*/ 1203194 h 1779457"/>
                  <a:gd name="connsiteX5" fmla="*/ 2201862 w 2312374"/>
                  <a:gd name="connsiteY5" fmla="*/ 584069 h 1779457"/>
                  <a:gd name="connsiteX6" fmla="*/ 2239349 w 2312374"/>
                  <a:gd name="connsiteY6" fmla="*/ 39687 h 1779457"/>
                  <a:gd name="connsiteX7" fmla="*/ 1763712 w 2312374"/>
                  <a:gd name="connsiteY7" fmla="*/ 345944 h 1779457"/>
                  <a:gd name="connsiteX8" fmla="*/ 820737 w 2312374"/>
                  <a:gd name="connsiteY8" fmla="*/ 774569 h 1779457"/>
                  <a:gd name="connsiteX9" fmla="*/ 239712 w 2312374"/>
                  <a:gd name="connsiteY9" fmla="*/ 879344 h 1779457"/>
                  <a:gd name="connsiteX10" fmla="*/ 30162 w 2312374"/>
                  <a:gd name="connsiteY10" fmla="*/ 869819 h 1779457"/>
                  <a:gd name="connsiteX0" fmla="*/ 30162 w 2332627"/>
                  <a:gd name="connsiteY0" fmla="*/ 846217 h 1755855"/>
                  <a:gd name="connsiteX1" fmla="*/ 420687 w 2332627"/>
                  <a:gd name="connsiteY1" fmla="*/ 1379617 h 1755855"/>
                  <a:gd name="connsiteX2" fmla="*/ 849312 w 2332627"/>
                  <a:gd name="connsiteY2" fmla="*/ 1722517 h 1755855"/>
                  <a:gd name="connsiteX3" fmla="*/ 1439862 w 2332627"/>
                  <a:gd name="connsiteY3" fmla="*/ 1579642 h 1755855"/>
                  <a:gd name="connsiteX4" fmla="*/ 1906587 w 2332627"/>
                  <a:gd name="connsiteY4" fmla="*/ 1179592 h 1755855"/>
                  <a:gd name="connsiteX5" fmla="*/ 2201862 w 2332627"/>
                  <a:gd name="connsiteY5" fmla="*/ 560467 h 1755855"/>
                  <a:gd name="connsiteX6" fmla="*/ 2239349 w 2332627"/>
                  <a:gd name="connsiteY6" fmla="*/ 16085 h 1755855"/>
                  <a:gd name="connsiteX7" fmla="*/ 1642189 w 2332627"/>
                  <a:gd name="connsiteY7" fmla="*/ 463955 h 1755855"/>
                  <a:gd name="connsiteX8" fmla="*/ 820737 w 2332627"/>
                  <a:gd name="connsiteY8" fmla="*/ 750967 h 1755855"/>
                  <a:gd name="connsiteX9" fmla="*/ 239712 w 2332627"/>
                  <a:gd name="connsiteY9" fmla="*/ 855742 h 1755855"/>
                  <a:gd name="connsiteX10" fmla="*/ 30162 w 2332627"/>
                  <a:gd name="connsiteY10" fmla="*/ 846217 h 1755855"/>
                  <a:gd name="connsiteX0" fmla="*/ 30162 w 2332628"/>
                  <a:gd name="connsiteY0" fmla="*/ 846217 h 1755855"/>
                  <a:gd name="connsiteX1" fmla="*/ 420687 w 2332628"/>
                  <a:gd name="connsiteY1" fmla="*/ 1379617 h 1755855"/>
                  <a:gd name="connsiteX2" fmla="*/ 849312 w 2332628"/>
                  <a:gd name="connsiteY2" fmla="*/ 1722517 h 1755855"/>
                  <a:gd name="connsiteX3" fmla="*/ 1439862 w 2332628"/>
                  <a:gd name="connsiteY3" fmla="*/ 1579642 h 1755855"/>
                  <a:gd name="connsiteX4" fmla="*/ 1906587 w 2332628"/>
                  <a:gd name="connsiteY4" fmla="*/ 1179592 h 1755855"/>
                  <a:gd name="connsiteX5" fmla="*/ 2201862 w 2332628"/>
                  <a:gd name="connsiteY5" fmla="*/ 560467 h 1755855"/>
                  <a:gd name="connsiteX6" fmla="*/ 2239349 w 2332628"/>
                  <a:gd name="connsiteY6" fmla="*/ 16085 h 1755855"/>
                  <a:gd name="connsiteX7" fmla="*/ 1642189 w 2332628"/>
                  <a:gd name="connsiteY7" fmla="*/ 463955 h 1755855"/>
                  <a:gd name="connsiteX8" fmla="*/ 970384 w 2332628"/>
                  <a:gd name="connsiteY8" fmla="*/ 538600 h 1755855"/>
                  <a:gd name="connsiteX9" fmla="*/ 239712 w 2332628"/>
                  <a:gd name="connsiteY9" fmla="*/ 855742 h 1755855"/>
                  <a:gd name="connsiteX10" fmla="*/ 30162 w 2332628"/>
                  <a:gd name="connsiteY10" fmla="*/ 846217 h 1755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32628" h="1755855">
                    <a:moveTo>
                      <a:pt x="30162" y="846217"/>
                    </a:moveTo>
                    <a:cubicBezTo>
                      <a:pt x="60324" y="933529"/>
                      <a:pt x="284162" y="1233567"/>
                      <a:pt x="420687" y="1379617"/>
                    </a:cubicBezTo>
                    <a:cubicBezTo>
                      <a:pt x="557212" y="1525667"/>
                      <a:pt x="679449" y="1689179"/>
                      <a:pt x="849312" y="1722517"/>
                    </a:cubicBezTo>
                    <a:cubicBezTo>
                      <a:pt x="1019175" y="1755855"/>
                      <a:pt x="1263650" y="1670129"/>
                      <a:pt x="1439862" y="1579642"/>
                    </a:cubicBezTo>
                    <a:cubicBezTo>
                      <a:pt x="1616074" y="1489155"/>
                      <a:pt x="1779587" y="1349455"/>
                      <a:pt x="1906587" y="1179592"/>
                    </a:cubicBezTo>
                    <a:cubicBezTo>
                      <a:pt x="2033587" y="1009729"/>
                      <a:pt x="2146402" y="754385"/>
                      <a:pt x="2201862" y="560467"/>
                    </a:cubicBezTo>
                    <a:cubicBezTo>
                      <a:pt x="2257322" y="366549"/>
                      <a:pt x="2332628" y="32170"/>
                      <a:pt x="2239349" y="16085"/>
                    </a:cubicBezTo>
                    <a:cubicBezTo>
                      <a:pt x="2146070" y="0"/>
                      <a:pt x="1853683" y="376869"/>
                      <a:pt x="1642189" y="463955"/>
                    </a:cubicBezTo>
                    <a:cubicBezTo>
                      <a:pt x="1430695" y="551041"/>
                      <a:pt x="1204130" y="473302"/>
                      <a:pt x="970384" y="538600"/>
                    </a:cubicBezTo>
                    <a:cubicBezTo>
                      <a:pt x="736638" y="603898"/>
                      <a:pt x="396416" y="804472"/>
                      <a:pt x="239712" y="855742"/>
                    </a:cubicBezTo>
                    <a:cubicBezTo>
                      <a:pt x="83008" y="907012"/>
                      <a:pt x="0" y="758905"/>
                      <a:pt x="30162" y="846217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1000"/>
                    </a:schemeClr>
                  </a:gs>
                  <a:gs pos="28000">
                    <a:schemeClr val="bg1">
                      <a:alpha val="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27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Oval 26"/>
              <p:cNvSpPr>
                <a:spLocks noChangeAspect="1" noChangeArrowheads="1"/>
              </p:cNvSpPr>
              <p:nvPr/>
            </p:nvSpPr>
            <p:spPr bwMode="auto">
              <a:xfrm rot="8100000">
                <a:off x="6006543" y="4665226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2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5792249" y="3008547"/>
              <a:ext cx="855095" cy="4582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 </a:t>
              </a:r>
            </a:p>
          </p:txBody>
        </p:sp>
      </p:grpSp>
      <p:grpSp>
        <p:nvGrpSpPr>
          <p:cNvPr id="22" name="그룹 122"/>
          <p:cNvGrpSpPr/>
          <p:nvPr/>
        </p:nvGrpSpPr>
        <p:grpSpPr>
          <a:xfrm>
            <a:off x="5026375" y="3051939"/>
            <a:ext cx="913786" cy="830400"/>
            <a:chOff x="5067050" y="4678499"/>
            <a:chExt cx="1046673" cy="951162"/>
          </a:xfrm>
        </p:grpSpPr>
        <p:sp>
          <p:nvSpPr>
            <p:cNvPr id="23" name="타원 37"/>
            <p:cNvSpPr/>
            <p:nvPr/>
          </p:nvSpPr>
          <p:spPr>
            <a:xfrm>
              <a:off x="5103956" y="4680884"/>
              <a:ext cx="948779" cy="948777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" name="그룹 60"/>
            <p:cNvGrpSpPr/>
            <p:nvPr/>
          </p:nvGrpSpPr>
          <p:grpSpPr>
            <a:xfrm>
              <a:off x="5067050" y="4678499"/>
              <a:ext cx="1046673" cy="948777"/>
              <a:chOff x="5075123" y="3442121"/>
              <a:chExt cx="2481953" cy="2249809"/>
            </a:xfrm>
          </p:grpSpPr>
          <p:sp>
            <p:nvSpPr>
              <p:cNvPr id="26" name="타원 39"/>
              <p:cNvSpPr/>
              <p:nvPr/>
            </p:nvSpPr>
            <p:spPr>
              <a:xfrm>
                <a:off x="5159815" y="3442121"/>
                <a:ext cx="2249809" cy="2249809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65000">
                    <a:schemeClr val="bg1">
                      <a:alpha val="0"/>
                    </a:schemeClr>
                  </a:gs>
                  <a:gs pos="74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Oval 26"/>
              <p:cNvSpPr>
                <a:spLocks noChangeAspect="1" noChangeArrowheads="1"/>
              </p:cNvSpPr>
              <p:nvPr/>
            </p:nvSpPr>
            <p:spPr bwMode="auto">
              <a:xfrm rot="18900000">
                <a:off x="5075123" y="3760891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Oval 28"/>
              <p:cNvSpPr>
                <a:spLocks noChangeArrowheads="1"/>
              </p:cNvSpPr>
              <p:nvPr/>
            </p:nvSpPr>
            <p:spPr bwMode="auto">
              <a:xfrm flipH="1">
                <a:off x="5386741" y="3670248"/>
                <a:ext cx="713227" cy="639276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65000"/>
                    </a:schemeClr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ko-KR" altLang="en-US">
                  <a:latin typeface="Arial" pitchFamily="34" charset="0"/>
                  <a:ea typeface="맑은 고딕" pitchFamily="50" charset="-127"/>
                  <a:cs typeface="Arial" pitchFamily="34" charset="0"/>
                </a:endParaRPr>
              </a:p>
            </p:txBody>
          </p:sp>
          <p:sp>
            <p:nvSpPr>
              <p:cNvPr id="29" name="자유형 42"/>
              <p:cNvSpPr/>
              <p:nvPr/>
            </p:nvSpPr>
            <p:spPr>
              <a:xfrm rot="5398342">
                <a:off x="5955277" y="3558568"/>
                <a:ext cx="1424934" cy="1382488"/>
              </a:xfrm>
              <a:custGeom>
                <a:avLst/>
                <a:gdLst>
                  <a:gd name="connsiteX0" fmla="*/ 0 w 1800225"/>
                  <a:gd name="connsiteY0" fmla="*/ 1285875 h 1409700"/>
                  <a:gd name="connsiteX1" fmla="*/ 723900 w 1800225"/>
                  <a:gd name="connsiteY1" fmla="*/ 1409700 h 1409700"/>
                  <a:gd name="connsiteX2" fmla="*/ 1800225 w 1800225"/>
                  <a:gd name="connsiteY2" fmla="*/ 428625 h 1409700"/>
                  <a:gd name="connsiteX3" fmla="*/ 1323975 w 1800225"/>
                  <a:gd name="connsiteY3" fmla="*/ 0 h 1409700"/>
                  <a:gd name="connsiteX4" fmla="*/ 342900 w 1800225"/>
                  <a:gd name="connsiteY4" fmla="*/ 419100 h 1409700"/>
                  <a:gd name="connsiteX5" fmla="*/ 0 w 1800225"/>
                  <a:gd name="connsiteY5" fmla="*/ 1285875 h 1409700"/>
                  <a:gd name="connsiteX0" fmla="*/ 63500 w 1863725"/>
                  <a:gd name="connsiteY0" fmla="*/ 1287462 h 1411287"/>
                  <a:gd name="connsiteX1" fmla="*/ 787400 w 1863725"/>
                  <a:gd name="connsiteY1" fmla="*/ 1411287 h 1411287"/>
                  <a:gd name="connsiteX2" fmla="*/ 1863725 w 1863725"/>
                  <a:gd name="connsiteY2" fmla="*/ 430212 h 1411287"/>
                  <a:gd name="connsiteX3" fmla="*/ 1387475 w 1863725"/>
                  <a:gd name="connsiteY3" fmla="*/ 1587 h 1411287"/>
                  <a:gd name="connsiteX4" fmla="*/ 406400 w 1863725"/>
                  <a:gd name="connsiteY4" fmla="*/ 420687 h 1411287"/>
                  <a:gd name="connsiteX5" fmla="*/ 63500 w 1863725"/>
                  <a:gd name="connsiteY5" fmla="*/ 1287462 h 1411287"/>
                  <a:gd name="connsiteX0" fmla="*/ 63500 w 1963738"/>
                  <a:gd name="connsiteY0" fmla="*/ 1287462 h 1411287"/>
                  <a:gd name="connsiteX1" fmla="*/ 787400 w 1963738"/>
                  <a:gd name="connsiteY1" fmla="*/ 1411287 h 1411287"/>
                  <a:gd name="connsiteX2" fmla="*/ 1863725 w 1963738"/>
                  <a:gd name="connsiteY2" fmla="*/ 430212 h 1411287"/>
                  <a:gd name="connsiteX3" fmla="*/ 1387475 w 1963738"/>
                  <a:gd name="connsiteY3" fmla="*/ 1587 h 1411287"/>
                  <a:gd name="connsiteX4" fmla="*/ 406400 w 1963738"/>
                  <a:gd name="connsiteY4" fmla="*/ 420687 h 1411287"/>
                  <a:gd name="connsiteX5" fmla="*/ 63500 w 1963738"/>
                  <a:gd name="connsiteY5" fmla="*/ 1287462 h 1411287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41717 w 1963737"/>
                  <a:gd name="connsiteY0" fmla="*/ 1287462 h 1689794"/>
                  <a:gd name="connsiteX1" fmla="*/ 634920 w 1963737"/>
                  <a:gd name="connsiteY1" fmla="*/ 1546919 h 1689794"/>
                  <a:gd name="connsiteX2" fmla="*/ 1841942 w 1963737"/>
                  <a:gd name="connsiteY2" fmla="*/ 430212 h 1689794"/>
                  <a:gd name="connsiteX3" fmla="*/ 1365692 w 1963737"/>
                  <a:gd name="connsiteY3" fmla="*/ 1587 h 1689794"/>
                  <a:gd name="connsiteX4" fmla="*/ 384617 w 1963737"/>
                  <a:gd name="connsiteY4" fmla="*/ 420687 h 1689794"/>
                  <a:gd name="connsiteX5" fmla="*/ 41717 w 1963737"/>
                  <a:gd name="connsiteY5" fmla="*/ 1287462 h 1689794"/>
                  <a:gd name="connsiteX0" fmla="*/ 41717 w 1860992"/>
                  <a:gd name="connsiteY0" fmla="*/ 1287462 h 1689794"/>
                  <a:gd name="connsiteX1" fmla="*/ 634920 w 1860992"/>
                  <a:gd name="connsiteY1" fmla="*/ 1546919 h 1689794"/>
                  <a:gd name="connsiteX2" fmla="*/ 1479991 w 1860992"/>
                  <a:gd name="connsiteY2" fmla="*/ 896937 h 1689794"/>
                  <a:gd name="connsiteX3" fmla="*/ 1841942 w 1860992"/>
                  <a:gd name="connsiteY3" fmla="*/ 430212 h 1689794"/>
                  <a:gd name="connsiteX4" fmla="*/ 1365692 w 1860992"/>
                  <a:gd name="connsiteY4" fmla="*/ 1587 h 1689794"/>
                  <a:gd name="connsiteX5" fmla="*/ 384617 w 1860992"/>
                  <a:gd name="connsiteY5" fmla="*/ 420687 h 1689794"/>
                  <a:gd name="connsiteX6" fmla="*/ 41717 w 1860992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55725"/>
                  <a:gd name="connsiteY0" fmla="*/ 1287462 h 1689794"/>
                  <a:gd name="connsiteX1" fmla="*/ 634920 w 1855725"/>
                  <a:gd name="connsiteY1" fmla="*/ 1546919 h 1689794"/>
                  <a:gd name="connsiteX2" fmla="*/ 1282992 w 1855725"/>
                  <a:gd name="connsiteY2" fmla="*/ 322783 h 1689794"/>
                  <a:gd name="connsiteX3" fmla="*/ 1841942 w 1855725"/>
                  <a:gd name="connsiteY3" fmla="*/ 430212 h 1689794"/>
                  <a:gd name="connsiteX4" fmla="*/ 1365692 w 1855725"/>
                  <a:gd name="connsiteY4" fmla="*/ 1587 h 1689794"/>
                  <a:gd name="connsiteX5" fmla="*/ 384617 w 1855725"/>
                  <a:gd name="connsiteY5" fmla="*/ 420687 h 1689794"/>
                  <a:gd name="connsiteX6" fmla="*/ 41717 w 1855725"/>
                  <a:gd name="connsiteY6" fmla="*/ 1287462 h 1689794"/>
                  <a:gd name="connsiteX0" fmla="*/ 41717 w 1876164"/>
                  <a:gd name="connsiteY0" fmla="*/ 1287462 h 1689794"/>
                  <a:gd name="connsiteX1" fmla="*/ 634920 w 1876164"/>
                  <a:gd name="connsiteY1" fmla="*/ 1546919 h 1689794"/>
                  <a:gd name="connsiteX2" fmla="*/ 1571024 w 1876164"/>
                  <a:gd name="connsiteY2" fmla="*/ 538807 h 1689794"/>
                  <a:gd name="connsiteX3" fmla="*/ 1841942 w 1876164"/>
                  <a:gd name="connsiteY3" fmla="*/ 430212 h 1689794"/>
                  <a:gd name="connsiteX4" fmla="*/ 1365692 w 1876164"/>
                  <a:gd name="connsiteY4" fmla="*/ 1587 h 1689794"/>
                  <a:gd name="connsiteX5" fmla="*/ 384617 w 1876164"/>
                  <a:gd name="connsiteY5" fmla="*/ 420687 h 1689794"/>
                  <a:gd name="connsiteX6" fmla="*/ 41717 w 1876164"/>
                  <a:gd name="connsiteY6" fmla="*/ 1287462 h 1689794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06006"/>
                  <a:gd name="connsiteX1" fmla="*/ 718928 w 1888165"/>
                  <a:gd name="connsiteY1" fmla="*/ 1618927 h 1706006"/>
                  <a:gd name="connsiteX2" fmla="*/ 1583025 w 1888165"/>
                  <a:gd name="connsiteY2" fmla="*/ 538807 h 1706006"/>
                  <a:gd name="connsiteX3" fmla="*/ 1853943 w 1888165"/>
                  <a:gd name="connsiteY3" fmla="*/ 430212 h 1706006"/>
                  <a:gd name="connsiteX4" fmla="*/ 1377693 w 1888165"/>
                  <a:gd name="connsiteY4" fmla="*/ 1587 h 1706006"/>
                  <a:gd name="connsiteX5" fmla="*/ 396618 w 1888165"/>
                  <a:gd name="connsiteY5" fmla="*/ 420687 h 1706006"/>
                  <a:gd name="connsiteX6" fmla="*/ 53718 w 1888165"/>
                  <a:gd name="connsiteY6" fmla="*/ 1287462 h 1706006"/>
                  <a:gd name="connsiteX0" fmla="*/ 53718 w 1888165"/>
                  <a:gd name="connsiteY0" fmla="*/ 1287462 h 1618927"/>
                  <a:gd name="connsiteX1" fmla="*/ 718928 w 1888165"/>
                  <a:gd name="connsiteY1" fmla="*/ 1618927 h 1618927"/>
                  <a:gd name="connsiteX2" fmla="*/ 1583025 w 1888165"/>
                  <a:gd name="connsiteY2" fmla="*/ 538807 h 1618927"/>
                  <a:gd name="connsiteX3" fmla="*/ 1853943 w 1888165"/>
                  <a:gd name="connsiteY3" fmla="*/ 430212 h 1618927"/>
                  <a:gd name="connsiteX4" fmla="*/ 1377693 w 1888165"/>
                  <a:gd name="connsiteY4" fmla="*/ 1587 h 1618927"/>
                  <a:gd name="connsiteX5" fmla="*/ 396618 w 1888165"/>
                  <a:gd name="connsiteY5" fmla="*/ 420687 h 1618927"/>
                  <a:gd name="connsiteX6" fmla="*/ 53718 w 1888165"/>
                  <a:gd name="connsiteY6" fmla="*/ 1287462 h 1618927"/>
                  <a:gd name="connsiteX0" fmla="*/ 5223 w 1839670"/>
                  <a:gd name="connsiteY0" fmla="*/ 1287462 h 1780287"/>
                  <a:gd name="connsiteX1" fmla="*/ 379464 w 1839670"/>
                  <a:gd name="connsiteY1" fmla="*/ 1506969 h 1780287"/>
                  <a:gd name="connsiteX2" fmla="*/ 670433 w 1839670"/>
                  <a:gd name="connsiteY2" fmla="*/ 1618927 h 1780287"/>
                  <a:gd name="connsiteX3" fmla="*/ 1534530 w 1839670"/>
                  <a:gd name="connsiteY3" fmla="*/ 538807 h 1780287"/>
                  <a:gd name="connsiteX4" fmla="*/ 1805448 w 1839670"/>
                  <a:gd name="connsiteY4" fmla="*/ 430212 h 1780287"/>
                  <a:gd name="connsiteX5" fmla="*/ 1329198 w 1839670"/>
                  <a:gd name="connsiteY5" fmla="*/ 1587 h 1780287"/>
                  <a:gd name="connsiteX6" fmla="*/ 348123 w 1839670"/>
                  <a:gd name="connsiteY6" fmla="*/ 420687 h 1780287"/>
                  <a:gd name="connsiteX7" fmla="*/ 5223 w 1839670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4947" h="1780287">
                    <a:moveTo>
                      <a:pt x="500" y="1287462"/>
                    </a:moveTo>
                    <a:cubicBezTo>
                      <a:pt x="1000" y="1451572"/>
                      <a:pt x="235534" y="1350106"/>
                      <a:pt x="346402" y="1405350"/>
                    </a:cubicBezTo>
                    <a:cubicBezTo>
                      <a:pt x="457270" y="1460594"/>
                      <a:pt x="473199" y="1780287"/>
                      <a:pt x="665710" y="1618927"/>
                    </a:cubicBezTo>
                    <a:cubicBezTo>
                      <a:pt x="905422" y="1553840"/>
                      <a:pt x="1238695" y="627021"/>
                      <a:pt x="1529807" y="538807"/>
                    </a:cubicBezTo>
                    <a:cubicBezTo>
                      <a:pt x="1820919" y="450593"/>
                      <a:pt x="1834947" y="519749"/>
                      <a:pt x="1800725" y="430212"/>
                    </a:cubicBezTo>
                    <a:cubicBezTo>
                      <a:pt x="1766503" y="340675"/>
                      <a:pt x="1567362" y="3174"/>
                      <a:pt x="1324475" y="1587"/>
                    </a:cubicBezTo>
                    <a:cubicBezTo>
                      <a:pt x="1081588" y="0"/>
                      <a:pt x="564063" y="206375"/>
                      <a:pt x="343400" y="420687"/>
                    </a:cubicBezTo>
                    <a:cubicBezTo>
                      <a:pt x="122738" y="635000"/>
                      <a:pt x="0" y="1123352"/>
                      <a:pt x="500" y="1287462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9000"/>
                    </a:schemeClr>
                  </a:gs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자유형 43"/>
              <p:cNvSpPr/>
              <p:nvPr/>
            </p:nvSpPr>
            <p:spPr>
              <a:xfrm rot="5839189">
                <a:off x="4992668" y="4233137"/>
                <a:ext cx="1574505" cy="1185188"/>
              </a:xfrm>
              <a:custGeom>
                <a:avLst/>
                <a:gdLst>
                  <a:gd name="connsiteX0" fmla="*/ 0 w 2171700"/>
                  <a:gd name="connsiteY0" fmla="*/ 1038225 h 1914525"/>
                  <a:gd name="connsiteX1" fmla="*/ 390525 w 2171700"/>
                  <a:gd name="connsiteY1" fmla="*/ 1571625 h 1914525"/>
                  <a:gd name="connsiteX2" fmla="*/ 819150 w 2171700"/>
                  <a:gd name="connsiteY2" fmla="*/ 1914525 h 1914525"/>
                  <a:gd name="connsiteX3" fmla="*/ 1409700 w 2171700"/>
                  <a:gd name="connsiteY3" fmla="*/ 1771650 h 1914525"/>
                  <a:gd name="connsiteX4" fmla="*/ 1876425 w 2171700"/>
                  <a:gd name="connsiteY4" fmla="*/ 1371600 h 1914525"/>
                  <a:gd name="connsiteX5" fmla="*/ 2171700 w 2171700"/>
                  <a:gd name="connsiteY5" fmla="*/ 752475 h 1914525"/>
                  <a:gd name="connsiteX6" fmla="*/ 2105025 w 2171700"/>
                  <a:gd name="connsiteY6" fmla="*/ 0 h 1914525"/>
                  <a:gd name="connsiteX7" fmla="*/ 1990725 w 2171700"/>
                  <a:gd name="connsiteY7" fmla="*/ 209550 h 1914525"/>
                  <a:gd name="connsiteX8" fmla="*/ 1733550 w 2171700"/>
                  <a:gd name="connsiteY8" fmla="*/ 514350 h 1914525"/>
                  <a:gd name="connsiteX9" fmla="*/ 1428750 w 2171700"/>
                  <a:gd name="connsiteY9" fmla="*/ 533400 h 1914525"/>
                  <a:gd name="connsiteX10" fmla="*/ 790575 w 2171700"/>
                  <a:gd name="connsiteY10" fmla="*/ 942975 h 1914525"/>
                  <a:gd name="connsiteX11" fmla="*/ 209550 w 2171700"/>
                  <a:gd name="connsiteY11" fmla="*/ 1047750 h 1914525"/>
                  <a:gd name="connsiteX12" fmla="*/ 0 w 2171700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128712 h 2005012"/>
                  <a:gd name="connsiteX1" fmla="*/ 420687 w 2201862"/>
                  <a:gd name="connsiteY1" fmla="*/ 1662112 h 2005012"/>
                  <a:gd name="connsiteX2" fmla="*/ 849312 w 2201862"/>
                  <a:gd name="connsiteY2" fmla="*/ 2005012 h 2005012"/>
                  <a:gd name="connsiteX3" fmla="*/ 1439862 w 2201862"/>
                  <a:gd name="connsiteY3" fmla="*/ 1862137 h 2005012"/>
                  <a:gd name="connsiteX4" fmla="*/ 1906587 w 2201862"/>
                  <a:gd name="connsiteY4" fmla="*/ 1462087 h 2005012"/>
                  <a:gd name="connsiteX5" fmla="*/ 2201862 w 2201862"/>
                  <a:gd name="connsiteY5" fmla="*/ 842962 h 2005012"/>
                  <a:gd name="connsiteX6" fmla="*/ 2135187 w 2201862"/>
                  <a:gd name="connsiteY6" fmla="*/ 90487 h 2005012"/>
                  <a:gd name="connsiteX7" fmla="*/ 2020887 w 2201862"/>
                  <a:gd name="connsiteY7" fmla="*/ 300037 h 2005012"/>
                  <a:gd name="connsiteX8" fmla="*/ 1763712 w 2201862"/>
                  <a:gd name="connsiteY8" fmla="*/ 604837 h 2005012"/>
                  <a:gd name="connsiteX9" fmla="*/ 1458912 w 2201862"/>
                  <a:gd name="connsiteY9" fmla="*/ 623887 h 2005012"/>
                  <a:gd name="connsiteX10" fmla="*/ 820737 w 2201862"/>
                  <a:gd name="connsiteY10" fmla="*/ 1033462 h 2005012"/>
                  <a:gd name="connsiteX11" fmla="*/ 239712 w 2201862"/>
                  <a:gd name="connsiteY11" fmla="*/ 1138237 h 2005012"/>
                  <a:gd name="connsiteX12" fmla="*/ 30162 w 22018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312374"/>
                  <a:gd name="connsiteY0" fmla="*/ 869819 h 1779457"/>
                  <a:gd name="connsiteX1" fmla="*/ 420687 w 2312374"/>
                  <a:gd name="connsiteY1" fmla="*/ 1403219 h 1779457"/>
                  <a:gd name="connsiteX2" fmla="*/ 849312 w 2312374"/>
                  <a:gd name="connsiteY2" fmla="*/ 1746119 h 1779457"/>
                  <a:gd name="connsiteX3" fmla="*/ 1439862 w 2312374"/>
                  <a:gd name="connsiteY3" fmla="*/ 1603244 h 1779457"/>
                  <a:gd name="connsiteX4" fmla="*/ 1906587 w 2312374"/>
                  <a:gd name="connsiteY4" fmla="*/ 1203194 h 1779457"/>
                  <a:gd name="connsiteX5" fmla="*/ 2201862 w 2312374"/>
                  <a:gd name="connsiteY5" fmla="*/ 584069 h 1779457"/>
                  <a:gd name="connsiteX6" fmla="*/ 2239349 w 2312374"/>
                  <a:gd name="connsiteY6" fmla="*/ 39687 h 1779457"/>
                  <a:gd name="connsiteX7" fmla="*/ 1763712 w 2312374"/>
                  <a:gd name="connsiteY7" fmla="*/ 345944 h 1779457"/>
                  <a:gd name="connsiteX8" fmla="*/ 820737 w 2312374"/>
                  <a:gd name="connsiteY8" fmla="*/ 774569 h 1779457"/>
                  <a:gd name="connsiteX9" fmla="*/ 239712 w 2312374"/>
                  <a:gd name="connsiteY9" fmla="*/ 879344 h 1779457"/>
                  <a:gd name="connsiteX10" fmla="*/ 30162 w 2312374"/>
                  <a:gd name="connsiteY10" fmla="*/ 869819 h 1779457"/>
                  <a:gd name="connsiteX0" fmla="*/ 30162 w 2332627"/>
                  <a:gd name="connsiteY0" fmla="*/ 846217 h 1755855"/>
                  <a:gd name="connsiteX1" fmla="*/ 420687 w 2332627"/>
                  <a:gd name="connsiteY1" fmla="*/ 1379617 h 1755855"/>
                  <a:gd name="connsiteX2" fmla="*/ 849312 w 2332627"/>
                  <a:gd name="connsiteY2" fmla="*/ 1722517 h 1755855"/>
                  <a:gd name="connsiteX3" fmla="*/ 1439862 w 2332627"/>
                  <a:gd name="connsiteY3" fmla="*/ 1579642 h 1755855"/>
                  <a:gd name="connsiteX4" fmla="*/ 1906587 w 2332627"/>
                  <a:gd name="connsiteY4" fmla="*/ 1179592 h 1755855"/>
                  <a:gd name="connsiteX5" fmla="*/ 2201862 w 2332627"/>
                  <a:gd name="connsiteY5" fmla="*/ 560467 h 1755855"/>
                  <a:gd name="connsiteX6" fmla="*/ 2239349 w 2332627"/>
                  <a:gd name="connsiteY6" fmla="*/ 16085 h 1755855"/>
                  <a:gd name="connsiteX7" fmla="*/ 1642189 w 2332627"/>
                  <a:gd name="connsiteY7" fmla="*/ 463955 h 1755855"/>
                  <a:gd name="connsiteX8" fmla="*/ 820737 w 2332627"/>
                  <a:gd name="connsiteY8" fmla="*/ 750967 h 1755855"/>
                  <a:gd name="connsiteX9" fmla="*/ 239712 w 2332627"/>
                  <a:gd name="connsiteY9" fmla="*/ 855742 h 1755855"/>
                  <a:gd name="connsiteX10" fmla="*/ 30162 w 2332627"/>
                  <a:gd name="connsiteY10" fmla="*/ 846217 h 1755855"/>
                  <a:gd name="connsiteX0" fmla="*/ 30162 w 2332628"/>
                  <a:gd name="connsiteY0" fmla="*/ 846217 h 1755855"/>
                  <a:gd name="connsiteX1" fmla="*/ 420687 w 2332628"/>
                  <a:gd name="connsiteY1" fmla="*/ 1379617 h 1755855"/>
                  <a:gd name="connsiteX2" fmla="*/ 849312 w 2332628"/>
                  <a:gd name="connsiteY2" fmla="*/ 1722517 h 1755855"/>
                  <a:gd name="connsiteX3" fmla="*/ 1439862 w 2332628"/>
                  <a:gd name="connsiteY3" fmla="*/ 1579642 h 1755855"/>
                  <a:gd name="connsiteX4" fmla="*/ 1906587 w 2332628"/>
                  <a:gd name="connsiteY4" fmla="*/ 1179592 h 1755855"/>
                  <a:gd name="connsiteX5" fmla="*/ 2201862 w 2332628"/>
                  <a:gd name="connsiteY5" fmla="*/ 560467 h 1755855"/>
                  <a:gd name="connsiteX6" fmla="*/ 2239349 w 2332628"/>
                  <a:gd name="connsiteY6" fmla="*/ 16085 h 1755855"/>
                  <a:gd name="connsiteX7" fmla="*/ 1642189 w 2332628"/>
                  <a:gd name="connsiteY7" fmla="*/ 463955 h 1755855"/>
                  <a:gd name="connsiteX8" fmla="*/ 970384 w 2332628"/>
                  <a:gd name="connsiteY8" fmla="*/ 538600 h 1755855"/>
                  <a:gd name="connsiteX9" fmla="*/ 239712 w 2332628"/>
                  <a:gd name="connsiteY9" fmla="*/ 855742 h 1755855"/>
                  <a:gd name="connsiteX10" fmla="*/ 30162 w 2332628"/>
                  <a:gd name="connsiteY10" fmla="*/ 846217 h 1755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32628" h="1755855">
                    <a:moveTo>
                      <a:pt x="30162" y="846217"/>
                    </a:moveTo>
                    <a:cubicBezTo>
                      <a:pt x="60324" y="933529"/>
                      <a:pt x="284162" y="1233567"/>
                      <a:pt x="420687" y="1379617"/>
                    </a:cubicBezTo>
                    <a:cubicBezTo>
                      <a:pt x="557212" y="1525667"/>
                      <a:pt x="679449" y="1689179"/>
                      <a:pt x="849312" y="1722517"/>
                    </a:cubicBezTo>
                    <a:cubicBezTo>
                      <a:pt x="1019175" y="1755855"/>
                      <a:pt x="1263650" y="1670129"/>
                      <a:pt x="1439862" y="1579642"/>
                    </a:cubicBezTo>
                    <a:cubicBezTo>
                      <a:pt x="1616074" y="1489155"/>
                      <a:pt x="1779587" y="1349455"/>
                      <a:pt x="1906587" y="1179592"/>
                    </a:cubicBezTo>
                    <a:cubicBezTo>
                      <a:pt x="2033587" y="1009729"/>
                      <a:pt x="2146402" y="754385"/>
                      <a:pt x="2201862" y="560467"/>
                    </a:cubicBezTo>
                    <a:cubicBezTo>
                      <a:pt x="2257322" y="366549"/>
                      <a:pt x="2332628" y="32170"/>
                      <a:pt x="2239349" y="16085"/>
                    </a:cubicBezTo>
                    <a:cubicBezTo>
                      <a:pt x="2146070" y="0"/>
                      <a:pt x="1853683" y="376869"/>
                      <a:pt x="1642189" y="463955"/>
                    </a:cubicBezTo>
                    <a:cubicBezTo>
                      <a:pt x="1430695" y="551041"/>
                      <a:pt x="1204130" y="473302"/>
                      <a:pt x="970384" y="538600"/>
                    </a:cubicBezTo>
                    <a:cubicBezTo>
                      <a:pt x="736638" y="603898"/>
                      <a:pt x="396416" y="804472"/>
                      <a:pt x="239712" y="855742"/>
                    </a:cubicBezTo>
                    <a:cubicBezTo>
                      <a:pt x="83008" y="907012"/>
                      <a:pt x="0" y="758905"/>
                      <a:pt x="30162" y="846217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1000"/>
                    </a:schemeClr>
                  </a:gs>
                  <a:gs pos="28000">
                    <a:schemeClr val="bg1">
                      <a:alpha val="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27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Oval 26"/>
              <p:cNvSpPr>
                <a:spLocks noChangeAspect="1" noChangeArrowheads="1"/>
              </p:cNvSpPr>
              <p:nvPr/>
            </p:nvSpPr>
            <p:spPr bwMode="auto">
              <a:xfrm rot="8100000">
                <a:off x="6006543" y="4665226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2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5162846" y="4954026"/>
              <a:ext cx="855095" cy="4582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 </a:t>
              </a:r>
            </a:p>
          </p:txBody>
        </p:sp>
      </p:grpSp>
      <p:grpSp>
        <p:nvGrpSpPr>
          <p:cNvPr id="32" name="그룹 121"/>
          <p:cNvGrpSpPr/>
          <p:nvPr/>
        </p:nvGrpSpPr>
        <p:grpSpPr>
          <a:xfrm>
            <a:off x="3378528" y="3051939"/>
            <a:ext cx="913783" cy="830398"/>
            <a:chOff x="3030258" y="4678499"/>
            <a:chExt cx="1046671" cy="951162"/>
          </a:xfrm>
        </p:grpSpPr>
        <p:sp>
          <p:nvSpPr>
            <p:cNvPr id="33" name="타원 46"/>
            <p:cNvSpPr/>
            <p:nvPr/>
          </p:nvSpPr>
          <p:spPr>
            <a:xfrm>
              <a:off x="3067169" y="4680884"/>
              <a:ext cx="948779" cy="948777"/>
            </a:xfrm>
            <a:prstGeom prst="ellipse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6" name="그룹 60"/>
            <p:cNvGrpSpPr/>
            <p:nvPr/>
          </p:nvGrpSpPr>
          <p:grpSpPr>
            <a:xfrm>
              <a:off x="3030258" y="4678499"/>
              <a:ext cx="1046671" cy="948777"/>
              <a:chOff x="5075123" y="3442121"/>
              <a:chExt cx="2481953" cy="2249809"/>
            </a:xfrm>
          </p:grpSpPr>
          <p:sp>
            <p:nvSpPr>
              <p:cNvPr id="38" name="타원 48"/>
              <p:cNvSpPr/>
              <p:nvPr/>
            </p:nvSpPr>
            <p:spPr>
              <a:xfrm>
                <a:off x="5159815" y="3442121"/>
                <a:ext cx="2249809" cy="2249809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65000">
                    <a:schemeClr val="bg1">
                      <a:alpha val="0"/>
                    </a:schemeClr>
                  </a:gs>
                  <a:gs pos="74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" name="Oval 26"/>
              <p:cNvSpPr>
                <a:spLocks noChangeAspect="1" noChangeArrowheads="1"/>
              </p:cNvSpPr>
              <p:nvPr/>
            </p:nvSpPr>
            <p:spPr bwMode="auto">
              <a:xfrm rot="18900000">
                <a:off x="5075123" y="3760891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" name="Oval 28"/>
              <p:cNvSpPr>
                <a:spLocks noChangeArrowheads="1"/>
              </p:cNvSpPr>
              <p:nvPr/>
            </p:nvSpPr>
            <p:spPr bwMode="auto">
              <a:xfrm flipH="1">
                <a:off x="5386741" y="3670248"/>
                <a:ext cx="713227" cy="639276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65000"/>
                    </a:schemeClr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ko-KR" altLang="en-US">
                  <a:latin typeface="Arial" pitchFamily="34" charset="0"/>
                  <a:ea typeface="맑은 고딕" pitchFamily="50" charset="-127"/>
                  <a:cs typeface="Arial" pitchFamily="34" charset="0"/>
                </a:endParaRPr>
              </a:p>
            </p:txBody>
          </p:sp>
          <p:sp>
            <p:nvSpPr>
              <p:cNvPr id="41" name="자유형 51"/>
              <p:cNvSpPr/>
              <p:nvPr/>
            </p:nvSpPr>
            <p:spPr>
              <a:xfrm rot="5398342">
                <a:off x="5955277" y="3558568"/>
                <a:ext cx="1424934" cy="1382488"/>
              </a:xfrm>
              <a:custGeom>
                <a:avLst/>
                <a:gdLst>
                  <a:gd name="connsiteX0" fmla="*/ 0 w 1800225"/>
                  <a:gd name="connsiteY0" fmla="*/ 1285875 h 1409700"/>
                  <a:gd name="connsiteX1" fmla="*/ 723900 w 1800225"/>
                  <a:gd name="connsiteY1" fmla="*/ 1409700 h 1409700"/>
                  <a:gd name="connsiteX2" fmla="*/ 1800225 w 1800225"/>
                  <a:gd name="connsiteY2" fmla="*/ 428625 h 1409700"/>
                  <a:gd name="connsiteX3" fmla="*/ 1323975 w 1800225"/>
                  <a:gd name="connsiteY3" fmla="*/ 0 h 1409700"/>
                  <a:gd name="connsiteX4" fmla="*/ 342900 w 1800225"/>
                  <a:gd name="connsiteY4" fmla="*/ 419100 h 1409700"/>
                  <a:gd name="connsiteX5" fmla="*/ 0 w 1800225"/>
                  <a:gd name="connsiteY5" fmla="*/ 1285875 h 1409700"/>
                  <a:gd name="connsiteX0" fmla="*/ 63500 w 1863725"/>
                  <a:gd name="connsiteY0" fmla="*/ 1287462 h 1411287"/>
                  <a:gd name="connsiteX1" fmla="*/ 787400 w 1863725"/>
                  <a:gd name="connsiteY1" fmla="*/ 1411287 h 1411287"/>
                  <a:gd name="connsiteX2" fmla="*/ 1863725 w 1863725"/>
                  <a:gd name="connsiteY2" fmla="*/ 430212 h 1411287"/>
                  <a:gd name="connsiteX3" fmla="*/ 1387475 w 1863725"/>
                  <a:gd name="connsiteY3" fmla="*/ 1587 h 1411287"/>
                  <a:gd name="connsiteX4" fmla="*/ 406400 w 1863725"/>
                  <a:gd name="connsiteY4" fmla="*/ 420687 h 1411287"/>
                  <a:gd name="connsiteX5" fmla="*/ 63500 w 1863725"/>
                  <a:gd name="connsiteY5" fmla="*/ 1287462 h 1411287"/>
                  <a:gd name="connsiteX0" fmla="*/ 63500 w 1963738"/>
                  <a:gd name="connsiteY0" fmla="*/ 1287462 h 1411287"/>
                  <a:gd name="connsiteX1" fmla="*/ 787400 w 1963738"/>
                  <a:gd name="connsiteY1" fmla="*/ 1411287 h 1411287"/>
                  <a:gd name="connsiteX2" fmla="*/ 1863725 w 1963738"/>
                  <a:gd name="connsiteY2" fmla="*/ 430212 h 1411287"/>
                  <a:gd name="connsiteX3" fmla="*/ 1387475 w 1963738"/>
                  <a:gd name="connsiteY3" fmla="*/ 1587 h 1411287"/>
                  <a:gd name="connsiteX4" fmla="*/ 406400 w 1963738"/>
                  <a:gd name="connsiteY4" fmla="*/ 420687 h 1411287"/>
                  <a:gd name="connsiteX5" fmla="*/ 63500 w 1963738"/>
                  <a:gd name="connsiteY5" fmla="*/ 1287462 h 1411287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41717 w 1963737"/>
                  <a:gd name="connsiteY0" fmla="*/ 1287462 h 1689794"/>
                  <a:gd name="connsiteX1" fmla="*/ 634920 w 1963737"/>
                  <a:gd name="connsiteY1" fmla="*/ 1546919 h 1689794"/>
                  <a:gd name="connsiteX2" fmla="*/ 1841942 w 1963737"/>
                  <a:gd name="connsiteY2" fmla="*/ 430212 h 1689794"/>
                  <a:gd name="connsiteX3" fmla="*/ 1365692 w 1963737"/>
                  <a:gd name="connsiteY3" fmla="*/ 1587 h 1689794"/>
                  <a:gd name="connsiteX4" fmla="*/ 384617 w 1963737"/>
                  <a:gd name="connsiteY4" fmla="*/ 420687 h 1689794"/>
                  <a:gd name="connsiteX5" fmla="*/ 41717 w 1963737"/>
                  <a:gd name="connsiteY5" fmla="*/ 1287462 h 1689794"/>
                  <a:gd name="connsiteX0" fmla="*/ 41717 w 1860992"/>
                  <a:gd name="connsiteY0" fmla="*/ 1287462 h 1689794"/>
                  <a:gd name="connsiteX1" fmla="*/ 634920 w 1860992"/>
                  <a:gd name="connsiteY1" fmla="*/ 1546919 h 1689794"/>
                  <a:gd name="connsiteX2" fmla="*/ 1479991 w 1860992"/>
                  <a:gd name="connsiteY2" fmla="*/ 896937 h 1689794"/>
                  <a:gd name="connsiteX3" fmla="*/ 1841942 w 1860992"/>
                  <a:gd name="connsiteY3" fmla="*/ 430212 h 1689794"/>
                  <a:gd name="connsiteX4" fmla="*/ 1365692 w 1860992"/>
                  <a:gd name="connsiteY4" fmla="*/ 1587 h 1689794"/>
                  <a:gd name="connsiteX5" fmla="*/ 384617 w 1860992"/>
                  <a:gd name="connsiteY5" fmla="*/ 420687 h 1689794"/>
                  <a:gd name="connsiteX6" fmla="*/ 41717 w 1860992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55725"/>
                  <a:gd name="connsiteY0" fmla="*/ 1287462 h 1689794"/>
                  <a:gd name="connsiteX1" fmla="*/ 634920 w 1855725"/>
                  <a:gd name="connsiteY1" fmla="*/ 1546919 h 1689794"/>
                  <a:gd name="connsiteX2" fmla="*/ 1282992 w 1855725"/>
                  <a:gd name="connsiteY2" fmla="*/ 322783 h 1689794"/>
                  <a:gd name="connsiteX3" fmla="*/ 1841942 w 1855725"/>
                  <a:gd name="connsiteY3" fmla="*/ 430212 h 1689794"/>
                  <a:gd name="connsiteX4" fmla="*/ 1365692 w 1855725"/>
                  <a:gd name="connsiteY4" fmla="*/ 1587 h 1689794"/>
                  <a:gd name="connsiteX5" fmla="*/ 384617 w 1855725"/>
                  <a:gd name="connsiteY5" fmla="*/ 420687 h 1689794"/>
                  <a:gd name="connsiteX6" fmla="*/ 41717 w 1855725"/>
                  <a:gd name="connsiteY6" fmla="*/ 1287462 h 1689794"/>
                  <a:gd name="connsiteX0" fmla="*/ 41717 w 1876164"/>
                  <a:gd name="connsiteY0" fmla="*/ 1287462 h 1689794"/>
                  <a:gd name="connsiteX1" fmla="*/ 634920 w 1876164"/>
                  <a:gd name="connsiteY1" fmla="*/ 1546919 h 1689794"/>
                  <a:gd name="connsiteX2" fmla="*/ 1571024 w 1876164"/>
                  <a:gd name="connsiteY2" fmla="*/ 538807 h 1689794"/>
                  <a:gd name="connsiteX3" fmla="*/ 1841942 w 1876164"/>
                  <a:gd name="connsiteY3" fmla="*/ 430212 h 1689794"/>
                  <a:gd name="connsiteX4" fmla="*/ 1365692 w 1876164"/>
                  <a:gd name="connsiteY4" fmla="*/ 1587 h 1689794"/>
                  <a:gd name="connsiteX5" fmla="*/ 384617 w 1876164"/>
                  <a:gd name="connsiteY5" fmla="*/ 420687 h 1689794"/>
                  <a:gd name="connsiteX6" fmla="*/ 41717 w 1876164"/>
                  <a:gd name="connsiteY6" fmla="*/ 1287462 h 1689794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06006"/>
                  <a:gd name="connsiteX1" fmla="*/ 718928 w 1888165"/>
                  <a:gd name="connsiteY1" fmla="*/ 1618927 h 1706006"/>
                  <a:gd name="connsiteX2" fmla="*/ 1583025 w 1888165"/>
                  <a:gd name="connsiteY2" fmla="*/ 538807 h 1706006"/>
                  <a:gd name="connsiteX3" fmla="*/ 1853943 w 1888165"/>
                  <a:gd name="connsiteY3" fmla="*/ 430212 h 1706006"/>
                  <a:gd name="connsiteX4" fmla="*/ 1377693 w 1888165"/>
                  <a:gd name="connsiteY4" fmla="*/ 1587 h 1706006"/>
                  <a:gd name="connsiteX5" fmla="*/ 396618 w 1888165"/>
                  <a:gd name="connsiteY5" fmla="*/ 420687 h 1706006"/>
                  <a:gd name="connsiteX6" fmla="*/ 53718 w 1888165"/>
                  <a:gd name="connsiteY6" fmla="*/ 1287462 h 1706006"/>
                  <a:gd name="connsiteX0" fmla="*/ 53718 w 1888165"/>
                  <a:gd name="connsiteY0" fmla="*/ 1287462 h 1618927"/>
                  <a:gd name="connsiteX1" fmla="*/ 718928 w 1888165"/>
                  <a:gd name="connsiteY1" fmla="*/ 1618927 h 1618927"/>
                  <a:gd name="connsiteX2" fmla="*/ 1583025 w 1888165"/>
                  <a:gd name="connsiteY2" fmla="*/ 538807 h 1618927"/>
                  <a:gd name="connsiteX3" fmla="*/ 1853943 w 1888165"/>
                  <a:gd name="connsiteY3" fmla="*/ 430212 h 1618927"/>
                  <a:gd name="connsiteX4" fmla="*/ 1377693 w 1888165"/>
                  <a:gd name="connsiteY4" fmla="*/ 1587 h 1618927"/>
                  <a:gd name="connsiteX5" fmla="*/ 396618 w 1888165"/>
                  <a:gd name="connsiteY5" fmla="*/ 420687 h 1618927"/>
                  <a:gd name="connsiteX6" fmla="*/ 53718 w 1888165"/>
                  <a:gd name="connsiteY6" fmla="*/ 1287462 h 1618927"/>
                  <a:gd name="connsiteX0" fmla="*/ 5223 w 1839670"/>
                  <a:gd name="connsiteY0" fmla="*/ 1287462 h 1780287"/>
                  <a:gd name="connsiteX1" fmla="*/ 379464 w 1839670"/>
                  <a:gd name="connsiteY1" fmla="*/ 1506969 h 1780287"/>
                  <a:gd name="connsiteX2" fmla="*/ 670433 w 1839670"/>
                  <a:gd name="connsiteY2" fmla="*/ 1618927 h 1780287"/>
                  <a:gd name="connsiteX3" fmla="*/ 1534530 w 1839670"/>
                  <a:gd name="connsiteY3" fmla="*/ 538807 h 1780287"/>
                  <a:gd name="connsiteX4" fmla="*/ 1805448 w 1839670"/>
                  <a:gd name="connsiteY4" fmla="*/ 430212 h 1780287"/>
                  <a:gd name="connsiteX5" fmla="*/ 1329198 w 1839670"/>
                  <a:gd name="connsiteY5" fmla="*/ 1587 h 1780287"/>
                  <a:gd name="connsiteX6" fmla="*/ 348123 w 1839670"/>
                  <a:gd name="connsiteY6" fmla="*/ 420687 h 1780287"/>
                  <a:gd name="connsiteX7" fmla="*/ 5223 w 1839670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4947" h="1780287">
                    <a:moveTo>
                      <a:pt x="500" y="1287462"/>
                    </a:moveTo>
                    <a:cubicBezTo>
                      <a:pt x="1000" y="1451572"/>
                      <a:pt x="235534" y="1350106"/>
                      <a:pt x="346402" y="1405350"/>
                    </a:cubicBezTo>
                    <a:cubicBezTo>
                      <a:pt x="457270" y="1460594"/>
                      <a:pt x="473199" y="1780287"/>
                      <a:pt x="665710" y="1618927"/>
                    </a:cubicBezTo>
                    <a:cubicBezTo>
                      <a:pt x="905422" y="1553840"/>
                      <a:pt x="1238695" y="627021"/>
                      <a:pt x="1529807" y="538807"/>
                    </a:cubicBezTo>
                    <a:cubicBezTo>
                      <a:pt x="1820919" y="450593"/>
                      <a:pt x="1834947" y="519749"/>
                      <a:pt x="1800725" y="430212"/>
                    </a:cubicBezTo>
                    <a:cubicBezTo>
                      <a:pt x="1766503" y="340675"/>
                      <a:pt x="1567362" y="3174"/>
                      <a:pt x="1324475" y="1587"/>
                    </a:cubicBezTo>
                    <a:cubicBezTo>
                      <a:pt x="1081588" y="0"/>
                      <a:pt x="564063" y="206375"/>
                      <a:pt x="343400" y="420687"/>
                    </a:cubicBezTo>
                    <a:cubicBezTo>
                      <a:pt x="122738" y="635000"/>
                      <a:pt x="0" y="1123352"/>
                      <a:pt x="500" y="1287462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9000"/>
                    </a:schemeClr>
                  </a:gs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" name="자유형 53"/>
              <p:cNvSpPr/>
              <p:nvPr/>
            </p:nvSpPr>
            <p:spPr>
              <a:xfrm rot="5839189">
                <a:off x="4992668" y="4233137"/>
                <a:ext cx="1574505" cy="1185188"/>
              </a:xfrm>
              <a:custGeom>
                <a:avLst/>
                <a:gdLst>
                  <a:gd name="connsiteX0" fmla="*/ 0 w 2171700"/>
                  <a:gd name="connsiteY0" fmla="*/ 1038225 h 1914525"/>
                  <a:gd name="connsiteX1" fmla="*/ 390525 w 2171700"/>
                  <a:gd name="connsiteY1" fmla="*/ 1571625 h 1914525"/>
                  <a:gd name="connsiteX2" fmla="*/ 819150 w 2171700"/>
                  <a:gd name="connsiteY2" fmla="*/ 1914525 h 1914525"/>
                  <a:gd name="connsiteX3" fmla="*/ 1409700 w 2171700"/>
                  <a:gd name="connsiteY3" fmla="*/ 1771650 h 1914525"/>
                  <a:gd name="connsiteX4" fmla="*/ 1876425 w 2171700"/>
                  <a:gd name="connsiteY4" fmla="*/ 1371600 h 1914525"/>
                  <a:gd name="connsiteX5" fmla="*/ 2171700 w 2171700"/>
                  <a:gd name="connsiteY5" fmla="*/ 752475 h 1914525"/>
                  <a:gd name="connsiteX6" fmla="*/ 2105025 w 2171700"/>
                  <a:gd name="connsiteY6" fmla="*/ 0 h 1914525"/>
                  <a:gd name="connsiteX7" fmla="*/ 1990725 w 2171700"/>
                  <a:gd name="connsiteY7" fmla="*/ 209550 h 1914525"/>
                  <a:gd name="connsiteX8" fmla="*/ 1733550 w 2171700"/>
                  <a:gd name="connsiteY8" fmla="*/ 514350 h 1914525"/>
                  <a:gd name="connsiteX9" fmla="*/ 1428750 w 2171700"/>
                  <a:gd name="connsiteY9" fmla="*/ 533400 h 1914525"/>
                  <a:gd name="connsiteX10" fmla="*/ 790575 w 2171700"/>
                  <a:gd name="connsiteY10" fmla="*/ 942975 h 1914525"/>
                  <a:gd name="connsiteX11" fmla="*/ 209550 w 2171700"/>
                  <a:gd name="connsiteY11" fmla="*/ 1047750 h 1914525"/>
                  <a:gd name="connsiteX12" fmla="*/ 0 w 2171700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128712 h 2005012"/>
                  <a:gd name="connsiteX1" fmla="*/ 420687 w 2201862"/>
                  <a:gd name="connsiteY1" fmla="*/ 1662112 h 2005012"/>
                  <a:gd name="connsiteX2" fmla="*/ 849312 w 2201862"/>
                  <a:gd name="connsiteY2" fmla="*/ 2005012 h 2005012"/>
                  <a:gd name="connsiteX3" fmla="*/ 1439862 w 2201862"/>
                  <a:gd name="connsiteY3" fmla="*/ 1862137 h 2005012"/>
                  <a:gd name="connsiteX4" fmla="*/ 1906587 w 2201862"/>
                  <a:gd name="connsiteY4" fmla="*/ 1462087 h 2005012"/>
                  <a:gd name="connsiteX5" fmla="*/ 2201862 w 2201862"/>
                  <a:gd name="connsiteY5" fmla="*/ 842962 h 2005012"/>
                  <a:gd name="connsiteX6" fmla="*/ 2135187 w 2201862"/>
                  <a:gd name="connsiteY6" fmla="*/ 90487 h 2005012"/>
                  <a:gd name="connsiteX7" fmla="*/ 2020887 w 2201862"/>
                  <a:gd name="connsiteY7" fmla="*/ 300037 h 2005012"/>
                  <a:gd name="connsiteX8" fmla="*/ 1763712 w 2201862"/>
                  <a:gd name="connsiteY8" fmla="*/ 604837 h 2005012"/>
                  <a:gd name="connsiteX9" fmla="*/ 1458912 w 2201862"/>
                  <a:gd name="connsiteY9" fmla="*/ 623887 h 2005012"/>
                  <a:gd name="connsiteX10" fmla="*/ 820737 w 2201862"/>
                  <a:gd name="connsiteY10" fmla="*/ 1033462 h 2005012"/>
                  <a:gd name="connsiteX11" fmla="*/ 239712 w 2201862"/>
                  <a:gd name="connsiteY11" fmla="*/ 1138237 h 2005012"/>
                  <a:gd name="connsiteX12" fmla="*/ 30162 w 22018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312374"/>
                  <a:gd name="connsiteY0" fmla="*/ 869819 h 1779457"/>
                  <a:gd name="connsiteX1" fmla="*/ 420687 w 2312374"/>
                  <a:gd name="connsiteY1" fmla="*/ 1403219 h 1779457"/>
                  <a:gd name="connsiteX2" fmla="*/ 849312 w 2312374"/>
                  <a:gd name="connsiteY2" fmla="*/ 1746119 h 1779457"/>
                  <a:gd name="connsiteX3" fmla="*/ 1439862 w 2312374"/>
                  <a:gd name="connsiteY3" fmla="*/ 1603244 h 1779457"/>
                  <a:gd name="connsiteX4" fmla="*/ 1906587 w 2312374"/>
                  <a:gd name="connsiteY4" fmla="*/ 1203194 h 1779457"/>
                  <a:gd name="connsiteX5" fmla="*/ 2201862 w 2312374"/>
                  <a:gd name="connsiteY5" fmla="*/ 584069 h 1779457"/>
                  <a:gd name="connsiteX6" fmla="*/ 2239349 w 2312374"/>
                  <a:gd name="connsiteY6" fmla="*/ 39687 h 1779457"/>
                  <a:gd name="connsiteX7" fmla="*/ 1763712 w 2312374"/>
                  <a:gd name="connsiteY7" fmla="*/ 345944 h 1779457"/>
                  <a:gd name="connsiteX8" fmla="*/ 820737 w 2312374"/>
                  <a:gd name="connsiteY8" fmla="*/ 774569 h 1779457"/>
                  <a:gd name="connsiteX9" fmla="*/ 239712 w 2312374"/>
                  <a:gd name="connsiteY9" fmla="*/ 879344 h 1779457"/>
                  <a:gd name="connsiteX10" fmla="*/ 30162 w 2312374"/>
                  <a:gd name="connsiteY10" fmla="*/ 869819 h 1779457"/>
                  <a:gd name="connsiteX0" fmla="*/ 30162 w 2332627"/>
                  <a:gd name="connsiteY0" fmla="*/ 846217 h 1755855"/>
                  <a:gd name="connsiteX1" fmla="*/ 420687 w 2332627"/>
                  <a:gd name="connsiteY1" fmla="*/ 1379617 h 1755855"/>
                  <a:gd name="connsiteX2" fmla="*/ 849312 w 2332627"/>
                  <a:gd name="connsiteY2" fmla="*/ 1722517 h 1755855"/>
                  <a:gd name="connsiteX3" fmla="*/ 1439862 w 2332627"/>
                  <a:gd name="connsiteY3" fmla="*/ 1579642 h 1755855"/>
                  <a:gd name="connsiteX4" fmla="*/ 1906587 w 2332627"/>
                  <a:gd name="connsiteY4" fmla="*/ 1179592 h 1755855"/>
                  <a:gd name="connsiteX5" fmla="*/ 2201862 w 2332627"/>
                  <a:gd name="connsiteY5" fmla="*/ 560467 h 1755855"/>
                  <a:gd name="connsiteX6" fmla="*/ 2239349 w 2332627"/>
                  <a:gd name="connsiteY6" fmla="*/ 16085 h 1755855"/>
                  <a:gd name="connsiteX7" fmla="*/ 1642189 w 2332627"/>
                  <a:gd name="connsiteY7" fmla="*/ 463955 h 1755855"/>
                  <a:gd name="connsiteX8" fmla="*/ 820737 w 2332627"/>
                  <a:gd name="connsiteY8" fmla="*/ 750967 h 1755855"/>
                  <a:gd name="connsiteX9" fmla="*/ 239712 w 2332627"/>
                  <a:gd name="connsiteY9" fmla="*/ 855742 h 1755855"/>
                  <a:gd name="connsiteX10" fmla="*/ 30162 w 2332627"/>
                  <a:gd name="connsiteY10" fmla="*/ 846217 h 1755855"/>
                  <a:gd name="connsiteX0" fmla="*/ 30162 w 2332628"/>
                  <a:gd name="connsiteY0" fmla="*/ 846217 h 1755855"/>
                  <a:gd name="connsiteX1" fmla="*/ 420687 w 2332628"/>
                  <a:gd name="connsiteY1" fmla="*/ 1379617 h 1755855"/>
                  <a:gd name="connsiteX2" fmla="*/ 849312 w 2332628"/>
                  <a:gd name="connsiteY2" fmla="*/ 1722517 h 1755855"/>
                  <a:gd name="connsiteX3" fmla="*/ 1439862 w 2332628"/>
                  <a:gd name="connsiteY3" fmla="*/ 1579642 h 1755855"/>
                  <a:gd name="connsiteX4" fmla="*/ 1906587 w 2332628"/>
                  <a:gd name="connsiteY4" fmla="*/ 1179592 h 1755855"/>
                  <a:gd name="connsiteX5" fmla="*/ 2201862 w 2332628"/>
                  <a:gd name="connsiteY5" fmla="*/ 560467 h 1755855"/>
                  <a:gd name="connsiteX6" fmla="*/ 2239349 w 2332628"/>
                  <a:gd name="connsiteY6" fmla="*/ 16085 h 1755855"/>
                  <a:gd name="connsiteX7" fmla="*/ 1642189 w 2332628"/>
                  <a:gd name="connsiteY7" fmla="*/ 463955 h 1755855"/>
                  <a:gd name="connsiteX8" fmla="*/ 970384 w 2332628"/>
                  <a:gd name="connsiteY8" fmla="*/ 538600 h 1755855"/>
                  <a:gd name="connsiteX9" fmla="*/ 239712 w 2332628"/>
                  <a:gd name="connsiteY9" fmla="*/ 855742 h 1755855"/>
                  <a:gd name="connsiteX10" fmla="*/ 30162 w 2332628"/>
                  <a:gd name="connsiteY10" fmla="*/ 846217 h 1755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32628" h="1755855">
                    <a:moveTo>
                      <a:pt x="30162" y="846217"/>
                    </a:moveTo>
                    <a:cubicBezTo>
                      <a:pt x="60324" y="933529"/>
                      <a:pt x="284162" y="1233567"/>
                      <a:pt x="420687" y="1379617"/>
                    </a:cubicBezTo>
                    <a:cubicBezTo>
                      <a:pt x="557212" y="1525667"/>
                      <a:pt x="679449" y="1689179"/>
                      <a:pt x="849312" y="1722517"/>
                    </a:cubicBezTo>
                    <a:cubicBezTo>
                      <a:pt x="1019175" y="1755855"/>
                      <a:pt x="1263650" y="1670129"/>
                      <a:pt x="1439862" y="1579642"/>
                    </a:cubicBezTo>
                    <a:cubicBezTo>
                      <a:pt x="1616074" y="1489155"/>
                      <a:pt x="1779587" y="1349455"/>
                      <a:pt x="1906587" y="1179592"/>
                    </a:cubicBezTo>
                    <a:cubicBezTo>
                      <a:pt x="2033587" y="1009729"/>
                      <a:pt x="2146402" y="754385"/>
                      <a:pt x="2201862" y="560467"/>
                    </a:cubicBezTo>
                    <a:cubicBezTo>
                      <a:pt x="2257322" y="366549"/>
                      <a:pt x="2332628" y="32170"/>
                      <a:pt x="2239349" y="16085"/>
                    </a:cubicBezTo>
                    <a:cubicBezTo>
                      <a:pt x="2146070" y="0"/>
                      <a:pt x="1853683" y="376869"/>
                      <a:pt x="1642189" y="463955"/>
                    </a:cubicBezTo>
                    <a:cubicBezTo>
                      <a:pt x="1430695" y="551041"/>
                      <a:pt x="1204130" y="473302"/>
                      <a:pt x="970384" y="538600"/>
                    </a:cubicBezTo>
                    <a:cubicBezTo>
                      <a:pt x="736638" y="603898"/>
                      <a:pt x="396416" y="804472"/>
                      <a:pt x="239712" y="855742"/>
                    </a:cubicBezTo>
                    <a:cubicBezTo>
                      <a:pt x="83008" y="907012"/>
                      <a:pt x="0" y="758905"/>
                      <a:pt x="30162" y="846217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1000"/>
                    </a:schemeClr>
                  </a:gs>
                  <a:gs pos="28000">
                    <a:schemeClr val="bg1">
                      <a:alpha val="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27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" name="Oval 26"/>
              <p:cNvSpPr>
                <a:spLocks noChangeAspect="1" noChangeArrowheads="1"/>
              </p:cNvSpPr>
              <p:nvPr/>
            </p:nvSpPr>
            <p:spPr bwMode="auto">
              <a:xfrm rot="8100000">
                <a:off x="6006543" y="4665226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2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3126047" y="4952832"/>
              <a:ext cx="855095" cy="458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 </a:t>
              </a:r>
            </a:p>
          </p:txBody>
        </p:sp>
      </p:grpSp>
      <p:grpSp>
        <p:nvGrpSpPr>
          <p:cNvPr id="44" name="그룹 120"/>
          <p:cNvGrpSpPr/>
          <p:nvPr/>
        </p:nvGrpSpPr>
        <p:grpSpPr>
          <a:xfrm>
            <a:off x="3378527" y="1404089"/>
            <a:ext cx="913781" cy="830400"/>
            <a:chOff x="2400851" y="2741399"/>
            <a:chExt cx="1046670" cy="951162"/>
          </a:xfrm>
        </p:grpSpPr>
        <p:sp>
          <p:nvSpPr>
            <p:cNvPr id="45" name="타원 56"/>
            <p:cNvSpPr/>
            <p:nvPr/>
          </p:nvSpPr>
          <p:spPr>
            <a:xfrm>
              <a:off x="2437767" y="2743784"/>
              <a:ext cx="948779" cy="948777"/>
            </a:xfrm>
            <a:prstGeom prst="ellipse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6" name="그룹 60"/>
            <p:cNvGrpSpPr/>
            <p:nvPr/>
          </p:nvGrpSpPr>
          <p:grpSpPr>
            <a:xfrm>
              <a:off x="2400851" y="2741399"/>
              <a:ext cx="1046670" cy="948777"/>
              <a:chOff x="5075123" y="3442121"/>
              <a:chExt cx="2481953" cy="2249809"/>
            </a:xfrm>
          </p:grpSpPr>
          <p:sp>
            <p:nvSpPr>
              <p:cNvPr id="48" name="타원 59"/>
              <p:cNvSpPr/>
              <p:nvPr/>
            </p:nvSpPr>
            <p:spPr>
              <a:xfrm>
                <a:off x="5159815" y="3442121"/>
                <a:ext cx="2249809" cy="2249809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65000">
                    <a:schemeClr val="bg1">
                      <a:alpha val="0"/>
                    </a:schemeClr>
                  </a:gs>
                  <a:gs pos="74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Oval 26"/>
              <p:cNvSpPr>
                <a:spLocks noChangeAspect="1" noChangeArrowheads="1"/>
              </p:cNvSpPr>
              <p:nvPr/>
            </p:nvSpPr>
            <p:spPr bwMode="auto">
              <a:xfrm rot="18900000">
                <a:off x="5075123" y="3760891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Oval 28"/>
              <p:cNvSpPr>
                <a:spLocks noChangeArrowheads="1"/>
              </p:cNvSpPr>
              <p:nvPr/>
            </p:nvSpPr>
            <p:spPr bwMode="auto">
              <a:xfrm flipH="1">
                <a:off x="5386741" y="3670248"/>
                <a:ext cx="713227" cy="639276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65000"/>
                    </a:schemeClr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ko-KR" altLang="en-US">
                  <a:latin typeface="Arial" pitchFamily="34" charset="0"/>
                  <a:ea typeface="맑은 고딕" pitchFamily="50" charset="-127"/>
                  <a:cs typeface="Arial" pitchFamily="34" charset="0"/>
                </a:endParaRPr>
              </a:p>
            </p:txBody>
          </p:sp>
          <p:sp>
            <p:nvSpPr>
              <p:cNvPr id="51" name="자유형 62"/>
              <p:cNvSpPr/>
              <p:nvPr/>
            </p:nvSpPr>
            <p:spPr>
              <a:xfrm rot="5398342">
                <a:off x="5955277" y="3558568"/>
                <a:ext cx="1424934" cy="1382488"/>
              </a:xfrm>
              <a:custGeom>
                <a:avLst/>
                <a:gdLst>
                  <a:gd name="connsiteX0" fmla="*/ 0 w 1800225"/>
                  <a:gd name="connsiteY0" fmla="*/ 1285875 h 1409700"/>
                  <a:gd name="connsiteX1" fmla="*/ 723900 w 1800225"/>
                  <a:gd name="connsiteY1" fmla="*/ 1409700 h 1409700"/>
                  <a:gd name="connsiteX2" fmla="*/ 1800225 w 1800225"/>
                  <a:gd name="connsiteY2" fmla="*/ 428625 h 1409700"/>
                  <a:gd name="connsiteX3" fmla="*/ 1323975 w 1800225"/>
                  <a:gd name="connsiteY3" fmla="*/ 0 h 1409700"/>
                  <a:gd name="connsiteX4" fmla="*/ 342900 w 1800225"/>
                  <a:gd name="connsiteY4" fmla="*/ 419100 h 1409700"/>
                  <a:gd name="connsiteX5" fmla="*/ 0 w 1800225"/>
                  <a:gd name="connsiteY5" fmla="*/ 1285875 h 1409700"/>
                  <a:gd name="connsiteX0" fmla="*/ 63500 w 1863725"/>
                  <a:gd name="connsiteY0" fmla="*/ 1287462 h 1411287"/>
                  <a:gd name="connsiteX1" fmla="*/ 787400 w 1863725"/>
                  <a:gd name="connsiteY1" fmla="*/ 1411287 h 1411287"/>
                  <a:gd name="connsiteX2" fmla="*/ 1863725 w 1863725"/>
                  <a:gd name="connsiteY2" fmla="*/ 430212 h 1411287"/>
                  <a:gd name="connsiteX3" fmla="*/ 1387475 w 1863725"/>
                  <a:gd name="connsiteY3" fmla="*/ 1587 h 1411287"/>
                  <a:gd name="connsiteX4" fmla="*/ 406400 w 1863725"/>
                  <a:gd name="connsiteY4" fmla="*/ 420687 h 1411287"/>
                  <a:gd name="connsiteX5" fmla="*/ 63500 w 1863725"/>
                  <a:gd name="connsiteY5" fmla="*/ 1287462 h 1411287"/>
                  <a:gd name="connsiteX0" fmla="*/ 63500 w 1963738"/>
                  <a:gd name="connsiteY0" fmla="*/ 1287462 h 1411287"/>
                  <a:gd name="connsiteX1" fmla="*/ 787400 w 1963738"/>
                  <a:gd name="connsiteY1" fmla="*/ 1411287 h 1411287"/>
                  <a:gd name="connsiteX2" fmla="*/ 1863725 w 1963738"/>
                  <a:gd name="connsiteY2" fmla="*/ 430212 h 1411287"/>
                  <a:gd name="connsiteX3" fmla="*/ 1387475 w 1963738"/>
                  <a:gd name="connsiteY3" fmla="*/ 1587 h 1411287"/>
                  <a:gd name="connsiteX4" fmla="*/ 406400 w 1963738"/>
                  <a:gd name="connsiteY4" fmla="*/ 420687 h 1411287"/>
                  <a:gd name="connsiteX5" fmla="*/ 63500 w 1963738"/>
                  <a:gd name="connsiteY5" fmla="*/ 1287462 h 1411287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41717 w 1963737"/>
                  <a:gd name="connsiteY0" fmla="*/ 1287462 h 1689794"/>
                  <a:gd name="connsiteX1" fmla="*/ 634920 w 1963737"/>
                  <a:gd name="connsiteY1" fmla="*/ 1546919 h 1689794"/>
                  <a:gd name="connsiteX2" fmla="*/ 1841942 w 1963737"/>
                  <a:gd name="connsiteY2" fmla="*/ 430212 h 1689794"/>
                  <a:gd name="connsiteX3" fmla="*/ 1365692 w 1963737"/>
                  <a:gd name="connsiteY3" fmla="*/ 1587 h 1689794"/>
                  <a:gd name="connsiteX4" fmla="*/ 384617 w 1963737"/>
                  <a:gd name="connsiteY4" fmla="*/ 420687 h 1689794"/>
                  <a:gd name="connsiteX5" fmla="*/ 41717 w 1963737"/>
                  <a:gd name="connsiteY5" fmla="*/ 1287462 h 1689794"/>
                  <a:gd name="connsiteX0" fmla="*/ 41717 w 1860992"/>
                  <a:gd name="connsiteY0" fmla="*/ 1287462 h 1689794"/>
                  <a:gd name="connsiteX1" fmla="*/ 634920 w 1860992"/>
                  <a:gd name="connsiteY1" fmla="*/ 1546919 h 1689794"/>
                  <a:gd name="connsiteX2" fmla="*/ 1479991 w 1860992"/>
                  <a:gd name="connsiteY2" fmla="*/ 896937 h 1689794"/>
                  <a:gd name="connsiteX3" fmla="*/ 1841942 w 1860992"/>
                  <a:gd name="connsiteY3" fmla="*/ 430212 h 1689794"/>
                  <a:gd name="connsiteX4" fmla="*/ 1365692 w 1860992"/>
                  <a:gd name="connsiteY4" fmla="*/ 1587 h 1689794"/>
                  <a:gd name="connsiteX5" fmla="*/ 384617 w 1860992"/>
                  <a:gd name="connsiteY5" fmla="*/ 420687 h 1689794"/>
                  <a:gd name="connsiteX6" fmla="*/ 41717 w 1860992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55725"/>
                  <a:gd name="connsiteY0" fmla="*/ 1287462 h 1689794"/>
                  <a:gd name="connsiteX1" fmla="*/ 634920 w 1855725"/>
                  <a:gd name="connsiteY1" fmla="*/ 1546919 h 1689794"/>
                  <a:gd name="connsiteX2" fmla="*/ 1282992 w 1855725"/>
                  <a:gd name="connsiteY2" fmla="*/ 322783 h 1689794"/>
                  <a:gd name="connsiteX3" fmla="*/ 1841942 w 1855725"/>
                  <a:gd name="connsiteY3" fmla="*/ 430212 h 1689794"/>
                  <a:gd name="connsiteX4" fmla="*/ 1365692 w 1855725"/>
                  <a:gd name="connsiteY4" fmla="*/ 1587 h 1689794"/>
                  <a:gd name="connsiteX5" fmla="*/ 384617 w 1855725"/>
                  <a:gd name="connsiteY5" fmla="*/ 420687 h 1689794"/>
                  <a:gd name="connsiteX6" fmla="*/ 41717 w 1855725"/>
                  <a:gd name="connsiteY6" fmla="*/ 1287462 h 1689794"/>
                  <a:gd name="connsiteX0" fmla="*/ 41717 w 1876164"/>
                  <a:gd name="connsiteY0" fmla="*/ 1287462 h 1689794"/>
                  <a:gd name="connsiteX1" fmla="*/ 634920 w 1876164"/>
                  <a:gd name="connsiteY1" fmla="*/ 1546919 h 1689794"/>
                  <a:gd name="connsiteX2" fmla="*/ 1571024 w 1876164"/>
                  <a:gd name="connsiteY2" fmla="*/ 538807 h 1689794"/>
                  <a:gd name="connsiteX3" fmla="*/ 1841942 w 1876164"/>
                  <a:gd name="connsiteY3" fmla="*/ 430212 h 1689794"/>
                  <a:gd name="connsiteX4" fmla="*/ 1365692 w 1876164"/>
                  <a:gd name="connsiteY4" fmla="*/ 1587 h 1689794"/>
                  <a:gd name="connsiteX5" fmla="*/ 384617 w 1876164"/>
                  <a:gd name="connsiteY5" fmla="*/ 420687 h 1689794"/>
                  <a:gd name="connsiteX6" fmla="*/ 41717 w 1876164"/>
                  <a:gd name="connsiteY6" fmla="*/ 1287462 h 1689794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06006"/>
                  <a:gd name="connsiteX1" fmla="*/ 718928 w 1888165"/>
                  <a:gd name="connsiteY1" fmla="*/ 1618927 h 1706006"/>
                  <a:gd name="connsiteX2" fmla="*/ 1583025 w 1888165"/>
                  <a:gd name="connsiteY2" fmla="*/ 538807 h 1706006"/>
                  <a:gd name="connsiteX3" fmla="*/ 1853943 w 1888165"/>
                  <a:gd name="connsiteY3" fmla="*/ 430212 h 1706006"/>
                  <a:gd name="connsiteX4" fmla="*/ 1377693 w 1888165"/>
                  <a:gd name="connsiteY4" fmla="*/ 1587 h 1706006"/>
                  <a:gd name="connsiteX5" fmla="*/ 396618 w 1888165"/>
                  <a:gd name="connsiteY5" fmla="*/ 420687 h 1706006"/>
                  <a:gd name="connsiteX6" fmla="*/ 53718 w 1888165"/>
                  <a:gd name="connsiteY6" fmla="*/ 1287462 h 1706006"/>
                  <a:gd name="connsiteX0" fmla="*/ 53718 w 1888165"/>
                  <a:gd name="connsiteY0" fmla="*/ 1287462 h 1618927"/>
                  <a:gd name="connsiteX1" fmla="*/ 718928 w 1888165"/>
                  <a:gd name="connsiteY1" fmla="*/ 1618927 h 1618927"/>
                  <a:gd name="connsiteX2" fmla="*/ 1583025 w 1888165"/>
                  <a:gd name="connsiteY2" fmla="*/ 538807 h 1618927"/>
                  <a:gd name="connsiteX3" fmla="*/ 1853943 w 1888165"/>
                  <a:gd name="connsiteY3" fmla="*/ 430212 h 1618927"/>
                  <a:gd name="connsiteX4" fmla="*/ 1377693 w 1888165"/>
                  <a:gd name="connsiteY4" fmla="*/ 1587 h 1618927"/>
                  <a:gd name="connsiteX5" fmla="*/ 396618 w 1888165"/>
                  <a:gd name="connsiteY5" fmla="*/ 420687 h 1618927"/>
                  <a:gd name="connsiteX6" fmla="*/ 53718 w 1888165"/>
                  <a:gd name="connsiteY6" fmla="*/ 1287462 h 1618927"/>
                  <a:gd name="connsiteX0" fmla="*/ 5223 w 1839670"/>
                  <a:gd name="connsiteY0" fmla="*/ 1287462 h 1780287"/>
                  <a:gd name="connsiteX1" fmla="*/ 379464 w 1839670"/>
                  <a:gd name="connsiteY1" fmla="*/ 1506969 h 1780287"/>
                  <a:gd name="connsiteX2" fmla="*/ 670433 w 1839670"/>
                  <a:gd name="connsiteY2" fmla="*/ 1618927 h 1780287"/>
                  <a:gd name="connsiteX3" fmla="*/ 1534530 w 1839670"/>
                  <a:gd name="connsiteY3" fmla="*/ 538807 h 1780287"/>
                  <a:gd name="connsiteX4" fmla="*/ 1805448 w 1839670"/>
                  <a:gd name="connsiteY4" fmla="*/ 430212 h 1780287"/>
                  <a:gd name="connsiteX5" fmla="*/ 1329198 w 1839670"/>
                  <a:gd name="connsiteY5" fmla="*/ 1587 h 1780287"/>
                  <a:gd name="connsiteX6" fmla="*/ 348123 w 1839670"/>
                  <a:gd name="connsiteY6" fmla="*/ 420687 h 1780287"/>
                  <a:gd name="connsiteX7" fmla="*/ 5223 w 1839670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4947" h="1780287">
                    <a:moveTo>
                      <a:pt x="500" y="1287462"/>
                    </a:moveTo>
                    <a:cubicBezTo>
                      <a:pt x="1000" y="1451572"/>
                      <a:pt x="235534" y="1350106"/>
                      <a:pt x="346402" y="1405350"/>
                    </a:cubicBezTo>
                    <a:cubicBezTo>
                      <a:pt x="457270" y="1460594"/>
                      <a:pt x="473199" y="1780287"/>
                      <a:pt x="665710" y="1618927"/>
                    </a:cubicBezTo>
                    <a:cubicBezTo>
                      <a:pt x="905422" y="1553840"/>
                      <a:pt x="1238695" y="627021"/>
                      <a:pt x="1529807" y="538807"/>
                    </a:cubicBezTo>
                    <a:cubicBezTo>
                      <a:pt x="1820919" y="450593"/>
                      <a:pt x="1834947" y="519749"/>
                      <a:pt x="1800725" y="430212"/>
                    </a:cubicBezTo>
                    <a:cubicBezTo>
                      <a:pt x="1766503" y="340675"/>
                      <a:pt x="1567362" y="3174"/>
                      <a:pt x="1324475" y="1587"/>
                    </a:cubicBezTo>
                    <a:cubicBezTo>
                      <a:pt x="1081588" y="0"/>
                      <a:pt x="564063" y="206375"/>
                      <a:pt x="343400" y="420687"/>
                    </a:cubicBezTo>
                    <a:cubicBezTo>
                      <a:pt x="122738" y="635000"/>
                      <a:pt x="0" y="1123352"/>
                      <a:pt x="500" y="1287462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9000"/>
                    </a:schemeClr>
                  </a:gs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" name="자유형 63"/>
              <p:cNvSpPr/>
              <p:nvPr/>
            </p:nvSpPr>
            <p:spPr>
              <a:xfrm rot="5839189">
                <a:off x="4992668" y="4233137"/>
                <a:ext cx="1574505" cy="1185188"/>
              </a:xfrm>
              <a:custGeom>
                <a:avLst/>
                <a:gdLst>
                  <a:gd name="connsiteX0" fmla="*/ 0 w 2171700"/>
                  <a:gd name="connsiteY0" fmla="*/ 1038225 h 1914525"/>
                  <a:gd name="connsiteX1" fmla="*/ 390525 w 2171700"/>
                  <a:gd name="connsiteY1" fmla="*/ 1571625 h 1914525"/>
                  <a:gd name="connsiteX2" fmla="*/ 819150 w 2171700"/>
                  <a:gd name="connsiteY2" fmla="*/ 1914525 h 1914525"/>
                  <a:gd name="connsiteX3" fmla="*/ 1409700 w 2171700"/>
                  <a:gd name="connsiteY3" fmla="*/ 1771650 h 1914525"/>
                  <a:gd name="connsiteX4" fmla="*/ 1876425 w 2171700"/>
                  <a:gd name="connsiteY4" fmla="*/ 1371600 h 1914525"/>
                  <a:gd name="connsiteX5" fmla="*/ 2171700 w 2171700"/>
                  <a:gd name="connsiteY5" fmla="*/ 752475 h 1914525"/>
                  <a:gd name="connsiteX6" fmla="*/ 2105025 w 2171700"/>
                  <a:gd name="connsiteY6" fmla="*/ 0 h 1914525"/>
                  <a:gd name="connsiteX7" fmla="*/ 1990725 w 2171700"/>
                  <a:gd name="connsiteY7" fmla="*/ 209550 h 1914525"/>
                  <a:gd name="connsiteX8" fmla="*/ 1733550 w 2171700"/>
                  <a:gd name="connsiteY8" fmla="*/ 514350 h 1914525"/>
                  <a:gd name="connsiteX9" fmla="*/ 1428750 w 2171700"/>
                  <a:gd name="connsiteY9" fmla="*/ 533400 h 1914525"/>
                  <a:gd name="connsiteX10" fmla="*/ 790575 w 2171700"/>
                  <a:gd name="connsiteY10" fmla="*/ 942975 h 1914525"/>
                  <a:gd name="connsiteX11" fmla="*/ 209550 w 2171700"/>
                  <a:gd name="connsiteY11" fmla="*/ 1047750 h 1914525"/>
                  <a:gd name="connsiteX12" fmla="*/ 0 w 2171700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128712 h 2005012"/>
                  <a:gd name="connsiteX1" fmla="*/ 420687 w 2201862"/>
                  <a:gd name="connsiteY1" fmla="*/ 1662112 h 2005012"/>
                  <a:gd name="connsiteX2" fmla="*/ 849312 w 2201862"/>
                  <a:gd name="connsiteY2" fmla="*/ 2005012 h 2005012"/>
                  <a:gd name="connsiteX3" fmla="*/ 1439862 w 2201862"/>
                  <a:gd name="connsiteY3" fmla="*/ 1862137 h 2005012"/>
                  <a:gd name="connsiteX4" fmla="*/ 1906587 w 2201862"/>
                  <a:gd name="connsiteY4" fmla="*/ 1462087 h 2005012"/>
                  <a:gd name="connsiteX5" fmla="*/ 2201862 w 2201862"/>
                  <a:gd name="connsiteY5" fmla="*/ 842962 h 2005012"/>
                  <a:gd name="connsiteX6" fmla="*/ 2135187 w 2201862"/>
                  <a:gd name="connsiteY6" fmla="*/ 90487 h 2005012"/>
                  <a:gd name="connsiteX7" fmla="*/ 2020887 w 2201862"/>
                  <a:gd name="connsiteY7" fmla="*/ 300037 h 2005012"/>
                  <a:gd name="connsiteX8" fmla="*/ 1763712 w 2201862"/>
                  <a:gd name="connsiteY8" fmla="*/ 604837 h 2005012"/>
                  <a:gd name="connsiteX9" fmla="*/ 1458912 w 2201862"/>
                  <a:gd name="connsiteY9" fmla="*/ 623887 h 2005012"/>
                  <a:gd name="connsiteX10" fmla="*/ 820737 w 2201862"/>
                  <a:gd name="connsiteY10" fmla="*/ 1033462 h 2005012"/>
                  <a:gd name="connsiteX11" fmla="*/ 239712 w 2201862"/>
                  <a:gd name="connsiteY11" fmla="*/ 1138237 h 2005012"/>
                  <a:gd name="connsiteX12" fmla="*/ 30162 w 22018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312374"/>
                  <a:gd name="connsiteY0" fmla="*/ 869819 h 1779457"/>
                  <a:gd name="connsiteX1" fmla="*/ 420687 w 2312374"/>
                  <a:gd name="connsiteY1" fmla="*/ 1403219 h 1779457"/>
                  <a:gd name="connsiteX2" fmla="*/ 849312 w 2312374"/>
                  <a:gd name="connsiteY2" fmla="*/ 1746119 h 1779457"/>
                  <a:gd name="connsiteX3" fmla="*/ 1439862 w 2312374"/>
                  <a:gd name="connsiteY3" fmla="*/ 1603244 h 1779457"/>
                  <a:gd name="connsiteX4" fmla="*/ 1906587 w 2312374"/>
                  <a:gd name="connsiteY4" fmla="*/ 1203194 h 1779457"/>
                  <a:gd name="connsiteX5" fmla="*/ 2201862 w 2312374"/>
                  <a:gd name="connsiteY5" fmla="*/ 584069 h 1779457"/>
                  <a:gd name="connsiteX6" fmla="*/ 2239349 w 2312374"/>
                  <a:gd name="connsiteY6" fmla="*/ 39687 h 1779457"/>
                  <a:gd name="connsiteX7" fmla="*/ 1763712 w 2312374"/>
                  <a:gd name="connsiteY7" fmla="*/ 345944 h 1779457"/>
                  <a:gd name="connsiteX8" fmla="*/ 820737 w 2312374"/>
                  <a:gd name="connsiteY8" fmla="*/ 774569 h 1779457"/>
                  <a:gd name="connsiteX9" fmla="*/ 239712 w 2312374"/>
                  <a:gd name="connsiteY9" fmla="*/ 879344 h 1779457"/>
                  <a:gd name="connsiteX10" fmla="*/ 30162 w 2312374"/>
                  <a:gd name="connsiteY10" fmla="*/ 869819 h 1779457"/>
                  <a:gd name="connsiteX0" fmla="*/ 30162 w 2332627"/>
                  <a:gd name="connsiteY0" fmla="*/ 846217 h 1755855"/>
                  <a:gd name="connsiteX1" fmla="*/ 420687 w 2332627"/>
                  <a:gd name="connsiteY1" fmla="*/ 1379617 h 1755855"/>
                  <a:gd name="connsiteX2" fmla="*/ 849312 w 2332627"/>
                  <a:gd name="connsiteY2" fmla="*/ 1722517 h 1755855"/>
                  <a:gd name="connsiteX3" fmla="*/ 1439862 w 2332627"/>
                  <a:gd name="connsiteY3" fmla="*/ 1579642 h 1755855"/>
                  <a:gd name="connsiteX4" fmla="*/ 1906587 w 2332627"/>
                  <a:gd name="connsiteY4" fmla="*/ 1179592 h 1755855"/>
                  <a:gd name="connsiteX5" fmla="*/ 2201862 w 2332627"/>
                  <a:gd name="connsiteY5" fmla="*/ 560467 h 1755855"/>
                  <a:gd name="connsiteX6" fmla="*/ 2239349 w 2332627"/>
                  <a:gd name="connsiteY6" fmla="*/ 16085 h 1755855"/>
                  <a:gd name="connsiteX7" fmla="*/ 1642189 w 2332627"/>
                  <a:gd name="connsiteY7" fmla="*/ 463955 h 1755855"/>
                  <a:gd name="connsiteX8" fmla="*/ 820737 w 2332627"/>
                  <a:gd name="connsiteY8" fmla="*/ 750967 h 1755855"/>
                  <a:gd name="connsiteX9" fmla="*/ 239712 w 2332627"/>
                  <a:gd name="connsiteY9" fmla="*/ 855742 h 1755855"/>
                  <a:gd name="connsiteX10" fmla="*/ 30162 w 2332627"/>
                  <a:gd name="connsiteY10" fmla="*/ 846217 h 1755855"/>
                  <a:gd name="connsiteX0" fmla="*/ 30162 w 2332628"/>
                  <a:gd name="connsiteY0" fmla="*/ 846217 h 1755855"/>
                  <a:gd name="connsiteX1" fmla="*/ 420687 w 2332628"/>
                  <a:gd name="connsiteY1" fmla="*/ 1379617 h 1755855"/>
                  <a:gd name="connsiteX2" fmla="*/ 849312 w 2332628"/>
                  <a:gd name="connsiteY2" fmla="*/ 1722517 h 1755855"/>
                  <a:gd name="connsiteX3" fmla="*/ 1439862 w 2332628"/>
                  <a:gd name="connsiteY3" fmla="*/ 1579642 h 1755855"/>
                  <a:gd name="connsiteX4" fmla="*/ 1906587 w 2332628"/>
                  <a:gd name="connsiteY4" fmla="*/ 1179592 h 1755855"/>
                  <a:gd name="connsiteX5" fmla="*/ 2201862 w 2332628"/>
                  <a:gd name="connsiteY5" fmla="*/ 560467 h 1755855"/>
                  <a:gd name="connsiteX6" fmla="*/ 2239349 w 2332628"/>
                  <a:gd name="connsiteY6" fmla="*/ 16085 h 1755855"/>
                  <a:gd name="connsiteX7" fmla="*/ 1642189 w 2332628"/>
                  <a:gd name="connsiteY7" fmla="*/ 463955 h 1755855"/>
                  <a:gd name="connsiteX8" fmla="*/ 970384 w 2332628"/>
                  <a:gd name="connsiteY8" fmla="*/ 538600 h 1755855"/>
                  <a:gd name="connsiteX9" fmla="*/ 239712 w 2332628"/>
                  <a:gd name="connsiteY9" fmla="*/ 855742 h 1755855"/>
                  <a:gd name="connsiteX10" fmla="*/ 30162 w 2332628"/>
                  <a:gd name="connsiteY10" fmla="*/ 846217 h 1755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32628" h="1755855">
                    <a:moveTo>
                      <a:pt x="30162" y="846217"/>
                    </a:moveTo>
                    <a:cubicBezTo>
                      <a:pt x="60324" y="933529"/>
                      <a:pt x="284162" y="1233567"/>
                      <a:pt x="420687" y="1379617"/>
                    </a:cubicBezTo>
                    <a:cubicBezTo>
                      <a:pt x="557212" y="1525667"/>
                      <a:pt x="679449" y="1689179"/>
                      <a:pt x="849312" y="1722517"/>
                    </a:cubicBezTo>
                    <a:cubicBezTo>
                      <a:pt x="1019175" y="1755855"/>
                      <a:pt x="1263650" y="1670129"/>
                      <a:pt x="1439862" y="1579642"/>
                    </a:cubicBezTo>
                    <a:cubicBezTo>
                      <a:pt x="1616074" y="1489155"/>
                      <a:pt x="1779587" y="1349455"/>
                      <a:pt x="1906587" y="1179592"/>
                    </a:cubicBezTo>
                    <a:cubicBezTo>
                      <a:pt x="2033587" y="1009729"/>
                      <a:pt x="2146402" y="754385"/>
                      <a:pt x="2201862" y="560467"/>
                    </a:cubicBezTo>
                    <a:cubicBezTo>
                      <a:pt x="2257322" y="366549"/>
                      <a:pt x="2332628" y="32170"/>
                      <a:pt x="2239349" y="16085"/>
                    </a:cubicBezTo>
                    <a:cubicBezTo>
                      <a:pt x="2146070" y="0"/>
                      <a:pt x="1853683" y="376869"/>
                      <a:pt x="1642189" y="463955"/>
                    </a:cubicBezTo>
                    <a:cubicBezTo>
                      <a:pt x="1430695" y="551041"/>
                      <a:pt x="1204130" y="473302"/>
                      <a:pt x="970384" y="538600"/>
                    </a:cubicBezTo>
                    <a:cubicBezTo>
                      <a:pt x="736638" y="603898"/>
                      <a:pt x="396416" y="804472"/>
                      <a:pt x="239712" y="855742"/>
                    </a:cubicBezTo>
                    <a:cubicBezTo>
                      <a:pt x="83008" y="907012"/>
                      <a:pt x="0" y="758905"/>
                      <a:pt x="30162" y="846217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1000"/>
                    </a:schemeClr>
                  </a:gs>
                  <a:gs pos="28000">
                    <a:schemeClr val="bg1">
                      <a:alpha val="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27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" name="Oval 26"/>
              <p:cNvSpPr>
                <a:spLocks noChangeAspect="1" noChangeArrowheads="1"/>
              </p:cNvSpPr>
              <p:nvPr/>
            </p:nvSpPr>
            <p:spPr bwMode="auto">
              <a:xfrm rot="8100000">
                <a:off x="6006543" y="4665226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2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2488279" y="2991789"/>
              <a:ext cx="855095" cy="4582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 </a:t>
              </a: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0" y="4295494"/>
            <a:ext cx="914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algn="ctr"/>
            <a:r>
              <a:rPr lang="en-US" altLang="ko-K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text add text add text</a:t>
            </a:r>
          </a:p>
        </p:txBody>
      </p:sp>
      <p:sp>
        <p:nvSpPr>
          <p:cNvPr id="55" name="Freeform 8"/>
          <p:cNvSpPr>
            <a:spLocks noEditPoints="1"/>
          </p:cNvSpPr>
          <p:nvPr/>
        </p:nvSpPr>
        <p:spPr bwMode="auto">
          <a:xfrm>
            <a:off x="4443891" y="2420994"/>
            <a:ext cx="387629" cy="387384"/>
          </a:xfrm>
          <a:prstGeom prst="ellipse">
            <a:avLst/>
          </a:prstGeom>
          <a:solidFill>
            <a:srgbClr val="CBCBCB">
              <a:alpha val="50000"/>
            </a:srgbClr>
          </a:solidFill>
          <a:ln w="152400">
            <a:solidFill>
              <a:schemeClr val="bg1">
                <a:lumMod val="75000"/>
                <a:alpha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966053" y="2283718"/>
            <a:ext cx="1357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Arial" pitchFamily="34" charset="0"/>
                <a:cs typeface="Arial" pitchFamily="34" charset="0"/>
              </a:rPr>
              <a:t>Text here</a:t>
            </a:r>
          </a:p>
          <a:p>
            <a:pPr algn="ctr"/>
            <a:r>
              <a:rPr lang="en-US" altLang="ko-KR" sz="1600" dirty="0" smtClean="0">
                <a:latin typeface="Arial" pitchFamily="34" charset="0"/>
                <a:cs typeface="Arial" pitchFamily="34" charset="0"/>
              </a:rPr>
              <a:t>Add text  </a:t>
            </a:r>
            <a:endParaRPr lang="ko-KR" alt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 bwMode="auto">
          <a:xfrm>
            <a:off x="955935" y="1634469"/>
            <a:ext cx="18794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899592" y="1387833"/>
            <a:ext cx="19867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en-US" altLang="ko-KR" sz="1400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 </a:t>
            </a:r>
            <a:r>
              <a:rPr kumimoji="0" lang="en-US" altLang="ko-KR" sz="1400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HERE!!</a:t>
            </a:r>
          </a:p>
        </p:txBody>
      </p:sp>
      <p:sp>
        <p:nvSpPr>
          <p:cNvPr id="59" name="TextBox 58"/>
          <p:cNvSpPr txBox="1"/>
          <p:nvPr/>
        </p:nvSpPr>
        <p:spPr bwMode="auto">
          <a:xfrm>
            <a:off x="6475286" y="1634469"/>
            <a:ext cx="195867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6459869" y="1387833"/>
            <a:ext cx="207257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en-US" altLang="ko-KR" sz="1400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 </a:t>
            </a:r>
            <a:r>
              <a:rPr kumimoji="0" lang="en-US" altLang="ko-KR" sz="1400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HERE!!</a:t>
            </a:r>
          </a:p>
        </p:txBody>
      </p:sp>
      <p:sp>
        <p:nvSpPr>
          <p:cNvPr id="61" name="TextBox 60"/>
          <p:cNvSpPr txBox="1"/>
          <p:nvPr/>
        </p:nvSpPr>
        <p:spPr bwMode="auto">
          <a:xfrm>
            <a:off x="955935" y="3601928"/>
            <a:ext cx="18794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899592" y="3354106"/>
            <a:ext cx="19867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en-US" altLang="ko-KR" sz="1400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 </a:t>
            </a:r>
            <a:r>
              <a:rPr kumimoji="0" lang="en-US" altLang="ko-KR" sz="1400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HERE!!</a:t>
            </a:r>
          </a:p>
        </p:txBody>
      </p:sp>
      <p:sp>
        <p:nvSpPr>
          <p:cNvPr id="63" name="TextBox 62"/>
          <p:cNvSpPr txBox="1"/>
          <p:nvPr/>
        </p:nvSpPr>
        <p:spPr bwMode="auto">
          <a:xfrm>
            <a:off x="6475286" y="3601928"/>
            <a:ext cx="195867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459869" y="3354106"/>
            <a:ext cx="207257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en-US" altLang="ko-KR" sz="1400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 </a:t>
            </a:r>
            <a:r>
              <a:rPr kumimoji="0" lang="en-US" altLang="ko-KR" sz="1400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HERE!!</a:t>
            </a:r>
          </a:p>
        </p:txBody>
      </p:sp>
      <p:sp>
        <p:nvSpPr>
          <p:cNvPr id="65" name="원호 128"/>
          <p:cNvSpPr/>
          <p:nvPr/>
        </p:nvSpPr>
        <p:spPr>
          <a:xfrm rot="9000000">
            <a:off x="3408169" y="1436748"/>
            <a:ext cx="2454331" cy="2454331"/>
          </a:xfrm>
          <a:prstGeom prst="arc">
            <a:avLst>
              <a:gd name="adj1" fmla="val 16552483"/>
              <a:gd name="adj2" fmla="val 19440065"/>
            </a:avLst>
          </a:prstGeom>
          <a:ln>
            <a:tailEnd type="triangl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원호 129"/>
          <p:cNvSpPr/>
          <p:nvPr/>
        </p:nvSpPr>
        <p:spPr>
          <a:xfrm rot="14467777">
            <a:off x="3408169" y="1436748"/>
            <a:ext cx="2454331" cy="2454331"/>
          </a:xfrm>
          <a:prstGeom prst="arc">
            <a:avLst>
              <a:gd name="adj1" fmla="val 16552483"/>
              <a:gd name="adj2" fmla="val 19440065"/>
            </a:avLst>
          </a:prstGeom>
          <a:ln>
            <a:tailEnd type="triangl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원호 130"/>
          <p:cNvSpPr/>
          <p:nvPr/>
        </p:nvSpPr>
        <p:spPr>
          <a:xfrm rot="19867777">
            <a:off x="3408169" y="1436748"/>
            <a:ext cx="2454331" cy="2454331"/>
          </a:xfrm>
          <a:prstGeom prst="arc">
            <a:avLst>
              <a:gd name="adj1" fmla="val 16552483"/>
              <a:gd name="adj2" fmla="val 19440065"/>
            </a:avLst>
          </a:prstGeom>
          <a:ln cmpd="sng">
            <a:solidFill>
              <a:schemeClr val="bg1">
                <a:lumMod val="50000"/>
              </a:schemeClr>
            </a:solidFill>
            <a:prstDash val="sysDash"/>
            <a:tailEnd type="triangl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Oval 29"/>
          <p:cNvSpPr>
            <a:spLocks noChangeArrowheads="1"/>
          </p:cNvSpPr>
          <p:nvPr/>
        </p:nvSpPr>
        <p:spPr bwMode="auto">
          <a:xfrm>
            <a:off x="3361609" y="3892042"/>
            <a:ext cx="939870" cy="400422"/>
          </a:xfrm>
          <a:prstGeom prst="ellipse">
            <a:avLst/>
          </a:prstGeom>
          <a:gradFill rotWithShape="1"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kumimoji="0" lang="ko-KR" altLang="en-US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69" name="Oval 29"/>
          <p:cNvSpPr>
            <a:spLocks noChangeArrowheads="1"/>
          </p:cNvSpPr>
          <p:nvPr/>
        </p:nvSpPr>
        <p:spPr bwMode="auto">
          <a:xfrm>
            <a:off x="4975417" y="3892042"/>
            <a:ext cx="939870" cy="400422"/>
          </a:xfrm>
          <a:prstGeom prst="ellipse">
            <a:avLst/>
          </a:prstGeom>
          <a:gradFill rotWithShape="1"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kumimoji="0" lang="ko-KR" altLang="en-US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56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492749"/>
            <a:ext cx="4770166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6" y="79944"/>
            <a:ext cx="4770166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58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263"/>
            <a:ext cx="9137578" cy="5138973"/>
          </a:xfrm>
          <a:prstGeom prst="rect">
            <a:avLst/>
          </a:prstGeom>
        </p:spPr>
      </p:pic>
      <p:sp>
        <p:nvSpPr>
          <p:cNvPr id="42" name="Rounded Rectangular Callout 41"/>
          <p:cNvSpPr/>
          <p:nvPr/>
        </p:nvSpPr>
        <p:spPr>
          <a:xfrm>
            <a:off x="6084168" y="1347614"/>
            <a:ext cx="2808312" cy="1008112"/>
          </a:xfrm>
          <a:prstGeom prst="wedgeRoundRectCallout">
            <a:avLst>
              <a:gd name="adj1" fmla="val -81703"/>
              <a:gd name="adj2" fmla="val 58616"/>
              <a:gd name="adj3" fmla="val 1666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Placeholder 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589125" y="3939902"/>
            <a:ext cx="6336704" cy="864096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Fully can be edited for adapting size and colors</a:t>
            </a:r>
            <a:endParaRPr lang="ko-KR" altLang="en-US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2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</TotalTime>
  <Words>218</Words>
  <Application>Microsoft Office PowerPoint</Application>
  <PresentationFormat>On-screen Show (16:9)</PresentationFormat>
  <Paragraphs>56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ALLPPT.COM</dc:title>
  <dc:creator>ALLPPT.COM</dc:creator>
  <cp:lastModifiedBy>Registered User</cp:lastModifiedBy>
  <cp:revision>21</cp:revision>
  <dcterms:created xsi:type="dcterms:W3CDTF">2014-02-28T09:23:05Z</dcterms:created>
  <dcterms:modified xsi:type="dcterms:W3CDTF">2014-03-03T08:31:33Z</dcterms:modified>
</cp:coreProperties>
</file>