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1" y="26784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Free PPT Chart : ALLPPT.com</a:t>
            </a: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628650" y="950813"/>
            <a:ext cx="810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>
            <a:hlinkClick r:id="rId2"/>
          </p:cNvPr>
          <p:cNvSpPr txBox="1"/>
          <p:nvPr/>
        </p:nvSpPr>
        <p:spPr>
          <a:xfrm>
            <a:off x="1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그룹 132"/>
          <p:cNvGrpSpPr/>
          <p:nvPr/>
        </p:nvGrpSpPr>
        <p:grpSpPr>
          <a:xfrm>
            <a:off x="2164672" y="2328834"/>
            <a:ext cx="4907339" cy="2918020"/>
            <a:chOff x="1931224" y="2184591"/>
            <a:chExt cx="5317031" cy="3161633"/>
          </a:xfrm>
        </p:grpSpPr>
        <p:grpSp>
          <p:nvGrpSpPr>
            <p:cNvPr id="5" name="그룹 128"/>
            <p:cNvGrpSpPr/>
            <p:nvPr/>
          </p:nvGrpSpPr>
          <p:grpSpPr>
            <a:xfrm flipH="1">
              <a:off x="1931224" y="2184591"/>
              <a:ext cx="2685781" cy="3161633"/>
              <a:chOff x="4562474" y="2093522"/>
              <a:chExt cx="2685781" cy="3161633"/>
            </a:xfrm>
          </p:grpSpPr>
          <p:cxnSp>
            <p:nvCxnSpPr>
              <p:cNvPr id="10" name="직선 연결선 129"/>
              <p:cNvCxnSpPr/>
              <p:nvPr/>
            </p:nvCxnSpPr>
            <p:spPr>
              <a:xfrm rot="16200000" flipV="1">
                <a:off x="4826827" y="3428315"/>
                <a:ext cx="1587827" cy="2065853"/>
              </a:xfrm>
              <a:prstGeom prst="line">
                <a:avLst/>
              </a:prstGeom>
              <a:ln w="10160" cap="flat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직선 연결선 130"/>
              <p:cNvCxnSpPr/>
              <p:nvPr/>
            </p:nvCxnSpPr>
            <p:spPr>
              <a:xfrm rot="16200000" flipV="1">
                <a:off x="5901860" y="2327941"/>
                <a:ext cx="7010" cy="2685781"/>
              </a:xfrm>
              <a:prstGeom prst="line">
                <a:avLst/>
              </a:prstGeom>
              <a:ln w="10160" cap="flat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31"/>
              <p:cNvCxnSpPr/>
              <p:nvPr/>
            </p:nvCxnSpPr>
            <p:spPr>
              <a:xfrm rot="5400000">
                <a:off x="4833837" y="1847498"/>
                <a:ext cx="1573806" cy="2065853"/>
              </a:xfrm>
              <a:prstGeom prst="line">
                <a:avLst/>
              </a:prstGeom>
              <a:ln w="10160" cap="flat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그룹 121"/>
            <p:cNvGrpSpPr/>
            <p:nvPr/>
          </p:nvGrpSpPr>
          <p:grpSpPr>
            <a:xfrm>
              <a:off x="4562474" y="2184591"/>
              <a:ext cx="2685781" cy="3161633"/>
              <a:chOff x="4562474" y="2093522"/>
              <a:chExt cx="2685781" cy="3161633"/>
            </a:xfrm>
          </p:grpSpPr>
          <p:cxnSp>
            <p:nvCxnSpPr>
              <p:cNvPr id="7" name="직선 연결선 112"/>
              <p:cNvCxnSpPr/>
              <p:nvPr/>
            </p:nvCxnSpPr>
            <p:spPr>
              <a:xfrm rot="16200000" flipV="1">
                <a:off x="4826827" y="3428315"/>
                <a:ext cx="1587827" cy="2065853"/>
              </a:xfrm>
              <a:prstGeom prst="line">
                <a:avLst/>
              </a:prstGeom>
              <a:ln w="10160" cap="flat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113"/>
              <p:cNvCxnSpPr/>
              <p:nvPr/>
            </p:nvCxnSpPr>
            <p:spPr>
              <a:xfrm rot="16200000" flipV="1">
                <a:off x="5901860" y="2327941"/>
                <a:ext cx="7010" cy="2685781"/>
              </a:xfrm>
              <a:prstGeom prst="line">
                <a:avLst/>
              </a:prstGeom>
              <a:ln w="10160" cap="flat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114"/>
              <p:cNvCxnSpPr/>
              <p:nvPr/>
            </p:nvCxnSpPr>
            <p:spPr>
              <a:xfrm rot="5400000">
                <a:off x="4833837" y="1847498"/>
                <a:ext cx="1573806" cy="2065853"/>
              </a:xfrm>
              <a:prstGeom prst="line">
                <a:avLst/>
              </a:prstGeom>
              <a:ln w="10160" cap="flat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막힌 원호 54"/>
          <p:cNvSpPr/>
          <p:nvPr/>
        </p:nvSpPr>
        <p:spPr>
          <a:xfrm rot="5400000">
            <a:off x="3156956" y="1778782"/>
            <a:ext cx="4062342" cy="4062342"/>
          </a:xfrm>
          <a:prstGeom prst="blockArc">
            <a:avLst>
              <a:gd name="adj1" fmla="val 10800000"/>
              <a:gd name="adj2" fmla="val 21450069"/>
              <a:gd name="adj3" fmla="val 4581"/>
            </a:avLst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28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자유형 65"/>
          <p:cNvSpPr/>
          <p:nvPr/>
        </p:nvSpPr>
        <p:spPr bwMode="auto">
          <a:xfrm>
            <a:off x="6084968" y="481175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자유형 73"/>
          <p:cNvSpPr/>
          <p:nvPr/>
        </p:nvSpPr>
        <p:spPr bwMode="auto">
          <a:xfrm>
            <a:off x="6657129" y="335274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자유형 56"/>
          <p:cNvSpPr/>
          <p:nvPr/>
        </p:nvSpPr>
        <p:spPr bwMode="auto">
          <a:xfrm>
            <a:off x="6084968" y="189373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막힌 원호 83"/>
          <p:cNvSpPr/>
          <p:nvPr/>
        </p:nvSpPr>
        <p:spPr>
          <a:xfrm rot="16200000" flipH="1">
            <a:off x="1970012" y="1778782"/>
            <a:ext cx="4062342" cy="4062342"/>
          </a:xfrm>
          <a:prstGeom prst="blockArc">
            <a:avLst>
              <a:gd name="adj1" fmla="val 10800000"/>
              <a:gd name="adj2" fmla="val 21450069"/>
              <a:gd name="adj3" fmla="val 4581"/>
            </a:avLst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28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자유형 97"/>
          <p:cNvSpPr/>
          <p:nvPr/>
        </p:nvSpPr>
        <p:spPr bwMode="auto">
          <a:xfrm flipH="1">
            <a:off x="2265647" y="189373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자유형 87"/>
          <p:cNvSpPr/>
          <p:nvPr/>
        </p:nvSpPr>
        <p:spPr bwMode="auto">
          <a:xfrm flipH="1">
            <a:off x="1693486" y="335274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자유형 92"/>
          <p:cNvSpPr/>
          <p:nvPr/>
        </p:nvSpPr>
        <p:spPr bwMode="auto">
          <a:xfrm flipH="1">
            <a:off x="2265647" y="481175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자유형 69"/>
          <p:cNvSpPr/>
          <p:nvPr/>
        </p:nvSpPr>
        <p:spPr bwMode="auto">
          <a:xfrm>
            <a:off x="3706352" y="2882854"/>
            <a:ext cx="1746832" cy="1750485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그룹 64"/>
          <p:cNvGrpSpPr/>
          <p:nvPr/>
        </p:nvGrpSpPr>
        <p:grpSpPr>
          <a:xfrm>
            <a:off x="2234346" y="4798779"/>
            <a:ext cx="913819" cy="828347"/>
            <a:chOff x="5075123" y="3457302"/>
            <a:chExt cx="2481953" cy="2249809"/>
          </a:xfrm>
        </p:grpSpPr>
        <p:sp>
          <p:nvSpPr>
            <p:cNvPr id="23" name="타원 198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01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02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그룹 64"/>
          <p:cNvGrpSpPr/>
          <p:nvPr/>
        </p:nvGrpSpPr>
        <p:grpSpPr>
          <a:xfrm flipH="1">
            <a:off x="6038190" y="4798779"/>
            <a:ext cx="913819" cy="828347"/>
            <a:chOff x="5075123" y="3457302"/>
            <a:chExt cx="2481953" cy="2249809"/>
          </a:xfrm>
        </p:grpSpPr>
        <p:sp>
          <p:nvSpPr>
            <p:cNvPr id="30" name="타원 177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33" name="자유형 180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자유형 181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그룹 64"/>
          <p:cNvGrpSpPr/>
          <p:nvPr/>
        </p:nvGrpSpPr>
        <p:grpSpPr>
          <a:xfrm flipH="1">
            <a:off x="6604547" y="3344975"/>
            <a:ext cx="913819" cy="828347"/>
            <a:chOff x="5075123" y="3457302"/>
            <a:chExt cx="2481953" cy="2249809"/>
          </a:xfrm>
        </p:grpSpPr>
        <p:sp>
          <p:nvSpPr>
            <p:cNvPr id="37" name="타원 170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2" name="자유형 17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자유형 174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5" name="그룹 64"/>
          <p:cNvGrpSpPr/>
          <p:nvPr/>
        </p:nvGrpSpPr>
        <p:grpSpPr>
          <a:xfrm flipH="1">
            <a:off x="6038190" y="1891172"/>
            <a:ext cx="913819" cy="828347"/>
            <a:chOff x="5075123" y="3457302"/>
            <a:chExt cx="2481953" cy="2249809"/>
          </a:xfrm>
        </p:grpSpPr>
        <p:sp>
          <p:nvSpPr>
            <p:cNvPr id="46" name="타원 163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9" name="자유형 166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자유형 167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2" name="그룹 60"/>
          <p:cNvGrpSpPr/>
          <p:nvPr/>
        </p:nvGrpSpPr>
        <p:grpSpPr>
          <a:xfrm>
            <a:off x="3688149" y="2859093"/>
            <a:ext cx="1827638" cy="1739770"/>
            <a:chOff x="5075123" y="3457302"/>
            <a:chExt cx="2481953" cy="2249809"/>
          </a:xfrm>
        </p:grpSpPr>
        <p:sp>
          <p:nvSpPr>
            <p:cNvPr id="53" name="타원 156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6" name="자유형 159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자유형 160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" name="그룹 64"/>
          <p:cNvGrpSpPr/>
          <p:nvPr/>
        </p:nvGrpSpPr>
        <p:grpSpPr>
          <a:xfrm>
            <a:off x="1667989" y="3344975"/>
            <a:ext cx="913819" cy="828347"/>
            <a:chOff x="5075123" y="3457302"/>
            <a:chExt cx="2481953" cy="2249809"/>
          </a:xfrm>
        </p:grpSpPr>
        <p:sp>
          <p:nvSpPr>
            <p:cNvPr id="60" name="타원 19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3" name="자유형 19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자유형 195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그룹 64"/>
          <p:cNvGrpSpPr/>
          <p:nvPr/>
        </p:nvGrpSpPr>
        <p:grpSpPr>
          <a:xfrm>
            <a:off x="2234346" y="1891172"/>
            <a:ext cx="913819" cy="828347"/>
            <a:chOff x="5075123" y="3457302"/>
            <a:chExt cx="2481953" cy="2249809"/>
          </a:xfrm>
        </p:grpSpPr>
        <p:sp>
          <p:nvSpPr>
            <p:cNvPr id="67" name="타원 184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0" name="자유형 18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자유형 188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123437" y="2125191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713750" y="3594158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23437" y="5063126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flipH="1">
            <a:off x="2308384" y="2125191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flipH="1">
            <a:off x="1718072" y="3594373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flipH="1">
            <a:off x="2308384" y="5063341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Oval 29"/>
          <p:cNvSpPr>
            <a:spLocks noChangeArrowheads="1"/>
          </p:cNvSpPr>
          <p:nvPr/>
        </p:nvSpPr>
        <p:spPr bwMode="auto">
          <a:xfrm>
            <a:off x="1985122" y="5844980"/>
            <a:ext cx="1394851" cy="59490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7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1" name="Oval 29"/>
          <p:cNvSpPr>
            <a:spLocks noChangeArrowheads="1"/>
          </p:cNvSpPr>
          <p:nvPr/>
        </p:nvSpPr>
        <p:spPr bwMode="auto">
          <a:xfrm>
            <a:off x="3450987" y="5844980"/>
            <a:ext cx="2284548" cy="59490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7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2" name="Oval 29"/>
          <p:cNvSpPr>
            <a:spLocks noChangeArrowheads="1"/>
          </p:cNvSpPr>
          <p:nvPr/>
        </p:nvSpPr>
        <p:spPr bwMode="auto">
          <a:xfrm>
            <a:off x="5806548" y="5844980"/>
            <a:ext cx="1394851" cy="59490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7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52536" y="3483028"/>
            <a:ext cx="1287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242624" y="4998458"/>
            <a:ext cx="274389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26784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Free PPT Chart : ALLPPT.com</a:t>
            </a:r>
            <a:endParaRPr lang="en-US" altLang="ko-K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>
            <a:hlinkClick r:id="rId2"/>
          </p:cNvPr>
          <p:cNvSpPr txBox="1"/>
          <p:nvPr/>
        </p:nvSpPr>
        <p:spPr>
          <a:xfrm>
            <a:off x="-1312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28650" y="950813"/>
            <a:ext cx="810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132"/>
          <p:cNvGrpSpPr/>
          <p:nvPr/>
        </p:nvGrpSpPr>
        <p:grpSpPr>
          <a:xfrm>
            <a:off x="2164672" y="2328834"/>
            <a:ext cx="4907339" cy="2918020"/>
            <a:chOff x="1931224" y="2184591"/>
            <a:chExt cx="5317031" cy="3161633"/>
          </a:xfrm>
        </p:grpSpPr>
        <p:grpSp>
          <p:nvGrpSpPr>
            <p:cNvPr id="6" name="그룹 128"/>
            <p:cNvGrpSpPr/>
            <p:nvPr/>
          </p:nvGrpSpPr>
          <p:grpSpPr>
            <a:xfrm flipH="1">
              <a:off x="1931224" y="2184591"/>
              <a:ext cx="2685781" cy="3161633"/>
              <a:chOff x="4562474" y="2093522"/>
              <a:chExt cx="2685781" cy="3161633"/>
            </a:xfrm>
          </p:grpSpPr>
          <p:cxnSp>
            <p:nvCxnSpPr>
              <p:cNvPr id="11" name="직선 연결선 129"/>
              <p:cNvCxnSpPr/>
              <p:nvPr/>
            </p:nvCxnSpPr>
            <p:spPr>
              <a:xfrm rot="16200000" flipV="1">
                <a:off x="4826827" y="3428315"/>
                <a:ext cx="1587827" cy="2065853"/>
              </a:xfrm>
              <a:prstGeom prst="line">
                <a:avLst/>
              </a:prstGeom>
              <a:ln w="10160" cap="flat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30"/>
              <p:cNvCxnSpPr/>
              <p:nvPr/>
            </p:nvCxnSpPr>
            <p:spPr>
              <a:xfrm rot="16200000" flipV="1">
                <a:off x="5901860" y="2327941"/>
                <a:ext cx="7010" cy="2685781"/>
              </a:xfrm>
              <a:prstGeom prst="line">
                <a:avLst/>
              </a:prstGeom>
              <a:ln w="10160" cap="flat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직선 연결선 131"/>
              <p:cNvCxnSpPr/>
              <p:nvPr/>
            </p:nvCxnSpPr>
            <p:spPr>
              <a:xfrm rot="5400000">
                <a:off x="4833837" y="1847498"/>
                <a:ext cx="1573806" cy="2065853"/>
              </a:xfrm>
              <a:prstGeom prst="line">
                <a:avLst/>
              </a:prstGeom>
              <a:ln w="10160" cap="flat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그룹 121"/>
            <p:cNvGrpSpPr/>
            <p:nvPr/>
          </p:nvGrpSpPr>
          <p:grpSpPr>
            <a:xfrm>
              <a:off x="4562474" y="2184591"/>
              <a:ext cx="2685781" cy="3161633"/>
              <a:chOff x="4562474" y="2093522"/>
              <a:chExt cx="2685781" cy="3161633"/>
            </a:xfrm>
          </p:grpSpPr>
          <p:cxnSp>
            <p:nvCxnSpPr>
              <p:cNvPr id="8" name="직선 연결선 112"/>
              <p:cNvCxnSpPr/>
              <p:nvPr/>
            </p:nvCxnSpPr>
            <p:spPr>
              <a:xfrm rot="16200000" flipV="1">
                <a:off x="4826827" y="3428315"/>
                <a:ext cx="1587827" cy="2065853"/>
              </a:xfrm>
              <a:prstGeom prst="line">
                <a:avLst/>
              </a:prstGeom>
              <a:ln w="10160" cap="flat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113"/>
              <p:cNvCxnSpPr/>
              <p:nvPr/>
            </p:nvCxnSpPr>
            <p:spPr>
              <a:xfrm rot="16200000" flipV="1">
                <a:off x="5901860" y="2327941"/>
                <a:ext cx="7010" cy="2685781"/>
              </a:xfrm>
              <a:prstGeom prst="line">
                <a:avLst/>
              </a:prstGeom>
              <a:ln w="10160" cap="flat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연결선 114"/>
              <p:cNvCxnSpPr/>
              <p:nvPr/>
            </p:nvCxnSpPr>
            <p:spPr>
              <a:xfrm rot="5400000">
                <a:off x="4833837" y="1847498"/>
                <a:ext cx="1573806" cy="2065853"/>
              </a:xfrm>
              <a:prstGeom prst="line">
                <a:avLst/>
              </a:prstGeom>
              <a:ln w="10160" cap="flat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막힌 원호 54"/>
          <p:cNvSpPr/>
          <p:nvPr/>
        </p:nvSpPr>
        <p:spPr>
          <a:xfrm rot="5400000">
            <a:off x="3156956" y="1778782"/>
            <a:ext cx="4062342" cy="4062342"/>
          </a:xfrm>
          <a:prstGeom prst="blockArc">
            <a:avLst>
              <a:gd name="adj1" fmla="val 10800000"/>
              <a:gd name="adj2" fmla="val 21450069"/>
              <a:gd name="adj3" fmla="val 4581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7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자유형 65"/>
          <p:cNvSpPr/>
          <p:nvPr/>
        </p:nvSpPr>
        <p:spPr bwMode="auto">
          <a:xfrm>
            <a:off x="6084968" y="481175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자유형 73"/>
          <p:cNvSpPr/>
          <p:nvPr/>
        </p:nvSpPr>
        <p:spPr bwMode="auto">
          <a:xfrm>
            <a:off x="6657129" y="335274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자유형 56"/>
          <p:cNvSpPr/>
          <p:nvPr/>
        </p:nvSpPr>
        <p:spPr bwMode="auto">
          <a:xfrm>
            <a:off x="6084968" y="189373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막힌 원호 83"/>
          <p:cNvSpPr/>
          <p:nvPr/>
        </p:nvSpPr>
        <p:spPr>
          <a:xfrm rot="16200000" flipH="1">
            <a:off x="1970012" y="1778782"/>
            <a:ext cx="4062342" cy="4062342"/>
          </a:xfrm>
          <a:prstGeom prst="blockArc">
            <a:avLst>
              <a:gd name="adj1" fmla="val 10800000"/>
              <a:gd name="adj2" fmla="val 21450069"/>
              <a:gd name="adj3" fmla="val 4581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7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자유형 97"/>
          <p:cNvSpPr/>
          <p:nvPr/>
        </p:nvSpPr>
        <p:spPr bwMode="auto">
          <a:xfrm flipH="1">
            <a:off x="2265647" y="189373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자유형 87"/>
          <p:cNvSpPr/>
          <p:nvPr/>
        </p:nvSpPr>
        <p:spPr bwMode="auto">
          <a:xfrm flipH="1">
            <a:off x="1693486" y="335274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자유형 92"/>
          <p:cNvSpPr/>
          <p:nvPr/>
        </p:nvSpPr>
        <p:spPr bwMode="auto">
          <a:xfrm flipH="1">
            <a:off x="2265647" y="4811756"/>
            <a:ext cx="838695" cy="838697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자유형 69"/>
          <p:cNvSpPr/>
          <p:nvPr/>
        </p:nvSpPr>
        <p:spPr bwMode="auto">
          <a:xfrm>
            <a:off x="3706352" y="2882854"/>
            <a:ext cx="1746832" cy="1750485"/>
          </a:xfrm>
          <a:custGeom>
            <a:avLst/>
            <a:gdLst>
              <a:gd name="connsiteX0" fmla="*/ 0 w 1645187"/>
              <a:gd name="connsiteY0" fmla="*/ 822594 h 1645187"/>
              <a:gd name="connsiteX1" fmla="*/ 240933 w 1645187"/>
              <a:gd name="connsiteY1" fmla="*/ 240932 h 1645187"/>
              <a:gd name="connsiteX2" fmla="*/ 822595 w 1645187"/>
              <a:gd name="connsiteY2" fmla="*/ 1 h 1645187"/>
              <a:gd name="connsiteX3" fmla="*/ 1404257 w 1645187"/>
              <a:gd name="connsiteY3" fmla="*/ 240934 h 1645187"/>
              <a:gd name="connsiteX4" fmla="*/ 1645188 w 1645187"/>
              <a:gd name="connsiteY4" fmla="*/ 822596 h 1645187"/>
              <a:gd name="connsiteX5" fmla="*/ 1404256 w 1645187"/>
              <a:gd name="connsiteY5" fmla="*/ 1404258 h 1645187"/>
              <a:gd name="connsiteX6" fmla="*/ 822594 w 1645187"/>
              <a:gd name="connsiteY6" fmla="*/ 1645190 h 1645187"/>
              <a:gd name="connsiteX7" fmla="*/ 240932 w 1645187"/>
              <a:gd name="connsiteY7" fmla="*/ 1404257 h 1645187"/>
              <a:gd name="connsiteX8" fmla="*/ 0 w 1645187"/>
              <a:gd name="connsiteY8" fmla="*/ 822595 h 1645187"/>
              <a:gd name="connsiteX9" fmla="*/ 0 w 1645187"/>
              <a:gd name="connsiteY9" fmla="*/ 822594 h 164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5187" h="1645187">
                <a:moveTo>
                  <a:pt x="0" y="822594"/>
                </a:moveTo>
                <a:cubicBezTo>
                  <a:pt x="0" y="604428"/>
                  <a:pt x="86666" y="395198"/>
                  <a:pt x="240933" y="240932"/>
                </a:cubicBezTo>
                <a:cubicBezTo>
                  <a:pt x="395200" y="86666"/>
                  <a:pt x="604430" y="0"/>
                  <a:pt x="822595" y="1"/>
                </a:cubicBezTo>
                <a:cubicBezTo>
                  <a:pt x="1040761" y="1"/>
                  <a:pt x="1249991" y="86667"/>
                  <a:pt x="1404257" y="240934"/>
                </a:cubicBezTo>
                <a:cubicBezTo>
                  <a:pt x="1558523" y="395201"/>
                  <a:pt x="1645189" y="604431"/>
                  <a:pt x="1645188" y="822596"/>
                </a:cubicBezTo>
                <a:cubicBezTo>
                  <a:pt x="1645188" y="1040762"/>
                  <a:pt x="1558522" y="1249992"/>
                  <a:pt x="1404256" y="1404258"/>
                </a:cubicBezTo>
                <a:cubicBezTo>
                  <a:pt x="1249990" y="1558524"/>
                  <a:pt x="1040759" y="1645190"/>
                  <a:pt x="822594" y="1645190"/>
                </a:cubicBezTo>
                <a:cubicBezTo>
                  <a:pt x="604428" y="1645190"/>
                  <a:pt x="395198" y="1558524"/>
                  <a:pt x="240932" y="1404257"/>
                </a:cubicBezTo>
                <a:cubicBezTo>
                  <a:pt x="86666" y="1249991"/>
                  <a:pt x="0" y="1040760"/>
                  <a:pt x="0" y="822595"/>
                </a:cubicBezTo>
                <a:lnTo>
                  <a:pt x="0" y="822594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9192" tIns="289192" rIns="289192" bIns="289192" spcCol="1270" anchor="ctr"/>
          <a:lstStyle/>
          <a:p>
            <a:pPr algn="ctr" defTabSz="168910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그룹 64"/>
          <p:cNvGrpSpPr/>
          <p:nvPr/>
        </p:nvGrpSpPr>
        <p:grpSpPr>
          <a:xfrm>
            <a:off x="2234346" y="4798779"/>
            <a:ext cx="913819" cy="828347"/>
            <a:chOff x="5075123" y="3457302"/>
            <a:chExt cx="2481953" cy="2249809"/>
          </a:xfrm>
        </p:grpSpPr>
        <p:sp>
          <p:nvSpPr>
            <p:cNvPr id="24" name="타원 198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7" name="자유형 201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자유형 202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그룹 64"/>
          <p:cNvGrpSpPr/>
          <p:nvPr/>
        </p:nvGrpSpPr>
        <p:grpSpPr>
          <a:xfrm flipH="1">
            <a:off x="6038190" y="4798779"/>
            <a:ext cx="913819" cy="828347"/>
            <a:chOff x="5075123" y="3457302"/>
            <a:chExt cx="2481953" cy="2249809"/>
          </a:xfrm>
        </p:grpSpPr>
        <p:sp>
          <p:nvSpPr>
            <p:cNvPr id="31" name="타원 177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34" name="자유형 180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자유형 181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9" name="그룹 64"/>
          <p:cNvGrpSpPr/>
          <p:nvPr/>
        </p:nvGrpSpPr>
        <p:grpSpPr>
          <a:xfrm flipH="1">
            <a:off x="6604547" y="3344975"/>
            <a:ext cx="913819" cy="828347"/>
            <a:chOff x="5075123" y="3457302"/>
            <a:chExt cx="2481953" cy="2249809"/>
          </a:xfrm>
        </p:grpSpPr>
        <p:sp>
          <p:nvSpPr>
            <p:cNvPr id="40" name="타원 170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3" name="자유형 17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자유형 174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그룹 64"/>
          <p:cNvGrpSpPr/>
          <p:nvPr/>
        </p:nvGrpSpPr>
        <p:grpSpPr>
          <a:xfrm flipH="1">
            <a:off x="6038190" y="1891172"/>
            <a:ext cx="913819" cy="828347"/>
            <a:chOff x="5075123" y="3457302"/>
            <a:chExt cx="2481953" cy="2249809"/>
          </a:xfrm>
        </p:grpSpPr>
        <p:sp>
          <p:nvSpPr>
            <p:cNvPr id="47" name="타원 163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0" name="자유형 166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자유형 167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그룹 60"/>
          <p:cNvGrpSpPr/>
          <p:nvPr/>
        </p:nvGrpSpPr>
        <p:grpSpPr>
          <a:xfrm>
            <a:off x="3688149" y="2859093"/>
            <a:ext cx="1827638" cy="1739770"/>
            <a:chOff x="5075123" y="3457302"/>
            <a:chExt cx="2481953" cy="2249809"/>
          </a:xfrm>
        </p:grpSpPr>
        <p:sp>
          <p:nvSpPr>
            <p:cNvPr id="54" name="타원 156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7" name="자유형 159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자유형 160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그룹 64"/>
          <p:cNvGrpSpPr/>
          <p:nvPr/>
        </p:nvGrpSpPr>
        <p:grpSpPr>
          <a:xfrm>
            <a:off x="1667989" y="3344975"/>
            <a:ext cx="913819" cy="828347"/>
            <a:chOff x="5075123" y="3457302"/>
            <a:chExt cx="2481953" cy="2249809"/>
          </a:xfrm>
        </p:grpSpPr>
        <p:sp>
          <p:nvSpPr>
            <p:cNvPr id="61" name="타원 19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4" name="자유형 19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자유형 195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7" name="그룹 64"/>
          <p:cNvGrpSpPr/>
          <p:nvPr/>
        </p:nvGrpSpPr>
        <p:grpSpPr>
          <a:xfrm>
            <a:off x="2234346" y="1891172"/>
            <a:ext cx="913819" cy="828347"/>
            <a:chOff x="5075123" y="3457302"/>
            <a:chExt cx="2481953" cy="2249809"/>
          </a:xfrm>
        </p:grpSpPr>
        <p:sp>
          <p:nvSpPr>
            <p:cNvPr id="68" name="타원 184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1" name="자유형 18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자유형 188"/>
            <p:cNvSpPr/>
            <p:nvPr/>
          </p:nvSpPr>
          <p:spPr>
            <a:xfrm rot="5839189">
              <a:off x="4992668" y="4233138"/>
              <a:ext cx="1574506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123437" y="2125191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713750" y="3594158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23437" y="5063126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flipH="1">
            <a:off x="2308384" y="2125191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flipH="1">
            <a:off x="1718072" y="3594373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flipH="1">
            <a:off x="2308384" y="5063341"/>
            <a:ext cx="83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Oval 29"/>
          <p:cNvSpPr>
            <a:spLocks noChangeArrowheads="1"/>
          </p:cNvSpPr>
          <p:nvPr/>
        </p:nvSpPr>
        <p:spPr bwMode="auto">
          <a:xfrm>
            <a:off x="1985122" y="5844980"/>
            <a:ext cx="1394851" cy="59490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7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1" name="Oval 29"/>
          <p:cNvSpPr>
            <a:spLocks noChangeArrowheads="1"/>
          </p:cNvSpPr>
          <p:nvPr/>
        </p:nvSpPr>
        <p:spPr bwMode="auto">
          <a:xfrm>
            <a:off x="3450987" y="5844980"/>
            <a:ext cx="2284548" cy="59490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7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2" name="Oval 29"/>
          <p:cNvSpPr>
            <a:spLocks noChangeArrowheads="1"/>
          </p:cNvSpPr>
          <p:nvPr/>
        </p:nvSpPr>
        <p:spPr bwMode="auto">
          <a:xfrm>
            <a:off x="5806548" y="5844980"/>
            <a:ext cx="1394851" cy="594904"/>
          </a:xfrm>
          <a:prstGeom prst="ellipse">
            <a:avLst/>
          </a:prstGeom>
          <a:gradFill rotWithShape="1">
            <a:gsLst>
              <a:gs pos="0">
                <a:schemeClr val="tx1">
                  <a:alpha val="30000"/>
                </a:schemeClr>
              </a:gs>
              <a:gs pos="7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52536" y="3483028"/>
            <a:ext cx="1287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ko-KR" alt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242624" y="4998458"/>
            <a:ext cx="274389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09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76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8</cp:revision>
  <dcterms:created xsi:type="dcterms:W3CDTF">2014-02-28T09:23:05Z</dcterms:created>
  <dcterms:modified xsi:type="dcterms:W3CDTF">2014-03-06T18:42:50Z</dcterms:modified>
</cp:coreProperties>
</file>