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3884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52328" y="5597371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952328" y="4293096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accent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</a:t>
            </a:r>
            <a:r>
              <a:rPr lang="en-US" altLang="ko-KR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</a:p>
          <a:p>
            <a:pPr algn="r"/>
            <a:r>
              <a:rPr lang="en-US" altLang="ko-KR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092280" y="39479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88035" y="1916832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Business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924" y="3188593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Company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5779" y="1578278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Finance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31762" y="3035494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Success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21</cp:revision>
  <dcterms:created xsi:type="dcterms:W3CDTF">2014-02-22T02:13:23Z</dcterms:created>
  <dcterms:modified xsi:type="dcterms:W3CDTF">2014-03-22T14:52:34Z</dcterms:modified>
</cp:coreProperties>
</file>