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634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5302949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059832" y="3998674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4" y="427632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22</cp:revision>
  <dcterms:created xsi:type="dcterms:W3CDTF">2014-02-22T02:13:23Z</dcterms:created>
  <dcterms:modified xsi:type="dcterms:W3CDTF">2014-03-23T19:16:36Z</dcterms:modified>
</cp:coreProperties>
</file>