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65634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accent5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59832" y="5302949"/>
            <a:ext cx="54360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3059832" y="3998674"/>
            <a:ext cx="543609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199784" y="427632"/>
            <a:ext cx="1296144" cy="307777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88" y="176282"/>
            <a:ext cx="914241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25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22</cp:revision>
  <dcterms:created xsi:type="dcterms:W3CDTF">2014-02-22T02:13:23Z</dcterms:created>
  <dcterms:modified xsi:type="dcterms:W3CDTF">2014-03-23T19:16:36Z</dcterms:modified>
</cp:coreProperties>
</file>