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91693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5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7" y="3992746"/>
            <a:ext cx="5220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275856" y="2840618"/>
            <a:ext cx="52200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7199783" y="483518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41945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25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26</cp:revision>
  <dcterms:created xsi:type="dcterms:W3CDTF">2014-02-22T02:13:23Z</dcterms:created>
  <dcterms:modified xsi:type="dcterms:W3CDTF">2014-03-23T19:16:33Z</dcterms:modified>
</cp:coreProperties>
</file>