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971" autoAdjust="0"/>
  </p:normalViewPr>
  <p:slideViewPr>
    <p:cSldViewPr>
      <p:cViewPr>
        <p:scale>
          <a:sx n="130" d="100"/>
          <a:sy n="130" d="100"/>
        </p:scale>
        <p:origin x="-1122" y="-3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ackground Layout">
    <p:bg>
      <p:bgPr>
        <a:gradFill flip="none" rotWithShape="1">
          <a:gsLst>
            <a:gs pos="77000">
              <a:schemeClr val="tx1">
                <a:lumMod val="75000"/>
                <a:lumOff val="25000"/>
              </a:schemeClr>
            </a:gs>
            <a:gs pos="27000">
              <a:schemeClr val="tx1">
                <a:lumMod val="75000"/>
                <a:lumOff val="25000"/>
              </a:schemeClr>
            </a:gs>
            <a:gs pos="53000">
              <a:schemeClr val="tx1">
                <a:lumMod val="75000"/>
                <a:lumOff val="25000"/>
                <a:alpha val="88000"/>
              </a:schemeClr>
            </a:gs>
            <a:gs pos="100000">
              <a:schemeClr val="tx1">
                <a:lumMod val="85000"/>
                <a:lumOff val="15000"/>
              </a:schemeClr>
            </a:gs>
            <a:gs pos="1000">
              <a:schemeClr val="tx1">
                <a:lumMod val="85000"/>
                <a:lumOff val="1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6410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2981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7051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ackgroun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9064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278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7328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9993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5512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5702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9025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501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>
                <a:lumMod val="85000"/>
                <a:alpha val="60000"/>
              </a:schemeClr>
            </a:gs>
            <a:gs pos="0">
              <a:schemeClr val="bg1">
                <a:lumMod val="85000"/>
                <a:alpha val="60000"/>
              </a:schemeClr>
            </a:gs>
            <a:gs pos="50000">
              <a:schemeClr val="bg1"/>
            </a:gs>
            <a:gs pos="73000">
              <a:schemeClr val="bg1"/>
            </a:gs>
            <a:gs pos="26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523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diagrams-desig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diagrams-design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hlinkClick r:id="rId2"/>
          </p:cNvPr>
          <p:cNvSpPr txBox="1"/>
          <p:nvPr/>
        </p:nvSpPr>
        <p:spPr>
          <a:xfrm>
            <a:off x="1079" y="4876586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</a:t>
            </a:r>
            <a:r>
              <a:rPr lang="en-US" altLang="ko-K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1" y="12347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Free PPT Chart : ALLPPT.com</a:t>
            </a:r>
            <a:endParaRPr lang="en-US" altLang="ko-KR" sz="3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01868" y="627534"/>
            <a:ext cx="6462420" cy="3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own sub </a:t>
            </a:r>
            <a:r>
              <a:rPr kumimoji="0" lang="en-US" altLang="ko-K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headline</a:t>
            </a:r>
            <a:endParaRPr kumimoji="0" lang="en-US" altLang="ko-KR" sz="13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1656257" y="1326216"/>
            <a:ext cx="1186726" cy="527434"/>
          </a:xfrm>
          <a:prstGeom prst="roundRect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>
                <a:latin typeface="Arial" pitchFamily="34" charset="0"/>
                <a:cs typeface="Arial" pitchFamily="34" charset="0"/>
              </a:rPr>
              <a:t>Text here</a:t>
            </a:r>
            <a:endParaRPr lang="ko-KR" alt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3227570" y="1326216"/>
            <a:ext cx="1186726" cy="527434"/>
          </a:xfrm>
          <a:prstGeom prst="round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8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4798883" y="1326216"/>
            <a:ext cx="1186726" cy="527434"/>
          </a:xfrm>
          <a:prstGeom prst="round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8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6370196" y="1326216"/>
            <a:ext cx="1186726" cy="527434"/>
          </a:xfrm>
          <a:prstGeom prst="round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8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모서리가 둥근 직사각형 22"/>
          <p:cNvSpPr/>
          <p:nvPr/>
        </p:nvSpPr>
        <p:spPr>
          <a:xfrm>
            <a:off x="1656257" y="4029314"/>
            <a:ext cx="1186726" cy="527434"/>
          </a:xfrm>
          <a:prstGeom prst="round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8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0"/>
          </a:gra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모서리가 둥근 직사각형 23"/>
          <p:cNvSpPr/>
          <p:nvPr/>
        </p:nvSpPr>
        <p:spPr>
          <a:xfrm>
            <a:off x="3227570" y="4029314"/>
            <a:ext cx="1186726" cy="527434"/>
          </a:xfrm>
          <a:prstGeom prst="round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8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모서리가 둥근 직사각형 24"/>
          <p:cNvSpPr/>
          <p:nvPr/>
        </p:nvSpPr>
        <p:spPr>
          <a:xfrm>
            <a:off x="4798883" y="4029314"/>
            <a:ext cx="1186726" cy="527434"/>
          </a:xfrm>
          <a:prstGeom prst="round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8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모서리가 둥근 직사각형 25"/>
          <p:cNvSpPr/>
          <p:nvPr/>
        </p:nvSpPr>
        <p:spPr>
          <a:xfrm>
            <a:off x="6370196" y="4029314"/>
            <a:ext cx="1186726" cy="527434"/>
          </a:xfrm>
          <a:prstGeom prst="round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8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직선 연결선 30"/>
          <p:cNvCxnSpPr>
            <a:stCxn id="5" idx="2"/>
          </p:cNvCxnSpPr>
          <p:nvPr/>
        </p:nvCxnSpPr>
        <p:spPr>
          <a:xfrm rot="16200000" flipH="1">
            <a:off x="2933518" y="1169751"/>
            <a:ext cx="989175" cy="2356971"/>
          </a:xfrm>
          <a:prstGeom prst="line">
            <a:avLst/>
          </a:prstGeom>
          <a:ln w="12700" cap="rnd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직선 연결선 31"/>
          <p:cNvCxnSpPr>
            <a:stCxn id="6" idx="2"/>
          </p:cNvCxnSpPr>
          <p:nvPr/>
        </p:nvCxnSpPr>
        <p:spPr>
          <a:xfrm rot="16200000" flipH="1">
            <a:off x="3719173" y="1955408"/>
            <a:ext cx="989175" cy="785656"/>
          </a:xfrm>
          <a:prstGeom prst="line">
            <a:avLst/>
          </a:prstGeom>
          <a:ln w="12700" cap="rnd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직선 연결선 35"/>
          <p:cNvCxnSpPr>
            <a:stCxn id="7" idx="2"/>
          </p:cNvCxnSpPr>
          <p:nvPr/>
        </p:nvCxnSpPr>
        <p:spPr>
          <a:xfrm rot="5400000">
            <a:off x="4504830" y="1955409"/>
            <a:ext cx="989175" cy="785656"/>
          </a:xfrm>
          <a:prstGeom prst="line">
            <a:avLst/>
          </a:prstGeom>
          <a:ln w="12700" cap="rnd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직선 연결선 38"/>
          <p:cNvCxnSpPr>
            <a:stCxn id="8" idx="2"/>
          </p:cNvCxnSpPr>
          <p:nvPr/>
        </p:nvCxnSpPr>
        <p:spPr>
          <a:xfrm rot="5400000">
            <a:off x="5290488" y="1169752"/>
            <a:ext cx="989175" cy="2356970"/>
          </a:xfrm>
          <a:prstGeom prst="line">
            <a:avLst/>
          </a:prstGeom>
          <a:ln w="12700" cap="rnd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직선 연결선 41"/>
          <p:cNvCxnSpPr>
            <a:stCxn id="9" idx="0"/>
          </p:cNvCxnSpPr>
          <p:nvPr/>
        </p:nvCxnSpPr>
        <p:spPr>
          <a:xfrm rot="5400000" flipH="1" flipV="1">
            <a:off x="2834861" y="2257586"/>
            <a:ext cx="1186488" cy="2356971"/>
          </a:xfrm>
          <a:prstGeom prst="line">
            <a:avLst/>
          </a:prstGeom>
          <a:ln w="12700" cap="rnd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직선 연결선 42"/>
          <p:cNvCxnSpPr>
            <a:stCxn id="10" idx="0"/>
          </p:cNvCxnSpPr>
          <p:nvPr/>
        </p:nvCxnSpPr>
        <p:spPr>
          <a:xfrm rot="5400000" flipH="1" flipV="1">
            <a:off x="3620516" y="3043242"/>
            <a:ext cx="1186490" cy="785656"/>
          </a:xfrm>
          <a:prstGeom prst="line">
            <a:avLst/>
          </a:prstGeom>
          <a:ln w="12700" cap="rnd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직선 연결선 43"/>
          <p:cNvCxnSpPr>
            <a:stCxn id="11" idx="0"/>
          </p:cNvCxnSpPr>
          <p:nvPr/>
        </p:nvCxnSpPr>
        <p:spPr>
          <a:xfrm rot="16200000" flipV="1">
            <a:off x="4406174" y="3043241"/>
            <a:ext cx="1186490" cy="785656"/>
          </a:xfrm>
          <a:prstGeom prst="line">
            <a:avLst/>
          </a:prstGeom>
          <a:ln w="12700" cap="rnd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직선 연결선 44"/>
          <p:cNvCxnSpPr>
            <a:stCxn id="12" idx="0"/>
          </p:cNvCxnSpPr>
          <p:nvPr/>
        </p:nvCxnSpPr>
        <p:spPr>
          <a:xfrm rot="16200000" flipV="1">
            <a:off x="5191830" y="2257585"/>
            <a:ext cx="1186490" cy="2356970"/>
          </a:xfrm>
          <a:prstGeom prst="line">
            <a:avLst/>
          </a:prstGeom>
          <a:ln w="12700" cap="rnd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타원 13"/>
          <p:cNvSpPr/>
          <p:nvPr/>
        </p:nvSpPr>
        <p:spPr>
          <a:xfrm>
            <a:off x="3914333" y="2249225"/>
            <a:ext cx="1384514" cy="1384514"/>
          </a:xfrm>
          <a:prstGeom prst="ellipse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959171" y="2760757"/>
            <a:ext cx="12856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ALLPPT</a:t>
            </a:r>
            <a:endParaRPr lang="en-US" altLang="ko-KR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94268" y="2478058"/>
            <a:ext cx="3435835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5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 algn="r"/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 text add text add text add text add text </a:t>
            </a:r>
          </a:p>
          <a:p>
            <a:pPr algn="r"/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 text add text add text add text add text add text add text add text add text add text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483076" y="2478058"/>
            <a:ext cx="345215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5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 text add text add text add text add text </a:t>
            </a:r>
          </a:p>
          <a:p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 text add text add text add text add text add text add text add text add text add text </a:t>
            </a:r>
          </a:p>
        </p:txBody>
      </p:sp>
    </p:spTree>
    <p:extLst>
      <p:ext uri="{BB962C8B-B14F-4D97-AF65-F5344CB8AC3E}">
        <p14:creationId xmlns:p14="http://schemas.microsoft.com/office/powerpoint/2010/main" val="243404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1" y="12347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Free PPT Chart : ALLPPT.com</a:t>
            </a:r>
            <a:endParaRPr lang="en-US" altLang="ko-KR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>
            <a:hlinkClick r:id="rId2"/>
          </p:cNvPr>
          <p:cNvSpPr txBox="1"/>
          <p:nvPr/>
        </p:nvSpPr>
        <p:spPr>
          <a:xfrm>
            <a:off x="-9947" y="480399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ALLPPT.com _ Free Powerpoint</a:t>
            </a:r>
            <a:r>
              <a:rPr lang="en-US" altLang="ko-KR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Templates, Diagrams and Charts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01868" y="627534"/>
            <a:ext cx="64624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own sub </a:t>
            </a:r>
            <a:r>
              <a:rPr kumimoji="0" lang="en-US" altLang="ko-KR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headline</a:t>
            </a:r>
            <a:endParaRPr kumimoji="0" lang="en-US" altLang="ko-KR" sz="13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1656257" y="1326216"/>
            <a:ext cx="1186726" cy="527434"/>
          </a:xfrm>
          <a:prstGeom prst="roundRect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>
                <a:latin typeface="Arial" pitchFamily="34" charset="0"/>
                <a:cs typeface="Arial" pitchFamily="34" charset="0"/>
              </a:rPr>
              <a:t>Text here</a:t>
            </a:r>
            <a:endParaRPr lang="ko-KR" alt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3227570" y="1326216"/>
            <a:ext cx="1186726" cy="527434"/>
          </a:xfrm>
          <a:prstGeom prst="round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8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Text here</a:t>
            </a:r>
            <a:endParaRPr lang="ko-KR" alt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4798883" y="1326216"/>
            <a:ext cx="1186726" cy="527434"/>
          </a:xfrm>
          <a:prstGeom prst="round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8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Text here</a:t>
            </a:r>
            <a:endParaRPr lang="ko-KR" alt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6370196" y="1326216"/>
            <a:ext cx="1186726" cy="527434"/>
          </a:xfrm>
          <a:prstGeom prst="round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8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Text here</a:t>
            </a:r>
            <a:endParaRPr lang="ko-KR" alt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모서리가 둥근 직사각형 22"/>
          <p:cNvSpPr/>
          <p:nvPr/>
        </p:nvSpPr>
        <p:spPr>
          <a:xfrm>
            <a:off x="1656257" y="4029314"/>
            <a:ext cx="1186726" cy="527434"/>
          </a:xfrm>
          <a:prstGeom prst="round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8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0"/>
          </a:gra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Text here</a:t>
            </a:r>
            <a:endParaRPr lang="ko-KR" alt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모서리가 둥근 직사각형 23"/>
          <p:cNvSpPr/>
          <p:nvPr/>
        </p:nvSpPr>
        <p:spPr>
          <a:xfrm>
            <a:off x="3227570" y="4029314"/>
            <a:ext cx="1186726" cy="527434"/>
          </a:xfrm>
          <a:prstGeom prst="round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8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Text here</a:t>
            </a:r>
            <a:endParaRPr lang="ko-KR" alt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모서리가 둥근 직사각형 24"/>
          <p:cNvSpPr/>
          <p:nvPr/>
        </p:nvSpPr>
        <p:spPr>
          <a:xfrm>
            <a:off x="4798883" y="4029314"/>
            <a:ext cx="1186726" cy="527434"/>
          </a:xfrm>
          <a:prstGeom prst="round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8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Text here</a:t>
            </a:r>
            <a:endParaRPr lang="ko-KR" alt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모서리가 둥근 직사각형 25"/>
          <p:cNvSpPr/>
          <p:nvPr/>
        </p:nvSpPr>
        <p:spPr>
          <a:xfrm>
            <a:off x="6370196" y="4029314"/>
            <a:ext cx="1186726" cy="527434"/>
          </a:xfrm>
          <a:prstGeom prst="round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8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Text here</a:t>
            </a:r>
            <a:endParaRPr lang="ko-KR" alt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직선 연결선 30"/>
          <p:cNvCxnSpPr>
            <a:stCxn id="5" idx="2"/>
          </p:cNvCxnSpPr>
          <p:nvPr/>
        </p:nvCxnSpPr>
        <p:spPr>
          <a:xfrm rot="16200000" flipH="1">
            <a:off x="2933518" y="1169751"/>
            <a:ext cx="989175" cy="2356971"/>
          </a:xfrm>
          <a:prstGeom prst="line">
            <a:avLst/>
          </a:prstGeom>
          <a:ln w="12700" cap="rnd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직선 연결선 31"/>
          <p:cNvCxnSpPr>
            <a:stCxn id="6" idx="2"/>
          </p:cNvCxnSpPr>
          <p:nvPr/>
        </p:nvCxnSpPr>
        <p:spPr>
          <a:xfrm rot="16200000" flipH="1">
            <a:off x="3719173" y="1955408"/>
            <a:ext cx="989175" cy="785656"/>
          </a:xfrm>
          <a:prstGeom prst="line">
            <a:avLst/>
          </a:prstGeom>
          <a:ln w="12700" cap="rnd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직선 연결선 35"/>
          <p:cNvCxnSpPr>
            <a:stCxn id="7" idx="2"/>
          </p:cNvCxnSpPr>
          <p:nvPr/>
        </p:nvCxnSpPr>
        <p:spPr>
          <a:xfrm rot="5400000">
            <a:off x="4504830" y="1955409"/>
            <a:ext cx="989175" cy="785656"/>
          </a:xfrm>
          <a:prstGeom prst="line">
            <a:avLst/>
          </a:prstGeom>
          <a:ln w="12700" cap="rnd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직선 연결선 38"/>
          <p:cNvCxnSpPr>
            <a:stCxn id="8" idx="2"/>
          </p:cNvCxnSpPr>
          <p:nvPr/>
        </p:nvCxnSpPr>
        <p:spPr>
          <a:xfrm rot="5400000">
            <a:off x="5290488" y="1169752"/>
            <a:ext cx="989175" cy="2356970"/>
          </a:xfrm>
          <a:prstGeom prst="line">
            <a:avLst/>
          </a:prstGeom>
          <a:ln w="12700" cap="rnd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직선 연결선 41"/>
          <p:cNvCxnSpPr>
            <a:stCxn id="9" idx="0"/>
          </p:cNvCxnSpPr>
          <p:nvPr/>
        </p:nvCxnSpPr>
        <p:spPr>
          <a:xfrm rot="5400000" flipH="1" flipV="1">
            <a:off x="2834861" y="2257586"/>
            <a:ext cx="1186488" cy="2356971"/>
          </a:xfrm>
          <a:prstGeom prst="line">
            <a:avLst/>
          </a:prstGeom>
          <a:ln w="12700" cap="rnd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직선 연결선 42"/>
          <p:cNvCxnSpPr>
            <a:stCxn id="10" idx="0"/>
          </p:cNvCxnSpPr>
          <p:nvPr/>
        </p:nvCxnSpPr>
        <p:spPr>
          <a:xfrm rot="5400000" flipH="1" flipV="1">
            <a:off x="3620516" y="3043242"/>
            <a:ext cx="1186490" cy="785656"/>
          </a:xfrm>
          <a:prstGeom prst="line">
            <a:avLst/>
          </a:prstGeom>
          <a:ln w="12700" cap="rnd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직선 연결선 43"/>
          <p:cNvCxnSpPr>
            <a:stCxn id="11" idx="0"/>
          </p:cNvCxnSpPr>
          <p:nvPr/>
        </p:nvCxnSpPr>
        <p:spPr>
          <a:xfrm rot="16200000" flipV="1">
            <a:off x="4406174" y="3043241"/>
            <a:ext cx="1186490" cy="785656"/>
          </a:xfrm>
          <a:prstGeom prst="line">
            <a:avLst/>
          </a:prstGeom>
          <a:ln w="12700" cap="rnd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직선 연결선 44"/>
          <p:cNvCxnSpPr>
            <a:stCxn id="12" idx="0"/>
          </p:cNvCxnSpPr>
          <p:nvPr/>
        </p:nvCxnSpPr>
        <p:spPr>
          <a:xfrm rot="16200000" flipV="1">
            <a:off x="5191830" y="2257585"/>
            <a:ext cx="1186490" cy="2356970"/>
          </a:xfrm>
          <a:prstGeom prst="line">
            <a:avLst/>
          </a:prstGeom>
          <a:ln w="12700" cap="rnd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타원 13"/>
          <p:cNvSpPr/>
          <p:nvPr/>
        </p:nvSpPr>
        <p:spPr>
          <a:xfrm>
            <a:off x="3914333" y="2249225"/>
            <a:ext cx="1384514" cy="1384514"/>
          </a:xfrm>
          <a:prstGeom prst="ellipse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959171" y="2760757"/>
            <a:ext cx="12856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ALLPPT</a:t>
            </a:r>
            <a:endParaRPr lang="en-US" altLang="ko-KR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94268" y="2478058"/>
            <a:ext cx="3435835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5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 algn="r"/>
            <a:r>
              <a:rPr lang="en-US" altLang="ko-KR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text add text add text add text add text </a:t>
            </a:r>
          </a:p>
          <a:p>
            <a:pPr algn="r"/>
            <a:r>
              <a:rPr lang="en-US" altLang="ko-KR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text add text add text add text add text add text add text add text add text add text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483076" y="2478058"/>
            <a:ext cx="345215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5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r>
              <a:rPr lang="en-US" altLang="ko-KR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text add text add text add text add text </a:t>
            </a:r>
          </a:p>
          <a:p>
            <a:r>
              <a:rPr lang="en-US" altLang="ko-KR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text add text add text add text add text add text add text add text add text add text </a:t>
            </a:r>
          </a:p>
        </p:txBody>
      </p:sp>
    </p:spTree>
    <p:extLst>
      <p:ext uri="{BB962C8B-B14F-4D97-AF65-F5344CB8AC3E}">
        <p14:creationId xmlns:p14="http://schemas.microsoft.com/office/powerpoint/2010/main" val="207756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1492749"/>
            <a:ext cx="4770165" cy="3577624"/>
          </a:xfrm>
          <a:prstGeom prst="rect">
            <a:avLst/>
          </a:prstGeom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56" y="79944"/>
            <a:ext cx="4770165" cy="3577624"/>
          </a:xfrm>
          <a:prstGeom prst="rect">
            <a:avLst/>
          </a:prstGeom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4583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263"/>
            <a:ext cx="9137578" cy="5138973"/>
          </a:xfrm>
          <a:prstGeom prst="rect">
            <a:avLst/>
          </a:prstGeom>
        </p:spPr>
      </p:pic>
      <p:sp>
        <p:nvSpPr>
          <p:cNvPr id="42" name="Rounded Rectangular Callout 41"/>
          <p:cNvSpPr/>
          <p:nvPr/>
        </p:nvSpPr>
        <p:spPr>
          <a:xfrm>
            <a:off x="5796136" y="1707654"/>
            <a:ext cx="2808312" cy="1008112"/>
          </a:xfrm>
          <a:prstGeom prst="wedgeRoundRectCallout">
            <a:avLst>
              <a:gd name="adj1" fmla="val -74671"/>
              <a:gd name="adj2" fmla="val 53537"/>
              <a:gd name="adj3" fmla="val 16667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Placeholder 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1589125" y="3939902"/>
            <a:ext cx="6336704" cy="864096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Fully can be edited for adapting size and colors</a:t>
            </a:r>
            <a:endParaRPr lang="ko-KR" altLang="en-US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22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1394</TotalTime>
  <Words>220</Words>
  <Application>Microsoft Office PowerPoint</Application>
  <PresentationFormat>On-screen Show (16:9)</PresentationFormat>
  <Paragraphs>38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ALLPPT.COM</dc:title>
  <dc:creator>ALLPPT.COM</dc:creator>
  <cp:lastModifiedBy>Registered User</cp:lastModifiedBy>
  <cp:revision>23</cp:revision>
  <dcterms:created xsi:type="dcterms:W3CDTF">2014-02-28T09:23:05Z</dcterms:created>
  <dcterms:modified xsi:type="dcterms:W3CDTF">2014-03-06T19:06:28Z</dcterms:modified>
</cp:coreProperties>
</file>