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844674" y="695169"/>
            <a:ext cx="6391622" cy="36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모서리가 둥근 직사각형 26"/>
          <p:cNvSpPr/>
          <p:nvPr/>
        </p:nvSpPr>
        <p:spPr>
          <a:xfrm>
            <a:off x="1331640" y="2774286"/>
            <a:ext cx="6408712" cy="1429427"/>
          </a:xfrm>
          <a:prstGeom prst="roundRect">
            <a:avLst>
              <a:gd name="adj" fmla="val 8087"/>
            </a:avLst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5240">
            <a:noFill/>
          </a:ln>
          <a:effectLst>
            <a:outerShdw dist="38100" dir="2700000" algn="tl" rotWithShape="0">
              <a:prstClr val="black">
                <a:alpha val="5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5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모서리가 둥근 직사각형 4"/>
          <p:cNvSpPr/>
          <p:nvPr/>
        </p:nvSpPr>
        <p:spPr>
          <a:xfrm>
            <a:off x="1331640" y="1298637"/>
            <a:ext cx="6408712" cy="1429427"/>
          </a:xfrm>
          <a:prstGeom prst="roundRect">
            <a:avLst>
              <a:gd name="adj" fmla="val 8087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 w="15240">
            <a:noFill/>
          </a:ln>
          <a:effectLst>
            <a:outerShdw dist="38100" dir="2700000" algn="tl" rotWithShape="0">
              <a:prstClr val="black">
                <a:alpha val="5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5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773739" y="2060379"/>
            <a:ext cx="1374325" cy="1375475"/>
            <a:chOff x="3359425" y="2013728"/>
            <a:chExt cx="1212575" cy="1213590"/>
          </a:xfrm>
        </p:grpSpPr>
        <p:sp>
          <p:nvSpPr>
            <p:cNvPr id="66" name="타원 14"/>
            <p:cNvSpPr/>
            <p:nvPr/>
          </p:nvSpPr>
          <p:spPr>
            <a:xfrm>
              <a:off x="3359425" y="2013728"/>
              <a:ext cx="1202630" cy="1200638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bg1"/>
              </a:solidFill>
            </a:ln>
            <a:effectLst>
              <a:outerShdw dist="381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7" name="그룹 28"/>
            <p:cNvGrpSpPr>
              <a:grpSpLocks/>
            </p:cNvGrpSpPr>
            <p:nvPr/>
          </p:nvGrpSpPr>
          <p:grpSpPr bwMode="auto">
            <a:xfrm>
              <a:off x="3367378" y="2026681"/>
              <a:ext cx="1204622" cy="1200637"/>
              <a:chOff x="5148064" y="2276872"/>
              <a:chExt cx="3537422" cy="3528393"/>
            </a:xfrm>
          </p:grpSpPr>
          <p:grpSp>
            <p:nvGrpSpPr>
              <p:cNvPr id="77" name="그룹 51"/>
              <p:cNvGrpSpPr>
                <a:grpSpLocks/>
              </p:cNvGrpSpPr>
              <p:nvPr/>
            </p:nvGrpSpPr>
            <p:grpSpPr bwMode="auto">
              <a:xfrm>
                <a:off x="5148064" y="2276872"/>
                <a:ext cx="3537422" cy="3528393"/>
                <a:chOff x="5076056" y="2060848"/>
                <a:chExt cx="3537422" cy="3528392"/>
              </a:xfrm>
            </p:grpSpPr>
            <p:sp>
              <p:nvSpPr>
                <p:cNvPr id="79" name="타원 19"/>
                <p:cNvSpPr/>
                <p:nvPr/>
              </p:nvSpPr>
              <p:spPr>
                <a:xfrm>
                  <a:off x="5076056" y="2060848"/>
                  <a:ext cx="3528392" cy="3528392"/>
                </a:xfrm>
                <a:prstGeom prst="ellipse">
                  <a:avLst/>
                </a:prstGeom>
                <a:gradFill flip="none" rotWithShape="1">
                  <a:gsLst>
                    <a:gs pos="62000">
                      <a:schemeClr val="bg1">
                        <a:alpha val="0"/>
                      </a:schemeClr>
                    </a:gs>
                    <a:gs pos="45000">
                      <a:schemeClr val="bg1">
                        <a:alpha val="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0" name="자유형 20"/>
                <p:cNvSpPr/>
                <p:nvPr/>
              </p:nvSpPr>
              <p:spPr>
                <a:xfrm>
                  <a:off x="6135235" y="2119411"/>
                  <a:ext cx="1430768" cy="1671960"/>
                </a:xfrm>
                <a:custGeom>
                  <a:avLst/>
                  <a:gdLst>
                    <a:gd name="connsiteX0" fmla="*/ 19050 w 1235075"/>
                    <a:gd name="connsiteY0" fmla="*/ 196850 h 1646237"/>
                    <a:gd name="connsiteX1" fmla="*/ 466725 w 1235075"/>
                    <a:gd name="connsiteY1" fmla="*/ 911225 h 1646237"/>
                    <a:gd name="connsiteX2" fmla="*/ 619125 w 1235075"/>
                    <a:gd name="connsiteY2" fmla="*/ 1606550 h 1646237"/>
                    <a:gd name="connsiteX3" fmla="*/ 1190625 w 1235075"/>
                    <a:gd name="connsiteY3" fmla="*/ 673100 h 1646237"/>
                    <a:gd name="connsiteX4" fmla="*/ 352425 w 1235075"/>
                    <a:gd name="connsiteY4" fmla="*/ 82550 h 1646237"/>
                    <a:gd name="connsiteX5" fmla="*/ 19050 w 1235075"/>
                    <a:gd name="connsiteY5" fmla="*/ 196850 h 1646237"/>
                    <a:gd name="connsiteX0" fmla="*/ 19050 w 1293391"/>
                    <a:gd name="connsiteY0" fmla="*/ 322907 h 1617215"/>
                    <a:gd name="connsiteX1" fmla="*/ 525041 w 1293391"/>
                    <a:gd name="connsiteY1" fmla="*/ 882203 h 1617215"/>
                    <a:gd name="connsiteX2" fmla="*/ 677441 w 1293391"/>
                    <a:gd name="connsiteY2" fmla="*/ 1577528 h 1617215"/>
                    <a:gd name="connsiteX3" fmla="*/ 1248941 w 1293391"/>
                    <a:gd name="connsiteY3" fmla="*/ 644078 h 1617215"/>
                    <a:gd name="connsiteX4" fmla="*/ 410741 w 1293391"/>
                    <a:gd name="connsiteY4" fmla="*/ 53528 h 1617215"/>
                    <a:gd name="connsiteX5" fmla="*/ 19050 w 1293391"/>
                    <a:gd name="connsiteY5" fmla="*/ 322907 h 1617215"/>
                    <a:gd name="connsiteX0" fmla="*/ 19050 w 1291671"/>
                    <a:gd name="connsiteY0" fmla="*/ 322907 h 1658738"/>
                    <a:gd name="connsiteX1" fmla="*/ 525041 w 1291671"/>
                    <a:gd name="connsiteY1" fmla="*/ 882203 h 1658738"/>
                    <a:gd name="connsiteX2" fmla="*/ 667122 w 1291671"/>
                    <a:gd name="connsiteY2" fmla="*/ 1619051 h 1658738"/>
                    <a:gd name="connsiteX3" fmla="*/ 1248941 w 1291671"/>
                    <a:gd name="connsiteY3" fmla="*/ 644078 h 1658738"/>
                    <a:gd name="connsiteX4" fmla="*/ 410741 w 1291671"/>
                    <a:gd name="connsiteY4" fmla="*/ 53528 h 1658738"/>
                    <a:gd name="connsiteX5" fmla="*/ 19050 w 1291671"/>
                    <a:gd name="connsiteY5" fmla="*/ 322907 h 1658738"/>
                    <a:gd name="connsiteX0" fmla="*/ 19050 w 1291671"/>
                    <a:gd name="connsiteY0" fmla="*/ 322907 h 1619051"/>
                    <a:gd name="connsiteX1" fmla="*/ 525041 w 1291671"/>
                    <a:gd name="connsiteY1" fmla="*/ 882203 h 1619051"/>
                    <a:gd name="connsiteX2" fmla="*/ 667122 w 1291671"/>
                    <a:gd name="connsiteY2" fmla="*/ 1619051 h 1619051"/>
                    <a:gd name="connsiteX3" fmla="*/ 1248941 w 1291671"/>
                    <a:gd name="connsiteY3" fmla="*/ 644078 h 1619051"/>
                    <a:gd name="connsiteX4" fmla="*/ 410741 w 1291671"/>
                    <a:gd name="connsiteY4" fmla="*/ 53528 h 1619051"/>
                    <a:gd name="connsiteX5" fmla="*/ 19050 w 1291671"/>
                    <a:gd name="connsiteY5" fmla="*/ 322907 h 1619051"/>
                    <a:gd name="connsiteX0" fmla="*/ 19050 w 1291671"/>
                    <a:gd name="connsiteY0" fmla="*/ 322907 h 1619051"/>
                    <a:gd name="connsiteX1" fmla="*/ 525041 w 1291671"/>
                    <a:gd name="connsiteY1" fmla="*/ 882203 h 1619051"/>
                    <a:gd name="connsiteX2" fmla="*/ 667122 w 1291671"/>
                    <a:gd name="connsiteY2" fmla="*/ 1619051 h 1619051"/>
                    <a:gd name="connsiteX3" fmla="*/ 1248941 w 1291671"/>
                    <a:gd name="connsiteY3" fmla="*/ 644078 h 1619051"/>
                    <a:gd name="connsiteX4" fmla="*/ 410741 w 1291671"/>
                    <a:gd name="connsiteY4" fmla="*/ 53528 h 1619051"/>
                    <a:gd name="connsiteX5" fmla="*/ 19050 w 1291671"/>
                    <a:gd name="connsiteY5" fmla="*/ 322907 h 1619051"/>
                    <a:gd name="connsiteX0" fmla="*/ 189334 w 1461955"/>
                    <a:gd name="connsiteY0" fmla="*/ 387300 h 1683444"/>
                    <a:gd name="connsiteX1" fmla="*/ 695325 w 1461955"/>
                    <a:gd name="connsiteY1" fmla="*/ 946596 h 1683444"/>
                    <a:gd name="connsiteX2" fmla="*/ 837406 w 1461955"/>
                    <a:gd name="connsiteY2" fmla="*/ 1683444 h 1683444"/>
                    <a:gd name="connsiteX3" fmla="*/ 1419225 w 1461955"/>
                    <a:gd name="connsiteY3" fmla="*/ 708471 h 1683444"/>
                    <a:gd name="connsiteX4" fmla="*/ 581025 w 1461955"/>
                    <a:gd name="connsiteY4" fmla="*/ 117921 h 1683444"/>
                    <a:gd name="connsiteX5" fmla="*/ 189334 w 1461955"/>
                    <a:gd name="connsiteY5" fmla="*/ 387300 h 1683444"/>
                    <a:gd name="connsiteX0" fmla="*/ 189334 w 1455229"/>
                    <a:gd name="connsiteY0" fmla="*/ 413568 h 1709712"/>
                    <a:gd name="connsiteX1" fmla="*/ 695325 w 1455229"/>
                    <a:gd name="connsiteY1" fmla="*/ 972864 h 1709712"/>
                    <a:gd name="connsiteX2" fmla="*/ 837406 w 1455229"/>
                    <a:gd name="connsiteY2" fmla="*/ 1709712 h 1709712"/>
                    <a:gd name="connsiteX3" fmla="*/ 1419225 w 1455229"/>
                    <a:gd name="connsiteY3" fmla="*/ 734739 h 1709712"/>
                    <a:gd name="connsiteX4" fmla="*/ 621382 w 1455229"/>
                    <a:gd name="connsiteY4" fmla="*/ 53528 h 1709712"/>
                    <a:gd name="connsiteX5" fmla="*/ 189334 w 1455229"/>
                    <a:gd name="connsiteY5" fmla="*/ 413568 h 1709712"/>
                    <a:gd name="connsiteX0" fmla="*/ 189334 w 1455229"/>
                    <a:gd name="connsiteY0" fmla="*/ 387300 h 1683444"/>
                    <a:gd name="connsiteX1" fmla="*/ 695325 w 1455229"/>
                    <a:gd name="connsiteY1" fmla="*/ 946596 h 1683444"/>
                    <a:gd name="connsiteX2" fmla="*/ 837406 w 1455229"/>
                    <a:gd name="connsiteY2" fmla="*/ 1683444 h 1683444"/>
                    <a:gd name="connsiteX3" fmla="*/ 1419225 w 1455229"/>
                    <a:gd name="connsiteY3" fmla="*/ 708471 h 1683444"/>
                    <a:gd name="connsiteX4" fmla="*/ 621382 w 1455229"/>
                    <a:gd name="connsiteY4" fmla="*/ 27260 h 1683444"/>
                    <a:gd name="connsiteX5" fmla="*/ 189334 w 1455229"/>
                    <a:gd name="connsiteY5" fmla="*/ 387300 h 1683444"/>
                    <a:gd name="connsiteX0" fmla="*/ 0 w 1265895"/>
                    <a:gd name="connsiteY0" fmla="*/ 360040 h 1656184"/>
                    <a:gd name="connsiteX1" fmla="*/ 505991 w 1265895"/>
                    <a:gd name="connsiteY1" fmla="*/ 919336 h 1656184"/>
                    <a:gd name="connsiteX2" fmla="*/ 648072 w 1265895"/>
                    <a:gd name="connsiteY2" fmla="*/ 1656184 h 1656184"/>
                    <a:gd name="connsiteX3" fmla="*/ 1229891 w 1265895"/>
                    <a:gd name="connsiteY3" fmla="*/ 681211 h 1656184"/>
                    <a:gd name="connsiteX4" fmla="*/ 432048 w 1265895"/>
                    <a:gd name="connsiteY4" fmla="*/ 0 h 1656184"/>
                    <a:gd name="connsiteX5" fmla="*/ 0 w 1265895"/>
                    <a:gd name="connsiteY5" fmla="*/ 360040 h 1656184"/>
                    <a:gd name="connsiteX0" fmla="*/ 0 w 1265895"/>
                    <a:gd name="connsiteY0" fmla="*/ 397619 h 1693763"/>
                    <a:gd name="connsiteX1" fmla="*/ 505991 w 1265895"/>
                    <a:gd name="connsiteY1" fmla="*/ 956915 h 1693763"/>
                    <a:gd name="connsiteX2" fmla="*/ 648072 w 1265895"/>
                    <a:gd name="connsiteY2" fmla="*/ 1693763 h 1693763"/>
                    <a:gd name="connsiteX3" fmla="*/ 1229891 w 1265895"/>
                    <a:gd name="connsiteY3" fmla="*/ 718790 h 1693763"/>
                    <a:gd name="connsiteX4" fmla="*/ 432048 w 1265895"/>
                    <a:gd name="connsiteY4" fmla="*/ 37579 h 1693763"/>
                    <a:gd name="connsiteX5" fmla="*/ 0 w 1265895"/>
                    <a:gd name="connsiteY5" fmla="*/ 397619 h 1693763"/>
                    <a:gd name="connsiteX0" fmla="*/ 0 w 1265895"/>
                    <a:gd name="connsiteY0" fmla="*/ 397619 h 1693763"/>
                    <a:gd name="connsiteX1" fmla="*/ 505991 w 1265895"/>
                    <a:gd name="connsiteY1" fmla="*/ 956915 h 1693763"/>
                    <a:gd name="connsiteX2" fmla="*/ 648072 w 1265895"/>
                    <a:gd name="connsiteY2" fmla="*/ 1693763 h 1693763"/>
                    <a:gd name="connsiteX3" fmla="*/ 1229891 w 1265895"/>
                    <a:gd name="connsiteY3" fmla="*/ 718790 h 1693763"/>
                    <a:gd name="connsiteX4" fmla="*/ 432048 w 1265895"/>
                    <a:gd name="connsiteY4" fmla="*/ 37579 h 1693763"/>
                    <a:gd name="connsiteX5" fmla="*/ 0 w 1265895"/>
                    <a:gd name="connsiteY5" fmla="*/ 397619 h 1693763"/>
                    <a:gd name="connsiteX0" fmla="*/ 0 w 1265895"/>
                    <a:gd name="connsiteY0" fmla="*/ 425450 h 1721594"/>
                    <a:gd name="connsiteX1" fmla="*/ 505991 w 1265895"/>
                    <a:gd name="connsiteY1" fmla="*/ 984746 h 1721594"/>
                    <a:gd name="connsiteX2" fmla="*/ 648072 w 1265895"/>
                    <a:gd name="connsiteY2" fmla="*/ 1721594 h 1721594"/>
                    <a:gd name="connsiteX3" fmla="*/ 1229891 w 1265895"/>
                    <a:gd name="connsiteY3" fmla="*/ 746621 h 1721594"/>
                    <a:gd name="connsiteX4" fmla="*/ 432048 w 1265895"/>
                    <a:gd name="connsiteY4" fmla="*/ 65410 h 1721594"/>
                    <a:gd name="connsiteX5" fmla="*/ 0 w 1265895"/>
                    <a:gd name="connsiteY5" fmla="*/ 425450 h 1721594"/>
                    <a:gd name="connsiteX0" fmla="*/ 0 w 1265895"/>
                    <a:gd name="connsiteY0" fmla="*/ 425450 h 1721594"/>
                    <a:gd name="connsiteX1" fmla="*/ 505991 w 1265895"/>
                    <a:gd name="connsiteY1" fmla="*/ 984746 h 1721594"/>
                    <a:gd name="connsiteX2" fmla="*/ 648072 w 1265895"/>
                    <a:gd name="connsiteY2" fmla="*/ 1721594 h 1721594"/>
                    <a:gd name="connsiteX3" fmla="*/ 1229891 w 1265895"/>
                    <a:gd name="connsiteY3" fmla="*/ 746621 h 1721594"/>
                    <a:gd name="connsiteX4" fmla="*/ 432048 w 1265895"/>
                    <a:gd name="connsiteY4" fmla="*/ 65410 h 1721594"/>
                    <a:gd name="connsiteX5" fmla="*/ 0 w 1265895"/>
                    <a:gd name="connsiteY5" fmla="*/ 425450 h 1721594"/>
                    <a:gd name="connsiteX0" fmla="*/ 0 w 1265895"/>
                    <a:gd name="connsiteY0" fmla="*/ 425450 h 1721594"/>
                    <a:gd name="connsiteX1" fmla="*/ 505991 w 1265895"/>
                    <a:gd name="connsiteY1" fmla="*/ 984746 h 1721594"/>
                    <a:gd name="connsiteX2" fmla="*/ 648072 w 1265895"/>
                    <a:gd name="connsiteY2" fmla="*/ 1721594 h 1721594"/>
                    <a:gd name="connsiteX3" fmla="*/ 1229891 w 1265895"/>
                    <a:gd name="connsiteY3" fmla="*/ 746621 h 1721594"/>
                    <a:gd name="connsiteX4" fmla="*/ 432048 w 1265895"/>
                    <a:gd name="connsiteY4" fmla="*/ 65410 h 1721594"/>
                    <a:gd name="connsiteX5" fmla="*/ 0 w 1265895"/>
                    <a:gd name="connsiteY5" fmla="*/ 425450 h 1721594"/>
                    <a:gd name="connsiteX0" fmla="*/ 0 w 1265895"/>
                    <a:gd name="connsiteY0" fmla="*/ 360040 h 1656184"/>
                    <a:gd name="connsiteX1" fmla="*/ 505991 w 1265895"/>
                    <a:gd name="connsiteY1" fmla="*/ 919336 h 1656184"/>
                    <a:gd name="connsiteX2" fmla="*/ 648072 w 1265895"/>
                    <a:gd name="connsiteY2" fmla="*/ 1656184 h 1656184"/>
                    <a:gd name="connsiteX3" fmla="*/ 1229891 w 1265895"/>
                    <a:gd name="connsiteY3" fmla="*/ 681211 h 1656184"/>
                    <a:gd name="connsiteX4" fmla="*/ 432048 w 1265895"/>
                    <a:gd name="connsiteY4" fmla="*/ 0 h 1656184"/>
                    <a:gd name="connsiteX5" fmla="*/ 0 w 1265895"/>
                    <a:gd name="connsiteY5" fmla="*/ 360040 h 1656184"/>
                    <a:gd name="connsiteX0" fmla="*/ 19050 w 1284945"/>
                    <a:gd name="connsiteY0" fmla="*/ 360040 h 1656184"/>
                    <a:gd name="connsiteX1" fmla="*/ 525041 w 1284945"/>
                    <a:gd name="connsiteY1" fmla="*/ 919336 h 1656184"/>
                    <a:gd name="connsiteX2" fmla="*/ 667122 w 1284945"/>
                    <a:gd name="connsiteY2" fmla="*/ 1656184 h 1656184"/>
                    <a:gd name="connsiteX3" fmla="*/ 1248941 w 1284945"/>
                    <a:gd name="connsiteY3" fmla="*/ 681211 h 1656184"/>
                    <a:gd name="connsiteX4" fmla="*/ 451098 w 1284945"/>
                    <a:gd name="connsiteY4" fmla="*/ 0 h 1656184"/>
                    <a:gd name="connsiteX5" fmla="*/ 19050 w 1284945"/>
                    <a:gd name="connsiteY5" fmla="*/ 360040 h 1656184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48941"/>
                    <a:gd name="connsiteY0" fmla="*/ 369689 h 1665833"/>
                    <a:gd name="connsiteX1" fmla="*/ 525041 w 1248941"/>
                    <a:gd name="connsiteY1" fmla="*/ 928985 h 1665833"/>
                    <a:gd name="connsiteX2" fmla="*/ 667122 w 1248941"/>
                    <a:gd name="connsiteY2" fmla="*/ 1665833 h 1665833"/>
                    <a:gd name="connsiteX3" fmla="*/ 1248941 w 1248941"/>
                    <a:gd name="connsiteY3" fmla="*/ 690860 h 1665833"/>
                    <a:gd name="connsiteX4" fmla="*/ 451098 w 1248941"/>
                    <a:gd name="connsiteY4" fmla="*/ 9649 h 1665833"/>
                    <a:gd name="connsiteX5" fmla="*/ 19050 w 1248941"/>
                    <a:gd name="connsiteY5" fmla="*/ 369689 h 1665833"/>
                    <a:gd name="connsiteX0" fmla="*/ 19050 w 1248941"/>
                    <a:gd name="connsiteY0" fmla="*/ 369689 h 1665833"/>
                    <a:gd name="connsiteX1" fmla="*/ 525041 w 1248941"/>
                    <a:gd name="connsiteY1" fmla="*/ 928985 h 1665833"/>
                    <a:gd name="connsiteX2" fmla="*/ 667122 w 1248941"/>
                    <a:gd name="connsiteY2" fmla="*/ 1665833 h 1665833"/>
                    <a:gd name="connsiteX3" fmla="*/ 1248941 w 1248941"/>
                    <a:gd name="connsiteY3" fmla="*/ 690860 h 1665833"/>
                    <a:gd name="connsiteX4" fmla="*/ 451098 w 1248941"/>
                    <a:gd name="connsiteY4" fmla="*/ 9649 h 1665833"/>
                    <a:gd name="connsiteX5" fmla="*/ 19050 w 1248941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48941"/>
                    <a:gd name="connsiteY0" fmla="*/ 369689 h 1665833"/>
                    <a:gd name="connsiteX1" fmla="*/ 525041 w 1248941"/>
                    <a:gd name="connsiteY1" fmla="*/ 928985 h 1665833"/>
                    <a:gd name="connsiteX2" fmla="*/ 667122 w 1248941"/>
                    <a:gd name="connsiteY2" fmla="*/ 1665833 h 1665833"/>
                    <a:gd name="connsiteX3" fmla="*/ 1248941 w 1248941"/>
                    <a:gd name="connsiteY3" fmla="*/ 690860 h 1665833"/>
                    <a:gd name="connsiteX4" fmla="*/ 451098 w 1248941"/>
                    <a:gd name="connsiteY4" fmla="*/ 9649 h 1665833"/>
                    <a:gd name="connsiteX5" fmla="*/ 19050 w 1248941"/>
                    <a:gd name="connsiteY5" fmla="*/ 369689 h 1665833"/>
                    <a:gd name="connsiteX0" fmla="*/ 19050 w 1248941"/>
                    <a:gd name="connsiteY0" fmla="*/ 369689 h 1665833"/>
                    <a:gd name="connsiteX1" fmla="*/ 525041 w 1248941"/>
                    <a:gd name="connsiteY1" fmla="*/ 928985 h 1665833"/>
                    <a:gd name="connsiteX2" fmla="*/ 667122 w 1248941"/>
                    <a:gd name="connsiteY2" fmla="*/ 1665833 h 1665833"/>
                    <a:gd name="connsiteX3" fmla="*/ 1248941 w 1248941"/>
                    <a:gd name="connsiteY3" fmla="*/ 690860 h 1665833"/>
                    <a:gd name="connsiteX4" fmla="*/ 451098 w 1248941"/>
                    <a:gd name="connsiteY4" fmla="*/ 9649 h 1665833"/>
                    <a:gd name="connsiteX5" fmla="*/ 19050 w 1248941"/>
                    <a:gd name="connsiteY5" fmla="*/ 369689 h 1665833"/>
                    <a:gd name="connsiteX0" fmla="*/ 19050 w 1426257"/>
                    <a:gd name="connsiteY0" fmla="*/ 369689 h 1665833"/>
                    <a:gd name="connsiteX1" fmla="*/ 525041 w 1426257"/>
                    <a:gd name="connsiteY1" fmla="*/ 928985 h 1665833"/>
                    <a:gd name="connsiteX2" fmla="*/ 667122 w 1426257"/>
                    <a:gd name="connsiteY2" fmla="*/ 1665833 h 1665833"/>
                    <a:gd name="connsiteX3" fmla="*/ 1248941 w 1426257"/>
                    <a:gd name="connsiteY3" fmla="*/ 690860 h 1665833"/>
                    <a:gd name="connsiteX4" fmla="*/ 451098 w 1426257"/>
                    <a:gd name="connsiteY4" fmla="*/ 9649 h 1665833"/>
                    <a:gd name="connsiteX5" fmla="*/ 19050 w 1426257"/>
                    <a:gd name="connsiteY5" fmla="*/ 369689 h 1665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26257" h="1665833">
                      <a:moveTo>
                        <a:pt x="19050" y="369689"/>
                      </a:moveTo>
                      <a:cubicBezTo>
                        <a:pt x="38100" y="507801"/>
                        <a:pt x="115305" y="593700"/>
                        <a:pt x="525041" y="928985"/>
                      </a:cubicBezTo>
                      <a:cubicBezTo>
                        <a:pt x="758813" y="1141958"/>
                        <a:pt x="738907" y="991914"/>
                        <a:pt x="667122" y="1665833"/>
                      </a:cubicBezTo>
                      <a:cubicBezTo>
                        <a:pt x="1101750" y="1232198"/>
                        <a:pt x="1426257" y="979095"/>
                        <a:pt x="1248941" y="690860"/>
                      </a:cubicBezTo>
                      <a:cubicBezTo>
                        <a:pt x="1071625" y="402625"/>
                        <a:pt x="652929" y="0"/>
                        <a:pt x="451098" y="9649"/>
                      </a:cubicBezTo>
                      <a:cubicBezTo>
                        <a:pt x="249267" y="19298"/>
                        <a:pt x="0" y="231577"/>
                        <a:pt x="19050" y="36968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alpha val="20000"/>
                      </a:schemeClr>
                    </a:gs>
                    <a:gs pos="78000">
                      <a:schemeClr val="bg1">
                        <a:alpha val="0"/>
                      </a:schemeClr>
                    </a:gs>
                    <a:gs pos="79000">
                      <a:schemeClr val="bg1">
                        <a:alpha val="0"/>
                      </a:schemeClr>
                    </a:gs>
                  </a:gsLst>
                  <a:lin ang="27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1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5292080" y="4365104"/>
                  <a:ext cx="310725" cy="2785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  <p:sp>
              <p:nvSpPr>
                <p:cNvPr id="82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5652120" y="4581128"/>
                  <a:ext cx="310725" cy="2785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  <p:sp>
              <p:nvSpPr>
                <p:cNvPr id="83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7014939" y="4571603"/>
                  <a:ext cx="391063" cy="35051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  <p:sp>
              <p:nvSpPr>
                <p:cNvPr id="84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8383091" y="3933056"/>
                  <a:ext cx="230387" cy="20649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  <p:sp>
              <p:nvSpPr>
                <p:cNvPr id="85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7663011" y="4427587"/>
                  <a:ext cx="310725" cy="2785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</p:grpSp>
          <p:sp>
            <p:nvSpPr>
              <p:cNvPr id="78" name="Oval 28"/>
              <p:cNvSpPr>
                <a:spLocks noChangeArrowheads="1"/>
              </p:cNvSpPr>
              <p:nvPr/>
            </p:nvSpPr>
            <p:spPr bwMode="auto">
              <a:xfrm flipH="1">
                <a:off x="5646786" y="2530822"/>
                <a:ext cx="1152128" cy="1032669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 sz="1400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</p:grpSp>
      </p:grpSp>
      <p:sp>
        <p:nvSpPr>
          <p:cNvPr id="68" name="TextBox 62"/>
          <p:cNvSpPr txBox="1">
            <a:spLocks noChangeArrowheads="1"/>
          </p:cNvSpPr>
          <p:nvPr/>
        </p:nvSpPr>
        <p:spPr bwMode="auto">
          <a:xfrm>
            <a:off x="1696056" y="1491630"/>
            <a:ext cx="1638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600">
                <a:latin typeface="Arial" pitchFamily="34" charset="0"/>
                <a:ea typeface="맑은 고딕" pitchFamily="50" charset="-127"/>
                <a:cs typeface="Arial" pitchFamily="34" charset="0"/>
              </a:rPr>
              <a:t>TEXT HERE!!</a:t>
            </a:r>
          </a:p>
        </p:txBody>
      </p:sp>
      <p:sp>
        <p:nvSpPr>
          <p:cNvPr id="69" name="TextBox 68"/>
          <p:cNvSpPr txBox="1"/>
          <p:nvPr/>
        </p:nvSpPr>
        <p:spPr bwMode="auto">
          <a:xfrm>
            <a:off x="1724950" y="1768712"/>
            <a:ext cx="21938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</a:t>
            </a:r>
            <a:r>
              <a:rPr kumimoji="0"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2"/>
          <p:cNvSpPr txBox="1">
            <a:spLocks noChangeArrowheads="1"/>
          </p:cNvSpPr>
          <p:nvPr/>
        </p:nvSpPr>
        <p:spPr bwMode="auto">
          <a:xfrm>
            <a:off x="1703371" y="2983052"/>
            <a:ext cx="1638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600" dirty="0">
                <a:latin typeface="Arial" pitchFamily="34" charset="0"/>
                <a:ea typeface="맑은 고딕" pitchFamily="50" charset="-127"/>
                <a:cs typeface="Arial" pitchFamily="34" charset="0"/>
              </a:rPr>
              <a:t>TEXT HERE!!</a:t>
            </a:r>
          </a:p>
        </p:txBody>
      </p:sp>
      <p:sp>
        <p:nvSpPr>
          <p:cNvPr id="71" name="TextBox 70"/>
          <p:cNvSpPr txBox="1"/>
          <p:nvPr/>
        </p:nvSpPr>
        <p:spPr bwMode="auto">
          <a:xfrm>
            <a:off x="1732265" y="3260134"/>
            <a:ext cx="22865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</a:t>
            </a:r>
            <a:r>
              <a:rPr kumimoji="0"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62"/>
          <p:cNvSpPr txBox="1">
            <a:spLocks noChangeArrowheads="1"/>
          </p:cNvSpPr>
          <p:nvPr/>
        </p:nvSpPr>
        <p:spPr bwMode="auto">
          <a:xfrm>
            <a:off x="5138595" y="1492829"/>
            <a:ext cx="21851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1600" dirty="0">
                <a:latin typeface="Arial" pitchFamily="34" charset="0"/>
                <a:ea typeface="맑은 고딕" pitchFamily="50" charset="-127"/>
                <a:cs typeface="Arial" pitchFamily="34" charset="0"/>
              </a:rPr>
              <a:t>TEXT HERE!!</a:t>
            </a:r>
          </a:p>
        </p:txBody>
      </p:sp>
      <p:sp>
        <p:nvSpPr>
          <p:cNvPr id="73" name="TextBox 72"/>
          <p:cNvSpPr txBox="1"/>
          <p:nvPr/>
        </p:nvSpPr>
        <p:spPr bwMode="auto">
          <a:xfrm>
            <a:off x="5173468" y="1769911"/>
            <a:ext cx="22287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</a:t>
            </a:r>
            <a:r>
              <a:rPr kumimoji="0"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62"/>
          <p:cNvSpPr txBox="1">
            <a:spLocks noChangeArrowheads="1"/>
          </p:cNvSpPr>
          <p:nvPr/>
        </p:nvSpPr>
        <p:spPr bwMode="auto">
          <a:xfrm>
            <a:off x="5166196" y="2983052"/>
            <a:ext cx="1638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600" dirty="0">
                <a:latin typeface="Arial" pitchFamily="34" charset="0"/>
                <a:ea typeface="맑은 고딕" pitchFamily="50" charset="-127"/>
                <a:cs typeface="Arial" pitchFamily="34" charset="0"/>
              </a:rPr>
              <a:t>TEXT HERE!!</a:t>
            </a:r>
          </a:p>
        </p:txBody>
      </p:sp>
      <p:sp>
        <p:nvSpPr>
          <p:cNvPr id="75" name="TextBox 74"/>
          <p:cNvSpPr txBox="1"/>
          <p:nvPr/>
        </p:nvSpPr>
        <p:spPr bwMode="auto">
          <a:xfrm>
            <a:off x="5201069" y="3260134"/>
            <a:ext cx="22878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</a:t>
            </a:r>
            <a:r>
              <a:rPr kumimoji="0"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62"/>
          <p:cNvSpPr txBox="1">
            <a:spLocks noChangeArrowheads="1"/>
          </p:cNvSpPr>
          <p:nvPr/>
        </p:nvSpPr>
        <p:spPr bwMode="auto">
          <a:xfrm>
            <a:off x="3888075" y="2529002"/>
            <a:ext cx="11403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24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528501" y="4306141"/>
            <a:ext cx="412327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844674" y="695169"/>
            <a:ext cx="63916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모서리가 둥근 직사각형 26"/>
          <p:cNvSpPr/>
          <p:nvPr/>
        </p:nvSpPr>
        <p:spPr>
          <a:xfrm>
            <a:off x="1331640" y="2774286"/>
            <a:ext cx="6408712" cy="1429427"/>
          </a:xfrm>
          <a:prstGeom prst="roundRect">
            <a:avLst>
              <a:gd name="adj" fmla="val 8087"/>
            </a:avLst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15240">
            <a:noFill/>
          </a:ln>
          <a:effectLst>
            <a:outerShdw dist="38100" dir="2700000" algn="tl" rotWithShape="0">
              <a:prstClr val="black">
                <a:alpha val="5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5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모서리가 둥근 직사각형 4"/>
          <p:cNvSpPr/>
          <p:nvPr/>
        </p:nvSpPr>
        <p:spPr>
          <a:xfrm>
            <a:off x="1331640" y="1298637"/>
            <a:ext cx="6408712" cy="1429427"/>
          </a:xfrm>
          <a:prstGeom prst="roundRect">
            <a:avLst>
              <a:gd name="adj" fmla="val 8087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 w="15240">
            <a:noFill/>
          </a:ln>
          <a:effectLst>
            <a:outerShdw dist="38100" dir="2700000" algn="tl" rotWithShape="0">
              <a:prstClr val="black">
                <a:alpha val="5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5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773739" y="2060379"/>
            <a:ext cx="1374325" cy="1375475"/>
            <a:chOff x="3359425" y="2013728"/>
            <a:chExt cx="1212575" cy="1213590"/>
          </a:xfrm>
        </p:grpSpPr>
        <p:sp>
          <p:nvSpPr>
            <p:cNvPr id="39" name="타원 14"/>
            <p:cNvSpPr/>
            <p:nvPr/>
          </p:nvSpPr>
          <p:spPr>
            <a:xfrm>
              <a:off x="3359425" y="2013728"/>
              <a:ext cx="1202630" cy="1200638"/>
            </a:xfrm>
            <a:prstGeom prst="ellipse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bg1"/>
              </a:solidFill>
            </a:ln>
            <a:effectLst>
              <a:outerShdw dist="381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0" name="그룹 28"/>
            <p:cNvGrpSpPr>
              <a:grpSpLocks/>
            </p:cNvGrpSpPr>
            <p:nvPr/>
          </p:nvGrpSpPr>
          <p:grpSpPr bwMode="auto">
            <a:xfrm>
              <a:off x="3367378" y="2026681"/>
              <a:ext cx="1204622" cy="1200637"/>
              <a:chOff x="5148064" y="2276872"/>
              <a:chExt cx="3537422" cy="3528393"/>
            </a:xfrm>
          </p:grpSpPr>
          <p:grpSp>
            <p:nvGrpSpPr>
              <p:cNvPr id="41" name="그룹 51"/>
              <p:cNvGrpSpPr>
                <a:grpSpLocks/>
              </p:cNvGrpSpPr>
              <p:nvPr/>
            </p:nvGrpSpPr>
            <p:grpSpPr bwMode="auto">
              <a:xfrm>
                <a:off x="5148064" y="2276872"/>
                <a:ext cx="3537422" cy="3528393"/>
                <a:chOff x="5076056" y="2060848"/>
                <a:chExt cx="3537422" cy="3528392"/>
              </a:xfrm>
            </p:grpSpPr>
            <p:sp>
              <p:nvSpPr>
                <p:cNvPr id="43" name="타원 19"/>
                <p:cNvSpPr/>
                <p:nvPr/>
              </p:nvSpPr>
              <p:spPr>
                <a:xfrm>
                  <a:off x="5076056" y="2060848"/>
                  <a:ext cx="3528392" cy="3528392"/>
                </a:xfrm>
                <a:prstGeom prst="ellipse">
                  <a:avLst/>
                </a:prstGeom>
                <a:gradFill flip="none" rotWithShape="1">
                  <a:gsLst>
                    <a:gs pos="62000">
                      <a:schemeClr val="bg1">
                        <a:alpha val="0"/>
                      </a:schemeClr>
                    </a:gs>
                    <a:gs pos="45000">
                      <a:schemeClr val="bg1">
                        <a:alpha val="0"/>
                      </a:schemeClr>
                    </a:gs>
                    <a:gs pos="100000">
                      <a:schemeClr val="bg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solidFill>
                    <a:schemeClr val="bg1"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" name="자유형 20"/>
                <p:cNvSpPr/>
                <p:nvPr/>
              </p:nvSpPr>
              <p:spPr>
                <a:xfrm>
                  <a:off x="6135235" y="2119411"/>
                  <a:ext cx="1430768" cy="1671960"/>
                </a:xfrm>
                <a:custGeom>
                  <a:avLst/>
                  <a:gdLst>
                    <a:gd name="connsiteX0" fmla="*/ 19050 w 1235075"/>
                    <a:gd name="connsiteY0" fmla="*/ 196850 h 1646237"/>
                    <a:gd name="connsiteX1" fmla="*/ 466725 w 1235075"/>
                    <a:gd name="connsiteY1" fmla="*/ 911225 h 1646237"/>
                    <a:gd name="connsiteX2" fmla="*/ 619125 w 1235075"/>
                    <a:gd name="connsiteY2" fmla="*/ 1606550 h 1646237"/>
                    <a:gd name="connsiteX3" fmla="*/ 1190625 w 1235075"/>
                    <a:gd name="connsiteY3" fmla="*/ 673100 h 1646237"/>
                    <a:gd name="connsiteX4" fmla="*/ 352425 w 1235075"/>
                    <a:gd name="connsiteY4" fmla="*/ 82550 h 1646237"/>
                    <a:gd name="connsiteX5" fmla="*/ 19050 w 1235075"/>
                    <a:gd name="connsiteY5" fmla="*/ 196850 h 1646237"/>
                    <a:gd name="connsiteX0" fmla="*/ 19050 w 1293391"/>
                    <a:gd name="connsiteY0" fmla="*/ 322907 h 1617215"/>
                    <a:gd name="connsiteX1" fmla="*/ 525041 w 1293391"/>
                    <a:gd name="connsiteY1" fmla="*/ 882203 h 1617215"/>
                    <a:gd name="connsiteX2" fmla="*/ 677441 w 1293391"/>
                    <a:gd name="connsiteY2" fmla="*/ 1577528 h 1617215"/>
                    <a:gd name="connsiteX3" fmla="*/ 1248941 w 1293391"/>
                    <a:gd name="connsiteY3" fmla="*/ 644078 h 1617215"/>
                    <a:gd name="connsiteX4" fmla="*/ 410741 w 1293391"/>
                    <a:gd name="connsiteY4" fmla="*/ 53528 h 1617215"/>
                    <a:gd name="connsiteX5" fmla="*/ 19050 w 1293391"/>
                    <a:gd name="connsiteY5" fmla="*/ 322907 h 1617215"/>
                    <a:gd name="connsiteX0" fmla="*/ 19050 w 1291671"/>
                    <a:gd name="connsiteY0" fmla="*/ 322907 h 1658738"/>
                    <a:gd name="connsiteX1" fmla="*/ 525041 w 1291671"/>
                    <a:gd name="connsiteY1" fmla="*/ 882203 h 1658738"/>
                    <a:gd name="connsiteX2" fmla="*/ 667122 w 1291671"/>
                    <a:gd name="connsiteY2" fmla="*/ 1619051 h 1658738"/>
                    <a:gd name="connsiteX3" fmla="*/ 1248941 w 1291671"/>
                    <a:gd name="connsiteY3" fmla="*/ 644078 h 1658738"/>
                    <a:gd name="connsiteX4" fmla="*/ 410741 w 1291671"/>
                    <a:gd name="connsiteY4" fmla="*/ 53528 h 1658738"/>
                    <a:gd name="connsiteX5" fmla="*/ 19050 w 1291671"/>
                    <a:gd name="connsiteY5" fmla="*/ 322907 h 1658738"/>
                    <a:gd name="connsiteX0" fmla="*/ 19050 w 1291671"/>
                    <a:gd name="connsiteY0" fmla="*/ 322907 h 1619051"/>
                    <a:gd name="connsiteX1" fmla="*/ 525041 w 1291671"/>
                    <a:gd name="connsiteY1" fmla="*/ 882203 h 1619051"/>
                    <a:gd name="connsiteX2" fmla="*/ 667122 w 1291671"/>
                    <a:gd name="connsiteY2" fmla="*/ 1619051 h 1619051"/>
                    <a:gd name="connsiteX3" fmla="*/ 1248941 w 1291671"/>
                    <a:gd name="connsiteY3" fmla="*/ 644078 h 1619051"/>
                    <a:gd name="connsiteX4" fmla="*/ 410741 w 1291671"/>
                    <a:gd name="connsiteY4" fmla="*/ 53528 h 1619051"/>
                    <a:gd name="connsiteX5" fmla="*/ 19050 w 1291671"/>
                    <a:gd name="connsiteY5" fmla="*/ 322907 h 1619051"/>
                    <a:gd name="connsiteX0" fmla="*/ 19050 w 1291671"/>
                    <a:gd name="connsiteY0" fmla="*/ 322907 h 1619051"/>
                    <a:gd name="connsiteX1" fmla="*/ 525041 w 1291671"/>
                    <a:gd name="connsiteY1" fmla="*/ 882203 h 1619051"/>
                    <a:gd name="connsiteX2" fmla="*/ 667122 w 1291671"/>
                    <a:gd name="connsiteY2" fmla="*/ 1619051 h 1619051"/>
                    <a:gd name="connsiteX3" fmla="*/ 1248941 w 1291671"/>
                    <a:gd name="connsiteY3" fmla="*/ 644078 h 1619051"/>
                    <a:gd name="connsiteX4" fmla="*/ 410741 w 1291671"/>
                    <a:gd name="connsiteY4" fmla="*/ 53528 h 1619051"/>
                    <a:gd name="connsiteX5" fmla="*/ 19050 w 1291671"/>
                    <a:gd name="connsiteY5" fmla="*/ 322907 h 1619051"/>
                    <a:gd name="connsiteX0" fmla="*/ 189334 w 1461955"/>
                    <a:gd name="connsiteY0" fmla="*/ 387300 h 1683444"/>
                    <a:gd name="connsiteX1" fmla="*/ 695325 w 1461955"/>
                    <a:gd name="connsiteY1" fmla="*/ 946596 h 1683444"/>
                    <a:gd name="connsiteX2" fmla="*/ 837406 w 1461955"/>
                    <a:gd name="connsiteY2" fmla="*/ 1683444 h 1683444"/>
                    <a:gd name="connsiteX3" fmla="*/ 1419225 w 1461955"/>
                    <a:gd name="connsiteY3" fmla="*/ 708471 h 1683444"/>
                    <a:gd name="connsiteX4" fmla="*/ 581025 w 1461955"/>
                    <a:gd name="connsiteY4" fmla="*/ 117921 h 1683444"/>
                    <a:gd name="connsiteX5" fmla="*/ 189334 w 1461955"/>
                    <a:gd name="connsiteY5" fmla="*/ 387300 h 1683444"/>
                    <a:gd name="connsiteX0" fmla="*/ 189334 w 1455229"/>
                    <a:gd name="connsiteY0" fmla="*/ 413568 h 1709712"/>
                    <a:gd name="connsiteX1" fmla="*/ 695325 w 1455229"/>
                    <a:gd name="connsiteY1" fmla="*/ 972864 h 1709712"/>
                    <a:gd name="connsiteX2" fmla="*/ 837406 w 1455229"/>
                    <a:gd name="connsiteY2" fmla="*/ 1709712 h 1709712"/>
                    <a:gd name="connsiteX3" fmla="*/ 1419225 w 1455229"/>
                    <a:gd name="connsiteY3" fmla="*/ 734739 h 1709712"/>
                    <a:gd name="connsiteX4" fmla="*/ 621382 w 1455229"/>
                    <a:gd name="connsiteY4" fmla="*/ 53528 h 1709712"/>
                    <a:gd name="connsiteX5" fmla="*/ 189334 w 1455229"/>
                    <a:gd name="connsiteY5" fmla="*/ 413568 h 1709712"/>
                    <a:gd name="connsiteX0" fmla="*/ 189334 w 1455229"/>
                    <a:gd name="connsiteY0" fmla="*/ 387300 h 1683444"/>
                    <a:gd name="connsiteX1" fmla="*/ 695325 w 1455229"/>
                    <a:gd name="connsiteY1" fmla="*/ 946596 h 1683444"/>
                    <a:gd name="connsiteX2" fmla="*/ 837406 w 1455229"/>
                    <a:gd name="connsiteY2" fmla="*/ 1683444 h 1683444"/>
                    <a:gd name="connsiteX3" fmla="*/ 1419225 w 1455229"/>
                    <a:gd name="connsiteY3" fmla="*/ 708471 h 1683444"/>
                    <a:gd name="connsiteX4" fmla="*/ 621382 w 1455229"/>
                    <a:gd name="connsiteY4" fmla="*/ 27260 h 1683444"/>
                    <a:gd name="connsiteX5" fmla="*/ 189334 w 1455229"/>
                    <a:gd name="connsiteY5" fmla="*/ 387300 h 1683444"/>
                    <a:gd name="connsiteX0" fmla="*/ 0 w 1265895"/>
                    <a:gd name="connsiteY0" fmla="*/ 360040 h 1656184"/>
                    <a:gd name="connsiteX1" fmla="*/ 505991 w 1265895"/>
                    <a:gd name="connsiteY1" fmla="*/ 919336 h 1656184"/>
                    <a:gd name="connsiteX2" fmla="*/ 648072 w 1265895"/>
                    <a:gd name="connsiteY2" fmla="*/ 1656184 h 1656184"/>
                    <a:gd name="connsiteX3" fmla="*/ 1229891 w 1265895"/>
                    <a:gd name="connsiteY3" fmla="*/ 681211 h 1656184"/>
                    <a:gd name="connsiteX4" fmla="*/ 432048 w 1265895"/>
                    <a:gd name="connsiteY4" fmla="*/ 0 h 1656184"/>
                    <a:gd name="connsiteX5" fmla="*/ 0 w 1265895"/>
                    <a:gd name="connsiteY5" fmla="*/ 360040 h 1656184"/>
                    <a:gd name="connsiteX0" fmla="*/ 0 w 1265895"/>
                    <a:gd name="connsiteY0" fmla="*/ 397619 h 1693763"/>
                    <a:gd name="connsiteX1" fmla="*/ 505991 w 1265895"/>
                    <a:gd name="connsiteY1" fmla="*/ 956915 h 1693763"/>
                    <a:gd name="connsiteX2" fmla="*/ 648072 w 1265895"/>
                    <a:gd name="connsiteY2" fmla="*/ 1693763 h 1693763"/>
                    <a:gd name="connsiteX3" fmla="*/ 1229891 w 1265895"/>
                    <a:gd name="connsiteY3" fmla="*/ 718790 h 1693763"/>
                    <a:gd name="connsiteX4" fmla="*/ 432048 w 1265895"/>
                    <a:gd name="connsiteY4" fmla="*/ 37579 h 1693763"/>
                    <a:gd name="connsiteX5" fmla="*/ 0 w 1265895"/>
                    <a:gd name="connsiteY5" fmla="*/ 397619 h 1693763"/>
                    <a:gd name="connsiteX0" fmla="*/ 0 w 1265895"/>
                    <a:gd name="connsiteY0" fmla="*/ 397619 h 1693763"/>
                    <a:gd name="connsiteX1" fmla="*/ 505991 w 1265895"/>
                    <a:gd name="connsiteY1" fmla="*/ 956915 h 1693763"/>
                    <a:gd name="connsiteX2" fmla="*/ 648072 w 1265895"/>
                    <a:gd name="connsiteY2" fmla="*/ 1693763 h 1693763"/>
                    <a:gd name="connsiteX3" fmla="*/ 1229891 w 1265895"/>
                    <a:gd name="connsiteY3" fmla="*/ 718790 h 1693763"/>
                    <a:gd name="connsiteX4" fmla="*/ 432048 w 1265895"/>
                    <a:gd name="connsiteY4" fmla="*/ 37579 h 1693763"/>
                    <a:gd name="connsiteX5" fmla="*/ 0 w 1265895"/>
                    <a:gd name="connsiteY5" fmla="*/ 397619 h 1693763"/>
                    <a:gd name="connsiteX0" fmla="*/ 0 w 1265895"/>
                    <a:gd name="connsiteY0" fmla="*/ 425450 h 1721594"/>
                    <a:gd name="connsiteX1" fmla="*/ 505991 w 1265895"/>
                    <a:gd name="connsiteY1" fmla="*/ 984746 h 1721594"/>
                    <a:gd name="connsiteX2" fmla="*/ 648072 w 1265895"/>
                    <a:gd name="connsiteY2" fmla="*/ 1721594 h 1721594"/>
                    <a:gd name="connsiteX3" fmla="*/ 1229891 w 1265895"/>
                    <a:gd name="connsiteY3" fmla="*/ 746621 h 1721594"/>
                    <a:gd name="connsiteX4" fmla="*/ 432048 w 1265895"/>
                    <a:gd name="connsiteY4" fmla="*/ 65410 h 1721594"/>
                    <a:gd name="connsiteX5" fmla="*/ 0 w 1265895"/>
                    <a:gd name="connsiteY5" fmla="*/ 425450 h 1721594"/>
                    <a:gd name="connsiteX0" fmla="*/ 0 w 1265895"/>
                    <a:gd name="connsiteY0" fmla="*/ 425450 h 1721594"/>
                    <a:gd name="connsiteX1" fmla="*/ 505991 w 1265895"/>
                    <a:gd name="connsiteY1" fmla="*/ 984746 h 1721594"/>
                    <a:gd name="connsiteX2" fmla="*/ 648072 w 1265895"/>
                    <a:gd name="connsiteY2" fmla="*/ 1721594 h 1721594"/>
                    <a:gd name="connsiteX3" fmla="*/ 1229891 w 1265895"/>
                    <a:gd name="connsiteY3" fmla="*/ 746621 h 1721594"/>
                    <a:gd name="connsiteX4" fmla="*/ 432048 w 1265895"/>
                    <a:gd name="connsiteY4" fmla="*/ 65410 h 1721594"/>
                    <a:gd name="connsiteX5" fmla="*/ 0 w 1265895"/>
                    <a:gd name="connsiteY5" fmla="*/ 425450 h 1721594"/>
                    <a:gd name="connsiteX0" fmla="*/ 0 w 1265895"/>
                    <a:gd name="connsiteY0" fmla="*/ 425450 h 1721594"/>
                    <a:gd name="connsiteX1" fmla="*/ 505991 w 1265895"/>
                    <a:gd name="connsiteY1" fmla="*/ 984746 h 1721594"/>
                    <a:gd name="connsiteX2" fmla="*/ 648072 w 1265895"/>
                    <a:gd name="connsiteY2" fmla="*/ 1721594 h 1721594"/>
                    <a:gd name="connsiteX3" fmla="*/ 1229891 w 1265895"/>
                    <a:gd name="connsiteY3" fmla="*/ 746621 h 1721594"/>
                    <a:gd name="connsiteX4" fmla="*/ 432048 w 1265895"/>
                    <a:gd name="connsiteY4" fmla="*/ 65410 h 1721594"/>
                    <a:gd name="connsiteX5" fmla="*/ 0 w 1265895"/>
                    <a:gd name="connsiteY5" fmla="*/ 425450 h 1721594"/>
                    <a:gd name="connsiteX0" fmla="*/ 0 w 1265895"/>
                    <a:gd name="connsiteY0" fmla="*/ 360040 h 1656184"/>
                    <a:gd name="connsiteX1" fmla="*/ 505991 w 1265895"/>
                    <a:gd name="connsiteY1" fmla="*/ 919336 h 1656184"/>
                    <a:gd name="connsiteX2" fmla="*/ 648072 w 1265895"/>
                    <a:gd name="connsiteY2" fmla="*/ 1656184 h 1656184"/>
                    <a:gd name="connsiteX3" fmla="*/ 1229891 w 1265895"/>
                    <a:gd name="connsiteY3" fmla="*/ 681211 h 1656184"/>
                    <a:gd name="connsiteX4" fmla="*/ 432048 w 1265895"/>
                    <a:gd name="connsiteY4" fmla="*/ 0 h 1656184"/>
                    <a:gd name="connsiteX5" fmla="*/ 0 w 1265895"/>
                    <a:gd name="connsiteY5" fmla="*/ 360040 h 1656184"/>
                    <a:gd name="connsiteX0" fmla="*/ 19050 w 1284945"/>
                    <a:gd name="connsiteY0" fmla="*/ 360040 h 1656184"/>
                    <a:gd name="connsiteX1" fmla="*/ 525041 w 1284945"/>
                    <a:gd name="connsiteY1" fmla="*/ 919336 h 1656184"/>
                    <a:gd name="connsiteX2" fmla="*/ 667122 w 1284945"/>
                    <a:gd name="connsiteY2" fmla="*/ 1656184 h 1656184"/>
                    <a:gd name="connsiteX3" fmla="*/ 1248941 w 1284945"/>
                    <a:gd name="connsiteY3" fmla="*/ 681211 h 1656184"/>
                    <a:gd name="connsiteX4" fmla="*/ 451098 w 1284945"/>
                    <a:gd name="connsiteY4" fmla="*/ 0 h 1656184"/>
                    <a:gd name="connsiteX5" fmla="*/ 19050 w 1284945"/>
                    <a:gd name="connsiteY5" fmla="*/ 360040 h 1656184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48941"/>
                    <a:gd name="connsiteY0" fmla="*/ 369689 h 1665833"/>
                    <a:gd name="connsiteX1" fmla="*/ 525041 w 1248941"/>
                    <a:gd name="connsiteY1" fmla="*/ 928985 h 1665833"/>
                    <a:gd name="connsiteX2" fmla="*/ 667122 w 1248941"/>
                    <a:gd name="connsiteY2" fmla="*/ 1665833 h 1665833"/>
                    <a:gd name="connsiteX3" fmla="*/ 1248941 w 1248941"/>
                    <a:gd name="connsiteY3" fmla="*/ 690860 h 1665833"/>
                    <a:gd name="connsiteX4" fmla="*/ 451098 w 1248941"/>
                    <a:gd name="connsiteY4" fmla="*/ 9649 h 1665833"/>
                    <a:gd name="connsiteX5" fmla="*/ 19050 w 1248941"/>
                    <a:gd name="connsiteY5" fmla="*/ 369689 h 1665833"/>
                    <a:gd name="connsiteX0" fmla="*/ 19050 w 1248941"/>
                    <a:gd name="connsiteY0" fmla="*/ 369689 h 1665833"/>
                    <a:gd name="connsiteX1" fmla="*/ 525041 w 1248941"/>
                    <a:gd name="connsiteY1" fmla="*/ 928985 h 1665833"/>
                    <a:gd name="connsiteX2" fmla="*/ 667122 w 1248941"/>
                    <a:gd name="connsiteY2" fmla="*/ 1665833 h 1665833"/>
                    <a:gd name="connsiteX3" fmla="*/ 1248941 w 1248941"/>
                    <a:gd name="connsiteY3" fmla="*/ 690860 h 1665833"/>
                    <a:gd name="connsiteX4" fmla="*/ 451098 w 1248941"/>
                    <a:gd name="connsiteY4" fmla="*/ 9649 h 1665833"/>
                    <a:gd name="connsiteX5" fmla="*/ 19050 w 1248941"/>
                    <a:gd name="connsiteY5" fmla="*/ 369689 h 1665833"/>
                    <a:gd name="connsiteX0" fmla="*/ 19050 w 1284945"/>
                    <a:gd name="connsiteY0" fmla="*/ 369689 h 1665833"/>
                    <a:gd name="connsiteX1" fmla="*/ 525041 w 1284945"/>
                    <a:gd name="connsiteY1" fmla="*/ 928985 h 1665833"/>
                    <a:gd name="connsiteX2" fmla="*/ 667122 w 1284945"/>
                    <a:gd name="connsiteY2" fmla="*/ 1665833 h 1665833"/>
                    <a:gd name="connsiteX3" fmla="*/ 1248941 w 1284945"/>
                    <a:gd name="connsiteY3" fmla="*/ 690860 h 1665833"/>
                    <a:gd name="connsiteX4" fmla="*/ 451098 w 1284945"/>
                    <a:gd name="connsiteY4" fmla="*/ 9649 h 1665833"/>
                    <a:gd name="connsiteX5" fmla="*/ 19050 w 1284945"/>
                    <a:gd name="connsiteY5" fmla="*/ 369689 h 1665833"/>
                    <a:gd name="connsiteX0" fmla="*/ 19050 w 1248941"/>
                    <a:gd name="connsiteY0" fmla="*/ 369689 h 1665833"/>
                    <a:gd name="connsiteX1" fmla="*/ 525041 w 1248941"/>
                    <a:gd name="connsiteY1" fmla="*/ 928985 h 1665833"/>
                    <a:gd name="connsiteX2" fmla="*/ 667122 w 1248941"/>
                    <a:gd name="connsiteY2" fmla="*/ 1665833 h 1665833"/>
                    <a:gd name="connsiteX3" fmla="*/ 1248941 w 1248941"/>
                    <a:gd name="connsiteY3" fmla="*/ 690860 h 1665833"/>
                    <a:gd name="connsiteX4" fmla="*/ 451098 w 1248941"/>
                    <a:gd name="connsiteY4" fmla="*/ 9649 h 1665833"/>
                    <a:gd name="connsiteX5" fmla="*/ 19050 w 1248941"/>
                    <a:gd name="connsiteY5" fmla="*/ 369689 h 1665833"/>
                    <a:gd name="connsiteX0" fmla="*/ 19050 w 1248941"/>
                    <a:gd name="connsiteY0" fmla="*/ 369689 h 1665833"/>
                    <a:gd name="connsiteX1" fmla="*/ 525041 w 1248941"/>
                    <a:gd name="connsiteY1" fmla="*/ 928985 h 1665833"/>
                    <a:gd name="connsiteX2" fmla="*/ 667122 w 1248941"/>
                    <a:gd name="connsiteY2" fmla="*/ 1665833 h 1665833"/>
                    <a:gd name="connsiteX3" fmla="*/ 1248941 w 1248941"/>
                    <a:gd name="connsiteY3" fmla="*/ 690860 h 1665833"/>
                    <a:gd name="connsiteX4" fmla="*/ 451098 w 1248941"/>
                    <a:gd name="connsiteY4" fmla="*/ 9649 h 1665833"/>
                    <a:gd name="connsiteX5" fmla="*/ 19050 w 1248941"/>
                    <a:gd name="connsiteY5" fmla="*/ 369689 h 1665833"/>
                    <a:gd name="connsiteX0" fmla="*/ 19050 w 1426257"/>
                    <a:gd name="connsiteY0" fmla="*/ 369689 h 1665833"/>
                    <a:gd name="connsiteX1" fmla="*/ 525041 w 1426257"/>
                    <a:gd name="connsiteY1" fmla="*/ 928985 h 1665833"/>
                    <a:gd name="connsiteX2" fmla="*/ 667122 w 1426257"/>
                    <a:gd name="connsiteY2" fmla="*/ 1665833 h 1665833"/>
                    <a:gd name="connsiteX3" fmla="*/ 1248941 w 1426257"/>
                    <a:gd name="connsiteY3" fmla="*/ 690860 h 1665833"/>
                    <a:gd name="connsiteX4" fmla="*/ 451098 w 1426257"/>
                    <a:gd name="connsiteY4" fmla="*/ 9649 h 1665833"/>
                    <a:gd name="connsiteX5" fmla="*/ 19050 w 1426257"/>
                    <a:gd name="connsiteY5" fmla="*/ 369689 h 1665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26257" h="1665833">
                      <a:moveTo>
                        <a:pt x="19050" y="369689"/>
                      </a:moveTo>
                      <a:cubicBezTo>
                        <a:pt x="38100" y="507801"/>
                        <a:pt x="115305" y="593700"/>
                        <a:pt x="525041" y="928985"/>
                      </a:cubicBezTo>
                      <a:cubicBezTo>
                        <a:pt x="758813" y="1141958"/>
                        <a:pt x="738907" y="991914"/>
                        <a:pt x="667122" y="1665833"/>
                      </a:cubicBezTo>
                      <a:cubicBezTo>
                        <a:pt x="1101750" y="1232198"/>
                        <a:pt x="1426257" y="979095"/>
                        <a:pt x="1248941" y="690860"/>
                      </a:cubicBezTo>
                      <a:cubicBezTo>
                        <a:pt x="1071625" y="402625"/>
                        <a:pt x="652929" y="0"/>
                        <a:pt x="451098" y="9649"/>
                      </a:cubicBezTo>
                      <a:cubicBezTo>
                        <a:pt x="249267" y="19298"/>
                        <a:pt x="0" y="231577"/>
                        <a:pt x="19050" y="36968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alpha val="20000"/>
                      </a:schemeClr>
                    </a:gs>
                    <a:gs pos="78000">
                      <a:schemeClr val="bg1">
                        <a:alpha val="0"/>
                      </a:schemeClr>
                    </a:gs>
                    <a:gs pos="79000">
                      <a:schemeClr val="bg1">
                        <a:alpha val="0"/>
                      </a:schemeClr>
                    </a:gs>
                  </a:gsLst>
                  <a:lin ang="27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5292080" y="4365104"/>
                  <a:ext cx="310725" cy="2785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  <p:sp>
              <p:nvSpPr>
                <p:cNvPr id="46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5652120" y="4581128"/>
                  <a:ext cx="310725" cy="2785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  <p:sp>
              <p:nvSpPr>
                <p:cNvPr id="47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7014939" y="4571603"/>
                  <a:ext cx="391063" cy="35051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  <p:sp>
              <p:nvSpPr>
                <p:cNvPr id="48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8383091" y="3933056"/>
                  <a:ext cx="230387" cy="20649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  <p:sp>
              <p:nvSpPr>
                <p:cNvPr id="49" name="Oval 28"/>
                <p:cNvSpPr>
                  <a:spLocks noChangeArrowheads="1"/>
                </p:cNvSpPr>
                <p:nvPr/>
              </p:nvSpPr>
              <p:spPr bwMode="auto">
                <a:xfrm flipH="1">
                  <a:off x="7663011" y="4427587"/>
                  <a:ext cx="310725" cy="2785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7ABF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kumimoji="0" lang="ko-KR" altLang="en-US" sz="1400">
                    <a:latin typeface="Arial" pitchFamily="34" charset="0"/>
                    <a:ea typeface="맑은 고딕" pitchFamily="50" charset="-127"/>
                    <a:cs typeface="Arial" pitchFamily="34" charset="0"/>
                  </a:endParaRPr>
                </a:p>
              </p:txBody>
            </p:sp>
          </p:grpSp>
          <p:sp>
            <p:nvSpPr>
              <p:cNvPr id="42" name="Oval 28"/>
              <p:cNvSpPr>
                <a:spLocks noChangeArrowheads="1"/>
              </p:cNvSpPr>
              <p:nvPr/>
            </p:nvSpPr>
            <p:spPr bwMode="auto">
              <a:xfrm flipH="1">
                <a:off x="5646786" y="2530822"/>
                <a:ext cx="1152128" cy="1032669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 sz="1400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</p:grpSp>
      </p:grpSp>
      <p:sp>
        <p:nvSpPr>
          <p:cNvPr id="50" name="TextBox 62"/>
          <p:cNvSpPr txBox="1">
            <a:spLocks noChangeArrowheads="1"/>
          </p:cNvSpPr>
          <p:nvPr/>
        </p:nvSpPr>
        <p:spPr bwMode="auto">
          <a:xfrm>
            <a:off x="1696056" y="1491630"/>
            <a:ext cx="1638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600">
                <a:latin typeface="Arial" pitchFamily="34" charset="0"/>
                <a:ea typeface="맑은 고딕" pitchFamily="50" charset="-127"/>
                <a:cs typeface="Arial" pitchFamily="34" charset="0"/>
              </a:rPr>
              <a:t>TEXT HERE!!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1724950" y="1768712"/>
            <a:ext cx="21938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</a:t>
            </a:r>
            <a:r>
              <a:rPr kumimoji="0"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62"/>
          <p:cNvSpPr txBox="1">
            <a:spLocks noChangeArrowheads="1"/>
          </p:cNvSpPr>
          <p:nvPr/>
        </p:nvSpPr>
        <p:spPr bwMode="auto">
          <a:xfrm>
            <a:off x="1703371" y="2983052"/>
            <a:ext cx="1638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600" dirty="0">
                <a:latin typeface="Arial" pitchFamily="34" charset="0"/>
                <a:ea typeface="맑은 고딕" pitchFamily="50" charset="-127"/>
                <a:cs typeface="Arial" pitchFamily="34" charset="0"/>
              </a:rPr>
              <a:t>TEXT HERE!!</a:t>
            </a:r>
          </a:p>
        </p:txBody>
      </p:sp>
      <p:sp>
        <p:nvSpPr>
          <p:cNvPr id="53" name="TextBox 52"/>
          <p:cNvSpPr txBox="1"/>
          <p:nvPr/>
        </p:nvSpPr>
        <p:spPr bwMode="auto">
          <a:xfrm>
            <a:off x="1732265" y="3260134"/>
            <a:ext cx="22865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</a:t>
            </a:r>
            <a:r>
              <a:rPr kumimoji="0"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62"/>
          <p:cNvSpPr txBox="1">
            <a:spLocks noChangeArrowheads="1"/>
          </p:cNvSpPr>
          <p:nvPr/>
        </p:nvSpPr>
        <p:spPr bwMode="auto">
          <a:xfrm>
            <a:off x="5138595" y="1492829"/>
            <a:ext cx="21851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1600" dirty="0">
                <a:latin typeface="Arial" pitchFamily="34" charset="0"/>
                <a:ea typeface="맑은 고딕" pitchFamily="50" charset="-127"/>
                <a:cs typeface="Arial" pitchFamily="34" charset="0"/>
              </a:rPr>
              <a:t>TEXT HERE!!</a:t>
            </a:r>
          </a:p>
        </p:txBody>
      </p:sp>
      <p:sp>
        <p:nvSpPr>
          <p:cNvPr id="55" name="TextBox 54"/>
          <p:cNvSpPr txBox="1"/>
          <p:nvPr/>
        </p:nvSpPr>
        <p:spPr bwMode="auto">
          <a:xfrm>
            <a:off x="5173468" y="1769911"/>
            <a:ext cx="22287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</a:t>
            </a:r>
            <a:r>
              <a:rPr kumimoji="0"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62"/>
          <p:cNvSpPr txBox="1">
            <a:spLocks noChangeArrowheads="1"/>
          </p:cNvSpPr>
          <p:nvPr/>
        </p:nvSpPr>
        <p:spPr bwMode="auto">
          <a:xfrm>
            <a:off x="5166196" y="2983052"/>
            <a:ext cx="1638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600" dirty="0">
                <a:latin typeface="Arial" pitchFamily="34" charset="0"/>
                <a:ea typeface="맑은 고딕" pitchFamily="50" charset="-127"/>
                <a:cs typeface="Arial" pitchFamily="34" charset="0"/>
              </a:rPr>
              <a:t>TEXT HERE!!</a:t>
            </a:r>
          </a:p>
        </p:txBody>
      </p:sp>
      <p:sp>
        <p:nvSpPr>
          <p:cNvPr id="57" name="TextBox 56"/>
          <p:cNvSpPr txBox="1"/>
          <p:nvPr/>
        </p:nvSpPr>
        <p:spPr bwMode="auto">
          <a:xfrm>
            <a:off x="5201069" y="3260134"/>
            <a:ext cx="22878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 Text here Text </a:t>
            </a:r>
            <a:r>
              <a:rPr kumimoji="0"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62"/>
          <p:cNvSpPr txBox="1">
            <a:spLocks noChangeArrowheads="1"/>
          </p:cNvSpPr>
          <p:nvPr/>
        </p:nvSpPr>
        <p:spPr bwMode="auto">
          <a:xfrm>
            <a:off x="3888075" y="2529002"/>
            <a:ext cx="11403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24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528501" y="4306141"/>
            <a:ext cx="412327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263"/>
            <a:ext cx="9137578" cy="5138973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5940152" y="1275606"/>
            <a:ext cx="2808312" cy="1008112"/>
          </a:xfrm>
          <a:prstGeom prst="wedgeRoundRectCallout">
            <a:avLst>
              <a:gd name="adj1" fmla="val -84829"/>
              <a:gd name="adj2" fmla="val 81111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187624" y="3939902"/>
            <a:ext cx="6738205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268</Words>
  <Application>Microsoft Office PowerPoint</Application>
  <PresentationFormat>On-screen Show (16:9)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24</cp:revision>
  <dcterms:created xsi:type="dcterms:W3CDTF">2014-02-28T09:23:05Z</dcterms:created>
  <dcterms:modified xsi:type="dcterms:W3CDTF">2014-03-06T18:13:42Z</dcterms:modified>
</cp:coreProperties>
</file>