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71" autoAdjust="0"/>
  </p:normalViewPr>
  <p:slideViewPr>
    <p:cSldViewPr>
      <p:cViewPr>
        <p:scale>
          <a:sx n="130" d="100"/>
          <a:sy n="130" d="100"/>
        </p:scale>
        <p:origin x="-1122" y="-3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ackground Layout">
    <p:bg>
      <p:bgPr>
        <a:gradFill flip="none" rotWithShape="1">
          <a:gsLst>
            <a:gs pos="77000">
              <a:schemeClr val="tx1">
                <a:lumMod val="75000"/>
                <a:lumOff val="25000"/>
              </a:schemeClr>
            </a:gs>
            <a:gs pos="27000">
              <a:schemeClr val="tx1">
                <a:lumMod val="75000"/>
                <a:lumOff val="25000"/>
              </a:schemeClr>
            </a:gs>
            <a:gs pos="53000">
              <a:schemeClr val="tx1">
                <a:lumMod val="75000"/>
                <a:lumOff val="25000"/>
                <a:alpha val="88000"/>
              </a:schemeClr>
            </a:gs>
            <a:gs pos="100000">
              <a:schemeClr val="tx1">
                <a:lumMod val="85000"/>
                <a:lumOff val="15000"/>
              </a:schemeClr>
            </a:gs>
            <a:gs pos="1000">
              <a:schemeClr val="tx1">
                <a:lumMod val="85000"/>
                <a:lumOff val="1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6410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298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705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ackgroun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9064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278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732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9993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551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570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902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50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85000"/>
                <a:alpha val="60000"/>
              </a:schemeClr>
            </a:gs>
            <a:gs pos="0">
              <a:schemeClr val="bg1">
                <a:lumMod val="85000"/>
                <a:alpha val="60000"/>
              </a:schemeClr>
            </a:gs>
            <a:gs pos="50000">
              <a:schemeClr val="bg1"/>
            </a:gs>
            <a:gs pos="73000">
              <a:schemeClr val="bg1"/>
            </a:gs>
            <a:gs pos="26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23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diagrams-desig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diagrams-design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hlinkClick r:id="rId2"/>
          </p:cNvPr>
          <p:cNvSpPr txBox="1"/>
          <p:nvPr/>
        </p:nvSpPr>
        <p:spPr>
          <a:xfrm>
            <a:off x="1079" y="4876586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1" y="12347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Free PPT Chart : ALLPPT.com</a:t>
            </a:r>
            <a:endParaRPr lang="en-US" altLang="ko-KR" sz="3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양쪽 모서리가 잘린 사각형 100"/>
          <p:cNvSpPr/>
          <p:nvPr/>
        </p:nvSpPr>
        <p:spPr>
          <a:xfrm rot="16200000" flipH="1">
            <a:off x="5965903" y="448782"/>
            <a:ext cx="1584404" cy="3548670"/>
          </a:xfrm>
          <a:prstGeom prst="snip2SameRect">
            <a:avLst>
              <a:gd name="adj1" fmla="val 31293"/>
              <a:gd name="adj2" fmla="val 0"/>
            </a:avLst>
          </a:prstGeom>
          <a:gradFill flip="none" rotWithShape="1">
            <a:gsLst>
              <a:gs pos="0">
                <a:schemeClr val="tx1">
                  <a:alpha val="1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양쪽 모서리가 잘린 사각형 99"/>
          <p:cNvSpPr/>
          <p:nvPr/>
        </p:nvSpPr>
        <p:spPr>
          <a:xfrm rot="5400000">
            <a:off x="1582571" y="459904"/>
            <a:ext cx="1584404" cy="3526426"/>
          </a:xfrm>
          <a:prstGeom prst="snip2SameRect">
            <a:avLst>
              <a:gd name="adj1" fmla="val 31293"/>
              <a:gd name="adj2" fmla="val 0"/>
            </a:avLst>
          </a:prstGeom>
          <a:gradFill flip="none" rotWithShape="1">
            <a:gsLst>
              <a:gs pos="0">
                <a:schemeClr val="tx1">
                  <a:alpha val="1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855289" y="699542"/>
            <a:ext cx="6134476" cy="349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own sub </a:t>
            </a:r>
            <a:r>
              <a:rPr kumimoji="0" lang="en-U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headline</a:t>
            </a:r>
            <a:endParaRPr kumimoji="0" lang="en-US" altLang="ko-KR" sz="13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모서리가 둥근 직사각형 58"/>
          <p:cNvSpPr/>
          <p:nvPr/>
        </p:nvSpPr>
        <p:spPr>
          <a:xfrm>
            <a:off x="1475656" y="3390828"/>
            <a:ext cx="1831531" cy="929500"/>
          </a:xfrm>
          <a:prstGeom prst="roundRect">
            <a:avLst>
              <a:gd name="adj" fmla="val 7000"/>
            </a:avLst>
          </a:prstGeom>
          <a:solidFill>
            <a:schemeClr val="tx1">
              <a:alpha val="10000"/>
            </a:schemeClr>
          </a:solidFill>
          <a:ln>
            <a:noFill/>
          </a:ln>
          <a:effectLst/>
          <a:scene3d>
            <a:camera prst="obliqueBottomRight"/>
            <a:lightRig rig="balanced" dir="t"/>
          </a:scene3d>
          <a:sp3d prstMaterial="plastic"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그룹 46"/>
          <p:cNvGrpSpPr>
            <a:grpSpLocks/>
          </p:cNvGrpSpPr>
          <p:nvPr/>
        </p:nvGrpSpPr>
        <p:grpSpPr bwMode="auto">
          <a:xfrm>
            <a:off x="1498266" y="3449561"/>
            <a:ext cx="1832840" cy="832942"/>
            <a:chOff x="1445030" y="1702230"/>
            <a:chExt cx="2125863" cy="1101653"/>
          </a:xfrm>
        </p:grpSpPr>
        <p:sp>
          <p:nvSpPr>
            <p:cNvPr id="9" name="TextBox 8"/>
            <p:cNvSpPr txBox="1">
              <a:spLocks noChangeArrowheads="1"/>
            </p:cNvSpPr>
            <p:nvPr/>
          </p:nvSpPr>
          <p:spPr bwMode="auto">
            <a:xfrm>
              <a:off x="1445030" y="1702230"/>
              <a:ext cx="2070229" cy="488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en-US" altLang="ko-KR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ea typeface="맑은 고딕" pitchFamily="50" charset="-127"/>
                  <a:cs typeface="Arial" pitchFamily="34" charset="0"/>
                </a:rPr>
                <a:t>TEXT HERE!!</a:t>
              </a:r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1457148" y="2071163"/>
              <a:ext cx="2113745" cy="7327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marL="228600" indent="-228600" fontAlgn="auto">
                <a:spcBef>
                  <a:spcPts val="0"/>
                </a:spcBef>
                <a:spcAft>
                  <a:spcPts val="0"/>
                </a:spcAft>
                <a:buFontTx/>
                <a:buAutoNum type="alphaUcPeriod"/>
                <a:defRPr/>
              </a:pPr>
              <a:r>
                <a:rPr kumimoji="0" lang="en-US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Text here Text here Text </a:t>
              </a:r>
              <a:r>
                <a:rPr kumimoji="0" lang="en-US" altLang="ko-KR" sz="1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Text</a:t>
              </a:r>
              <a:r>
                <a:rPr kumimoji="0" lang="en-US" altLang="ko-KR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en-US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here Text here Text </a:t>
              </a:r>
              <a:r>
                <a:rPr kumimoji="0" lang="en-US" altLang="ko-KR" sz="1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Text</a:t>
              </a:r>
              <a:r>
                <a:rPr kumimoji="0" lang="en-US" altLang="ko-KR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en-US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here Text here </a:t>
              </a:r>
              <a:r>
                <a:rPr kumimoji="0" lang="en-US" altLang="ko-KR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Text</a:t>
              </a:r>
              <a:endPara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" name="모서리가 둥근 직사각형 59"/>
          <p:cNvSpPr/>
          <p:nvPr/>
        </p:nvSpPr>
        <p:spPr>
          <a:xfrm>
            <a:off x="3683550" y="3390828"/>
            <a:ext cx="1831531" cy="929500"/>
          </a:xfrm>
          <a:prstGeom prst="roundRect">
            <a:avLst>
              <a:gd name="adj" fmla="val 7000"/>
            </a:avLst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/>
          <a:scene3d>
            <a:camera prst="obliqueBottomRight"/>
            <a:lightRig rig="balanced" dir="t"/>
          </a:scene3d>
          <a:sp3d prstMaterial="plastic"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모서리가 둥근 직사각형 60"/>
          <p:cNvSpPr/>
          <p:nvPr/>
        </p:nvSpPr>
        <p:spPr>
          <a:xfrm>
            <a:off x="5902175" y="3390828"/>
            <a:ext cx="1831531" cy="929500"/>
          </a:xfrm>
          <a:prstGeom prst="roundRect">
            <a:avLst>
              <a:gd name="adj" fmla="val 7000"/>
            </a:avLst>
          </a:prstGeom>
          <a:solidFill>
            <a:schemeClr val="tx1">
              <a:alpha val="10000"/>
            </a:schemeClr>
          </a:solidFill>
          <a:ln>
            <a:noFill/>
          </a:ln>
          <a:effectLst/>
          <a:scene3d>
            <a:camera prst="obliqueBottomRight"/>
            <a:lightRig rig="balanced" dir="t"/>
          </a:scene3d>
          <a:sp3d prstMaterial="plastic"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9" name="그룹 78"/>
          <p:cNvGrpSpPr/>
          <p:nvPr/>
        </p:nvGrpSpPr>
        <p:grpSpPr>
          <a:xfrm>
            <a:off x="3856061" y="1533135"/>
            <a:ext cx="1394722" cy="1394722"/>
            <a:chOff x="3947957" y="2438890"/>
            <a:chExt cx="1244588" cy="1244588"/>
          </a:xfrm>
        </p:grpSpPr>
        <p:sp>
          <p:nvSpPr>
            <p:cNvPr id="20" name="타원 74"/>
            <p:cNvSpPr/>
            <p:nvPr/>
          </p:nvSpPr>
          <p:spPr>
            <a:xfrm>
              <a:off x="3947957" y="2438890"/>
              <a:ext cx="1244588" cy="1244588"/>
            </a:xfrm>
            <a:prstGeom prst="ellipse">
              <a:avLst/>
            </a:pr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 w="203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타원 75"/>
            <p:cNvSpPr/>
            <p:nvPr/>
          </p:nvSpPr>
          <p:spPr>
            <a:xfrm>
              <a:off x="4013200" y="2508250"/>
              <a:ext cx="1100138" cy="1101725"/>
            </a:xfrm>
            <a:prstGeom prst="ellipse">
              <a:avLst/>
            </a:pr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99884" y="2757488"/>
              <a:ext cx="744232" cy="35348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sz="2800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283986" y="3122613"/>
              <a:ext cx="607776" cy="20793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sz="1400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Arial" pitchFamily="34" charset="0"/>
                  <a:cs typeface="Arial" pitchFamily="34" charset="0"/>
                </a:rPr>
                <a:t>Add text</a:t>
              </a:r>
            </a:p>
          </p:txBody>
        </p:sp>
      </p:grpSp>
      <p:grpSp>
        <p:nvGrpSpPr>
          <p:cNvPr id="24" name="그룹 79"/>
          <p:cNvGrpSpPr/>
          <p:nvPr/>
        </p:nvGrpSpPr>
        <p:grpSpPr>
          <a:xfrm>
            <a:off x="2599314" y="1771648"/>
            <a:ext cx="920223" cy="920223"/>
            <a:chOff x="3947957" y="2438890"/>
            <a:chExt cx="1244588" cy="1244588"/>
          </a:xfrm>
        </p:grpSpPr>
        <p:sp>
          <p:nvSpPr>
            <p:cNvPr id="25" name="타원 80"/>
            <p:cNvSpPr/>
            <p:nvPr/>
          </p:nvSpPr>
          <p:spPr>
            <a:xfrm>
              <a:off x="3947957" y="2438890"/>
              <a:ext cx="1244588" cy="1244588"/>
            </a:xfrm>
            <a:prstGeom prst="ellipse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80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 w="203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타원 81"/>
            <p:cNvSpPr/>
            <p:nvPr/>
          </p:nvSpPr>
          <p:spPr>
            <a:xfrm>
              <a:off x="4013200" y="2508250"/>
              <a:ext cx="1100138" cy="1101725"/>
            </a:xfrm>
            <a:prstGeom prst="ellipse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80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140963" y="2727808"/>
              <a:ext cx="862074" cy="4096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sz="2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229060" y="3092933"/>
              <a:ext cx="717629" cy="26788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</a:t>
              </a:r>
            </a:p>
          </p:txBody>
        </p:sp>
      </p:grpSp>
      <p:grpSp>
        <p:nvGrpSpPr>
          <p:cNvPr id="29" name="그룹 84"/>
          <p:cNvGrpSpPr/>
          <p:nvPr/>
        </p:nvGrpSpPr>
        <p:grpSpPr>
          <a:xfrm>
            <a:off x="1331640" y="1771648"/>
            <a:ext cx="920223" cy="920223"/>
            <a:chOff x="3947957" y="2438890"/>
            <a:chExt cx="1244588" cy="1244588"/>
          </a:xfrm>
        </p:grpSpPr>
        <p:sp>
          <p:nvSpPr>
            <p:cNvPr id="30" name="타원 85"/>
            <p:cNvSpPr/>
            <p:nvPr/>
          </p:nvSpPr>
          <p:spPr>
            <a:xfrm>
              <a:off x="3947957" y="2438890"/>
              <a:ext cx="1244588" cy="1244588"/>
            </a:xfrm>
            <a:prstGeom prst="ellipse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80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 w="203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타원 86"/>
            <p:cNvSpPr/>
            <p:nvPr/>
          </p:nvSpPr>
          <p:spPr>
            <a:xfrm>
              <a:off x="4013200" y="2508250"/>
              <a:ext cx="1100138" cy="1101725"/>
            </a:xfrm>
            <a:prstGeom prst="ellipse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80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140963" y="2727808"/>
              <a:ext cx="862074" cy="4096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sz="2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229060" y="3092933"/>
              <a:ext cx="717629" cy="26788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</a:t>
              </a:r>
            </a:p>
          </p:txBody>
        </p:sp>
      </p:grpSp>
      <p:grpSp>
        <p:nvGrpSpPr>
          <p:cNvPr id="36" name="그룹 89"/>
          <p:cNvGrpSpPr/>
          <p:nvPr/>
        </p:nvGrpSpPr>
        <p:grpSpPr>
          <a:xfrm>
            <a:off x="6892137" y="1771648"/>
            <a:ext cx="920223" cy="920223"/>
            <a:chOff x="3947961" y="2438893"/>
            <a:chExt cx="1244589" cy="1244589"/>
          </a:xfrm>
        </p:grpSpPr>
        <p:sp>
          <p:nvSpPr>
            <p:cNvPr id="37" name="타원 90"/>
            <p:cNvSpPr/>
            <p:nvPr/>
          </p:nvSpPr>
          <p:spPr>
            <a:xfrm>
              <a:off x="3947961" y="2438893"/>
              <a:ext cx="1244589" cy="1244589"/>
            </a:xfrm>
            <a:prstGeom prst="ellipse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80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 w="203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타원 91"/>
            <p:cNvSpPr/>
            <p:nvPr/>
          </p:nvSpPr>
          <p:spPr>
            <a:xfrm>
              <a:off x="4013205" y="2508252"/>
              <a:ext cx="1100139" cy="1101726"/>
            </a:xfrm>
            <a:prstGeom prst="ellipse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80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140965" y="2727810"/>
              <a:ext cx="862075" cy="4096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sz="2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229060" y="3092932"/>
              <a:ext cx="717631" cy="26788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</a:t>
              </a:r>
            </a:p>
          </p:txBody>
        </p:sp>
      </p:grpSp>
      <p:grpSp>
        <p:nvGrpSpPr>
          <p:cNvPr id="41" name="그룹 94"/>
          <p:cNvGrpSpPr/>
          <p:nvPr/>
        </p:nvGrpSpPr>
        <p:grpSpPr>
          <a:xfrm>
            <a:off x="5587308" y="1771648"/>
            <a:ext cx="920223" cy="920223"/>
            <a:chOff x="3947961" y="2438893"/>
            <a:chExt cx="1244589" cy="1244589"/>
          </a:xfrm>
        </p:grpSpPr>
        <p:sp>
          <p:nvSpPr>
            <p:cNvPr id="42" name="타원 95"/>
            <p:cNvSpPr/>
            <p:nvPr/>
          </p:nvSpPr>
          <p:spPr>
            <a:xfrm>
              <a:off x="3947961" y="2438893"/>
              <a:ext cx="1244589" cy="1244589"/>
            </a:xfrm>
            <a:prstGeom prst="ellipse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80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 w="203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타원 96"/>
            <p:cNvSpPr/>
            <p:nvPr/>
          </p:nvSpPr>
          <p:spPr>
            <a:xfrm>
              <a:off x="4013205" y="2508252"/>
              <a:ext cx="1100139" cy="1101726"/>
            </a:xfrm>
            <a:prstGeom prst="ellipse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80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140965" y="2751054"/>
              <a:ext cx="862075" cy="4096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sz="2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229060" y="3116176"/>
              <a:ext cx="717631" cy="26788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</a:t>
              </a:r>
            </a:p>
          </p:txBody>
        </p:sp>
      </p:grpSp>
      <p:grpSp>
        <p:nvGrpSpPr>
          <p:cNvPr id="46" name="그룹 46"/>
          <p:cNvGrpSpPr>
            <a:grpSpLocks/>
          </p:cNvGrpSpPr>
          <p:nvPr/>
        </p:nvGrpSpPr>
        <p:grpSpPr bwMode="auto">
          <a:xfrm>
            <a:off x="3696833" y="3449561"/>
            <a:ext cx="1832840" cy="832942"/>
            <a:chOff x="1445030" y="1702230"/>
            <a:chExt cx="2125863" cy="1101653"/>
          </a:xfrm>
        </p:grpSpPr>
        <p:sp>
          <p:nvSpPr>
            <p:cNvPr id="47" name="TextBox 46"/>
            <p:cNvSpPr txBox="1">
              <a:spLocks noChangeArrowheads="1"/>
            </p:cNvSpPr>
            <p:nvPr/>
          </p:nvSpPr>
          <p:spPr bwMode="auto">
            <a:xfrm>
              <a:off x="1445030" y="1702230"/>
              <a:ext cx="2070229" cy="488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en-US" altLang="ko-KR" dirty="0">
                  <a:solidFill>
                    <a:schemeClr val="bg1"/>
                  </a:solidFill>
                  <a:latin typeface="Arial" pitchFamily="34" charset="0"/>
                  <a:ea typeface="맑은 고딕" pitchFamily="50" charset="-127"/>
                  <a:cs typeface="Arial" pitchFamily="34" charset="0"/>
                </a:rPr>
                <a:t>TEXT HERE!!</a:t>
              </a:r>
            </a:p>
          </p:txBody>
        </p:sp>
        <p:sp>
          <p:nvSpPr>
            <p:cNvPr id="48" name="TextBox 47"/>
            <p:cNvSpPr txBox="1"/>
            <p:nvPr/>
          </p:nvSpPr>
          <p:spPr bwMode="auto">
            <a:xfrm>
              <a:off x="1457148" y="2071163"/>
              <a:ext cx="2113745" cy="7327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marL="228600" indent="-228600" fontAlgn="auto">
                <a:spcBef>
                  <a:spcPts val="0"/>
                </a:spcBef>
                <a:spcAft>
                  <a:spcPts val="0"/>
                </a:spcAft>
                <a:buFontTx/>
                <a:buAutoNum type="alphaUcPeriod"/>
                <a:defRPr/>
              </a:pPr>
              <a:r>
                <a:rPr kumimoji="0" lang="en-US" altLang="ko-KR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 here Text here Text </a:t>
              </a:r>
              <a:r>
                <a:rPr kumimoji="0" lang="en-US" altLang="ko-KR" sz="1000" dirty="0" err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</a:t>
              </a:r>
              <a:r>
                <a:rPr kumimoji="0" lang="en-US" altLang="ko-KR" sz="1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en-US" altLang="ko-KR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here Text here Text </a:t>
              </a:r>
              <a:r>
                <a:rPr kumimoji="0" lang="en-US" altLang="ko-KR" sz="1000" dirty="0" err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</a:t>
              </a:r>
              <a:r>
                <a:rPr kumimoji="0" lang="en-US" altLang="ko-KR" sz="1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en-US" altLang="ko-KR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here Text here </a:t>
              </a:r>
              <a:r>
                <a:rPr kumimoji="0" lang="en-US" altLang="ko-KR" sz="1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</a:t>
              </a:r>
              <a:endParaRPr kumimoji="0"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9" name="그룹 46"/>
          <p:cNvGrpSpPr>
            <a:grpSpLocks/>
          </p:cNvGrpSpPr>
          <p:nvPr/>
        </p:nvGrpSpPr>
        <p:grpSpPr bwMode="auto">
          <a:xfrm>
            <a:off x="5895400" y="3449561"/>
            <a:ext cx="1832840" cy="832942"/>
            <a:chOff x="1445030" y="1702230"/>
            <a:chExt cx="2125863" cy="1101653"/>
          </a:xfrm>
        </p:grpSpPr>
        <p:sp>
          <p:nvSpPr>
            <p:cNvPr id="50" name="TextBox 49"/>
            <p:cNvSpPr txBox="1">
              <a:spLocks noChangeArrowheads="1"/>
            </p:cNvSpPr>
            <p:nvPr/>
          </p:nvSpPr>
          <p:spPr bwMode="auto">
            <a:xfrm>
              <a:off x="1445030" y="1702230"/>
              <a:ext cx="2070229" cy="488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en-US" altLang="ko-KR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ea typeface="맑은 고딕" pitchFamily="50" charset="-127"/>
                  <a:cs typeface="Arial" pitchFamily="34" charset="0"/>
                </a:rPr>
                <a:t>TEXT HERE!!</a:t>
              </a:r>
            </a:p>
          </p:txBody>
        </p:sp>
        <p:sp>
          <p:nvSpPr>
            <p:cNvPr id="51" name="TextBox 50"/>
            <p:cNvSpPr txBox="1"/>
            <p:nvPr/>
          </p:nvSpPr>
          <p:spPr bwMode="auto">
            <a:xfrm>
              <a:off x="1457148" y="2071163"/>
              <a:ext cx="2113745" cy="7327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marL="228600" indent="-228600" fontAlgn="auto">
                <a:spcBef>
                  <a:spcPts val="0"/>
                </a:spcBef>
                <a:spcAft>
                  <a:spcPts val="0"/>
                </a:spcAft>
                <a:buFontTx/>
                <a:buAutoNum type="alphaUcPeriod"/>
                <a:defRPr/>
              </a:pPr>
              <a:r>
                <a:rPr kumimoji="0" lang="en-US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Text here Text here Text </a:t>
              </a:r>
              <a:r>
                <a:rPr kumimoji="0" lang="en-US" altLang="ko-KR" sz="1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Text</a:t>
              </a:r>
              <a:r>
                <a:rPr kumimoji="0" lang="en-US" altLang="ko-KR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en-US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here Text here Text </a:t>
              </a:r>
              <a:r>
                <a:rPr kumimoji="0" lang="en-US" altLang="ko-KR" sz="1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Text</a:t>
              </a:r>
              <a:r>
                <a:rPr kumimoji="0" lang="en-US" altLang="ko-KR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en-US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here Text here </a:t>
              </a:r>
              <a:r>
                <a:rPr kumimoji="0" lang="en-US" altLang="ko-KR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Text</a:t>
              </a:r>
              <a:endPara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404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1" y="12347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Free PPT Chart : ALLPPT.com</a:t>
            </a:r>
            <a:endParaRPr lang="en-US" altLang="ko-KR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>
            <a:hlinkClick r:id="rId2"/>
          </p:cNvPr>
          <p:cNvSpPr txBox="1"/>
          <p:nvPr/>
        </p:nvSpPr>
        <p:spPr>
          <a:xfrm>
            <a:off x="-9947" y="480399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양쪽 모서리가 잘린 사각형 100"/>
          <p:cNvSpPr/>
          <p:nvPr/>
        </p:nvSpPr>
        <p:spPr>
          <a:xfrm rot="16200000" flipH="1">
            <a:off x="5965903" y="448782"/>
            <a:ext cx="1584404" cy="3548670"/>
          </a:xfrm>
          <a:prstGeom prst="snip2SameRect">
            <a:avLst>
              <a:gd name="adj1" fmla="val 31293"/>
              <a:gd name="adj2" fmla="val 0"/>
            </a:avLst>
          </a:prstGeom>
          <a:gradFill flip="none" rotWithShape="1">
            <a:gsLst>
              <a:gs pos="0">
                <a:schemeClr val="bg1">
                  <a:alpha val="38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양쪽 모서리가 잘린 사각형 99"/>
          <p:cNvSpPr/>
          <p:nvPr/>
        </p:nvSpPr>
        <p:spPr>
          <a:xfrm rot="5400000">
            <a:off x="1582571" y="459904"/>
            <a:ext cx="1584404" cy="3526426"/>
          </a:xfrm>
          <a:prstGeom prst="snip2SameRect">
            <a:avLst>
              <a:gd name="adj1" fmla="val 31293"/>
              <a:gd name="adj2" fmla="val 0"/>
            </a:avLst>
          </a:prstGeom>
          <a:gradFill flip="none" rotWithShape="1">
            <a:gsLst>
              <a:gs pos="0">
                <a:schemeClr val="bg1">
                  <a:alpha val="34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855289" y="699542"/>
            <a:ext cx="61344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own sub </a:t>
            </a:r>
            <a:r>
              <a:rPr kumimoji="0" lang="en-US" altLang="ko-KR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headline</a:t>
            </a:r>
            <a:endParaRPr kumimoji="0" lang="en-US" altLang="ko-KR" sz="13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모서리가 둥근 직사각형 58"/>
          <p:cNvSpPr/>
          <p:nvPr/>
        </p:nvSpPr>
        <p:spPr>
          <a:xfrm>
            <a:off x="1475656" y="3390828"/>
            <a:ext cx="1831531" cy="929500"/>
          </a:xfrm>
          <a:prstGeom prst="roundRect">
            <a:avLst>
              <a:gd name="adj" fmla="val 7000"/>
            </a:avLst>
          </a:prstGeom>
          <a:solidFill>
            <a:schemeClr val="bg1">
              <a:alpha val="24000"/>
            </a:schemeClr>
          </a:solidFill>
          <a:ln>
            <a:noFill/>
          </a:ln>
          <a:effectLst/>
          <a:scene3d>
            <a:camera prst="obliqueBottomRight"/>
            <a:lightRig rig="balanced" dir="t"/>
          </a:scene3d>
          <a:sp3d prstMaterial="plastic"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그룹 46"/>
          <p:cNvGrpSpPr>
            <a:grpSpLocks/>
          </p:cNvGrpSpPr>
          <p:nvPr/>
        </p:nvGrpSpPr>
        <p:grpSpPr bwMode="auto">
          <a:xfrm>
            <a:off x="1498266" y="3449561"/>
            <a:ext cx="1832840" cy="832942"/>
            <a:chOff x="1445030" y="1702230"/>
            <a:chExt cx="2125863" cy="1101653"/>
          </a:xfrm>
        </p:grpSpPr>
        <p:sp>
          <p:nvSpPr>
            <p:cNvPr id="9" name="TextBox 8"/>
            <p:cNvSpPr txBox="1">
              <a:spLocks noChangeArrowheads="1"/>
            </p:cNvSpPr>
            <p:nvPr/>
          </p:nvSpPr>
          <p:spPr bwMode="auto">
            <a:xfrm>
              <a:off x="1445030" y="1702230"/>
              <a:ext cx="2070229" cy="488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en-US" altLang="ko-KR" dirty="0">
                  <a:solidFill>
                    <a:schemeClr val="bg1"/>
                  </a:solidFill>
                  <a:latin typeface="Arial" pitchFamily="34" charset="0"/>
                  <a:ea typeface="맑은 고딕" pitchFamily="50" charset="-127"/>
                  <a:cs typeface="Arial" pitchFamily="34" charset="0"/>
                </a:rPr>
                <a:t>TEXT HERE!!</a:t>
              </a:r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1457148" y="2071163"/>
              <a:ext cx="2113745" cy="7327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marL="228600" indent="-228600" fontAlgn="auto">
                <a:spcBef>
                  <a:spcPts val="0"/>
                </a:spcBef>
                <a:spcAft>
                  <a:spcPts val="0"/>
                </a:spcAft>
                <a:buFontTx/>
                <a:buAutoNum type="alphaUcPeriod"/>
                <a:defRPr/>
              </a:pPr>
              <a:r>
                <a:rPr kumimoji="0" lang="en-US" altLang="ko-KR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 here Text here Text </a:t>
              </a:r>
              <a:r>
                <a:rPr kumimoji="0" lang="en-US" altLang="ko-KR" sz="1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</a:t>
              </a:r>
              <a:r>
                <a:rPr kumimoji="0" lang="en-US" altLang="ko-KR" sz="1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en-US" altLang="ko-KR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here Text here Text </a:t>
              </a:r>
              <a:r>
                <a:rPr kumimoji="0" lang="en-US" altLang="ko-KR" sz="1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</a:t>
              </a:r>
              <a:r>
                <a:rPr kumimoji="0" lang="en-US" altLang="ko-KR" sz="1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en-US" altLang="ko-KR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here Text here </a:t>
              </a:r>
              <a:r>
                <a:rPr kumimoji="0" lang="en-US" altLang="ko-KR" sz="1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</a:t>
              </a:r>
              <a:endParaRPr kumimoji="0"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" name="모서리가 둥근 직사각형 59"/>
          <p:cNvSpPr/>
          <p:nvPr/>
        </p:nvSpPr>
        <p:spPr>
          <a:xfrm>
            <a:off x="3683550" y="3390828"/>
            <a:ext cx="1831531" cy="929500"/>
          </a:xfrm>
          <a:prstGeom prst="roundRect">
            <a:avLst>
              <a:gd name="adj" fmla="val 7000"/>
            </a:avLst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/>
          <a:scene3d>
            <a:camera prst="obliqueBottomRight"/>
            <a:lightRig rig="balanced" dir="t"/>
          </a:scene3d>
          <a:sp3d prstMaterial="plastic"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모서리가 둥근 직사각형 60"/>
          <p:cNvSpPr/>
          <p:nvPr/>
        </p:nvSpPr>
        <p:spPr>
          <a:xfrm>
            <a:off x="5902175" y="3390828"/>
            <a:ext cx="1831531" cy="929500"/>
          </a:xfrm>
          <a:prstGeom prst="roundRect">
            <a:avLst>
              <a:gd name="adj" fmla="val 7000"/>
            </a:avLst>
          </a:prstGeom>
          <a:solidFill>
            <a:schemeClr val="bg1">
              <a:alpha val="24000"/>
            </a:schemeClr>
          </a:solidFill>
          <a:ln>
            <a:noFill/>
          </a:ln>
          <a:effectLst/>
          <a:scene3d>
            <a:camera prst="obliqueBottomRight"/>
            <a:lightRig rig="balanced" dir="t"/>
          </a:scene3d>
          <a:sp3d prstMaterial="plastic"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그룹 78"/>
          <p:cNvGrpSpPr/>
          <p:nvPr/>
        </p:nvGrpSpPr>
        <p:grpSpPr>
          <a:xfrm>
            <a:off x="3856061" y="1533135"/>
            <a:ext cx="1394722" cy="1394722"/>
            <a:chOff x="3947957" y="2438890"/>
            <a:chExt cx="1244588" cy="1244588"/>
          </a:xfrm>
        </p:grpSpPr>
        <p:sp>
          <p:nvSpPr>
            <p:cNvPr id="14" name="타원 74"/>
            <p:cNvSpPr/>
            <p:nvPr/>
          </p:nvSpPr>
          <p:spPr>
            <a:xfrm>
              <a:off x="3947957" y="2438890"/>
              <a:ext cx="1244588" cy="1244588"/>
            </a:xfrm>
            <a:prstGeom prst="ellipse">
              <a:avLst/>
            </a:pr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 w="203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타원 75"/>
            <p:cNvSpPr/>
            <p:nvPr/>
          </p:nvSpPr>
          <p:spPr>
            <a:xfrm>
              <a:off x="4013200" y="2508250"/>
              <a:ext cx="1100138" cy="1101725"/>
            </a:xfrm>
            <a:prstGeom prst="ellipse">
              <a:avLst/>
            </a:pr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199884" y="2757488"/>
              <a:ext cx="744232" cy="35348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sz="2800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283986" y="3122613"/>
              <a:ext cx="607776" cy="20793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sz="1400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Arial" pitchFamily="34" charset="0"/>
                  <a:cs typeface="Arial" pitchFamily="34" charset="0"/>
                </a:rPr>
                <a:t>Add text</a:t>
              </a:r>
            </a:p>
          </p:txBody>
        </p:sp>
      </p:grpSp>
      <p:grpSp>
        <p:nvGrpSpPr>
          <p:cNvPr id="18" name="그룹 79"/>
          <p:cNvGrpSpPr/>
          <p:nvPr/>
        </p:nvGrpSpPr>
        <p:grpSpPr>
          <a:xfrm>
            <a:off x="2599314" y="1771648"/>
            <a:ext cx="920223" cy="920223"/>
            <a:chOff x="3947957" y="2438890"/>
            <a:chExt cx="1244588" cy="1244588"/>
          </a:xfrm>
        </p:grpSpPr>
        <p:sp>
          <p:nvSpPr>
            <p:cNvPr id="19" name="타원 80"/>
            <p:cNvSpPr/>
            <p:nvPr/>
          </p:nvSpPr>
          <p:spPr>
            <a:xfrm>
              <a:off x="3947957" y="2438890"/>
              <a:ext cx="1244588" cy="1244588"/>
            </a:xfrm>
            <a:prstGeom prst="ellipse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80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 w="203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타원 81"/>
            <p:cNvSpPr/>
            <p:nvPr/>
          </p:nvSpPr>
          <p:spPr>
            <a:xfrm>
              <a:off x="4013200" y="2508250"/>
              <a:ext cx="1100138" cy="1101725"/>
            </a:xfrm>
            <a:prstGeom prst="ellipse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80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140963" y="2727808"/>
              <a:ext cx="862074" cy="4096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sz="2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229060" y="3092933"/>
              <a:ext cx="717629" cy="26788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</a:t>
              </a:r>
            </a:p>
          </p:txBody>
        </p:sp>
      </p:grpSp>
      <p:grpSp>
        <p:nvGrpSpPr>
          <p:cNvPr id="23" name="그룹 84"/>
          <p:cNvGrpSpPr/>
          <p:nvPr/>
        </p:nvGrpSpPr>
        <p:grpSpPr>
          <a:xfrm>
            <a:off x="1331640" y="1771648"/>
            <a:ext cx="920223" cy="920223"/>
            <a:chOff x="3947957" y="2438890"/>
            <a:chExt cx="1244588" cy="1244588"/>
          </a:xfrm>
        </p:grpSpPr>
        <p:sp>
          <p:nvSpPr>
            <p:cNvPr id="24" name="타원 85"/>
            <p:cNvSpPr/>
            <p:nvPr/>
          </p:nvSpPr>
          <p:spPr>
            <a:xfrm>
              <a:off x="3947957" y="2438890"/>
              <a:ext cx="1244588" cy="1244588"/>
            </a:xfrm>
            <a:prstGeom prst="ellipse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80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 w="203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타원 86"/>
            <p:cNvSpPr/>
            <p:nvPr/>
          </p:nvSpPr>
          <p:spPr>
            <a:xfrm>
              <a:off x="4013200" y="2508250"/>
              <a:ext cx="1100138" cy="1101725"/>
            </a:xfrm>
            <a:prstGeom prst="ellipse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80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140963" y="2727808"/>
              <a:ext cx="862074" cy="4096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sz="2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229060" y="3092933"/>
              <a:ext cx="717629" cy="26788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</a:t>
              </a:r>
            </a:p>
          </p:txBody>
        </p:sp>
      </p:grpSp>
      <p:grpSp>
        <p:nvGrpSpPr>
          <p:cNvPr id="28" name="그룹 89"/>
          <p:cNvGrpSpPr/>
          <p:nvPr/>
        </p:nvGrpSpPr>
        <p:grpSpPr>
          <a:xfrm>
            <a:off x="6892137" y="1771648"/>
            <a:ext cx="920223" cy="920223"/>
            <a:chOff x="3947961" y="2438893"/>
            <a:chExt cx="1244589" cy="1244589"/>
          </a:xfrm>
        </p:grpSpPr>
        <p:sp>
          <p:nvSpPr>
            <p:cNvPr id="29" name="타원 90"/>
            <p:cNvSpPr/>
            <p:nvPr/>
          </p:nvSpPr>
          <p:spPr>
            <a:xfrm>
              <a:off x="3947961" y="2438893"/>
              <a:ext cx="1244589" cy="1244589"/>
            </a:xfrm>
            <a:prstGeom prst="ellipse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80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 w="203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타원 91"/>
            <p:cNvSpPr/>
            <p:nvPr/>
          </p:nvSpPr>
          <p:spPr>
            <a:xfrm>
              <a:off x="4013205" y="2508252"/>
              <a:ext cx="1100139" cy="1101726"/>
            </a:xfrm>
            <a:prstGeom prst="ellipse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80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140965" y="2727810"/>
              <a:ext cx="862075" cy="4096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sz="2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229060" y="3092932"/>
              <a:ext cx="717631" cy="26788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</a:t>
              </a:r>
            </a:p>
          </p:txBody>
        </p:sp>
      </p:grpSp>
      <p:grpSp>
        <p:nvGrpSpPr>
          <p:cNvPr id="33" name="그룹 94"/>
          <p:cNvGrpSpPr/>
          <p:nvPr/>
        </p:nvGrpSpPr>
        <p:grpSpPr>
          <a:xfrm>
            <a:off x="5587308" y="1771648"/>
            <a:ext cx="920223" cy="920223"/>
            <a:chOff x="3947961" y="2438893"/>
            <a:chExt cx="1244589" cy="1244589"/>
          </a:xfrm>
        </p:grpSpPr>
        <p:sp>
          <p:nvSpPr>
            <p:cNvPr id="36" name="타원 95"/>
            <p:cNvSpPr/>
            <p:nvPr/>
          </p:nvSpPr>
          <p:spPr>
            <a:xfrm>
              <a:off x="3947961" y="2438893"/>
              <a:ext cx="1244589" cy="1244589"/>
            </a:xfrm>
            <a:prstGeom prst="ellipse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80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 w="203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타원 96"/>
            <p:cNvSpPr/>
            <p:nvPr/>
          </p:nvSpPr>
          <p:spPr>
            <a:xfrm>
              <a:off x="4013205" y="2508252"/>
              <a:ext cx="1100139" cy="1101726"/>
            </a:xfrm>
            <a:prstGeom prst="ellipse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80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140965" y="2751054"/>
              <a:ext cx="862075" cy="4096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sz="2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229060" y="3116176"/>
              <a:ext cx="717631" cy="26788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</a:t>
              </a:r>
            </a:p>
          </p:txBody>
        </p:sp>
      </p:grpSp>
      <p:grpSp>
        <p:nvGrpSpPr>
          <p:cNvPr id="40" name="그룹 46"/>
          <p:cNvGrpSpPr>
            <a:grpSpLocks/>
          </p:cNvGrpSpPr>
          <p:nvPr/>
        </p:nvGrpSpPr>
        <p:grpSpPr bwMode="auto">
          <a:xfrm>
            <a:off x="3696833" y="3449561"/>
            <a:ext cx="1832840" cy="832942"/>
            <a:chOff x="1445030" y="1702230"/>
            <a:chExt cx="2125863" cy="1101653"/>
          </a:xfrm>
        </p:grpSpPr>
        <p:sp>
          <p:nvSpPr>
            <p:cNvPr id="41" name="TextBox 40"/>
            <p:cNvSpPr txBox="1">
              <a:spLocks noChangeArrowheads="1"/>
            </p:cNvSpPr>
            <p:nvPr/>
          </p:nvSpPr>
          <p:spPr bwMode="auto">
            <a:xfrm>
              <a:off x="1445030" y="1702230"/>
              <a:ext cx="2070229" cy="488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en-US" altLang="ko-KR" dirty="0">
                  <a:solidFill>
                    <a:schemeClr val="bg1"/>
                  </a:solidFill>
                  <a:latin typeface="Arial" pitchFamily="34" charset="0"/>
                  <a:ea typeface="맑은 고딕" pitchFamily="50" charset="-127"/>
                  <a:cs typeface="Arial" pitchFamily="34" charset="0"/>
                </a:rPr>
                <a:t>TEXT HERE!!</a:t>
              </a:r>
            </a:p>
          </p:txBody>
        </p:sp>
        <p:sp>
          <p:nvSpPr>
            <p:cNvPr id="42" name="TextBox 41"/>
            <p:cNvSpPr txBox="1"/>
            <p:nvPr/>
          </p:nvSpPr>
          <p:spPr bwMode="auto">
            <a:xfrm>
              <a:off x="1457148" y="2071163"/>
              <a:ext cx="2113745" cy="7327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marL="228600" indent="-228600" fontAlgn="auto">
                <a:spcBef>
                  <a:spcPts val="0"/>
                </a:spcBef>
                <a:spcAft>
                  <a:spcPts val="0"/>
                </a:spcAft>
                <a:buFontTx/>
                <a:buAutoNum type="alphaUcPeriod"/>
                <a:defRPr/>
              </a:pPr>
              <a:r>
                <a:rPr kumimoji="0" lang="en-US" altLang="ko-KR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 here Text here Text </a:t>
              </a:r>
              <a:r>
                <a:rPr kumimoji="0" lang="en-US" altLang="ko-KR" sz="1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</a:t>
              </a:r>
              <a:r>
                <a:rPr kumimoji="0" lang="en-US" altLang="ko-KR" sz="1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en-US" altLang="ko-KR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here Text here Text </a:t>
              </a:r>
              <a:r>
                <a:rPr kumimoji="0" lang="en-US" altLang="ko-KR" sz="1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</a:t>
              </a:r>
              <a:r>
                <a:rPr kumimoji="0" lang="en-US" altLang="ko-KR" sz="1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en-US" altLang="ko-KR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here Text here </a:t>
              </a:r>
              <a:r>
                <a:rPr kumimoji="0" lang="en-US" altLang="ko-KR" sz="1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</a:t>
              </a:r>
              <a:endParaRPr kumimoji="0"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3" name="그룹 46"/>
          <p:cNvGrpSpPr>
            <a:grpSpLocks/>
          </p:cNvGrpSpPr>
          <p:nvPr/>
        </p:nvGrpSpPr>
        <p:grpSpPr bwMode="auto">
          <a:xfrm>
            <a:off x="5895400" y="3449561"/>
            <a:ext cx="1832840" cy="832942"/>
            <a:chOff x="1445030" y="1702230"/>
            <a:chExt cx="2125863" cy="1101653"/>
          </a:xfrm>
        </p:grpSpPr>
        <p:sp>
          <p:nvSpPr>
            <p:cNvPr id="44" name="TextBox 43"/>
            <p:cNvSpPr txBox="1">
              <a:spLocks noChangeArrowheads="1"/>
            </p:cNvSpPr>
            <p:nvPr/>
          </p:nvSpPr>
          <p:spPr bwMode="auto">
            <a:xfrm>
              <a:off x="1445030" y="1702230"/>
              <a:ext cx="2070229" cy="488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en-US" altLang="ko-KR" dirty="0">
                  <a:solidFill>
                    <a:schemeClr val="bg1"/>
                  </a:solidFill>
                  <a:latin typeface="Arial" pitchFamily="34" charset="0"/>
                  <a:ea typeface="맑은 고딕" pitchFamily="50" charset="-127"/>
                  <a:cs typeface="Arial" pitchFamily="34" charset="0"/>
                </a:rPr>
                <a:t>TEXT HERE!!</a:t>
              </a:r>
            </a:p>
          </p:txBody>
        </p:sp>
        <p:sp>
          <p:nvSpPr>
            <p:cNvPr id="45" name="TextBox 44"/>
            <p:cNvSpPr txBox="1"/>
            <p:nvPr/>
          </p:nvSpPr>
          <p:spPr bwMode="auto">
            <a:xfrm>
              <a:off x="1457148" y="2071163"/>
              <a:ext cx="2113745" cy="7327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marL="228600" indent="-228600" fontAlgn="auto">
                <a:spcBef>
                  <a:spcPts val="0"/>
                </a:spcBef>
                <a:spcAft>
                  <a:spcPts val="0"/>
                </a:spcAft>
                <a:buFontTx/>
                <a:buAutoNum type="alphaUcPeriod"/>
                <a:defRPr/>
              </a:pPr>
              <a:r>
                <a:rPr kumimoji="0" lang="en-US" altLang="ko-KR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 here Text here Text </a:t>
              </a:r>
              <a:r>
                <a:rPr kumimoji="0" lang="en-US" altLang="ko-KR" sz="1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</a:t>
              </a:r>
              <a:r>
                <a:rPr kumimoji="0" lang="en-US" altLang="ko-KR" sz="1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en-US" altLang="ko-KR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here Text here Text </a:t>
              </a:r>
              <a:r>
                <a:rPr kumimoji="0" lang="en-US" altLang="ko-KR" sz="1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</a:t>
              </a:r>
              <a:r>
                <a:rPr kumimoji="0" lang="en-US" altLang="ko-KR" sz="1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en-US" altLang="ko-KR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here Text here </a:t>
              </a:r>
              <a:r>
                <a:rPr kumimoji="0" lang="en-US" altLang="ko-KR" sz="1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</a:t>
              </a:r>
              <a:endParaRPr kumimoji="0"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7756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492749"/>
            <a:ext cx="4770165" cy="3577624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6" y="79944"/>
            <a:ext cx="4770165" cy="3577624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4583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263"/>
            <a:ext cx="9137578" cy="5138973"/>
          </a:xfrm>
          <a:prstGeom prst="rect">
            <a:avLst/>
          </a:prstGeom>
        </p:spPr>
      </p:pic>
      <p:sp>
        <p:nvSpPr>
          <p:cNvPr id="42" name="Rounded Rectangular Callout 41"/>
          <p:cNvSpPr/>
          <p:nvPr/>
        </p:nvSpPr>
        <p:spPr>
          <a:xfrm>
            <a:off x="5890267" y="843558"/>
            <a:ext cx="2808312" cy="1008112"/>
          </a:xfrm>
          <a:prstGeom prst="wedgeRoundRectCallout">
            <a:avLst>
              <a:gd name="adj1" fmla="val -78578"/>
              <a:gd name="adj2" fmla="val 76032"/>
              <a:gd name="adj3" fmla="val 16667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Placeholder 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589125" y="3939902"/>
            <a:ext cx="6336704" cy="864096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Fully can be edited for adapting size and colors</a:t>
            </a:r>
            <a:endParaRPr lang="ko-KR" altLang="en-US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22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1398</TotalTime>
  <Words>188</Words>
  <Application>Microsoft Office PowerPoint</Application>
  <PresentationFormat>On-screen Show (16:9)</PresentationFormat>
  <Paragraphs>40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ALLPPT.COM</dc:title>
  <dc:creator>ALLPPT.COM</dc:creator>
  <cp:lastModifiedBy>Registered User</cp:lastModifiedBy>
  <cp:revision>24</cp:revision>
  <dcterms:created xsi:type="dcterms:W3CDTF">2014-02-28T09:23:05Z</dcterms:created>
  <dcterms:modified xsi:type="dcterms:W3CDTF">2014-03-06T18:30:34Z</dcterms:modified>
</cp:coreProperties>
</file>