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89633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68874" y="3691255"/>
            <a:ext cx="53751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</a:t>
            </a: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PRESENTATION </a:t>
            </a:r>
            <a:r>
              <a:rPr kumimoji="0" lang="en-US" altLang="ko-K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    </a:t>
            </a:r>
            <a:endParaRPr kumimoji="0" lang="en-US" altLang="ko-K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707904" y="2386980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  <a:endParaRPr lang="en-US" altLang="ko-KR" sz="44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7595199" y="6197822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20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16</cp:revision>
  <dcterms:created xsi:type="dcterms:W3CDTF">2014-02-22T02:13:23Z</dcterms:created>
  <dcterms:modified xsi:type="dcterms:W3CDTF">2014-03-08T06:01:21Z</dcterms:modified>
</cp:coreProperties>
</file>