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9633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9832" y="4320987"/>
            <a:ext cx="54360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3059832" y="3016712"/>
            <a:ext cx="543609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7113315" y="5117122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2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76282"/>
            <a:ext cx="91424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20</cp:revision>
  <dcterms:created xsi:type="dcterms:W3CDTF">2014-02-22T02:13:23Z</dcterms:created>
  <dcterms:modified xsi:type="dcterms:W3CDTF">2014-03-16T16:46:35Z</dcterms:modified>
</cp:coreProperties>
</file>