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71" autoAdjust="0"/>
  </p:normalViewPr>
  <p:slideViewPr>
    <p:cSldViewPr>
      <p:cViewPr>
        <p:scale>
          <a:sx n="130" d="100"/>
          <a:sy n="130" d="100"/>
        </p:scale>
        <p:origin x="-1122" y="-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ackground Layout">
    <p:bg>
      <p:bgPr>
        <a:gradFill flip="none" rotWithShape="1">
          <a:gsLst>
            <a:gs pos="77000">
              <a:schemeClr val="tx1">
                <a:lumMod val="75000"/>
                <a:lumOff val="25000"/>
              </a:schemeClr>
            </a:gs>
            <a:gs pos="27000">
              <a:schemeClr val="tx1">
                <a:lumMod val="75000"/>
                <a:lumOff val="25000"/>
              </a:schemeClr>
            </a:gs>
            <a:gs pos="53000">
              <a:schemeClr val="tx1">
                <a:lumMod val="75000"/>
                <a:lumOff val="25000"/>
                <a:alpha val="88000"/>
              </a:schemeClr>
            </a:gs>
            <a:gs pos="100000">
              <a:schemeClr val="tx1">
                <a:lumMod val="85000"/>
                <a:lumOff val="15000"/>
              </a:schemeClr>
            </a:gs>
            <a:gs pos="1000">
              <a:schemeClr val="tx1">
                <a:lumMod val="85000"/>
                <a:lumOff val="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410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98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705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064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278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32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99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551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570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902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0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  <a:alpha val="60000"/>
              </a:schemeClr>
            </a:gs>
            <a:gs pos="0">
              <a:schemeClr val="bg1">
                <a:lumMod val="85000"/>
                <a:alpha val="60000"/>
              </a:schemeClr>
            </a:gs>
            <a:gs pos="50000">
              <a:schemeClr val="bg1"/>
            </a:gs>
            <a:gs pos="73000">
              <a:schemeClr val="bg1"/>
            </a:gs>
            <a:gs pos="26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2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charts-desig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charts-design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그룹 68"/>
          <p:cNvGrpSpPr/>
          <p:nvPr/>
        </p:nvGrpSpPr>
        <p:grpSpPr>
          <a:xfrm>
            <a:off x="1942946" y="1598763"/>
            <a:ext cx="5797406" cy="2811646"/>
            <a:chOff x="2987824" y="1772815"/>
            <a:chExt cx="5904656" cy="3532609"/>
          </a:xfrm>
        </p:grpSpPr>
        <p:grpSp>
          <p:nvGrpSpPr>
            <p:cNvPr id="41" name="그룹 76"/>
            <p:cNvGrpSpPr/>
            <p:nvPr/>
          </p:nvGrpSpPr>
          <p:grpSpPr>
            <a:xfrm>
              <a:off x="2987824" y="2250393"/>
              <a:ext cx="5722540" cy="2671498"/>
              <a:chOff x="2987824" y="2250393"/>
              <a:chExt cx="5722540" cy="2671498"/>
            </a:xfrm>
          </p:grpSpPr>
          <p:cxnSp>
            <p:nvCxnSpPr>
              <p:cNvPr id="44" name="직선 연결선 72"/>
              <p:cNvCxnSpPr/>
              <p:nvPr/>
            </p:nvCxnSpPr>
            <p:spPr>
              <a:xfrm>
                <a:off x="2987824" y="2250393"/>
                <a:ext cx="572254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직선 연결선 73"/>
              <p:cNvCxnSpPr/>
              <p:nvPr/>
            </p:nvCxnSpPr>
            <p:spPr>
              <a:xfrm>
                <a:off x="2987824" y="3013678"/>
                <a:ext cx="572254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직선 연결선 74"/>
              <p:cNvCxnSpPr/>
              <p:nvPr/>
            </p:nvCxnSpPr>
            <p:spPr>
              <a:xfrm>
                <a:off x="2987824" y="3776963"/>
                <a:ext cx="572254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직선 연결선 75"/>
              <p:cNvCxnSpPr/>
              <p:nvPr/>
            </p:nvCxnSpPr>
            <p:spPr>
              <a:xfrm>
                <a:off x="2987824" y="4540248"/>
                <a:ext cx="572254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직선 연결선 76"/>
              <p:cNvCxnSpPr/>
              <p:nvPr/>
            </p:nvCxnSpPr>
            <p:spPr>
              <a:xfrm>
                <a:off x="2987824" y="3395321"/>
                <a:ext cx="572254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직선 연결선 77"/>
              <p:cNvCxnSpPr/>
              <p:nvPr/>
            </p:nvCxnSpPr>
            <p:spPr>
              <a:xfrm>
                <a:off x="2987824" y="4158606"/>
                <a:ext cx="572254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직선 연결선 78"/>
              <p:cNvCxnSpPr/>
              <p:nvPr/>
            </p:nvCxnSpPr>
            <p:spPr>
              <a:xfrm>
                <a:off x="2987824" y="4921891"/>
                <a:ext cx="5722540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Freeform 82"/>
            <p:cNvSpPr>
              <a:spLocks/>
            </p:cNvSpPr>
            <p:nvPr/>
          </p:nvSpPr>
          <p:spPr bwMode="auto">
            <a:xfrm>
              <a:off x="2987824" y="1772815"/>
              <a:ext cx="5904656" cy="35326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767"/>
                </a:cxn>
                <a:cxn ang="0">
                  <a:pos x="3016" y="2767"/>
                </a:cxn>
              </a:cxnLst>
              <a:rect l="0" t="0" r="r" b="b"/>
              <a:pathLst>
                <a:path w="3016" h="2767">
                  <a:moveTo>
                    <a:pt x="0" y="0"/>
                  </a:moveTo>
                  <a:lnTo>
                    <a:pt x="0" y="2767"/>
                  </a:lnTo>
                  <a:lnTo>
                    <a:pt x="3016" y="2767"/>
                  </a:lnTo>
                </a:path>
              </a:pathLst>
            </a:custGeom>
            <a:noFill/>
            <a:ln w="25400" cap="flat" cmpd="sng">
              <a:solidFill>
                <a:srgbClr val="9E9E9E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" name="TextBox 33">
            <a:hlinkClick r:id="rId2"/>
          </p:cNvPr>
          <p:cNvSpPr txBox="1"/>
          <p:nvPr/>
        </p:nvSpPr>
        <p:spPr>
          <a:xfrm>
            <a:off x="1079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55577" y="594601"/>
            <a:ext cx="6570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own sub headline </a:t>
            </a:r>
            <a:r>
              <a:rPr kumimoji="0" lang="ko-KR" alt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텍스트를 클릭하셔서 내용을 입력하세요</a:t>
            </a:r>
            <a:endParaRPr kumimoji="0" lang="en-US" altLang="ko-KR" sz="13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그룹 102"/>
          <p:cNvGrpSpPr>
            <a:grpSpLocks/>
          </p:cNvGrpSpPr>
          <p:nvPr/>
        </p:nvGrpSpPr>
        <p:grpSpPr bwMode="auto">
          <a:xfrm>
            <a:off x="1952799" y="1669868"/>
            <a:ext cx="5618048" cy="2744316"/>
            <a:chOff x="755092" y="2262150"/>
            <a:chExt cx="7374659" cy="3602075"/>
          </a:xfrm>
        </p:grpSpPr>
        <p:sp>
          <p:nvSpPr>
            <p:cNvPr id="7" name="직사각형 5"/>
            <p:cNvSpPr/>
            <p:nvPr/>
          </p:nvSpPr>
          <p:spPr>
            <a:xfrm>
              <a:off x="755092" y="5059355"/>
              <a:ext cx="7374659" cy="398466"/>
            </a:xfrm>
            <a:prstGeom prst="rect">
              <a:avLst/>
            </a:pr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직사각형 6"/>
            <p:cNvSpPr/>
            <p:nvPr/>
          </p:nvSpPr>
          <p:spPr>
            <a:xfrm>
              <a:off x="755092" y="5457821"/>
              <a:ext cx="7374659" cy="406404"/>
            </a:xfrm>
            <a:prstGeom prst="rect">
              <a:avLst/>
            </a:pr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직사각형 7"/>
            <p:cNvSpPr/>
            <p:nvPr/>
          </p:nvSpPr>
          <p:spPr>
            <a:xfrm>
              <a:off x="755092" y="4262421"/>
              <a:ext cx="7374659" cy="398466"/>
            </a:xfrm>
            <a:prstGeom prst="rect">
              <a:avLst/>
            </a:pr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직사각형 8"/>
            <p:cNvSpPr/>
            <p:nvPr/>
          </p:nvSpPr>
          <p:spPr>
            <a:xfrm>
              <a:off x="755092" y="4660887"/>
              <a:ext cx="7374659" cy="406404"/>
            </a:xfrm>
            <a:prstGeom prst="rect">
              <a:avLst/>
            </a:pr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직사각형 9"/>
            <p:cNvSpPr/>
            <p:nvPr/>
          </p:nvSpPr>
          <p:spPr>
            <a:xfrm>
              <a:off x="755092" y="3457550"/>
              <a:ext cx="7374659" cy="400054"/>
            </a:xfrm>
            <a:prstGeom prst="rect">
              <a:avLst/>
            </a:pr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직사각형 10"/>
            <p:cNvSpPr/>
            <p:nvPr/>
          </p:nvSpPr>
          <p:spPr>
            <a:xfrm>
              <a:off x="755092" y="3857604"/>
              <a:ext cx="7374659" cy="404817"/>
            </a:xfrm>
            <a:prstGeom prst="rect">
              <a:avLst/>
            </a:pr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직사각형 11"/>
            <p:cNvSpPr/>
            <p:nvPr/>
          </p:nvSpPr>
          <p:spPr>
            <a:xfrm>
              <a:off x="755092" y="2654266"/>
              <a:ext cx="7374659" cy="398467"/>
            </a:xfrm>
            <a:prstGeom prst="rect">
              <a:avLst/>
            </a:pr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직사각형 12"/>
            <p:cNvSpPr/>
            <p:nvPr/>
          </p:nvSpPr>
          <p:spPr>
            <a:xfrm>
              <a:off x="755092" y="3052733"/>
              <a:ext cx="7374659" cy="404816"/>
            </a:xfrm>
            <a:prstGeom prst="rect">
              <a:avLst/>
            </a:pr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직사각형 13"/>
            <p:cNvSpPr/>
            <p:nvPr/>
          </p:nvSpPr>
          <p:spPr>
            <a:xfrm>
              <a:off x="755092" y="2262150"/>
              <a:ext cx="7374659" cy="406404"/>
            </a:xfrm>
            <a:prstGeom prst="rect">
              <a:avLst/>
            </a:pr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" name="Freeform 82"/>
          <p:cNvSpPr>
            <a:spLocks/>
          </p:cNvSpPr>
          <p:nvPr/>
        </p:nvSpPr>
        <p:spPr bwMode="auto">
          <a:xfrm>
            <a:off x="1943123" y="1598508"/>
            <a:ext cx="5797052" cy="281204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767"/>
              </a:cxn>
              <a:cxn ang="0">
                <a:pos x="3016" y="2767"/>
              </a:cxn>
            </a:cxnLst>
            <a:rect l="0" t="0" r="r" b="b"/>
            <a:pathLst>
              <a:path w="3016" h="2767">
                <a:moveTo>
                  <a:pt x="0" y="0"/>
                </a:moveTo>
                <a:lnTo>
                  <a:pt x="0" y="2767"/>
                </a:lnTo>
                <a:lnTo>
                  <a:pt x="3016" y="2767"/>
                </a:lnTo>
              </a:path>
            </a:pathLst>
          </a:custGeom>
          <a:noFill/>
          <a:ln w="25400" cap="flat" cmpd="sng">
            <a:solidFill>
              <a:srgbClr val="9E9E9E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37202" y="1001422"/>
            <a:ext cx="6215118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>
              <a:defRPr/>
            </a:pP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add text add text add text add text add text add text</a:t>
            </a:r>
          </a:p>
        </p:txBody>
      </p:sp>
      <p:sp>
        <p:nvSpPr>
          <p:cNvPr id="19" name="직사각형 62"/>
          <p:cNvSpPr/>
          <p:nvPr/>
        </p:nvSpPr>
        <p:spPr>
          <a:xfrm rot="16200000">
            <a:off x="1156247" y="2906352"/>
            <a:ext cx="1296233" cy="2344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그룹 67"/>
          <p:cNvGrpSpPr/>
          <p:nvPr/>
        </p:nvGrpSpPr>
        <p:grpSpPr>
          <a:xfrm>
            <a:off x="2126213" y="1669839"/>
            <a:ext cx="5271221" cy="2740570"/>
            <a:chOff x="893649" y="2262150"/>
            <a:chExt cx="3499558" cy="3597119"/>
          </a:xfrm>
        </p:grpSpPr>
        <p:sp>
          <p:nvSpPr>
            <p:cNvPr id="21" name="직사각형 63"/>
            <p:cNvSpPr/>
            <p:nvPr/>
          </p:nvSpPr>
          <p:spPr>
            <a:xfrm>
              <a:off x="893649" y="2262150"/>
              <a:ext cx="1080000" cy="3597119"/>
            </a:xfrm>
            <a:prstGeom prst="rect">
              <a:avLst/>
            </a:prstGeom>
            <a:gradFill>
              <a:gsLst>
                <a:gs pos="0">
                  <a:schemeClr val="bg1">
                    <a:lumMod val="85000"/>
                    <a:alpha val="70000"/>
                  </a:schemeClr>
                </a:gs>
                <a:gs pos="8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직사각형 64"/>
            <p:cNvSpPr/>
            <p:nvPr/>
          </p:nvSpPr>
          <p:spPr>
            <a:xfrm>
              <a:off x="2103428" y="2262150"/>
              <a:ext cx="1080000" cy="3596400"/>
            </a:xfrm>
            <a:prstGeom prst="rect">
              <a:avLst/>
            </a:prstGeom>
            <a:gradFill>
              <a:gsLst>
                <a:gs pos="0">
                  <a:schemeClr val="bg1">
                    <a:lumMod val="85000"/>
                    <a:alpha val="70000"/>
                  </a:schemeClr>
                </a:gs>
                <a:gs pos="8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직사각형 65"/>
            <p:cNvSpPr/>
            <p:nvPr/>
          </p:nvSpPr>
          <p:spPr>
            <a:xfrm>
              <a:off x="3313207" y="2262150"/>
              <a:ext cx="1080000" cy="3596400"/>
            </a:xfrm>
            <a:prstGeom prst="rect">
              <a:avLst/>
            </a:prstGeom>
            <a:gradFill>
              <a:gsLst>
                <a:gs pos="0">
                  <a:schemeClr val="bg1">
                    <a:lumMod val="85000"/>
                    <a:alpha val="70000"/>
                  </a:schemeClr>
                </a:gs>
                <a:gs pos="8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5746737" y="2212930"/>
            <a:ext cx="119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자유형 66"/>
          <p:cNvSpPr/>
          <p:nvPr/>
        </p:nvSpPr>
        <p:spPr>
          <a:xfrm>
            <a:off x="2132868" y="1860701"/>
            <a:ext cx="5235573" cy="2343978"/>
          </a:xfrm>
          <a:custGeom>
            <a:avLst/>
            <a:gdLst>
              <a:gd name="connsiteX0" fmla="*/ 0 w 6991350"/>
              <a:gd name="connsiteY0" fmla="*/ 3076575 h 3076575"/>
              <a:gd name="connsiteX1" fmla="*/ 1085850 w 6991350"/>
              <a:gd name="connsiteY1" fmla="*/ 2971800 h 3076575"/>
              <a:gd name="connsiteX2" fmla="*/ 2295525 w 6991350"/>
              <a:gd name="connsiteY2" fmla="*/ 2752725 h 3076575"/>
              <a:gd name="connsiteX3" fmla="*/ 3505200 w 6991350"/>
              <a:gd name="connsiteY3" fmla="*/ 2457450 h 3076575"/>
              <a:gd name="connsiteX4" fmla="*/ 4714875 w 6991350"/>
              <a:gd name="connsiteY4" fmla="*/ 1971675 h 3076575"/>
              <a:gd name="connsiteX5" fmla="*/ 5915025 w 6991350"/>
              <a:gd name="connsiteY5" fmla="*/ 1162050 h 3076575"/>
              <a:gd name="connsiteX6" fmla="*/ 6991350 w 6991350"/>
              <a:gd name="connsiteY6" fmla="*/ 0 h 3076575"/>
              <a:gd name="connsiteX0" fmla="*/ 0 w 6826917"/>
              <a:gd name="connsiteY0" fmla="*/ 3076575 h 3076575"/>
              <a:gd name="connsiteX1" fmla="*/ 921417 w 6826917"/>
              <a:gd name="connsiteY1" fmla="*/ 2971800 h 3076575"/>
              <a:gd name="connsiteX2" fmla="*/ 2131092 w 6826917"/>
              <a:gd name="connsiteY2" fmla="*/ 2752725 h 3076575"/>
              <a:gd name="connsiteX3" fmla="*/ 3340767 w 6826917"/>
              <a:gd name="connsiteY3" fmla="*/ 2457450 h 3076575"/>
              <a:gd name="connsiteX4" fmla="*/ 4550442 w 6826917"/>
              <a:gd name="connsiteY4" fmla="*/ 1971675 h 3076575"/>
              <a:gd name="connsiteX5" fmla="*/ 5750592 w 6826917"/>
              <a:gd name="connsiteY5" fmla="*/ 1162050 h 3076575"/>
              <a:gd name="connsiteX6" fmla="*/ 6826917 w 6826917"/>
              <a:gd name="connsiteY6" fmla="*/ 0 h 3076575"/>
              <a:gd name="connsiteX0" fmla="*/ 0 w 6871922"/>
              <a:gd name="connsiteY0" fmla="*/ 3076575 h 3076575"/>
              <a:gd name="connsiteX1" fmla="*/ 966422 w 6871922"/>
              <a:gd name="connsiteY1" fmla="*/ 2971800 h 3076575"/>
              <a:gd name="connsiteX2" fmla="*/ 2176097 w 6871922"/>
              <a:gd name="connsiteY2" fmla="*/ 2752725 h 3076575"/>
              <a:gd name="connsiteX3" fmla="*/ 3385772 w 6871922"/>
              <a:gd name="connsiteY3" fmla="*/ 2457450 h 3076575"/>
              <a:gd name="connsiteX4" fmla="*/ 4595447 w 6871922"/>
              <a:gd name="connsiteY4" fmla="*/ 1971675 h 3076575"/>
              <a:gd name="connsiteX5" fmla="*/ 5795597 w 6871922"/>
              <a:gd name="connsiteY5" fmla="*/ 1162050 h 3076575"/>
              <a:gd name="connsiteX6" fmla="*/ 6871922 w 6871922"/>
              <a:gd name="connsiteY6" fmla="*/ 0 h 307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1922" h="3076575">
                <a:moveTo>
                  <a:pt x="0" y="3076575"/>
                </a:moveTo>
                <a:cubicBezTo>
                  <a:pt x="351631" y="3051175"/>
                  <a:pt x="603739" y="3025775"/>
                  <a:pt x="966422" y="2971800"/>
                </a:cubicBezTo>
                <a:cubicBezTo>
                  <a:pt x="1329105" y="2917825"/>
                  <a:pt x="1772872" y="2838450"/>
                  <a:pt x="2176097" y="2752725"/>
                </a:cubicBezTo>
                <a:cubicBezTo>
                  <a:pt x="2579322" y="2667000"/>
                  <a:pt x="2982547" y="2587625"/>
                  <a:pt x="3385772" y="2457450"/>
                </a:cubicBezTo>
                <a:cubicBezTo>
                  <a:pt x="3788997" y="2327275"/>
                  <a:pt x="4193810" y="2187575"/>
                  <a:pt x="4595447" y="1971675"/>
                </a:cubicBezTo>
                <a:cubicBezTo>
                  <a:pt x="4997084" y="1755775"/>
                  <a:pt x="5416184" y="1490663"/>
                  <a:pt x="5795597" y="1162050"/>
                </a:cubicBezTo>
                <a:cubicBezTo>
                  <a:pt x="6175010" y="833437"/>
                  <a:pt x="6646497" y="263525"/>
                  <a:pt x="6871922" y="0"/>
                </a:cubicBezTo>
              </a:path>
            </a:pathLst>
          </a:custGeom>
          <a:ln w="88900">
            <a:solidFill>
              <a:schemeClr val="accent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72430" y="2555814"/>
            <a:ext cx="119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520159" y="3450335"/>
            <a:ext cx="119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05834" y="3690353"/>
            <a:ext cx="119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59900" y="4238967"/>
            <a:ext cx="119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62857" y="4067525"/>
            <a:ext cx="119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51490" y="3964660"/>
            <a:ext cx="119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그룹 98"/>
          <p:cNvGrpSpPr/>
          <p:nvPr/>
        </p:nvGrpSpPr>
        <p:grpSpPr>
          <a:xfrm>
            <a:off x="2086288" y="1823678"/>
            <a:ext cx="1654986" cy="617780"/>
            <a:chOff x="5157065" y="2341911"/>
            <a:chExt cx="1528762" cy="810864"/>
          </a:xfrm>
        </p:grpSpPr>
        <p:sp>
          <p:nvSpPr>
            <p:cNvPr id="33" name="TextBox 32"/>
            <p:cNvSpPr txBox="1"/>
            <p:nvPr/>
          </p:nvSpPr>
          <p:spPr bwMode="auto">
            <a:xfrm>
              <a:off x="5157065" y="2598738"/>
              <a:ext cx="1528762" cy="5540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228600" indent="-228600" algn="ctr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 here Text here</a:t>
              </a:r>
            </a:p>
            <a:p>
              <a:pPr marL="228600" indent="-228600" algn="ctr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 here Text here</a:t>
              </a:r>
            </a:p>
            <a:p>
              <a:pPr marL="228600" indent="-228600" algn="ctr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 here Text here</a:t>
              </a:r>
            </a:p>
          </p:txBody>
        </p:sp>
        <p:sp>
          <p:nvSpPr>
            <p:cNvPr id="36" name="TextBox 35"/>
            <p:cNvSpPr txBox="1">
              <a:spLocks noChangeArrowheads="1"/>
            </p:cNvSpPr>
            <p:nvPr/>
          </p:nvSpPr>
          <p:spPr bwMode="auto">
            <a:xfrm>
              <a:off x="5232986" y="2341911"/>
              <a:ext cx="138906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kumimoji="0"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TEXT </a:t>
              </a:r>
              <a:r>
                <a:rPr kumimoji="0"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HERE!!</a:t>
              </a:r>
            </a:p>
          </p:txBody>
        </p:sp>
      </p:grpSp>
      <p:grpSp>
        <p:nvGrpSpPr>
          <p:cNvPr id="37" name="그룹 101"/>
          <p:cNvGrpSpPr/>
          <p:nvPr/>
        </p:nvGrpSpPr>
        <p:grpSpPr>
          <a:xfrm>
            <a:off x="3870293" y="1823678"/>
            <a:ext cx="1775414" cy="617780"/>
            <a:chOff x="5157065" y="2341911"/>
            <a:chExt cx="1528762" cy="810864"/>
          </a:xfrm>
        </p:grpSpPr>
        <p:sp>
          <p:nvSpPr>
            <p:cNvPr id="38" name="TextBox 37"/>
            <p:cNvSpPr txBox="1"/>
            <p:nvPr/>
          </p:nvSpPr>
          <p:spPr bwMode="auto">
            <a:xfrm>
              <a:off x="5157065" y="2598738"/>
              <a:ext cx="1528762" cy="5540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228600" indent="-228600" algn="ctr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 here Text here</a:t>
              </a:r>
            </a:p>
            <a:p>
              <a:pPr marL="228600" indent="-228600" algn="ctr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 here Text here</a:t>
              </a:r>
            </a:p>
            <a:p>
              <a:pPr marL="228600" indent="-228600" algn="ctr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 here Text here</a:t>
              </a:r>
            </a:p>
          </p:txBody>
        </p:sp>
        <p:sp>
          <p:nvSpPr>
            <p:cNvPr id="39" name="TextBox 38"/>
            <p:cNvSpPr txBox="1">
              <a:spLocks noChangeArrowheads="1"/>
            </p:cNvSpPr>
            <p:nvPr/>
          </p:nvSpPr>
          <p:spPr bwMode="auto">
            <a:xfrm>
              <a:off x="5252673" y="2341911"/>
              <a:ext cx="138906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kumimoji="0"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TEXT </a:t>
              </a:r>
              <a:r>
                <a:rPr kumimoji="0"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HERE!!</a:t>
              </a:r>
            </a:p>
          </p:txBody>
        </p:sp>
      </p:grpSp>
      <p:sp>
        <p:nvSpPr>
          <p:cNvPr id="51" name="타원 79"/>
          <p:cNvSpPr/>
          <p:nvPr/>
        </p:nvSpPr>
        <p:spPr>
          <a:xfrm>
            <a:off x="3455600" y="3915858"/>
            <a:ext cx="166181" cy="166181"/>
          </a:xfrm>
          <a:prstGeom prst="ellipse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타원 80"/>
          <p:cNvSpPr/>
          <p:nvPr/>
        </p:nvSpPr>
        <p:spPr>
          <a:xfrm>
            <a:off x="4155882" y="3702755"/>
            <a:ext cx="274307" cy="274307"/>
          </a:xfrm>
          <a:prstGeom prst="ellipse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타원 81"/>
          <p:cNvSpPr/>
          <p:nvPr/>
        </p:nvSpPr>
        <p:spPr>
          <a:xfrm>
            <a:off x="4738784" y="3629033"/>
            <a:ext cx="137153" cy="137153"/>
          </a:xfrm>
          <a:prstGeom prst="ellipse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타원 82"/>
          <p:cNvSpPr/>
          <p:nvPr/>
        </p:nvSpPr>
        <p:spPr>
          <a:xfrm>
            <a:off x="4978802" y="3499137"/>
            <a:ext cx="205730" cy="205730"/>
          </a:xfrm>
          <a:prstGeom prst="ellipse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타원 83"/>
          <p:cNvSpPr/>
          <p:nvPr/>
        </p:nvSpPr>
        <p:spPr>
          <a:xfrm>
            <a:off x="5478614" y="3313181"/>
            <a:ext cx="166181" cy="166181"/>
          </a:xfrm>
          <a:prstGeom prst="ellipse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타원 84"/>
          <p:cNvSpPr/>
          <p:nvPr/>
        </p:nvSpPr>
        <p:spPr>
          <a:xfrm>
            <a:off x="6556067" y="2524549"/>
            <a:ext cx="205730" cy="205730"/>
          </a:xfrm>
          <a:prstGeom prst="ellipse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타원 85"/>
          <p:cNvSpPr/>
          <p:nvPr/>
        </p:nvSpPr>
        <p:spPr>
          <a:xfrm>
            <a:off x="6830374" y="2113088"/>
            <a:ext cx="342884" cy="342884"/>
          </a:xfrm>
          <a:prstGeom prst="ellipse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타원 86"/>
          <p:cNvSpPr/>
          <p:nvPr/>
        </p:nvSpPr>
        <p:spPr>
          <a:xfrm>
            <a:off x="2130872" y="4136102"/>
            <a:ext cx="137153" cy="137153"/>
          </a:xfrm>
          <a:prstGeom prst="ellipse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04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그룹 68"/>
          <p:cNvGrpSpPr/>
          <p:nvPr/>
        </p:nvGrpSpPr>
        <p:grpSpPr>
          <a:xfrm>
            <a:off x="1942946" y="1598763"/>
            <a:ext cx="5797406" cy="2811646"/>
            <a:chOff x="2987824" y="1772815"/>
            <a:chExt cx="5904656" cy="3532609"/>
          </a:xfrm>
        </p:grpSpPr>
        <p:grpSp>
          <p:nvGrpSpPr>
            <p:cNvPr id="39" name="그룹 76"/>
            <p:cNvGrpSpPr/>
            <p:nvPr/>
          </p:nvGrpSpPr>
          <p:grpSpPr>
            <a:xfrm>
              <a:off x="2987824" y="2250393"/>
              <a:ext cx="5722540" cy="2671498"/>
              <a:chOff x="2987824" y="2250393"/>
              <a:chExt cx="5722540" cy="2671498"/>
            </a:xfrm>
          </p:grpSpPr>
          <p:cxnSp>
            <p:nvCxnSpPr>
              <p:cNvPr id="41" name="직선 연결선 72"/>
              <p:cNvCxnSpPr/>
              <p:nvPr/>
            </p:nvCxnSpPr>
            <p:spPr>
              <a:xfrm>
                <a:off x="2987824" y="2250393"/>
                <a:ext cx="572254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직선 연결선 73"/>
              <p:cNvCxnSpPr/>
              <p:nvPr/>
            </p:nvCxnSpPr>
            <p:spPr>
              <a:xfrm>
                <a:off x="2987824" y="3013678"/>
                <a:ext cx="572254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직선 연결선 74"/>
              <p:cNvCxnSpPr/>
              <p:nvPr/>
            </p:nvCxnSpPr>
            <p:spPr>
              <a:xfrm>
                <a:off x="2987824" y="3776963"/>
                <a:ext cx="572254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직선 연결선 75"/>
              <p:cNvCxnSpPr/>
              <p:nvPr/>
            </p:nvCxnSpPr>
            <p:spPr>
              <a:xfrm>
                <a:off x="2987824" y="4540248"/>
                <a:ext cx="572254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직선 연결선 76"/>
              <p:cNvCxnSpPr/>
              <p:nvPr/>
            </p:nvCxnSpPr>
            <p:spPr>
              <a:xfrm>
                <a:off x="2987824" y="3395321"/>
                <a:ext cx="572254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직선 연결선 77"/>
              <p:cNvCxnSpPr/>
              <p:nvPr/>
            </p:nvCxnSpPr>
            <p:spPr>
              <a:xfrm>
                <a:off x="2987824" y="4158606"/>
                <a:ext cx="572254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직선 연결선 78"/>
              <p:cNvCxnSpPr/>
              <p:nvPr/>
            </p:nvCxnSpPr>
            <p:spPr>
              <a:xfrm>
                <a:off x="2987824" y="4921891"/>
                <a:ext cx="572254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Freeform 82"/>
            <p:cNvSpPr>
              <a:spLocks/>
            </p:cNvSpPr>
            <p:nvPr/>
          </p:nvSpPr>
          <p:spPr bwMode="auto">
            <a:xfrm>
              <a:off x="2987824" y="1772815"/>
              <a:ext cx="5904656" cy="35326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767"/>
                </a:cxn>
                <a:cxn ang="0">
                  <a:pos x="3016" y="2767"/>
                </a:cxn>
              </a:cxnLst>
              <a:rect l="0" t="0" r="r" b="b"/>
              <a:pathLst>
                <a:path w="3016" h="2767">
                  <a:moveTo>
                    <a:pt x="0" y="0"/>
                  </a:moveTo>
                  <a:lnTo>
                    <a:pt x="0" y="2767"/>
                  </a:lnTo>
                  <a:lnTo>
                    <a:pt x="3016" y="2767"/>
                  </a:lnTo>
                </a:path>
              </a:pathLst>
            </a:custGeom>
            <a:noFill/>
            <a:ln w="25400" cap="flat" cmpd="sng">
              <a:solidFill>
                <a:schemeClr val="bg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>
            <a:hlinkClick r:id="rId2"/>
          </p:cNvPr>
          <p:cNvSpPr txBox="1"/>
          <p:nvPr/>
        </p:nvSpPr>
        <p:spPr>
          <a:xfrm>
            <a:off x="-9947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7" y="594601"/>
            <a:ext cx="6570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own sub headline </a:t>
            </a:r>
            <a:r>
              <a:rPr kumimoji="0" lang="ko-KR" altLang="en-US" sz="1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텍스트를 클릭하셔서 내용을 입력하세요</a:t>
            </a:r>
            <a:endParaRPr kumimoji="0" lang="en-US" altLang="ko-KR" sz="1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그룹 102"/>
          <p:cNvGrpSpPr>
            <a:grpSpLocks/>
          </p:cNvGrpSpPr>
          <p:nvPr/>
        </p:nvGrpSpPr>
        <p:grpSpPr bwMode="auto">
          <a:xfrm>
            <a:off x="1952799" y="1669868"/>
            <a:ext cx="5618048" cy="2744316"/>
            <a:chOff x="755092" y="2262150"/>
            <a:chExt cx="7374659" cy="3602075"/>
          </a:xfrm>
        </p:grpSpPr>
        <p:sp>
          <p:nvSpPr>
            <p:cNvPr id="6" name="직사각형 5"/>
            <p:cNvSpPr/>
            <p:nvPr/>
          </p:nvSpPr>
          <p:spPr>
            <a:xfrm>
              <a:off x="755092" y="5059355"/>
              <a:ext cx="7374659" cy="398466"/>
            </a:xfrm>
            <a:prstGeom prst="rect">
              <a:avLst/>
            </a:pr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755092" y="5457821"/>
              <a:ext cx="7374659" cy="406404"/>
            </a:xfrm>
            <a:prstGeom prst="rect">
              <a:avLst/>
            </a:pr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755092" y="4262421"/>
              <a:ext cx="7374659" cy="398466"/>
            </a:xfrm>
            <a:prstGeom prst="rect">
              <a:avLst/>
            </a:pr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755092" y="4660887"/>
              <a:ext cx="7374659" cy="406404"/>
            </a:xfrm>
            <a:prstGeom prst="rect">
              <a:avLst/>
            </a:pr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755092" y="3457550"/>
              <a:ext cx="7374659" cy="400054"/>
            </a:xfrm>
            <a:prstGeom prst="rect">
              <a:avLst/>
            </a:pr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755092" y="3857604"/>
              <a:ext cx="7374659" cy="404817"/>
            </a:xfrm>
            <a:prstGeom prst="rect">
              <a:avLst/>
            </a:pr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755092" y="2654266"/>
              <a:ext cx="7374659" cy="398467"/>
            </a:xfrm>
            <a:prstGeom prst="rect">
              <a:avLst/>
            </a:pr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755092" y="3052733"/>
              <a:ext cx="7374659" cy="404816"/>
            </a:xfrm>
            <a:prstGeom prst="rect">
              <a:avLst/>
            </a:pr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755092" y="2262150"/>
              <a:ext cx="7374659" cy="406404"/>
            </a:xfrm>
            <a:prstGeom prst="rect">
              <a:avLst/>
            </a:pr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Freeform 82"/>
          <p:cNvSpPr>
            <a:spLocks/>
          </p:cNvSpPr>
          <p:nvPr/>
        </p:nvSpPr>
        <p:spPr bwMode="auto">
          <a:xfrm>
            <a:off x="1943123" y="1598508"/>
            <a:ext cx="5797052" cy="281204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767"/>
              </a:cxn>
              <a:cxn ang="0">
                <a:pos x="3016" y="2767"/>
              </a:cxn>
            </a:cxnLst>
            <a:rect l="0" t="0" r="r" b="b"/>
            <a:pathLst>
              <a:path w="3016" h="2767">
                <a:moveTo>
                  <a:pt x="0" y="0"/>
                </a:moveTo>
                <a:lnTo>
                  <a:pt x="0" y="2767"/>
                </a:lnTo>
                <a:lnTo>
                  <a:pt x="3016" y="2767"/>
                </a:lnTo>
              </a:path>
            </a:pathLst>
          </a:custGeom>
          <a:noFill/>
          <a:ln w="25400" cap="flat" cmpd="sng">
            <a:solidFill>
              <a:srgbClr val="9E9E9E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37202" y="1001422"/>
            <a:ext cx="6215118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>
              <a:defRPr/>
            </a:pPr>
            <a:r>
              <a:rPr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add text add text add text add text add text add text</a:t>
            </a:r>
          </a:p>
        </p:txBody>
      </p:sp>
      <p:sp>
        <p:nvSpPr>
          <p:cNvPr id="17" name="직사각형 62"/>
          <p:cNvSpPr/>
          <p:nvPr/>
        </p:nvSpPr>
        <p:spPr>
          <a:xfrm rot="16200000">
            <a:off x="953682" y="2869708"/>
            <a:ext cx="17013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  <a:endParaRPr lang="en-US" altLang="ko-KR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그룹 67"/>
          <p:cNvGrpSpPr/>
          <p:nvPr/>
        </p:nvGrpSpPr>
        <p:grpSpPr>
          <a:xfrm>
            <a:off x="2126213" y="1669839"/>
            <a:ext cx="5271221" cy="2740570"/>
            <a:chOff x="893649" y="2262150"/>
            <a:chExt cx="3499558" cy="3597119"/>
          </a:xfrm>
        </p:grpSpPr>
        <p:sp>
          <p:nvSpPr>
            <p:cNvPr id="19" name="직사각형 63"/>
            <p:cNvSpPr/>
            <p:nvPr/>
          </p:nvSpPr>
          <p:spPr>
            <a:xfrm>
              <a:off x="893649" y="2262150"/>
              <a:ext cx="1080000" cy="3597119"/>
            </a:xfrm>
            <a:prstGeom prst="rect">
              <a:avLst/>
            </a:prstGeom>
            <a:gradFill>
              <a:gsLst>
                <a:gs pos="0">
                  <a:schemeClr val="bg1">
                    <a:lumMod val="95000"/>
                    <a:alpha val="87000"/>
                  </a:schemeClr>
                </a:gs>
                <a:gs pos="80000">
                  <a:schemeClr val="bg1"/>
                </a:gs>
                <a:gs pos="100000">
                  <a:schemeClr val="bg1"/>
                </a:gs>
              </a:gsLst>
              <a:lin ang="162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직사각형 64"/>
            <p:cNvSpPr/>
            <p:nvPr/>
          </p:nvSpPr>
          <p:spPr>
            <a:xfrm>
              <a:off x="2103428" y="2262150"/>
              <a:ext cx="1080000" cy="3596400"/>
            </a:xfrm>
            <a:prstGeom prst="rect">
              <a:avLst/>
            </a:prstGeom>
            <a:gradFill>
              <a:gsLst>
                <a:gs pos="0">
                  <a:schemeClr val="bg1">
                    <a:lumMod val="95000"/>
                    <a:alpha val="87000"/>
                  </a:schemeClr>
                </a:gs>
                <a:gs pos="80000">
                  <a:schemeClr val="bg1"/>
                </a:gs>
                <a:gs pos="100000">
                  <a:schemeClr val="bg1"/>
                </a:gs>
              </a:gsLst>
              <a:lin ang="162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직사각형 65"/>
            <p:cNvSpPr/>
            <p:nvPr/>
          </p:nvSpPr>
          <p:spPr>
            <a:xfrm>
              <a:off x="3313207" y="2262150"/>
              <a:ext cx="1080000" cy="3596400"/>
            </a:xfrm>
            <a:prstGeom prst="rect">
              <a:avLst/>
            </a:prstGeom>
            <a:gradFill>
              <a:gsLst>
                <a:gs pos="0">
                  <a:schemeClr val="bg1">
                    <a:lumMod val="95000"/>
                    <a:alpha val="87000"/>
                  </a:schemeClr>
                </a:gs>
                <a:gs pos="80000">
                  <a:schemeClr val="bg1"/>
                </a:gs>
                <a:gs pos="100000">
                  <a:schemeClr val="bg1"/>
                </a:gs>
              </a:gsLst>
              <a:lin ang="162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5746737" y="2212930"/>
            <a:ext cx="119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자유형 66"/>
          <p:cNvSpPr/>
          <p:nvPr/>
        </p:nvSpPr>
        <p:spPr>
          <a:xfrm>
            <a:off x="2132868" y="1860701"/>
            <a:ext cx="5235573" cy="2343978"/>
          </a:xfrm>
          <a:custGeom>
            <a:avLst/>
            <a:gdLst>
              <a:gd name="connsiteX0" fmla="*/ 0 w 6991350"/>
              <a:gd name="connsiteY0" fmla="*/ 3076575 h 3076575"/>
              <a:gd name="connsiteX1" fmla="*/ 1085850 w 6991350"/>
              <a:gd name="connsiteY1" fmla="*/ 2971800 h 3076575"/>
              <a:gd name="connsiteX2" fmla="*/ 2295525 w 6991350"/>
              <a:gd name="connsiteY2" fmla="*/ 2752725 h 3076575"/>
              <a:gd name="connsiteX3" fmla="*/ 3505200 w 6991350"/>
              <a:gd name="connsiteY3" fmla="*/ 2457450 h 3076575"/>
              <a:gd name="connsiteX4" fmla="*/ 4714875 w 6991350"/>
              <a:gd name="connsiteY4" fmla="*/ 1971675 h 3076575"/>
              <a:gd name="connsiteX5" fmla="*/ 5915025 w 6991350"/>
              <a:gd name="connsiteY5" fmla="*/ 1162050 h 3076575"/>
              <a:gd name="connsiteX6" fmla="*/ 6991350 w 6991350"/>
              <a:gd name="connsiteY6" fmla="*/ 0 h 3076575"/>
              <a:gd name="connsiteX0" fmla="*/ 0 w 6826917"/>
              <a:gd name="connsiteY0" fmla="*/ 3076575 h 3076575"/>
              <a:gd name="connsiteX1" fmla="*/ 921417 w 6826917"/>
              <a:gd name="connsiteY1" fmla="*/ 2971800 h 3076575"/>
              <a:gd name="connsiteX2" fmla="*/ 2131092 w 6826917"/>
              <a:gd name="connsiteY2" fmla="*/ 2752725 h 3076575"/>
              <a:gd name="connsiteX3" fmla="*/ 3340767 w 6826917"/>
              <a:gd name="connsiteY3" fmla="*/ 2457450 h 3076575"/>
              <a:gd name="connsiteX4" fmla="*/ 4550442 w 6826917"/>
              <a:gd name="connsiteY4" fmla="*/ 1971675 h 3076575"/>
              <a:gd name="connsiteX5" fmla="*/ 5750592 w 6826917"/>
              <a:gd name="connsiteY5" fmla="*/ 1162050 h 3076575"/>
              <a:gd name="connsiteX6" fmla="*/ 6826917 w 6826917"/>
              <a:gd name="connsiteY6" fmla="*/ 0 h 3076575"/>
              <a:gd name="connsiteX0" fmla="*/ 0 w 6871922"/>
              <a:gd name="connsiteY0" fmla="*/ 3076575 h 3076575"/>
              <a:gd name="connsiteX1" fmla="*/ 966422 w 6871922"/>
              <a:gd name="connsiteY1" fmla="*/ 2971800 h 3076575"/>
              <a:gd name="connsiteX2" fmla="*/ 2176097 w 6871922"/>
              <a:gd name="connsiteY2" fmla="*/ 2752725 h 3076575"/>
              <a:gd name="connsiteX3" fmla="*/ 3385772 w 6871922"/>
              <a:gd name="connsiteY3" fmla="*/ 2457450 h 3076575"/>
              <a:gd name="connsiteX4" fmla="*/ 4595447 w 6871922"/>
              <a:gd name="connsiteY4" fmla="*/ 1971675 h 3076575"/>
              <a:gd name="connsiteX5" fmla="*/ 5795597 w 6871922"/>
              <a:gd name="connsiteY5" fmla="*/ 1162050 h 3076575"/>
              <a:gd name="connsiteX6" fmla="*/ 6871922 w 6871922"/>
              <a:gd name="connsiteY6" fmla="*/ 0 h 307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1922" h="3076575">
                <a:moveTo>
                  <a:pt x="0" y="3076575"/>
                </a:moveTo>
                <a:cubicBezTo>
                  <a:pt x="351631" y="3051175"/>
                  <a:pt x="603739" y="3025775"/>
                  <a:pt x="966422" y="2971800"/>
                </a:cubicBezTo>
                <a:cubicBezTo>
                  <a:pt x="1329105" y="2917825"/>
                  <a:pt x="1772872" y="2838450"/>
                  <a:pt x="2176097" y="2752725"/>
                </a:cubicBezTo>
                <a:cubicBezTo>
                  <a:pt x="2579322" y="2667000"/>
                  <a:pt x="2982547" y="2587625"/>
                  <a:pt x="3385772" y="2457450"/>
                </a:cubicBezTo>
                <a:cubicBezTo>
                  <a:pt x="3788997" y="2327275"/>
                  <a:pt x="4193810" y="2187575"/>
                  <a:pt x="4595447" y="1971675"/>
                </a:cubicBezTo>
                <a:cubicBezTo>
                  <a:pt x="4997084" y="1755775"/>
                  <a:pt x="5416184" y="1490663"/>
                  <a:pt x="5795597" y="1162050"/>
                </a:cubicBezTo>
                <a:cubicBezTo>
                  <a:pt x="6175010" y="833437"/>
                  <a:pt x="6646497" y="263525"/>
                  <a:pt x="6871922" y="0"/>
                </a:cubicBezTo>
              </a:path>
            </a:pathLst>
          </a:custGeom>
          <a:ln w="88900">
            <a:solidFill>
              <a:schemeClr val="accent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72430" y="2555814"/>
            <a:ext cx="119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20159" y="3450335"/>
            <a:ext cx="119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05834" y="3690353"/>
            <a:ext cx="119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59900" y="4238967"/>
            <a:ext cx="119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62857" y="4067525"/>
            <a:ext cx="119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51490" y="3964660"/>
            <a:ext cx="119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" name="그룹 98"/>
          <p:cNvGrpSpPr/>
          <p:nvPr/>
        </p:nvGrpSpPr>
        <p:grpSpPr>
          <a:xfrm>
            <a:off x="2086288" y="1823678"/>
            <a:ext cx="1654986" cy="617780"/>
            <a:chOff x="5157065" y="2341911"/>
            <a:chExt cx="1528762" cy="810864"/>
          </a:xfrm>
        </p:grpSpPr>
        <p:sp>
          <p:nvSpPr>
            <p:cNvPr id="31" name="TextBox 30"/>
            <p:cNvSpPr txBox="1"/>
            <p:nvPr/>
          </p:nvSpPr>
          <p:spPr bwMode="auto">
            <a:xfrm>
              <a:off x="5157065" y="2598738"/>
              <a:ext cx="1528762" cy="5540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228600" indent="-228600" algn="ctr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 here Text here</a:t>
              </a:r>
            </a:p>
            <a:p>
              <a:pPr marL="228600" indent="-228600" algn="ctr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 here Text here</a:t>
              </a:r>
            </a:p>
            <a:p>
              <a:pPr marL="228600" indent="-228600" algn="ctr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 here Text here</a:t>
              </a:r>
            </a:p>
          </p:txBody>
        </p:sp>
        <p:sp>
          <p:nvSpPr>
            <p:cNvPr id="32" name="TextBox 31"/>
            <p:cNvSpPr txBox="1">
              <a:spLocks noChangeArrowheads="1"/>
            </p:cNvSpPr>
            <p:nvPr/>
          </p:nvSpPr>
          <p:spPr bwMode="auto">
            <a:xfrm>
              <a:off x="5232986" y="2341911"/>
              <a:ext cx="138906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kumimoji="0"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TEXT </a:t>
              </a:r>
              <a:r>
                <a:rPr kumimoji="0"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HERE!!</a:t>
              </a:r>
            </a:p>
          </p:txBody>
        </p:sp>
      </p:grpSp>
      <p:grpSp>
        <p:nvGrpSpPr>
          <p:cNvPr id="33" name="그룹 101"/>
          <p:cNvGrpSpPr/>
          <p:nvPr/>
        </p:nvGrpSpPr>
        <p:grpSpPr>
          <a:xfrm>
            <a:off x="3870293" y="1823678"/>
            <a:ext cx="1775414" cy="617780"/>
            <a:chOff x="5157065" y="2341911"/>
            <a:chExt cx="1528762" cy="810864"/>
          </a:xfrm>
        </p:grpSpPr>
        <p:sp>
          <p:nvSpPr>
            <p:cNvPr id="36" name="TextBox 35"/>
            <p:cNvSpPr txBox="1"/>
            <p:nvPr/>
          </p:nvSpPr>
          <p:spPr bwMode="auto">
            <a:xfrm>
              <a:off x="5157065" y="2598738"/>
              <a:ext cx="1528762" cy="5540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228600" indent="-228600" algn="ctr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 here Text here</a:t>
              </a:r>
            </a:p>
            <a:p>
              <a:pPr marL="228600" indent="-228600" algn="ctr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 here Text here</a:t>
              </a:r>
            </a:p>
            <a:p>
              <a:pPr marL="228600" indent="-228600" algn="ctr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 here Text here</a:t>
              </a:r>
            </a:p>
          </p:txBody>
        </p:sp>
        <p:sp>
          <p:nvSpPr>
            <p:cNvPr id="37" name="TextBox 36"/>
            <p:cNvSpPr txBox="1">
              <a:spLocks noChangeArrowheads="1"/>
            </p:cNvSpPr>
            <p:nvPr/>
          </p:nvSpPr>
          <p:spPr bwMode="auto">
            <a:xfrm>
              <a:off x="5252673" y="2341911"/>
              <a:ext cx="138906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kumimoji="0"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TEXT </a:t>
              </a:r>
              <a:r>
                <a:rPr kumimoji="0"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HERE!!</a:t>
              </a:r>
            </a:p>
          </p:txBody>
        </p:sp>
      </p:grpSp>
      <p:sp>
        <p:nvSpPr>
          <p:cNvPr id="48" name="타원 79"/>
          <p:cNvSpPr/>
          <p:nvPr/>
        </p:nvSpPr>
        <p:spPr>
          <a:xfrm>
            <a:off x="3455600" y="3915858"/>
            <a:ext cx="166181" cy="166181"/>
          </a:xfrm>
          <a:prstGeom prst="ellipse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타원 80"/>
          <p:cNvSpPr/>
          <p:nvPr/>
        </p:nvSpPr>
        <p:spPr>
          <a:xfrm>
            <a:off x="4155882" y="3717385"/>
            <a:ext cx="274307" cy="274307"/>
          </a:xfrm>
          <a:prstGeom prst="ellipse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타원 81"/>
          <p:cNvSpPr/>
          <p:nvPr/>
        </p:nvSpPr>
        <p:spPr>
          <a:xfrm>
            <a:off x="4738784" y="3629033"/>
            <a:ext cx="137153" cy="137153"/>
          </a:xfrm>
          <a:prstGeom prst="ellipse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타원 82"/>
          <p:cNvSpPr/>
          <p:nvPr/>
        </p:nvSpPr>
        <p:spPr>
          <a:xfrm>
            <a:off x="4978802" y="3499137"/>
            <a:ext cx="205730" cy="205730"/>
          </a:xfrm>
          <a:prstGeom prst="ellipse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타원 83"/>
          <p:cNvSpPr/>
          <p:nvPr/>
        </p:nvSpPr>
        <p:spPr>
          <a:xfrm>
            <a:off x="5478614" y="3313181"/>
            <a:ext cx="166181" cy="166181"/>
          </a:xfrm>
          <a:prstGeom prst="ellipse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타원 84"/>
          <p:cNvSpPr/>
          <p:nvPr/>
        </p:nvSpPr>
        <p:spPr>
          <a:xfrm>
            <a:off x="6556067" y="2524549"/>
            <a:ext cx="205730" cy="205730"/>
          </a:xfrm>
          <a:prstGeom prst="ellipse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타원 85"/>
          <p:cNvSpPr/>
          <p:nvPr/>
        </p:nvSpPr>
        <p:spPr>
          <a:xfrm>
            <a:off x="6830374" y="2113088"/>
            <a:ext cx="342884" cy="342884"/>
          </a:xfrm>
          <a:prstGeom prst="ellipse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타원 86"/>
          <p:cNvSpPr/>
          <p:nvPr/>
        </p:nvSpPr>
        <p:spPr>
          <a:xfrm>
            <a:off x="2130872" y="4136102"/>
            <a:ext cx="137153" cy="137153"/>
          </a:xfrm>
          <a:prstGeom prst="ellipse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56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492749"/>
            <a:ext cx="4770166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6" y="79944"/>
            <a:ext cx="4770166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58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" y="0"/>
            <a:ext cx="9134272" cy="5143500"/>
          </a:xfrm>
          <a:prstGeom prst="rect">
            <a:avLst/>
          </a:prstGeom>
        </p:spPr>
      </p:pic>
      <p:sp>
        <p:nvSpPr>
          <p:cNvPr id="41" name="Rounded Rectangular Callout 40"/>
          <p:cNvSpPr/>
          <p:nvPr/>
        </p:nvSpPr>
        <p:spPr>
          <a:xfrm>
            <a:off x="3203848" y="2283718"/>
            <a:ext cx="2808312" cy="1008112"/>
          </a:xfrm>
          <a:prstGeom prst="wedgeRoundRectCallout">
            <a:avLst>
              <a:gd name="adj1" fmla="val -11661"/>
              <a:gd name="adj2" fmla="val 84218"/>
              <a:gd name="adj3" fmla="val 1666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Resizing shape : Click and drag the shape  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Rounded Rectangular Callout 41"/>
          <p:cNvSpPr/>
          <p:nvPr/>
        </p:nvSpPr>
        <p:spPr>
          <a:xfrm>
            <a:off x="1115616" y="843558"/>
            <a:ext cx="2808312" cy="1008112"/>
          </a:xfrm>
          <a:prstGeom prst="wedgeRoundRectCallout">
            <a:avLst>
              <a:gd name="adj1" fmla="val 41766"/>
              <a:gd name="adj2" fmla="val 80385"/>
              <a:gd name="adj3" fmla="val 1666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Text Placeholder 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589125" y="4155926"/>
            <a:ext cx="6336704" cy="86409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accent2"/>
                </a:solidFill>
              </a:rPr>
              <a:t> Fully can be edited for adapting size and colors</a:t>
            </a:r>
            <a:endParaRPr lang="ko-KR" alt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2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210</Words>
  <Application>Microsoft Office PowerPoint</Application>
  <PresentationFormat>On-screen Show (16:9)</PresentationFormat>
  <Paragraphs>45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ALLPPT.COM</dc:title>
  <dc:creator>ALLPPT.COM</dc:creator>
  <cp:lastModifiedBy>Registered User</cp:lastModifiedBy>
  <cp:revision>19</cp:revision>
  <dcterms:created xsi:type="dcterms:W3CDTF">2014-02-28T09:23:05Z</dcterms:created>
  <dcterms:modified xsi:type="dcterms:W3CDTF">2014-03-02T16:15:24Z</dcterms:modified>
</cp:coreProperties>
</file>