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92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7461" y="1595701"/>
            <a:ext cx="91614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INSERT </a:t>
            </a:r>
            <a:r>
              <a:rPr kumimoji="0"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TITLE OF YOUR </a:t>
            </a:r>
            <a:r>
              <a:rPr kumimoji="0"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PRESENTATION </a:t>
            </a:r>
            <a:r>
              <a:rPr kumimoji="0"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HERE</a:t>
            </a: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1" y="764704"/>
            <a:ext cx="91439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lang="en-US" altLang="ko-KR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lang="en-US" altLang="ko-KR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  <a:r>
              <a:rPr lang="en-US" altLang="ko-KR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</a:t>
            </a:r>
            <a:r>
              <a:rPr lang="en-US" altLang="ko-KR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TEMPLATES</a:t>
            </a:r>
            <a:endParaRPr lang="en-US" altLang="ko-KR" sz="4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3887924" y="2276872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76282"/>
            <a:ext cx="91424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26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14</cp:revision>
  <dcterms:created xsi:type="dcterms:W3CDTF">2014-02-22T02:13:23Z</dcterms:created>
  <dcterms:modified xsi:type="dcterms:W3CDTF">2014-03-06T05:47:07Z</dcterms:modified>
</cp:coreProperties>
</file>