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95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21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78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/>
          </p:cNvPr>
          <p:cNvSpPr txBox="1"/>
          <p:nvPr/>
        </p:nvSpPr>
        <p:spPr>
          <a:xfrm>
            <a:off x="0" y="6597932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40360" y="2278613"/>
            <a:ext cx="54360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3240360" y="974338"/>
            <a:ext cx="543609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TEMPLATES</a:t>
            </a:r>
            <a:endParaRPr lang="en-US" altLang="ko-KR" sz="4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380312" y="6290155"/>
            <a:ext cx="1296144" cy="307777"/>
          </a:xfrm>
          <a:prstGeom prst="rect">
            <a:avLst/>
          </a:prstGeom>
          <a:solidFill>
            <a:schemeClr val="bg1">
              <a:alpha val="56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</p:spTree>
    <p:extLst>
      <p:ext uri="{BB962C8B-B14F-4D97-AF65-F5344CB8AC3E}">
        <p14:creationId xmlns:p14="http://schemas.microsoft.com/office/powerpoint/2010/main" val="157321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763688" y="176282"/>
            <a:ext cx="738031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 ENTER YOUR TITTLE</a:t>
            </a:r>
          </a:p>
        </p:txBody>
      </p:sp>
    </p:spTree>
    <p:extLst>
      <p:ext uri="{BB962C8B-B14F-4D97-AF65-F5344CB8AC3E}">
        <p14:creationId xmlns:p14="http://schemas.microsoft.com/office/powerpoint/2010/main" val="186478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24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테마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POWERPOINT TEMPLATES DESIGN</dc:title>
  <dc:creator>ALLPPT.com</dc:creator>
  <cp:lastModifiedBy>Registered User</cp:lastModifiedBy>
  <cp:revision>24</cp:revision>
  <dcterms:created xsi:type="dcterms:W3CDTF">2014-02-22T02:13:23Z</dcterms:created>
  <dcterms:modified xsi:type="dcterms:W3CDTF">2014-03-31T02:47:27Z</dcterms:modified>
</cp:coreProperties>
</file>