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0360" y="2278613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240360" y="974338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90155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63688" y="176282"/>
            <a:ext cx="73803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24</cp:revision>
  <dcterms:created xsi:type="dcterms:W3CDTF">2014-02-22T02:13:23Z</dcterms:created>
  <dcterms:modified xsi:type="dcterms:W3CDTF">2014-03-31T02:47:27Z</dcterms:modified>
</cp:coreProperties>
</file>