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5951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2215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2780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35897" y="1635646"/>
            <a:ext cx="522007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6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6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6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6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6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6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6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3635896" y="411510"/>
            <a:ext cx="522007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7559823" y="4443957"/>
            <a:ext cx="1296144" cy="307777"/>
          </a:xfrm>
          <a:prstGeom prst="rect">
            <a:avLst/>
          </a:prstGeom>
          <a:solidFill>
            <a:schemeClr val="bg1">
              <a:alpha val="56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</p:spTree>
    <p:extLst>
      <p:ext uri="{BB962C8B-B14F-4D97-AF65-F5344CB8AC3E}">
        <p14:creationId xmlns:p14="http://schemas.microsoft.com/office/powerpoint/2010/main" val="1573217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763688" y="125219"/>
            <a:ext cx="73803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 ENTER YOUR TITTLE</a:t>
            </a:r>
          </a:p>
        </p:txBody>
      </p:sp>
    </p:spTree>
    <p:extLst>
      <p:ext uri="{BB962C8B-B14F-4D97-AF65-F5344CB8AC3E}">
        <p14:creationId xmlns:p14="http://schemas.microsoft.com/office/powerpoint/2010/main" val="1864787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25</Words>
  <Application>Microsoft Office PowerPoint</Application>
  <PresentationFormat>On-screen Show (16:9)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테마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POWERPOINT TEMPLATES DESIGN</dc:title>
  <dc:creator>ALLPPT.com</dc:creator>
  <cp:lastModifiedBy>Registered User</cp:lastModifiedBy>
  <cp:revision>25</cp:revision>
  <dcterms:created xsi:type="dcterms:W3CDTF">2014-02-22T02:13:23Z</dcterms:created>
  <dcterms:modified xsi:type="dcterms:W3CDTF">2014-03-31T02:48:47Z</dcterms:modified>
</cp:coreProperties>
</file>