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7" y="1635646"/>
            <a:ext cx="5220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635896" y="411510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7559823" y="4443957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763688" y="125219"/>
            <a:ext cx="7380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25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25</cp:revision>
  <dcterms:created xsi:type="dcterms:W3CDTF">2014-02-22T02:13:23Z</dcterms:created>
  <dcterms:modified xsi:type="dcterms:W3CDTF">2014-03-31T02:48:47Z</dcterms:modified>
</cp:coreProperties>
</file>