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1203" y="2698338"/>
            <a:ext cx="52200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059832" y="2139702"/>
            <a:ext cx="60841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596336" y="240902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41945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26</cp:revision>
  <dcterms:created xsi:type="dcterms:W3CDTF">2014-02-22T02:13:23Z</dcterms:created>
  <dcterms:modified xsi:type="dcterms:W3CDTF">2014-03-28T00:11:57Z</dcterms:modified>
</cp:coreProperties>
</file>