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6344" y="1996971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096344" y="692696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164288" y="374897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21</cp:revision>
  <dcterms:created xsi:type="dcterms:W3CDTF">2014-02-22T02:13:23Z</dcterms:created>
  <dcterms:modified xsi:type="dcterms:W3CDTF">2014-03-19T12:02:16Z</dcterms:modified>
</cp:coreProperties>
</file>