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92" y="-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5951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2215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2780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hlinkClick r:id="rId2"/>
          </p:cNvPr>
          <p:cNvSpPr txBox="1"/>
          <p:nvPr/>
        </p:nvSpPr>
        <p:spPr>
          <a:xfrm>
            <a:off x="0" y="6597932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96344" y="1996971"/>
            <a:ext cx="543609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b="1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TITLE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b="1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b="1" dirty="0">
              <a:solidFill>
                <a:schemeClr val="bg1">
                  <a:lumMod val="6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"/>
          <p:cNvSpPr txBox="1">
            <a:spLocks noChangeArrowheads="1"/>
          </p:cNvSpPr>
          <p:nvPr/>
        </p:nvSpPr>
        <p:spPr bwMode="auto">
          <a:xfrm>
            <a:off x="3096344" y="692696"/>
            <a:ext cx="5436096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4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</a:t>
            </a:r>
          </a:p>
          <a:p>
            <a:pPr algn="r"/>
            <a:r>
              <a:rPr lang="en-US" altLang="ko-KR" sz="4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PPT TEMPLATES</a:t>
            </a:r>
          </a:p>
        </p:txBody>
      </p:sp>
      <p:sp>
        <p:nvSpPr>
          <p:cNvPr id="15" name="TextBox 1"/>
          <p:cNvSpPr txBox="1">
            <a:spLocks noChangeArrowheads="1"/>
          </p:cNvSpPr>
          <p:nvPr/>
        </p:nvSpPr>
        <p:spPr bwMode="auto">
          <a:xfrm>
            <a:off x="7164288" y="3748970"/>
            <a:ext cx="13681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1573217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588" y="176282"/>
            <a:ext cx="914241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4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 ENTER YOUR TITTLE</a:t>
            </a:r>
          </a:p>
        </p:txBody>
      </p:sp>
    </p:spTree>
    <p:extLst>
      <p:ext uri="{BB962C8B-B14F-4D97-AF65-F5344CB8AC3E}">
        <p14:creationId xmlns:p14="http://schemas.microsoft.com/office/powerpoint/2010/main" val="1864787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24</Words>
  <Application>Microsoft Office PowerPoint</Application>
  <PresentationFormat>On-screen Show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테마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POWERPOINT TEMPLATES DESIGN</dc:title>
  <dc:creator>ALLPPT.com</dc:creator>
  <cp:lastModifiedBy>Registered User</cp:lastModifiedBy>
  <cp:revision>21</cp:revision>
  <dcterms:created xsi:type="dcterms:W3CDTF">2014-02-22T02:13:23Z</dcterms:created>
  <dcterms:modified xsi:type="dcterms:W3CDTF">2014-03-19T12:02:16Z</dcterms:modified>
</cp:coreProperties>
</file>