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3369" y="1338903"/>
            <a:ext cx="9143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endParaRPr lang="en-US" altLang="ko-KR" sz="1600" b="1" dirty="0" smtClean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</a:t>
            </a: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PRESENTATION HERE    </a:t>
            </a:r>
            <a:endParaRPr kumimoji="0" lang="en-US" altLang="ko-KR" sz="16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62753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</a:t>
            </a:r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887924" y="2139702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25219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24</Words>
  <Application>Microsoft Office PowerPoint</Application>
  <PresentationFormat>On-screen Show (16:9)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25</cp:revision>
  <dcterms:created xsi:type="dcterms:W3CDTF">2014-02-22T02:13:23Z</dcterms:created>
  <dcterms:modified xsi:type="dcterms:W3CDTF">2014-03-19T12:05:02Z</dcterms:modified>
</cp:coreProperties>
</file>