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3369" y="1338903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endParaRPr lang="en-US" altLang="ko-KR" sz="16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62753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887924" y="213970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24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25</cp:revision>
  <dcterms:created xsi:type="dcterms:W3CDTF">2014-02-22T02:13:23Z</dcterms:created>
  <dcterms:modified xsi:type="dcterms:W3CDTF">2014-03-19T12:05:02Z</dcterms:modified>
</cp:coreProperties>
</file>