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3491880" y="6597932"/>
            <a:ext cx="5652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4589259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491880" y="3284984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4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68344" y="188640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  <a:endParaRPr lang="en-US" altLang="ko-KR" sz="1400" b="1" dirty="0" smtClean="0">
              <a:solidFill>
                <a:schemeClr val="tx2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21</cp:revision>
  <dcterms:created xsi:type="dcterms:W3CDTF">2014-02-22T02:13:23Z</dcterms:created>
  <dcterms:modified xsi:type="dcterms:W3CDTF">2014-03-21T22:24:57Z</dcterms:modified>
</cp:coreProperties>
</file>