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992" y="-3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슬라이드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059518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122159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827806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ree-powerpoint-templates-design.com/free-powerpoint-templates-design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hlinkClick r:id="rId2"/>
          </p:cNvPr>
          <p:cNvSpPr txBox="1"/>
          <p:nvPr/>
        </p:nvSpPr>
        <p:spPr>
          <a:xfrm>
            <a:off x="3491880" y="6597932"/>
            <a:ext cx="565212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80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Arial" pitchFamily="34" charset="0"/>
                <a:cs typeface="Arial" pitchFamily="34" charset="0"/>
              </a:rPr>
              <a:t>ALLPPT.com _ Free PowerPoint Templates, Diagrams and Charts</a:t>
            </a:r>
            <a:endParaRPr lang="ko-KR" altLang="en-US" sz="800" dirty="0">
              <a:solidFill>
                <a:schemeClr val="accent1">
                  <a:lumMod val="20000"/>
                  <a:lumOff val="8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491880" y="4589259"/>
            <a:ext cx="543609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INSERT </a:t>
            </a:r>
            <a:r>
              <a:rPr kumimoji="0" lang="en-US" altLang="ko-KR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THE </a:t>
            </a:r>
            <a:r>
              <a:rPr kumimoji="0" lang="en-US" altLang="ko-KR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TITLE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OF</a:t>
            </a:r>
            <a:r>
              <a:rPr lang="en-US" altLang="ko-KR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kumimoji="0" lang="en-US" altLang="ko-KR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YOUR PRESENTATION HERE    </a:t>
            </a:r>
            <a:endParaRPr kumimoji="0" lang="en-US" altLang="ko-KR" b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TextBox 1"/>
          <p:cNvSpPr txBox="1">
            <a:spLocks noChangeArrowheads="1"/>
          </p:cNvSpPr>
          <p:nvPr/>
        </p:nvSpPr>
        <p:spPr bwMode="auto">
          <a:xfrm>
            <a:off x="3491880" y="3284984"/>
            <a:ext cx="5436096" cy="144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ko-KR" sz="4400" b="1" dirty="0" smtClean="0">
                <a:solidFill>
                  <a:schemeClr val="tx2"/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FREE </a:t>
            </a:r>
          </a:p>
          <a:p>
            <a:r>
              <a:rPr lang="en-US" altLang="ko-KR" sz="4400" b="1" dirty="0" smtClean="0">
                <a:solidFill>
                  <a:schemeClr val="tx2"/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PPT TEMPLATES</a:t>
            </a:r>
          </a:p>
        </p:txBody>
      </p:sp>
      <p:sp>
        <p:nvSpPr>
          <p:cNvPr id="6" name="TextBox 1"/>
          <p:cNvSpPr txBox="1">
            <a:spLocks noChangeArrowheads="1"/>
          </p:cNvSpPr>
          <p:nvPr/>
        </p:nvSpPr>
        <p:spPr bwMode="auto">
          <a:xfrm>
            <a:off x="7668344" y="188640"/>
            <a:ext cx="1296144" cy="307777"/>
          </a:xfrm>
          <a:prstGeom prst="rect">
            <a:avLst/>
          </a:prstGeom>
          <a:solidFill>
            <a:schemeClr val="bg1">
              <a:alpha val="56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altLang="ko-KR" sz="1200" b="1" dirty="0" smtClean="0">
                <a:solidFill>
                  <a:schemeClr val="tx2"/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Insert</a:t>
            </a:r>
            <a:r>
              <a:rPr lang="en-US" altLang="ko-KR" sz="1400" b="1" dirty="0" smtClean="0">
                <a:solidFill>
                  <a:schemeClr val="tx2"/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 LOGO</a:t>
            </a:r>
            <a:endParaRPr lang="en-US" altLang="ko-KR" sz="1400" b="1" dirty="0" smtClean="0">
              <a:solidFill>
                <a:schemeClr val="tx2"/>
              </a:solidFill>
              <a:latin typeface="Arial" pitchFamily="34" charset="0"/>
              <a:ea typeface="맑은 고딕" pitchFamily="50" charset="-127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32178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1588" y="176282"/>
            <a:ext cx="9142412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ko-KR" sz="4400" b="1" dirty="0" smtClean="0">
                <a:solidFill>
                  <a:schemeClr val="bg1"/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  ENTER YOUR TITTLE</a:t>
            </a:r>
          </a:p>
        </p:txBody>
      </p:sp>
    </p:spTree>
    <p:extLst>
      <p:ext uri="{BB962C8B-B14F-4D97-AF65-F5344CB8AC3E}">
        <p14:creationId xmlns:p14="http://schemas.microsoft.com/office/powerpoint/2010/main" val="18647874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91</TotalTime>
  <Words>25</Words>
  <Application>Microsoft Office PowerPoint</Application>
  <PresentationFormat>On-screen Show (4:3)</PresentationFormat>
  <Paragraphs>7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테마</vt:lpstr>
      <vt:lpstr>PowerPoint Presentation</vt:lpstr>
      <vt:lpstr>PowerPoint Presentation</vt:lpstr>
    </vt:vector>
  </TitlesOfParts>
  <Company>Microsoft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FREE POWERPOINT TEMPLATES DESIGN</dc:title>
  <dc:creator>ALLPPT.com</dc:creator>
  <cp:lastModifiedBy>Registered User</cp:lastModifiedBy>
  <cp:revision>21</cp:revision>
  <dcterms:created xsi:type="dcterms:W3CDTF">2014-02-22T02:13:23Z</dcterms:created>
  <dcterms:modified xsi:type="dcterms:W3CDTF">2014-03-21T22:24:57Z</dcterms:modified>
</cp:coreProperties>
</file>