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3851920" y="4844068"/>
            <a:ext cx="5292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1921" y="2859782"/>
            <a:ext cx="52200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3851920" y="1635646"/>
            <a:ext cx="522007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000" b="1" dirty="0" smtClean="0">
                <a:solidFill>
                  <a:schemeClr val="tx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4000" b="1" dirty="0" smtClean="0">
                <a:solidFill>
                  <a:schemeClr val="tx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7668344" y="188640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  <a:endParaRPr lang="en-US" altLang="ko-KR" sz="1400" b="1" dirty="0" smtClean="0">
              <a:solidFill>
                <a:schemeClr val="tx2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33003"/>
            <a:ext cx="91424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25</Words>
  <Application>Microsoft Office PowerPoint</Application>
  <PresentationFormat>On-screen Show (16:9)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24</cp:revision>
  <dcterms:created xsi:type="dcterms:W3CDTF">2014-02-22T02:13:23Z</dcterms:created>
  <dcterms:modified xsi:type="dcterms:W3CDTF">2014-03-21T22:26:56Z</dcterms:modified>
</cp:coreProperties>
</file>