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3851920" y="4844068"/>
            <a:ext cx="5292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1" y="2859782"/>
            <a:ext cx="5220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851920" y="1635646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668344" y="188640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  <a:endParaRPr lang="en-US" altLang="ko-KR" sz="1400" b="1" dirty="0" smtClean="0">
              <a:solidFill>
                <a:schemeClr val="tx2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33003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24</cp:revision>
  <dcterms:created xsi:type="dcterms:W3CDTF">2014-02-22T02:13:23Z</dcterms:created>
  <dcterms:modified xsi:type="dcterms:W3CDTF">2014-03-21T22:26:56Z</dcterms:modified>
</cp:coreProperties>
</file>