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직사각형 6"/>
          <p:cNvSpPr/>
          <p:nvPr/>
        </p:nvSpPr>
        <p:spPr>
          <a:xfrm>
            <a:off x="0" y="5850611"/>
            <a:ext cx="6156176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10"/>
          <p:cNvSpPr/>
          <p:nvPr/>
        </p:nvSpPr>
        <p:spPr>
          <a:xfrm>
            <a:off x="-7937" y="5120233"/>
            <a:ext cx="6156176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-7937" y="5189194"/>
            <a:ext cx="61561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FREE PPT TEMPLATES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7937" y="5938295"/>
            <a:ext cx="6164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    INSERT </a:t>
            </a:r>
            <a:r>
              <a: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TITLE OF YOUR PRESENTATION </a:t>
            </a:r>
            <a:r>
              <a: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75184" y="4583013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26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19</cp:revision>
  <dcterms:created xsi:type="dcterms:W3CDTF">2014-02-22T02:13:23Z</dcterms:created>
  <dcterms:modified xsi:type="dcterms:W3CDTF">2014-03-15T11:56:15Z</dcterms:modified>
</cp:coreProperties>
</file>