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0" y="4844068"/>
            <a:ext cx="89633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31789" y="2044754"/>
            <a:ext cx="52006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6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6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6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6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3312368" y="820618"/>
            <a:ext cx="522007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7164286" y="4426823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20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25219"/>
            <a:ext cx="91424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24</Words>
  <Application>Microsoft Office PowerPoint</Application>
  <PresentationFormat>On-screen Show (16:9)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23</cp:revision>
  <dcterms:created xsi:type="dcterms:W3CDTF">2014-02-22T02:13:23Z</dcterms:created>
  <dcterms:modified xsi:type="dcterms:W3CDTF">2014-03-14T12:13:08Z</dcterms:modified>
</cp:coreProperties>
</file>