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33256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5013176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743225" y="2392199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19</cp:revision>
  <dcterms:created xsi:type="dcterms:W3CDTF">2014-02-22T02:13:23Z</dcterms:created>
  <dcterms:modified xsi:type="dcterms:W3CDTF">2014-03-15T10:04:02Z</dcterms:modified>
</cp:coreProperties>
</file>