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89633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733256"/>
            <a:ext cx="9144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accent1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5013176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</a:t>
            </a:r>
            <a:r>
              <a:rPr lang="en-US" altLang="ko-KR" sz="4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TEMPLATES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743225" y="2392199"/>
            <a:ext cx="13681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24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19</cp:revision>
  <dcterms:created xsi:type="dcterms:W3CDTF">2014-02-22T02:13:23Z</dcterms:created>
  <dcterms:modified xsi:type="dcterms:W3CDTF">2014-03-15T10:04:02Z</dcterms:modified>
</cp:coreProperties>
</file>