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912" y="3862789"/>
            <a:ext cx="50191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779912" y="2558514"/>
            <a:ext cx="5076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7487816" y="6197822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19</cp:revision>
  <dcterms:created xsi:type="dcterms:W3CDTF">2014-02-22T02:13:23Z</dcterms:created>
  <dcterms:modified xsi:type="dcterms:W3CDTF">2014-03-15T11:51:37Z</dcterms:modified>
</cp:coreProperties>
</file>