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8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95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21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78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2"/>
          </p:cNvPr>
          <p:cNvSpPr txBox="1"/>
          <p:nvPr/>
        </p:nvSpPr>
        <p:spPr>
          <a:xfrm>
            <a:off x="0" y="4844068"/>
            <a:ext cx="89633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" y="3579862"/>
            <a:ext cx="9144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0" y="293179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  <a:r>
              <a:rPr lang="en-US" altLang="ko-KR" sz="4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</a:t>
            </a:r>
            <a:r>
              <a:rPr lang="en-US" altLang="ko-KR" sz="4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TEMPLATES</a:t>
            </a: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3887924" y="4283973"/>
            <a:ext cx="13681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57321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88" y="115694"/>
            <a:ext cx="91424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 ENTER YOUR TITTLE</a:t>
            </a:r>
          </a:p>
        </p:txBody>
      </p:sp>
    </p:spTree>
    <p:extLst>
      <p:ext uri="{BB962C8B-B14F-4D97-AF65-F5344CB8AC3E}">
        <p14:creationId xmlns:p14="http://schemas.microsoft.com/office/powerpoint/2010/main" val="1864787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6496" y="1438672"/>
            <a:ext cx="4800000" cy="360000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3478"/>
            <a:ext cx="4800000" cy="360000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66176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24</Words>
  <Application>Microsoft Office PowerPoint</Application>
  <PresentationFormat>On-screen Show (16:9)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테마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POWERPOINT TEMPLATES DESIGN</dc:title>
  <dc:creator>ALLPPT.com</dc:creator>
  <cp:lastModifiedBy>Registered User</cp:lastModifiedBy>
  <cp:revision>19</cp:revision>
  <dcterms:created xsi:type="dcterms:W3CDTF">2014-02-22T02:13:23Z</dcterms:created>
  <dcterms:modified xsi:type="dcterms:W3CDTF">2014-03-10T17:54:27Z</dcterms:modified>
</cp:coreProperties>
</file>