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4844068"/>
            <a:ext cx="89633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" y="3579862"/>
            <a:ext cx="9144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6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6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293179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  <a:r>
              <a:rPr lang="en-US" altLang="ko-KR" sz="4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</a:t>
            </a:r>
            <a:r>
              <a:rPr lang="en-US" altLang="ko-KR" sz="4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TEMPLATES</a:t>
            </a: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887924" y="4283973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15694"/>
            <a:ext cx="9142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496" y="1438672"/>
            <a:ext cx="4800000" cy="360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4800000" cy="360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6176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24</Words>
  <Application>Microsoft Office PowerPoint</Application>
  <PresentationFormat>On-screen Show (16:9)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테마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19</cp:revision>
  <dcterms:created xsi:type="dcterms:W3CDTF">2014-02-22T02:13:23Z</dcterms:created>
  <dcterms:modified xsi:type="dcterms:W3CDTF">2014-03-10T17:54:27Z</dcterms:modified>
</cp:coreProperties>
</file>