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</a:t>
            </a:r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Diagrams </a:t>
            </a:r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그룹 80"/>
          <p:cNvGrpSpPr/>
          <p:nvPr/>
        </p:nvGrpSpPr>
        <p:grpSpPr>
          <a:xfrm>
            <a:off x="1245826" y="1855465"/>
            <a:ext cx="6465537" cy="1819062"/>
            <a:chOff x="733329" y="1313764"/>
            <a:chExt cx="7677344" cy="2160001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5" name="모서리가 둥근 직사각형 76"/>
            <p:cNvSpPr/>
            <p:nvPr/>
          </p:nvSpPr>
          <p:spPr>
            <a:xfrm>
              <a:off x="3010673" y="1313765"/>
              <a:ext cx="5400000" cy="21600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양쪽 모서리가 둥근 사각형 77"/>
            <p:cNvSpPr/>
            <p:nvPr/>
          </p:nvSpPr>
          <p:spPr>
            <a:xfrm rot="16200000">
              <a:off x="1543329" y="503764"/>
              <a:ext cx="2160000" cy="3780000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타원 78"/>
            <p:cNvSpPr/>
            <p:nvPr/>
          </p:nvSpPr>
          <p:spPr>
            <a:xfrm>
              <a:off x="3942000" y="1313765"/>
              <a:ext cx="1260000" cy="2160000"/>
            </a:xfrm>
            <a:prstGeom prst="ellipse">
              <a:avLst/>
            </a:prstGeom>
            <a:gradFill>
              <a:gsLst>
                <a:gs pos="0">
                  <a:srgbClr val="1D3E65"/>
                </a:gs>
                <a:gs pos="80000">
                  <a:srgbClr val="2D5F9B"/>
                </a:gs>
                <a:gs pos="100000">
                  <a:srgbClr val="26558E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Oval 80"/>
          <p:cNvSpPr>
            <a:spLocks noChangeArrowheads="1"/>
          </p:cNvSpPr>
          <p:nvPr/>
        </p:nvSpPr>
        <p:spPr bwMode="auto">
          <a:xfrm>
            <a:off x="1217530" y="3409419"/>
            <a:ext cx="6594830" cy="66873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28650" y="700751"/>
            <a:ext cx="6823670" cy="38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모서리가 둥근 직사각형 5"/>
          <p:cNvSpPr/>
          <p:nvPr/>
        </p:nvSpPr>
        <p:spPr>
          <a:xfrm>
            <a:off x="3200060" y="1855838"/>
            <a:ext cx="4547654" cy="181906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양쪽 모서리가 둥근 사각형 4"/>
          <p:cNvSpPr/>
          <p:nvPr/>
        </p:nvSpPr>
        <p:spPr>
          <a:xfrm rot="16200000">
            <a:off x="1964324" y="1173689"/>
            <a:ext cx="1819061" cy="3183358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타원 6"/>
          <p:cNvSpPr/>
          <p:nvPr/>
        </p:nvSpPr>
        <p:spPr>
          <a:xfrm>
            <a:off x="3984384" y="1855838"/>
            <a:ext cx="1061119" cy="1819061"/>
          </a:xfrm>
          <a:prstGeom prst="ellipse">
            <a:avLst/>
          </a:prstGeom>
          <a:gradFill>
            <a:gsLst>
              <a:gs pos="0">
                <a:srgbClr val="1D3E65"/>
              </a:gs>
              <a:gs pos="80000">
                <a:srgbClr val="2D5F9B"/>
              </a:gs>
              <a:gs pos="100000">
                <a:srgbClr val="26558E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그룹 40"/>
          <p:cNvGrpSpPr/>
          <p:nvPr/>
        </p:nvGrpSpPr>
        <p:grpSpPr>
          <a:xfrm>
            <a:off x="3704435" y="1942956"/>
            <a:ext cx="1227423" cy="1117330"/>
            <a:chOff x="4049599" y="908720"/>
            <a:chExt cx="2052226" cy="1868153"/>
          </a:xfrm>
        </p:grpSpPr>
        <p:sp>
          <p:nvSpPr>
            <p:cNvPr id="14" name="타원 30"/>
            <p:cNvSpPr/>
            <p:nvPr/>
          </p:nvSpPr>
          <p:spPr>
            <a:xfrm>
              <a:off x="4121950" y="90872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그룹 60"/>
            <p:cNvGrpSpPr/>
            <p:nvPr/>
          </p:nvGrpSpPr>
          <p:grpSpPr>
            <a:xfrm>
              <a:off x="4049599" y="916596"/>
              <a:ext cx="2052226" cy="1860277"/>
              <a:chOff x="5075123" y="3457302"/>
              <a:chExt cx="2481953" cy="2249809"/>
            </a:xfrm>
          </p:grpSpPr>
          <p:sp>
            <p:nvSpPr>
              <p:cNvPr id="16" name="타원 32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19" name="자유형 35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자유형 36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그룹 39"/>
          <p:cNvGrpSpPr/>
          <p:nvPr/>
        </p:nvGrpSpPr>
        <p:grpSpPr>
          <a:xfrm>
            <a:off x="2963903" y="2435673"/>
            <a:ext cx="1227423" cy="1117330"/>
            <a:chOff x="1799349" y="728700"/>
            <a:chExt cx="2052226" cy="1868153"/>
          </a:xfrm>
        </p:grpSpPr>
        <p:sp>
          <p:nvSpPr>
            <p:cNvPr id="23" name="타원 8"/>
            <p:cNvSpPr/>
            <p:nvPr/>
          </p:nvSpPr>
          <p:spPr>
            <a:xfrm>
              <a:off x="1871700" y="72870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그룹 60"/>
            <p:cNvGrpSpPr/>
            <p:nvPr/>
          </p:nvGrpSpPr>
          <p:grpSpPr>
            <a:xfrm>
              <a:off x="1799349" y="736576"/>
              <a:ext cx="2052226" cy="1860277"/>
              <a:chOff x="5075123" y="3457302"/>
              <a:chExt cx="2481953" cy="2249809"/>
            </a:xfrm>
          </p:grpSpPr>
          <p:sp>
            <p:nvSpPr>
              <p:cNvPr id="25" name="타원 10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8" name="자유형 13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자유형 14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1" name="그룹 41"/>
          <p:cNvGrpSpPr/>
          <p:nvPr/>
        </p:nvGrpSpPr>
        <p:grpSpPr>
          <a:xfrm>
            <a:off x="2223370" y="1942956"/>
            <a:ext cx="1227423" cy="1117330"/>
            <a:chOff x="4049599" y="908720"/>
            <a:chExt cx="2052226" cy="1868153"/>
          </a:xfrm>
        </p:grpSpPr>
        <p:sp>
          <p:nvSpPr>
            <p:cNvPr id="32" name="타원 42"/>
            <p:cNvSpPr/>
            <p:nvPr/>
          </p:nvSpPr>
          <p:spPr>
            <a:xfrm>
              <a:off x="4121950" y="90872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그룹 60"/>
            <p:cNvGrpSpPr/>
            <p:nvPr/>
          </p:nvGrpSpPr>
          <p:grpSpPr>
            <a:xfrm>
              <a:off x="4049599" y="916596"/>
              <a:ext cx="2052226" cy="1860277"/>
              <a:chOff x="5075123" y="3457302"/>
              <a:chExt cx="2481953" cy="2249809"/>
            </a:xfrm>
          </p:grpSpPr>
          <p:sp>
            <p:nvSpPr>
              <p:cNvPr id="36" name="타원 44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39" name="자유형 47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자유형 48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2" name="그룹 50"/>
          <p:cNvGrpSpPr/>
          <p:nvPr/>
        </p:nvGrpSpPr>
        <p:grpSpPr>
          <a:xfrm>
            <a:off x="1482838" y="2435673"/>
            <a:ext cx="1227423" cy="1117330"/>
            <a:chOff x="1799349" y="728700"/>
            <a:chExt cx="2052226" cy="1868153"/>
          </a:xfrm>
        </p:grpSpPr>
        <p:sp>
          <p:nvSpPr>
            <p:cNvPr id="43" name="타원 51"/>
            <p:cNvSpPr/>
            <p:nvPr/>
          </p:nvSpPr>
          <p:spPr>
            <a:xfrm>
              <a:off x="1871700" y="72870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그룹 60"/>
            <p:cNvGrpSpPr/>
            <p:nvPr/>
          </p:nvGrpSpPr>
          <p:grpSpPr>
            <a:xfrm>
              <a:off x="1799349" y="736576"/>
              <a:ext cx="2052226" cy="1860277"/>
              <a:chOff x="5075123" y="3457302"/>
              <a:chExt cx="2481953" cy="2249809"/>
            </a:xfrm>
          </p:grpSpPr>
          <p:sp>
            <p:nvSpPr>
              <p:cNvPr id="45" name="타원 54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48" name="자유형 5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자유형 5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1" name="모서리가 둥근 직사각형 17"/>
          <p:cNvSpPr/>
          <p:nvPr/>
        </p:nvSpPr>
        <p:spPr>
          <a:xfrm>
            <a:off x="1293331" y="1855838"/>
            <a:ext cx="6454382" cy="18190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18"/>
          <p:cNvGrpSpPr/>
          <p:nvPr/>
        </p:nvGrpSpPr>
        <p:grpSpPr>
          <a:xfrm>
            <a:off x="1293331" y="1779662"/>
            <a:ext cx="6454382" cy="1881375"/>
            <a:chOff x="739951" y="4147095"/>
            <a:chExt cx="7664098" cy="2233993"/>
          </a:xfrm>
        </p:grpSpPr>
        <p:sp>
          <p:nvSpPr>
            <p:cNvPr id="53" name="모서리가 둥근 직사각형 19"/>
            <p:cNvSpPr/>
            <p:nvPr/>
          </p:nvSpPr>
          <p:spPr>
            <a:xfrm>
              <a:off x="739951" y="4221088"/>
              <a:ext cx="7664098" cy="216000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3000">
                  <a:schemeClr val="bg1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80"/>
            <p:cNvSpPr>
              <a:spLocks noChangeArrowheads="1"/>
            </p:cNvSpPr>
            <p:nvPr/>
          </p:nvSpPr>
          <p:spPr bwMode="auto">
            <a:xfrm>
              <a:off x="2183061" y="4147095"/>
              <a:ext cx="5773315" cy="50604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80"/>
            <p:cNvSpPr>
              <a:spLocks noChangeArrowheads="1"/>
            </p:cNvSpPr>
            <p:nvPr/>
          </p:nvSpPr>
          <p:spPr bwMode="auto">
            <a:xfrm>
              <a:off x="3563888" y="4435127"/>
              <a:ext cx="4392488" cy="50604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Oval 80"/>
            <p:cNvSpPr>
              <a:spLocks noChangeArrowheads="1"/>
            </p:cNvSpPr>
            <p:nvPr/>
          </p:nvSpPr>
          <p:spPr bwMode="auto">
            <a:xfrm>
              <a:off x="755576" y="4941168"/>
              <a:ext cx="4392488" cy="50604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28"/>
            <p:cNvSpPr>
              <a:spLocks noChangeArrowheads="1"/>
            </p:cNvSpPr>
            <p:nvPr/>
          </p:nvSpPr>
          <p:spPr bwMode="auto">
            <a:xfrm flipH="1">
              <a:off x="755576" y="4365104"/>
              <a:ext cx="1426486" cy="127858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8" name="Oval 28"/>
            <p:cNvSpPr>
              <a:spLocks noChangeArrowheads="1"/>
            </p:cNvSpPr>
            <p:nvPr/>
          </p:nvSpPr>
          <p:spPr bwMode="auto">
            <a:xfrm flipH="1">
              <a:off x="755576" y="4293096"/>
              <a:ext cx="1426486" cy="127858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9" name="Oval 28"/>
            <p:cNvSpPr>
              <a:spLocks noChangeArrowheads="1"/>
            </p:cNvSpPr>
            <p:nvPr/>
          </p:nvSpPr>
          <p:spPr bwMode="auto">
            <a:xfrm flipH="1">
              <a:off x="7092280" y="4509120"/>
              <a:ext cx="1138454" cy="102041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0" name="Oval 28"/>
            <p:cNvSpPr>
              <a:spLocks noChangeArrowheads="1"/>
            </p:cNvSpPr>
            <p:nvPr/>
          </p:nvSpPr>
          <p:spPr bwMode="auto">
            <a:xfrm flipH="1">
              <a:off x="6876256" y="4221088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1" name="Oval 28"/>
            <p:cNvSpPr>
              <a:spLocks noChangeArrowheads="1"/>
            </p:cNvSpPr>
            <p:nvPr/>
          </p:nvSpPr>
          <p:spPr bwMode="auto">
            <a:xfrm flipH="1">
              <a:off x="7236296" y="4653136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 flipH="1">
              <a:off x="1115616" y="4653136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3" name="Oval 28"/>
            <p:cNvSpPr>
              <a:spLocks noChangeArrowheads="1"/>
            </p:cNvSpPr>
            <p:nvPr/>
          </p:nvSpPr>
          <p:spPr bwMode="auto">
            <a:xfrm flipH="1">
              <a:off x="6876256" y="4221088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702855" y="2825860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443388" y="2333143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183920" y="2825860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924452" y="2333143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68" name="그룹 68"/>
          <p:cNvGrpSpPr/>
          <p:nvPr/>
        </p:nvGrpSpPr>
        <p:grpSpPr>
          <a:xfrm>
            <a:off x="4932040" y="2231912"/>
            <a:ext cx="2553432" cy="1033381"/>
            <a:chOff x="5495925" y="3563938"/>
            <a:chExt cx="2271430" cy="1212081"/>
          </a:xfrm>
        </p:grpSpPr>
        <p:sp>
          <p:nvSpPr>
            <p:cNvPr id="69" name="TextBox 115"/>
            <p:cNvSpPr txBox="1">
              <a:spLocks noChangeArrowheads="1"/>
            </p:cNvSpPr>
            <p:nvPr/>
          </p:nvSpPr>
          <p:spPr bwMode="auto">
            <a:xfrm>
              <a:off x="5543728" y="3563938"/>
              <a:ext cx="2129971" cy="475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000" dirty="0">
                  <a:solidFill>
                    <a:schemeClr val="bg1"/>
                  </a:solidFill>
                  <a:latin typeface="Arial" pitchFamily="34" charset="0"/>
                  <a:ea typeface="휴먼둥근헤드라인" pitchFamily="18" charset="-127"/>
                  <a:cs typeface="Arial" pitchFamily="34" charset="0"/>
                </a:rPr>
                <a:t>TEXT HERE</a:t>
              </a:r>
              <a:endParaRPr lang="ko-KR" altLang="en-US" sz="2000" dirty="0">
                <a:solidFill>
                  <a:schemeClr val="bg1"/>
                </a:solidFill>
                <a:latin typeface="Arial" pitchFamily="34" charset="0"/>
                <a:ea typeface="휴먼둥근헤드라인" pitchFamily="18" charset="-127"/>
                <a:cs typeface="Arial" pitchFamily="34" charset="0"/>
              </a:endParaRPr>
            </a:p>
          </p:txBody>
        </p:sp>
        <p:sp>
          <p:nvSpPr>
            <p:cNvPr id="70" name="TextBox 117"/>
            <p:cNvSpPr txBox="1">
              <a:spLocks noChangeArrowheads="1"/>
            </p:cNvSpPr>
            <p:nvPr/>
          </p:nvSpPr>
          <p:spPr bwMode="auto">
            <a:xfrm>
              <a:off x="5665123" y="3945821"/>
              <a:ext cx="18773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14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71" name="TextBox 70"/>
            <p:cNvSpPr txBox="1"/>
            <p:nvPr/>
          </p:nvSpPr>
          <p:spPr bwMode="auto">
            <a:xfrm>
              <a:off x="5495925" y="4198938"/>
              <a:ext cx="2271430" cy="57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 </a:t>
              </a: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ea typeface="굴림" charset="-127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ea typeface="굴림" charset="-127"/>
                  <a:cs typeface="Arial" pitchFamily="34" charset="0"/>
                </a:rPr>
                <a:t>Text here 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ea typeface="굴림" charset="-127"/>
                  <a:cs typeface="Arial" pitchFamily="34" charset="0"/>
                </a:rPr>
                <a:t>Text here Text here Text here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043661" y="1203598"/>
            <a:ext cx="6138682" cy="402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245825" y="4011910"/>
            <a:ext cx="650188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</a:t>
            </a:r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Diagrams : </a:t>
            </a:r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그룹 80"/>
          <p:cNvGrpSpPr/>
          <p:nvPr/>
        </p:nvGrpSpPr>
        <p:grpSpPr>
          <a:xfrm>
            <a:off x="1245826" y="1855465"/>
            <a:ext cx="6465537" cy="1819062"/>
            <a:chOff x="733329" y="1313764"/>
            <a:chExt cx="7677344" cy="2160001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5" name="모서리가 둥근 직사각형 76"/>
            <p:cNvSpPr/>
            <p:nvPr/>
          </p:nvSpPr>
          <p:spPr>
            <a:xfrm>
              <a:off x="3010673" y="1313765"/>
              <a:ext cx="5400000" cy="21600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양쪽 모서리가 둥근 사각형 77"/>
            <p:cNvSpPr/>
            <p:nvPr/>
          </p:nvSpPr>
          <p:spPr>
            <a:xfrm rot="16200000">
              <a:off x="1543329" y="503764"/>
              <a:ext cx="2160000" cy="3780000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타원 78"/>
            <p:cNvSpPr/>
            <p:nvPr/>
          </p:nvSpPr>
          <p:spPr>
            <a:xfrm>
              <a:off x="3942000" y="1313765"/>
              <a:ext cx="1260000" cy="2160000"/>
            </a:xfrm>
            <a:prstGeom prst="ellipse">
              <a:avLst/>
            </a:prstGeom>
            <a:gradFill>
              <a:gsLst>
                <a:gs pos="0">
                  <a:srgbClr val="1D3E65"/>
                </a:gs>
                <a:gs pos="80000">
                  <a:srgbClr val="2D5F9B"/>
                </a:gs>
                <a:gs pos="100000">
                  <a:srgbClr val="26558E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Oval 80"/>
          <p:cNvSpPr>
            <a:spLocks noChangeArrowheads="1"/>
          </p:cNvSpPr>
          <p:nvPr/>
        </p:nvSpPr>
        <p:spPr bwMode="auto">
          <a:xfrm>
            <a:off x="1217530" y="3409419"/>
            <a:ext cx="6594830" cy="66873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28650" y="700751"/>
            <a:ext cx="68236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모서리가 둥근 직사각형 5"/>
          <p:cNvSpPr/>
          <p:nvPr/>
        </p:nvSpPr>
        <p:spPr>
          <a:xfrm>
            <a:off x="3200060" y="1855838"/>
            <a:ext cx="4547654" cy="181906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양쪽 모서리가 둥근 사각형 4"/>
          <p:cNvSpPr/>
          <p:nvPr/>
        </p:nvSpPr>
        <p:spPr>
          <a:xfrm rot="16200000">
            <a:off x="1964324" y="1173689"/>
            <a:ext cx="1819061" cy="3183358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타원 6"/>
          <p:cNvSpPr/>
          <p:nvPr/>
        </p:nvSpPr>
        <p:spPr>
          <a:xfrm>
            <a:off x="3984384" y="1855838"/>
            <a:ext cx="1061119" cy="1819061"/>
          </a:xfrm>
          <a:prstGeom prst="ellipse">
            <a:avLst/>
          </a:prstGeom>
          <a:gradFill>
            <a:gsLst>
              <a:gs pos="0">
                <a:srgbClr val="1D3E65"/>
              </a:gs>
              <a:gs pos="80000">
                <a:srgbClr val="2D5F9B"/>
              </a:gs>
              <a:gs pos="100000">
                <a:srgbClr val="26558E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그룹 40"/>
          <p:cNvGrpSpPr/>
          <p:nvPr/>
        </p:nvGrpSpPr>
        <p:grpSpPr>
          <a:xfrm>
            <a:off x="3704435" y="1942956"/>
            <a:ext cx="1227423" cy="1117330"/>
            <a:chOff x="4049599" y="908720"/>
            <a:chExt cx="2052226" cy="1868153"/>
          </a:xfrm>
        </p:grpSpPr>
        <p:sp>
          <p:nvSpPr>
            <p:cNvPr id="14" name="타원 30"/>
            <p:cNvSpPr/>
            <p:nvPr/>
          </p:nvSpPr>
          <p:spPr>
            <a:xfrm>
              <a:off x="4121950" y="90872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그룹 60"/>
            <p:cNvGrpSpPr/>
            <p:nvPr/>
          </p:nvGrpSpPr>
          <p:grpSpPr>
            <a:xfrm>
              <a:off x="4049599" y="916596"/>
              <a:ext cx="2052226" cy="1860277"/>
              <a:chOff x="5075123" y="3457302"/>
              <a:chExt cx="2481953" cy="2249809"/>
            </a:xfrm>
          </p:grpSpPr>
          <p:sp>
            <p:nvSpPr>
              <p:cNvPr id="16" name="타원 32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19" name="자유형 35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자유형 36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그룹 39"/>
          <p:cNvGrpSpPr/>
          <p:nvPr/>
        </p:nvGrpSpPr>
        <p:grpSpPr>
          <a:xfrm>
            <a:off x="2963903" y="2435673"/>
            <a:ext cx="1227423" cy="1117330"/>
            <a:chOff x="1799349" y="728700"/>
            <a:chExt cx="2052226" cy="1868153"/>
          </a:xfrm>
        </p:grpSpPr>
        <p:sp>
          <p:nvSpPr>
            <p:cNvPr id="23" name="타원 8"/>
            <p:cNvSpPr/>
            <p:nvPr/>
          </p:nvSpPr>
          <p:spPr>
            <a:xfrm>
              <a:off x="1871700" y="72870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그룹 60"/>
            <p:cNvGrpSpPr/>
            <p:nvPr/>
          </p:nvGrpSpPr>
          <p:grpSpPr>
            <a:xfrm>
              <a:off x="1799349" y="736576"/>
              <a:ext cx="2052226" cy="1860277"/>
              <a:chOff x="5075123" y="3457302"/>
              <a:chExt cx="2481953" cy="2249809"/>
            </a:xfrm>
          </p:grpSpPr>
          <p:sp>
            <p:nvSpPr>
              <p:cNvPr id="25" name="타원 10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8" name="자유형 13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자유형 14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1" name="그룹 41"/>
          <p:cNvGrpSpPr/>
          <p:nvPr/>
        </p:nvGrpSpPr>
        <p:grpSpPr>
          <a:xfrm>
            <a:off x="2223370" y="1942956"/>
            <a:ext cx="1227423" cy="1117330"/>
            <a:chOff x="4049599" y="908720"/>
            <a:chExt cx="2052226" cy="1868153"/>
          </a:xfrm>
        </p:grpSpPr>
        <p:sp>
          <p:nvSpPr>
            <p:cNvPr id="32" name="타원 42"/>
            <p:cNvSpPr/>
            <p:nvPr/>
          </p:nvSpPr>
          <p:spPr>
            <a:xfrm>
              <a:off x="4121950" y="90872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그룹 60"/>
            <p:cNvGrpSpPr/>
            <p:nvPr/>
          </p:nvGrpSpPr>
          <p:grpSpPr>
            <a:xfrm>
              <a:off x="4049599" y="916596"/>
              <a:ext cx="2052226" cy="1860277"/>
              <a:chOff x="5075123" y="3457302"/>
              <a:chExt cx="2481953" cy="2249809"/>
            </a:xfrm>
          </p:grpSpPr>
          <p:sp>
            <p:nvSpPr>
              <p:cNvPr id="36" name="타원 44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39" name="자유형 47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자유형 48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2" name="그룹 50"/>
          <p:cNvGrpSpPr/>
          <p:nvPr/>
        </p:nvGrpSpPr>
        <p:grpSpPr>
          <a:xfrm>
            <a:off x="1482838" y="2435673"/>
            <a:ext cx="1227423" cy="1117330"/>
            <a:chOff x="1799349" y="728700"/>
            <a:chExt cx="2052226" cy="1868153"/>
          </a:xfrm>
        </p:grpSpPr>
        <p:sp>
          <p:nvSpPr>
            <p:cNvPr id="43" name="타원 51"/>
            <p:cNvSpPr/>
            <p:nvPr/>
          </p:nvSpPr>
          <p:spPr>
            <a:xfrm>
              <a:off x="1871700" y="728700"/>
              <a:ext cx="1860277" cy="1860277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그룹 60"/>
            <p:cNvGrpSpPr/>
            <p:nvPr/>
          </p:nvGrpSpPr>
          <p:grpSpPr>
            <a:xfrm>
              <a:off x="1799349" y="736576"/>
              <a:ext cx="2052226" cy="1860277"/>
              <a:chOff x="5075123" y="3457302"/>
              <a:chExt cx="2481953" cy="2249809"/>
            </a:xfrm>
          </p:grpSpPr>
          <p:sp>
            <p:nvSpPr>
              <p:cNvPr id="45" name="타원 54"/>
              <p:cNvSpPr/>
              <p:nvPr/>
            </p:nvSpPr>
            <p:spPr>
              <a:xfrm>
                <a:off x="5159815" y="3457302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62000">
                    <a:schemeClr val="bg1">
                      <a:alpha val="0"/>
                    </a:schemeClr>
                  </a:gs>
                  <a:gs pos="4500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48" name="자유형 5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자유형 5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1" name="모서리가 둥근 직사각형 17"/>
          <p:cNvSpPr/>
          <p:nvPr/>
        </p:nvSpPr>
        <p:spPr>
          <a:xfrm>
            <a:off x="1293331" y="1855838"/>
            <a:ext cx="6454382" cy="18190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18"/>
          <p:cNvGrpSpPr/>
          <p:nvPr/>
        </p:nvGrpSpPr>
        <p:grpSpPr>
          <a:xfrm>
            <a:off x="1293331" y="1779662"/>
            <a:ext cx="6454382" cy="1881375"/>
            <a:chOff x="739951" y="4147095"/>
            <a:chExt cx="7664098" cy="2233993"/>
          </a:xfrm>
        </p:grpSpPr>
        <p:sp>
          <p:nvSpPr>
            <p:cNvPr id="53" name="모서리가 둥근 직사각형 19"/>
            <p:cNvSpPr/>
            <p:nvPr/>
          </p:nvSpPr>
          <p:spPr>
            <a:xfrm>
              <a:off x="739951" y="4221088"/>
              <a:ext cx="7664098" cy="216000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3000">
                  <a:schemeClr val="bg1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80"/>
            <p:cNvSpPr>
              <a:spLocks noChangeArrowheads="1"/>
            </p:cNvSpPr>
            <p:nvPr/>
          </p:nvSpPr>
          <p:spPr bwMode="auto">
            <a:xfrm>
              <a:off x="2183061" y="4147095"/>
              <a:ext cx="5773315" cy="50604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80"/>
            <p:cNvSpPr>
              <a:spLocks noChangeArrowheads="1"/>
            </p:cNvSpPr>
            <p:nvPr/>
          </p:nvSpPr>
          <p:spPr bwMode="auto">
            <a:xfrm>
              <a:off x="3563888" y="4435127"/>
              <a:ext cx="4392488" cy="50604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Oval 80"/>
            <p:cNvSpPr>
              <a:spLocks noChangeArrowheads="1"/>
            </p:cNvSpPr>
            <p:nvPr/>
          </p:nvSpPr>
          <p:spPr bwMode="auto">
            <a:xfrm>
              <a:off x="755576" y="4941168"/>
              <a:ext cx="4392488" cy="50604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28"/>
            <p:cNvSpPr>
              <a:spLocks noChangeArrowheads="1"/>
            </p:cNvSpPr>
            <p:nvPr/>
          </p:nvSpPr>
          <p:spPr bwMode="auto">
            <a:xfrm flipH="1">
              <a:off x="755576" y="4365104"/>
              <a:ext cx="1426486" cy="127858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8" name="Oval 28"/>
            <p:cNvSpPr>
              <a:spLocks noChangeArrowheads="1"/>
            </p:cNvSpPr>
            <p:nvPr/>
          </p:nvSpPr>
          <p:spPr bwMode="auto">
            <a:xfrm flipH="1">
              <a:off x="755576" y="4293096"/>
              <a:ext cx="1426486" cy="127858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9" name="Oval 28"/>
            <p:cNvSpPr>
              <a:spLocks noChangeArrowheads="1"/>
            </p:cNvSpPr>
            <p:nvPr/>
          </p:nvSpPr>
          <p:spPr bwMode="auto">
            <a:xfrm flipH="1">
              <a:off x="7092280" y="4509120"/>
              <a:ext cx="1138454" cy="102041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0" name="Oval 28"/>
            <p:cNvSpPr>
              <a:spLocks noChangeArrowheads="1"/>
            </p:cNvSpPr>
            <p:nvPr/>
          </p:nvSpPr>
          <p:spPr bwMode="auto">
            <a:xfrm flipH="1">
              <a:off x="6876256" y="4221088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1" name="Oval 28"/>
            <p:cNvSpPr>
              <a:spLocks noChangeArrowheads="1"/>
            </p:cNvSpPr>
            <p:nvPr/>
          </p:nvSpPr>
          <p:spPr bwMode="auto">
            <a:xfrm flipH="1">
              <a:off x="7236296" y="4653136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 flipH="1">
              <a:off x="1115616" y="4653136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3" name="Oval 28"/>
            <p:cNvSpPr>
              <a:spLocks noChangeArrowheads="1"/>
            </p:cNvSpPr>
            <p:nvPr/>
          </p:nvSpPr>
          <p:spPr bwMode="auto">
            <a:xfrm flipH="1">
              <a:off x="6876256" y="4221088"/>
              <a:ext cx="733754" cy="6576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702855" y="2825860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443388" y="2333143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183920" y="2825860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924452" y="2333143"/>
            <a:ext cx="78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68" name="그룹 68"/>
          <p:cNvGrpSpPr/>
          <p:nvPr/>
        </p:nvGrpSpPr>
        <p:grpSpPr>
          <a:xfrm>
            <a:off x="4932040" y="2231912"/>
            <a:ext cx="2553432" cy="1033381"/>
            <a:chOff x="5495925" y="3563938"/>
            <a:chExt cx="2271430" cy="1212081"/>
          </a:xfrm>
        </p:grpSpPr>
        <p:sp>
          <p:nvSpPr>
            <p:cNvPr id="69" name="TextBox 115"/>
            <p:cNvSpPr txBox="1">
              <a:spLocks noChangeArrowheads="1"/>
            </p:cNvSpPr>
            <p:nvPr/>
          </p:nvSpPr>
          <p:spPr bwMode="auto">
            <a:xfrm>
              <a:off x="5543728" y="3563938"/>
              <a:ext cx="2129971" cy="475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000" dirty="0">
                  <a:solidFill>
                    <a:schemeClr val="bg1"/>
                  </a:solidFill>
                  <a:latin typeface="Arial" pitchFamily="34" charset="0"/>
                  <a:ea typeface="휴먼둥근헤드라인" pitchFamily="18" charset="-127"/>
                  <a:cs typeface="Arial" pitchFamily="34" charset="0"/>
                </a:rPr>
                <a:t>TEXT HERE</a:t>
              </a:r>
              <a:endParaRPr lang="ko-KR" altLang="en-US" sz="2000" dirty="0">
                <a:solidFill>
                  <a:schemeClr val="bg1"/>
                </a:solidFill>
                <a:latin typeface="Arial" pitchFamily="34" charset="0"/>
                <a:ea typeface="휴먼둥근헤드라인" pitchFamily="18" charset="-127"/>
                <a:cs typeface="Arial" pitchFamily="34" charset="0"/>
              </a:endParaRPr>
            </a:p>
          </p:txBody>
        </p:sp>
        <p:sp>
          <p:nvSpPr>
            <p:cNvPr id="70" name="TextBox 117"/>
            <p:cNvSpPr txBox="1">
              <a:spLocks noChangeArrowheads="1"/>
            </p:cNvSpPr>
            <p:nvPr/>
          </p:nvSpPr>
          <p:spPr bwMode="auto">
            <a:xfrm>
              <a:off x="5665123" y="3945821"/>
              <a:ext cx="18773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14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71" name="TextBox 70"/>
            <p:cNvSpPr txBox="1"/>
            <p:nvPr/>
          </p:nvSpPr>
          <p:spPr bwMode="auto">
            <a:xfrm>
              <a:off x="5495925" y="4198938"/>
              <a:ext cx="2271430" cy="57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 </a:t>
              </a: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ea typeface="굴림" charset="-127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ea typeface="굴림" charset="-127"/>
                  <a:cs typeface="Arial" pitchFamily="34" charset="0"/>
                </a:rPr>
                <a:t>Text here 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ea typeface="굴림" charset="-127"/>
                  <a:cs typeface="Arial" pitchFamily="34" charset="0"/>
                </a:rPr>
                <a:t>Text here Text here Text here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043661" y="1203598"/>
            <a:ext cx="613868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245825" y="4011910"/>
            <a:ext cx="650188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63"/>
            <a:ext cx="9137578" cy="513897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4860032" y="877868"/>
            <a:ext cx="2808312" cy="1008112"/>
          </a:xfrm>
          <a:prstGeom prst="wedgeRoundRectCallout">
            <a:avLst>
              <a:gd name="adj1" fmla="val -56958"/>
              <a:gd name="adj2" fmla="val 97075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185</Words>
  <Application>Microsoft Office PowerPoint</Application>
  <PresentationFormat>On-screen Show (16:9)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24</cp:revision>
  <dcterms:created xsi:type="dcterms:W3CDTF">2014-02-28T09:23:05Z</dcterms:created>
  <dcterms:modified xsi:type="dcterms:W3CDTF">2014-03-12T11:15:36Z</dcterms:modified>
</cp:coreProperties>
</file>