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92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05951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2215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278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89633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76786" y="2566645"/>
            <a:ext cx="53751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b="1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b="1" dirty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"/>
          <p:cNvSpPr txBox="1">
            <a:spLocks noChangeArrowheads="1"/>
          </p:cNvSpPr>
          <p:nvPr/>
        </p:nvSpPr>
        <p:spPr bwMode="auto">
          <a:xfrm>
            <a:off x="2915816" y="1262370"/>
            <a:ext cx="543609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15" name="TextBox 1"/>
          <p:cNvSpPr txBox="1">
            <a:spLocks noChangeArrowheads="1"/>
          </p:cNvSpPr>
          <p:nvPr/>
        </p:nvSpPr>
        <p:spPr bwMode="auto">
          <a:xfrm>
            <a:off x="6983760" y="4973106"/>
            <a:ext cx="13681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2000" b="1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5732178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588" y="176282"/>
            <a:ext cx="91424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4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 ENTER YOUR TITTLE</a:t>
            </a:r>
          </a:p>
        </p:txBody>
      </p:sp>
    </p:spTree>
    <p:extLst>
      <p:ext uri="{BB962C8B-B14F-4D97-AF65-F5344CB8AC3E}">
        <p14:creationId xmlns:p14="http://schemas.microsoft.com/office/powerpoint/2010/main" val="186478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24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테마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POWERPOINT TEMPLATES DESIGN</dc:title>
  <dc:creator>ALLPPT.com</dc:creator>
  <cp:lastModifiedBy>Registered User</cp:lastModifiedBy>
  <cp:revision>17</cp:revision>
  <dcterms:created xsi:type="dcterms:W3CDTF">2014-02-22T02:13:23Z</dcterms:created>
  <dcterms:modified xsi:type="dcterms:W3CDTF">2014-03-09T17:08:00Z</dcterms:modified>
</cp:coreProperties>
</file>