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23269" y="2211710"/>
            <a:ext cx="5200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03848" y="987574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055766" y="4083918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96" y="1438672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617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24</Words>
  <Application>Microsoft Office PowerPoint</Application>
  <PresentationFormat>On-screen Show (16:9)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18</cp:revision>
  <dcterms:created xsi:type="dcterms:W3CDTF">2014-02-22T02:13:23Z</dcterms:created>
  <dcterms:modified xsi:type="dcterms:W3CDTF">2014-03-09T17:09:54Z</dcterms:modified>
</cp:coreProperties>
</file>