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23269" y="2211710"/>
            <a:ext cx="52006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203848" y="987574"/>
            <a:ext cx="5220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7055766" y="4083918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41945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24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19</cp:revision>
  <dcterms:created xsi:type="dcterms:W3CDTF">2014-02-22T02:13:23Z</dcterms:created>
  <dcterms:modified xsi:type="dcterms:W3CDTF">2014-03-15T03:34:38Z</dcterms:modified>
</cp:coreProperties>
</file>