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5068" y="4443958"/>
            <a:ext cx="1296144" cy="261610"/>
          </a:xfrm>
          <a:prstGeom prst="rect">
            <a:avLst/>
          </a:prstGeom>
          <a:solidFill>
            <a:schemeClr val="bg1">
              <a:alpha val="2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723878"/>
            <a:ext cx="9143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321982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25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25</cp:revision>
  <dcterms:created xsi:type="dcterms:W3CDTF">2014-02-22T02:13:23Z</dcterms:created>
  <dcterms:modified xsi:type="dcterms:W3CDTF">2014-03-25T01:13:15Z</dcterms:modified>
</cp:coreProperties>
</file>