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88432" y="3790781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888432" y="2486506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B05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4400" b="1" dirty="0" smtClean="0">
                <a:solidFill>
                  <a:srgbClr val="00B05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308304" y="6073551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rgbClr val="00B05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rgbClr val="00B05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B050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23</cp:revision>
  <dcterms:created xsi:type="dcterms:W3CDTF">2014-02-22T02:13:23Z</dcterms:created>
  <dcterms:modified xsi:type="dcterms:W3CDTF">2014-03-25T01:15:26Z</dcterms:modified>
</cp:coreProperties>
</file>