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8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2"/>
          </p:cNvPr>
          <p:cNvSpPr txBox="1"/>
          <p:nvPr/>
        </p:nvSpPr>
        <p:spPr>
          <a:xfrm>
            <a:off x="0" y="4844068"/>
            <a:ext cx="89633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0081" y="2787774"/>
            <a:ext cx="52200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720080" y="1563638"/>
            <a:ext cx="522007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0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40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6525741" y="4027879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44269"/>
            <a:ext cx="91424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24</Words>
  <Application>Microsoft Office PowerPoint</Application>
  <PresentationFormat>On-screen Show (16:9)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24</cp:revision>
  <dcterms:created xsi:type="dcterms:W3CDTF">2014-02-22T02:13:23Z</dcterms:created>
  <dcterms:modified xsi:type="dcterms:W3CDTF">2014-03-16T17:03:14Z</dcterms:modified>
</cp:coreProperties>
</file>