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081" y="2787774"/>
            <a:ext cx="52200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720080" y="1563638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6525741" y="4027879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4426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24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24</cp:revision>
  <dcterms:created xsi:type="dcterms:W3CDTF">2014-02-22T02:13:23Z</dcterms:created>
  <dcterms:modified xsi:type="dcterms:W3CDTF">2014-03-16T17:03:14Z</dcterms:modified>
</cp:coreProperties>
</file>