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4870901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131840" y="3566626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71792" y="548680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03648" y="176282"/>
            <a:ext cx="77403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21</cp:revision>
  <dcterms:created xsi:type="dcterms:W3CDTF">2014-02-22T02:13:23Z</dcterms:created>
  <dcterms:modified xsi:type="dcterms:W3CDTF">2014-03-22T14:52:41Z</dcterms:modified>
</cp:coreProperties>
</file>