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65998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5" y="1926704"/>
            <a:ext cx="5220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347864" y="702568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271792" y="393990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25</cp:revision>
  <dcterms:created xsi:type="dcterms:W3CDTF">2014-02-22T02:13:23Z</dcterms:created>
  <dcterms:modified xsi:type="dcterms:W3CDTF">2014-03-31T03:34:28Z</dcterms:modified>
</cp:coreProperties>
</file>