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934" y="3708321"/>
            <a:ext cx="53751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76064" y="256490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887924" y="533314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19</cp:revision>
  <dcterms:created xsi:type="dcterms:W3CDTF">2014-02-22T02:13:23Z</dcterms:created>
  <dcterms:modified xsi:type="dcterms:W3CDTF">2014-03-13T18:42:44Z</dcterms:modified>
</cp:coreProperties>
</file>