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981" y="2851071"/>
            <a:ext cx="52006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611560" y="1626935"/>
            <a:ext cx="5220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887924" y="4115856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2521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24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22</cp:revision>
  <dcterms:created xsi:type="dcterms:W3CDTF">2014-02-22T02:13:23Z</dcterms:created>
  <dcterms:modified xsi:type="dcterms:W3CDTF">2014-03-13T18:44:32Z</dcterms:modified>
</cp:coreProperties>
</file>