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219223"/>
            <a:ext cx="9144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6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0" y="3592056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  <a:r>
              <a:rPr lang="en-US" altLang="ko-KR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</a:t>
            </a:r>
            <a:r>
              <a:rPr lang="en-US" altLang="ko-KR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TEMPLATES</a:t>
            </a: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467544" y="391765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77594"/>
            <a:ext cx="91424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25</Words>
  <Application>Microsoft Office PowerPoint</Application>
  <PresentationFormat>On-screen Show (16:9)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27</cp:revision>
  <dcterms:created xsi:type="dcterms:W3CDTF">2014-02-22T02:13:23Z</dcterms:created>
  <dcterms:modified xsi:type="dcterms:W3CDTF">2014-03-31T04:18:15Z</dcterms:modified>
</cp:coreProperties>
</file>