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462" y="3435846"/>
            <a:ext cx="91614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INSERT </a:t>
            </a:r>
            <a:r>
              <a:rPr kumimoji="0"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 </a:t>
            </a:r>
            <a:r>
              <a:rPr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</a:t>
            </a:r>
            <a:r>
              <a:rPr kumimoji="0"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2643758"/>
            <a:ext cx="91439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4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FREE </a:t>
            </a:r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879192" y="429994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41945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26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15</cp:revision>
  <dcterms:created xsi:type="dcterms:W3CDTF">2014-02-22T02:13:23Z</dcterms:created>
  <dcterms:modified xsi:type="dcterms:W3CDTF">2014-03-15T04:08:49Z</dcterms:modified>
</cp:coreProperties>
</file>