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971" autoAdjust="0"/>
  </p:normalViewPr>
  <p:slideViewPr>
    <p:cSldViewPr>
      <p:cViewPr>
        <p:scale>
          <a:sx n="130" d="100"/>
          <a:sy n="130" d="100"/>
        </p:scale>
        <p:origin x="-1122" y="-3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ackground Layout">
    <p:bg>
      <p:bgPr>
        <a:gradFill flip="none" rotWithShape="1">
          <a:gsLst>
            <a:gs pos="77000">
              <a:schemeClr val="tx1">
                <a:lumMod val="75000"/>
                <a:lumOff val="25000"/>
              </a:schemeClr>
            </a:gs>
            <a:gs pos="27000">
              <a:schemeClr val="tx1">
                <a:lumMod val="75000"/>
                <a:lumOff val="25000"/>
              </a:schemeClr>
            </a:gs>
            <a:gs pos="53000">
              <a:schemeClr val="tx1">
                <a:lumMod val="75000"/>
                <a:lumOff val="25000"/>
                <a:alpha val="88000"/>
              </a:schemeClr>
            </a:gs>
            <a:gs pos="100000">
              <a:schemeClr val="tx1">
                <a:lumMod val="85000"/>
                <a:lumOff val="15000"/>
              </a:schemeClr>
            </a:gs>
            <a:gs pos="1000">
              <a:schemeClr val="tx1">
                <a:lumMod val="85000"/>
                <a:lumOff val="1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56410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2981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7051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ackgroun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90644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2784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73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9993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551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5702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9025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3FDB45A8-0CC5-4418-AFD8-FFB28ABB20FE}" type="datetimeFigureOut">
              <a:rPr lang="ko-KR" altLang="en-US" smtClean="0"/>
              <a:t>2014-03-08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D066E4A-ADAA-4178-B525-AB0902DB549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501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lumMod val="85000"/>
                <a:alpha val="60000"/>
              </a:schemeClr>
            </a:gs>
            <a:gs pos="0">
              <a:schemeClr val="bg1">
                <a:lumMod val="85000"/>
                <a:alpha val="60000"/>
              </a:schemeClr>
            </a:gs>
            <a:gs pos="50000">
              <a:schemeClr val="bg1"/>
            </a:gs>
            <a:gs pos="73000">
              <a:schemeClr val="bg1"/>
            </a:gs>
            <a:gs pos="26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230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diagrams-design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hlinkClick r:id="rId2"/>
          </p:cNvPr>
          <p:cNvSpPr txBox="1"/>
          <p:nvPr/>
        </p:nvSpPr>
        <p:spPr>
          <a:xfrm>
            <a:off x="1079" y="487658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827584" y="627534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그룹 26"/>
          <p:cNvGrpSpPr/>
          <p:nvPr/>
        </p:nvGrpSpPr>
        <p:grpSpPr>
          <a:xfrm>
            <a:off x="3521424" y="2649296"/>
            <a:ext cx="2155193" cy="1994671"/>
            <a:chOff x="2989625" y="2271494"/>
            <a:chExt cx="3187909" cy="3187910"/>
          </a:xfrm>
          <a:solidFill>
            <a:schemeClr val="tx1">
              <a:alpha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>
              <a:rot lat="18299998" lon="0" rev="0"/>
            </a:camera>
            <a:lightRig rig="balanced" dir="t"/>
          </a:scene3d>
        </p:grpSpPr>
        <p:sp>
          <p:nvSpPr>
            <p:cNvPr id="6" name="막힌 원호 27"/>
            <p:cNvSpPr/>
            <p:nvPr/>
          </p:nvSpPr>
          <p:spPr>
            <a:xfrm rot="5400000">
              <a:off x="2989625" y="2271494"/>
              <a:ext cx="3187909" cy="3187909"/>
            </a:xfrm>
            <a:prstGeom prst="blockArc">
              <a:avLst>
                <a:gd name="adj1" fmla="val 10828547"/>
                <a:gd name="adj2" fmla="val 21558280"/>
                <a:gd name="adj3" fmla="val 7716"/>
              </a:avLst>
            </a:prstGeom>
            <a:grpFill/>
            <a:ln>
              <a:noFill/>
            </a:ln>
            <a:sp3d>
              <a:bevelT w="0" h="0"/>
              <a:bevelB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막힌 원호 28"/>
            <p:cNvSpPr/>
            <p:nvPr/>
          </p:nvSpPr>
          <p:spPr>
            <a:xfrm rot="16200000">
              <a:off x="2989625" y="2271495"/>
              <a:ext cx="3187909" cy="3187909"/>
            </a:xfrm>
            <a:prstGeom prst="blockArc">
              <a:avLst>
                <a:gd name="adj1" fmla="val 10844298"/>
                <a:gd name="adj2" fmla="val 21558280"/>
                <a:gd name="adj3" fmla="val 7716"/>
              </a:avLst>
            </a:prstGeom>
            <a:grpFill/>
            <a:ln>
              <a:noFill/>
            </a:ln>
            <a:sp3d>
              <a:bevelT w="0" h="0"/>
              <a:bevelB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8" name="모서리가 둥근 직사각형 25"/>
          <p:cNvSpPr/>
          <p:nvPr/>
        </p:nvSpPr>
        <p:spPr>
          <a:xfrm flipH="1">
            <a:off x="5002284" y="1275817"/>
            <a:ext cx="2794303" cy="1657576"/>
          </a:xfrm>
          <a:prstGeom prst="roundRect">
            <a:avLst>
              <a:gd name="adj" fmla="val 822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모서리가 둥근 직사각형 15"/>
          <p:cNvSpPr/>
          <p:nvPr/>
        </p:nvSpPr>
        <p:spPr>
          <a:xfrm>
            <a:off x="1459884" y="1275817"/>
            <a:ext cx="2694009" cy="1657576"/>
          </a:xfrm>
          <a:prstGeom prst="roundRect">
            <a:avLst>
              <a:gd name="adj" fmla="val 7288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그룹 23"/>
          <p:cNvGrpSpPr/>
          <p:nvPr/>
        </p:nvGrpSpPr>
        <p:grpSpPr>
          <a:xfrm>
            <a:off x="3532312" y="2387756"/>
            <a:ext cx="2128733" cy="2128733"/>
            <a:chOff x="2989625" y="2271494"/>
            <a:chExt cx="3187909" cy="31879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>
              <a:rot lat="17999998" lon="0" rev="0"/>
            </a:camera>
            <a:lightRig rig="balanced" dir="t"/>
          </a:scene3d>
        </p:grpSpPr>
        <p:sp>
          <p:nvSpPr>
            <p:cNvPr id="11" name="막힌 원호 8"/>
            <p:cNvSpPr/>
            <p:nvPr/>
          </p:nvSpPr>
          <p:spPr>
            <a:xfrm rot="5400000">
              <a:off x="2989625" y="2271494"/>
              <a:ext cx="3187909" cy="3187909"/>
            </a:xfrm>
            <a:prstGeom prst="blockArc">
              <a:avLst>
                <a:gd name="adj1" fmla="val 10828547"/>
                <a:gd name="adj2" fmla="val 21558280"/>
                <a:gd name="adj3" fmla="val 7716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sp3d extrusionH="76200">
              <a:bevelT w="50800" h="25400"/>
              <a:bevelB w="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막힌 원호 7"/>
            <p:cNvSpPr/>
            <p:nvPr/>
          </p:nvSpPr>
          <p:spPr>
            <a:xfrm rot="16200000">
              <a:off x="2989625" y="2271495"/>
              <a:ext cx="3187909" cy="3187909"/>
            </a:xfrm>
            <a:prstGeom prst="blockArc">
              <a:avLst>
                <a:gd name="adj1" fmla="val 10844298"/>
                <a:gd name="adj2" fmla="val 21558280"/>
                <a:gd name="adj3" fmla="val 7716"/>
              </a:avLst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sp3d extrusionH="76200">
              <a:bevelT w="50800" h="25400"/>
              <a:bevelB w="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Oval 69"/>
          <p:cNvSpPr>
            <a:spLocks noChangeArrowheads="1"/>
          </p:cNvSpPr>
          <p:nvPr/>
        </p:nvSpPr>
        <p:spPr bwMode="auto">
          <a:xfrm rot="19800000">
            <a:off x="3518125" y="3114317"/>
            <a:ext cx="588295" cy="15161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9833" y="2525667"/>
            <a:ext cx="34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endParaRPr lang="ko-KR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003685" y="2525667"/>
            <a:ext cx="34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ko-KR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6" name="그룹 42"/>
          <p:cNvGrpSpPr>
            <a:grpSpLocks/>
          </p:cNvGrpSpPr>
          <p:nvPr/>
        </p:nvGrpSpPr>
        <p:grpSpPr bwMode="auto">
          <a:xfrm>
            <a:off x="1681250" y="1347614"/>
            <a:ext cx="2026654" cy="1231981"/>
            <a:chOff x="2800263" y="2378930"/>
            <a:chExt cx="1543267" cy="2000526"/>
          </a:xfrm>
        </p:grpSpPr>
        <p:sp>
          <p:nvSpPr>
            <p:cNvPr id="17" name="TextBox 57"/>
            <p:cNvSpPr txBox="1">
              <a:spLocks noChangeArrowheads="1"/>
            </p:cNvSpPr>
            <p:nvPr/>
          </p:nvSpPr>
          <p:spPr bwMode="auto">
            <a:xfrm>
              <a:off x="2800263" y="2378930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2860294" y="2655226"/>
              <a:ext cx="1250489" cy="17242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" name="Oval 111"/>
          <p:cNvSpPr>
            <a:spLocks noChangeArrowheads="1"/>
          </p:cNvSpPr>
          <p:nvPr/>
        </p:nvSpPr>
        <p:spPr bwMode="auto">
          <a:xfrm>
            <a:off x="3930423" y="3224452"/>
            <a:ext cx="1335687" cy="687681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20" name="그룹 42"/>
          <p:cNvGrpSpPr>
            <a:grpSpLocks/>
          </p:cNvGrpSpPr>
          <p:nvPr/>
        </p:nvGrpSpPr>
        <p:grpSpPr bwMode="auto">
          <a:xfrm>
            <a:off x="1681249" y="2139703"/>
            <a:ext cx="1947820" cy="1247263"/>
            <a:chOff x="2738429" y="2658317"/>
            <a:chExt cx="1543267" cy="2025344"/>
          </a:xfrm>
        </p:grpSpPr>
        <p:sp>
          <p:nvSpPr>
            <p:cNvPr id="21" name="TextBox 57"/>
            <p:cNvSpPr txBox="1">
              <a:spLocks noChangeArrowheads="1"/>
            </p:cNvSpPr>
            <p:nvPr/>
          </p:nvSpPr>
          <p:spPr bwMode="auto">
            <a:xfrm>
              <a:off x="2738429" y="2658317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797831" y="2959432"/>
              <a:ext cx="1250489" cy="1724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9" name="AutoShape 12"/>
          <p:cNvSpPr>
            <a:spLocks noChangeArrowheads="1"/>
          </p:cNvSpPr>
          <p:nvPr/>
        </p:nvSpPr>
        <p:spPr bwMode="auto">
          <a:xfrm rot="16200000">
            <a:off x="3032432" y="2022542"/>
            <a:ext cx="1297757" cy="234931"/>
          </a:xfrm>
          <a:prstGeom prst="rightArrow">
            <a:avLst>
              <a:gd name="adj1" fmla="val 38231"/>
              <a:gd name="adj2" fmla="val 6382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6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7"/>
          <p:cNvSpPr txBox="1">
            <a:spLocks noChangeArrowheads="1"/>
          </p:cNvSpPr>
          <p:nvPr/>
        </p:nvSpPr>
        <p:spPr bwMode="auto">
          <a:xfrm rot="19800000">
            <a:off x="3294063" y="1806051"/>
            <a:ext cx="773253" cy="261610"/>
          </a:xfrm>
          <a:prstGeom prst="rect">
            <a:avLst/>
          </a:prstGeom>
          <a:noFill/>
          <a:ln w="3175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311657" y="4326944"/>
            <a:ext cx="462327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36" name="Oval 69"/>
          <p:cNvSpPr>
            <a:spLocks noChangeArrowheads="1"/>
          </p:cNvSpPr>
          <p:nvPr/>
        </p:nvSpPr>
        <p:spPr bwMode="auto">
          <a:xfrm rot="19800000">
            <a:off x="4923156" y="3730945"/>
            <a:ext cx="759389" cy="19570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37" name="그룹 42"/>
          <p:cNvGrpSpPr>
            <a:grpSpLocks/>
          </p:cNvGrpSpPr>
          <p:nvPr/>
        </p:nvGrpSpPr>
        <p:grpSpPr bwMode="auto">
          <a:xfrm>
            <a:off x="5209642" y="1347614"/>
            <a:ext cx="2026654" cy="1231981"/>
            <a:chOff x="2800263" y="2378930"/>
            <a:chExt cx="1543267" cy="2000526"/>
          </a:xfrm>
        </p:grpSpPr>
        <p:sp>
          <p:nvSpPr>
            <p:cNvPr id="38" name="TextBox 57"/>
            <p:cNvSpPr txBox="1">
              <a:spLocks noChangeArrowheads="1"/>
            </p:cNvSpPr>
            <p:nvPr/>
          </p:nvSpPr>
          <p:spPr bwMode="auto">
            <a:xfrm>
              <a:off x="2800263" y="2378930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860294" y="2655226"/>
              <a:ext cx="1250489" cy="17242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0" name="그룹 42"/>
          <p:cNvGrpSpPr>
            <a:grpSpLocks/>
          </p:cNvGrpSpPr>
          <p:nvPr/>
        </p:nvGrpSpPr>
        <p:grpSpPr bwMode="auto">
          <a:xfrm>
            <a:off x="5209641" y="2139703"/>
            <a:ext cx="1947820" cy="1247263"/>
            <a:chOff x="2738429" y="2658317"/>
            <a:chExt cx="1543267" cy="2025344"/>
          </a:xfrm>
        </p:grpSpPr>
        <p:sp>
          <p:nvSpPr>
            <p:cNvPr id="41" name="TextBox 57"/>
            <p:cNvSpPr txBox="1">
              <a:spLocks noChangeArrowheads="1"/>
            </p:cNvSpPr>
            <p:nvPr/>
          </p:nvSpPr>
          <p:spPr bwMode="auto">
            <a:xfrm>
              <a:off x="2738429" y="2658317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797831" y="2959432"/>
              <a:ext cx="1250489" cy="1724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AutoShape 12"/>
          <p:cNvSpPr>
            <a:spLocks noChangeArrowheads="1"/>
          </p:cNvSpPr>
          <p:nvPr/>
        </p:nvSpPr>
        <p:spPr bwMode="auto">
          <a:xfrm rot="16200000">
            <a:off x="6648832" y="2022542"/>
            <a:ext cx="1297757" cy="234931"/>
          </a:xfrm>
          <a:prstGeom prst="rightArrow">
            <a:avLst>
              <a:gd name="adj1" fmla="val 38231"/>
              <a:gd name="adj2" fmla="val 6382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6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 Box 17"/>
          <p:cNvSpPr txBox="1">
            <a:spLocks noChangeArrowheads="1"/>
          </p:cNvSpPr>
          <p:nvPr/>
        </p:nvSpPr>
        <p:spPr bwMode="auto">
          <a:xfrm rot="19800000">
            <a:off x="6907136" y="1793629"/>
            <a:ext cx="822940" cy="261610"/>
          </a:xfrm>
          <a:prstGeom prst="rect">
            <a:avLst/>
          </a:prstGeom>
          <a:noFill/>
          <a:ln w="3175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04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 Box 2"/>
          <p:cNvSpPr txBox="1">
            <a:spLocks noChangeArrowheads="1"/>
          </p:cNvSpPr>
          <p:nvPr/>
        </p:nvSpPr>
        <p:spPr bwMode="auto">
          <a:xfrm>
            <a:off x="1" y="123478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ko-KR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Free PPT Chart : ALLPPT.com</a:t>
            </a:r>
            <a:endParaRPr lang="en-US" altLang="ko-KR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TextBox 34">
            <a:hlinkClick r:id="rId2"/>
          </p:cNvPr>
          <p:cNvSpPr txBox="1"/>
          <p:nvPr/>
        </p:nvSpPr>
        <p:spPr>
          <a:xfrm>
            <a:off x="-9947" y="4803998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</a:t>
            </a:r>
            <a:r>
              <a:rPr lang="en-US" altLang="ko-KR" sz="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그룹 26"/>
          <p:cNvGrpSpPr/>
          <p:nvPr/>
        </p:nvGrpSpPr>
        <p:grpSpPr>
          <a:xfrm>
            <a:off x="3521424" y="2649296"/>
            <a:ext cx="2155193" cy="1994671"/>
            <a:chOff x="2989625" y="2271494"/>
            <a:chExt cx="3187909" cy="3187910"/>
          </a:xfrm>
          <a:solidFill>
            <a:schemeClr val="tx1">
              <a:alpha val="5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>
              <a:rot lat="18299998" lon="0" rev="0"/>
            </a:camera>
            <a:lightRig rig="balanced" dir="t"/>
          </a:scene3d>
        </p:grpSpPr>
        <p:sp>
          <p:nvSpPr>
            <p:cNvPr id="38" name="막힌 원호 27"/>
            <p:cNvSpPr/>
            <p:nvPr/>
          </p:nvSpPr>
          <p:spPr>
            <a:xfrm rot="5400000">
              <a:off x="2989625" y="2271494"/>
              <a:ext cx="3187909" cy="3187909"/>
            </a:xfrm>
            <a:prstGeom prst="blockArc">
              <a:avLst>
                <a:gd name="adj1" fmla="val 10828547"/>
                <a:gd name="adj2" fmla="val 21558280"/>
                <a:gd name="adj3" fmla="val 7716"/>
              </a:avLst>
            </a:prstGeom>
            <a:grpFill/>
            <a:ln>
              <a:noFill/>
            </a:ln>
            <a:sp3d>
              <a:bevelT w="0" h="0"/>
              <a:bevelB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막힌 원호 28"/>
            <p:cNvSpPr/>
            <p:nvPr/>
          </p:nvSpPr>
          <p:spPr>
            <a:xfrm rot="16200000">
              <a:off x="2989625" y="2271495"/>
              <a:ext cx="3187909" cy="3187909"/>
            </a:xfrm>
            <a:prstGeom prst="blockArc">
              <a:avLst>
                <a:gd name="adj1" fmla="val 10844298"/>
                <a:gd name="adj2" fmla="val 21558280"/>
                <a:gd name="adj3" fmla="val 7716"/>
              </a:avLst>
            </a:prstGeom>
            <a:grpFill/>
            <a:ln>
              <a:noFill/>
            </a:ln>
            <a:sp3d>
              <a:bevelT w="0" h="0"/>
              <a:bevelB w="0" h="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2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모서리가 둥근 직사각형 25"/>
          <p:cNvSpPr/>
          <p:nvPr/>
        </p:nvSpPr>
        <p:spPr>
          <a:xfrm flipH="1">
            <a:off x="5002284" y="1275817"/>
            <a:ext cx="2794303" cy="1657576"/>
          </a:xfrm>
          <a:prstGeom prst="roundRect">
            <a:avLst>
              <a:gd name="adj" fmla="val 8226"/>
            </a:avLst>
          </a:prstGeom>
          <a:gradFill>
            <a:gsLst>
              <a:gs pos="0">
                <a:schemeClr val="bg1">
                  <a:lumMod val="50000"/>
                </a:schemeClr>
              </a:gs>
              <a:gs pos="80000">
                <a:schemeClr val="bg1">
                  <a:lumMod val="75000"/>
                </a:schemeClr>
              </a:gs>
              <a:gs pos="100000">
                <a:schemeClr val="bg1">
                  <a:lumMod val="8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모서리가 둥근 직사각형 15"/>
          <p:cNvSpPr/>
          <p:nvPr/>
        </p:nvSpPr>
        <p:spPr>
          <a:xfrm>
            <a:off x="1459884" y="1275817"/>
            <a:ext cx="2694009" cy="1657576"/>
          </a:xfrm>
          <a:prstGeom prst="roundRect">
            <a:avLst>
              <a:gd name="adj" fmla="val 7288"/>
            </a:avLst>
          </a:prstGeom>
          <a:gradFill>
            <a:gsLst>
              <a:gs pos="0">
                <a:schemeClr val="accent1">
                  <a:shade val="51000"/>
                  <a:satMod val="13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lin ang="16200000" scaled="0"/>
          </a:gradFill>
          <a:ln w="15240">
            <a:noFill/>
          </a:ln>
          <a:effectLst>
            <a:outerShdw dist="38100" dir="2700000" algn="tl" rotWithShape="0">
              <a:prstClr val="black">
                <a:alpha val="5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05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그룹 23"/>
          <p:cNvGrpSpPr/>
          <p:nvPr/>
        </p:nvGrpSpPr>
        <p:grpSpPr>
          <a:xfrm>
            <a:off x="3532312" y="2387756"/>
            <a:ext cx="2128733" cy="2128733"/>
            <a:chOff x="2989625" y="2271494"/>
            <a:chExt cx="3187909" cy="318791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perspectiveFront">
              <a:rot lat="17999998" lon="0" rev="0"/>
            </a:camera>
            <a:lightRig rig="balanced" dir="t"/>
          </a:scene3d>
        </p:grpSpPr>
        <p:sp>
          <p:nvSpPr>
            <p:cNvPr id="43" name="막힌 원호 8"/>
            <p:cNvSpPr/>
            <p:nvPr/>
          </p:nvSpPr>
          <p:spPr>
            <a:xfrm rot="5400000">
              <a:off x="2989625" y="2271494"/>
              <a:ext cx="3187909" cy="3187909"/>
            </a:xfrm>
            <a:prstGeom prst="blockArc">
              <a:avLst>
                <a:gd name="adj1" fmla="val 10828547"/>
                <a:gd name="adj2" fmla="val 21558280"/>
                <a:gd name="adj3" fmla="val 7716"/>
              </a:avLst>
            </a:prstGeom>
            <a:gradFill>
              <a:gsLst>
                <a:gs pos="0">
                  <a:schemeClr val="bg1">
                    <a:lumMod val="50000"/>
                  </a:schemeClr>
                </a:gs>
                <a:gs pos="80000">
                  <a:schemeClr val="bg1">
                    <a:lumMod val="7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200000" scaled="0"/>
            </a:gradFill>
            <a:ln>
              <a:noFill/>
            </a:ln>
            <a:sp3d extrusionH="76200">
              <a:bevelT w="50800" h="25400"/>
              <a:bevelB w="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4" name="막힌 원호 7"/>
            <p:cNvSpPr/>
            <p:nvPr/>
          </p:nvSpPr>
          <p:spPr>
            <a:xfrm rot="16200000">
              <a:off x="2989625" y="2271495"/>
              <a:ext cx="3187909" cy="3187909"/>
            </a:xfrm>
            <a:prstGeom prst="blockArc">
              <a:avLst>
                <a:gd name="adj1" fmla="val 10844298"/>
                <a:gd name="adj2" fmla="val 21558280"/>
                <a:gd name="adj3" fmla="val 7716"/>
              </a:avLst>
            </a:prstGeom>
            <a:gradFill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sp3d extrusionH="76200">
              <a:bevelT w="50800" h="25400"/>
              <a:bevelB w="0" h="1270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ko-KR" altLang="en-US" sz="140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" name="Oval 69"/>
          <p:cNvSpPr>
            <a:spLocks noChangeArrowheads="1"/>
          </p:cNvSpPr>
          <p:nvPr/>
        </p:nvSpPr>
        <p:spPr bwMode="auto">
          <a:xfrm rot="19800000">
            <a:off x="3518125" y="3114317"/>
            <a:ext cx="588295" cy="151610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819833" y="2525667"/>
            <a:ext cx="34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</a:t>
            </a:r>
            <a:endParaRPr lang="ko-KR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03685" y="2525667"/>
            <a:ext cx="349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</a:t>
            </a:r>
            <a:endParaRPr lang="ko-KR" alt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8" name="그룹 42"/>
          <p:cNvGrpSpPr>
            <a:grpSpLocks/>
          </p:cNvGrpSpPr>
          <p:nvPr/>
        </p:nvGrpSpPr>
        <p:grpSpPr bwMode="auto">
          <a:xfrm>
            <a:off x="1681250" y="1347614"/>
            <a:ext cx="2026654" cy="1231981"/>
            <a:chOff x="2800263" y="2378930"/>
            <a:chExt cx="1543267" cy="2000526"/>
          </a:xfrm>
        </p:grpSpPr>
        <p:sp>
          <p:nvSpPr>
            <p:cNvPr id="49" name="TextBox 57"/>
            <p:cNvSpPr txBox="1">
              <a:spLocks noChangeArrowheads="1"/>
            </p:cNvSpPr>
            <p:nvPr/>
          </p:nvSpPr>
          <p:spPr bwMode="auto">
            <a:xfrm>
              <a:off x="2800263" y="2378930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860294" y="2655226"/>
              <a:ext cx="1250489" cy="17242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1" name="Oval 111"/>
          <p:cNvSpPr>
            <a:spLocks noChangeArrowheads="1"/>
          </p:cNvSpPr>
          <p:nvPr/>
        </p:nvSpPr>
        <p:spPr bwMode="auto">
          <a:xfrm>
            <a:off x="3930423" y="3224452"/>
            <a:ext cx="1335687" cy="687681"/>
          </a:xfrm>
          <a:prstGeom prst="ellipse">
            <a:avLst/>
          </a:prstGeom>
          <a:gradFill rotWithShape="1">
            <a:gsLst>
              <a:gs pos="0">
                <a:schemeClr val="tx1">
                  <a:alpha val="40000"/>
                </a:schemeClr>
              </a:gs>
              <a:gs pos="100000">
                <a:srgbClr val="FFFFFF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52" name="그룹 42"/>
          <p:cNvGrpSpPr>
            <a:grpSpLocks/>
          </p:cNvGrpSpPr>
          <p:nvPr/>
        </p:nvGrpSpPr>
        <p:grpSpPr bwMode="auto">
          <a:xfrm>
            <a:off x="1681249" y="2139703"/>
            <a:ext cx="1947820" cy="1247263"/>
            <a:chOff x="2738429" y="2658317"/>
            <a:chExt cx="1543267" cy="2025344"/>
          </a:xfrm>
        </p:grpSpPr>
        <p:sp>
          <p:nvSpPr>
            <p:cNvPr id="53" name="TextBox 57"/>
            <p:cNvSpPr txBox="1">
              <a:spLocks noChangeArrowheads="1"/>
            </p:cNvSpPr>
            <p:nvPr/>
          </p:nvSpPr>
          <p:spPr bwMode="auto">
            <a:xfrm>
              <a:off x="2738429" y="2658317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797831" y="2959432"/>
              <a:ext cx="1250489" cy="1724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5" name="AutoShape 12"/>
          <p:cNvSpPr>
            <a:spLocks noChangeArrowheads="1"/>
          </p:cNvSpPr>
          <p:nvPr/>
        </p:nvSpPr>
        <p:spPr bwMode="auto">
          <a:xfrm rot="16200000">
            <a:off x="3032432" y="2022542"/>
            <a:ext cx="1297757" cy="234931"/>
          </a:xfrm>
          <a:prstGeom prst="rightArrow">
            <a:avLst>
              <a:gd name="adj1" fmla="val 38231"/>
              <a:gd name="adj2" fmla="val 6382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6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56" name="Text Box 17"/>
          <p:cNvSpPr txBox="1">
            <a:spLocks noChangeArrowheads="1"/>
          </p:cNvSpPr>
          <p:nvPr/>
        </p:nvSpPr>
        <p:spPr bwMode="auto">
          <a:xfrm rot="19800000">
            <a:off x="3294063" y="1806051"/>
            <a:ext cx="773253" cy="261610"/>
          </a:xfrm>
          <a:prstGeom prst="rect">
            <a:avLst/>
          </a:prstGeom>
          <a:noFill/>
          <a:ln w="3175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2311657" y="4326944"/>
            <a:ext cx="462327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ko-KR" sz="1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here Text here</a:t>
            </a:r>
          </a:p>
          <a:p>
            <a:pPr algn="ctr">
              <a:defRPr/>
            </a:pPr>
            <a:r>
              <a:rPr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Add text add text add text add text add text add text</a:t>
            </a:r>
          </a:p>
        </p:txBody>
      </p:sp>
      <p:sp>
        <p:nvSpPr>
          <p:cNvPr id="58" name="Oval 69"/>
          <p:cNvSpPr>
            <a:spLocks noChangeArrowheads="1"/>
          </p:cNvSpPr>
          <p:nvPr/>
        </p:nvSpPr>
        <p:spPr bwMode="auto">
          <a:xfrm rot="19800000">
            <a:off x="4923156" y="3730945"/>
            <a:ext cx="759389" cy="195704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endParaRPr kumimoji="0" lang="ko-KR" altLang="en-US" sz="140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grpSp>
        <p:nvGrpSpPr>
          <p:cNvPr id="59" name="그룹 42"/>
          <p:cNvGrpSpPr>
            <a:grpSpLocks/>
          </p:cNvGrpSpPr>
          <p:nvPr/>
        </p:nvGrpSpPr>
        <p:grpSpPr bwMode="auto">
          <a:xfrm>
            <a:off x="5209642" y="1347614"/>
            <a:ext cx="2026654" cy="1231981"/>
            <a:chOff x="2800263" y="2378930"/>
            <a:chExt cx="1543267" cy="2000526"/>
          </a:xfrm>
        </p:grpSpPr>
        <p:sp>
          <p:nvSpPr>
            <p:cNvPr id="60" name="TextBox 57"/>
            <p:cNvSpPr txBox="1">
              <a:spLocks noChangeArrowheads="1"/>
            </p:cNvSpPr>
            <p:nvPr/>
          </p:nvSpPr>
          <p:spPr bwMode="auto">
            <a:xfrm>
              <a:off x="2800263" y="2378930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2860294" y="2655226"/>
              <a:ext cx="1250489" cy="17242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62" name="그룹 42"/>
          <p:cNvGrpSpPr>
            <a:grpSpLocks/>
          </p:cNvGrpSpPr>
          <p:nvPr/>
        </p:nvGrpSpPr>
        <p:grpSpPr bwMode="auto">
          <a:xfrm>
            <a:off x="5209641" y="2139703"/>
            <a:ext cx="1947820" cy="1247263"/>
            <a:chOff x="2738429" y="2658317"/>
            <a:chExt cx="1543267" cy="2025344"/>
          </a:xfrm>
        </p:grpSpPr>
        <p:sp>
          <p:nvSpPr>
            <p:cNvPr id="63" name="TextBox 57"/>
            <p:cNvSpPr txBox="1">
              <a:spLocks noChangeArrowheads="1"/>
            </p:cNvSpPr>
            <p:nvPr/>
          </p:nvSpPr>
          <p:spPr bwMode="auto">
            <a:xfrm>
              <a:off x="2738429" y="2658317"/>
              <a:ext cx="1543267" cy="4497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kumimoji="0" lang="en-US" altLang="ko-KR" sz="1200" dirty="0">
                  <a:solidFill>
                    <a:schemeClr val="bg1"/>
                  </a:solidFill>
                  <a:latin typeface="Arial" pitchFamily="34" charset="0"/>
                  <a:ea typeface="맑은 고딕" pitchFamily="50" charset="-127"/>
                  <a:cs typeface="Arial" pitchFamily="34" charset="0"/>
                </a:rPr>
                <a:t>TEXT HERE!!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97831" y="2959432"/>
              <a:ext cx="1250489" cy="172422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kumimoji="0" lang="en-US" altLang="ko-KR" sz="1050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Add text add text</a:t>
              </a:r>
              <a:endParaRPr kumimoji="0" lang="ko-KR" altLang="en-US" sz="105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65" name="AutoShape 12"/>
          <p:cNvSpPr>
            <a:spLocks noChangeArrowheads="1"/>
          </p:cNvSpPr>
          <p:nvPr/>
        </p:nvSpPr>
        <p:spPr bwMode="auto">
          <a:xfrm rot="16200000">
            <a:off x="6648832" y="2022542"/>
            <a:ext cx="1297757" cy="234931"/>
          </a:xfrm>
          <a:prstGeom prst="rightArrow">
            <a:avLst>
              <a:gd name="adj1" fmla="val 38231"/>
              <a:gd name="adj2" fmla="val 63827"/>
            </a:avLst>
          </a:prstGeom>
          <a:gradFill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60000"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>
            <a:outerShdw dist="38100" dir="2700000" algn="tl" rotWithShape="0">
              <a:prstClr val="black">
                <a:alpha val="50000"/>
              </a:prstClr>
            </a:outerShdw>
          </a:effectLst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ko-KR" altLang="en-US" sz="1400">
              <a:latin typeface="Arial" pitchFamily="34" charset="0"/>
              <a:cs typeface="Arial" pitchFamily="34" charset="0"/>
            </a:endParaRPr>
          </a:p>
        </p:txBody>
      </p:sp>
      <p:sp>
        <p:nvSpPr>
          <p:cNvPr id="66" name="Text Box 17"/>
          <p:cNvSpPr txBox="1">
            <a:spLocks noChangeArrowheads="1"/>
          </p:cNvSpPr>
          <p:nvPr/>
        </p:nvSpPr>
        <p:spPr bwMode="auto">
          <a:xfrm rot="19800000">
            <a:off x="6907136" y="1793629"/>
            <a:ext cx="822940" cy="261610"/>
          </a:xfrm>
          <a:prstGeom prst="rect">
            <a:avLst/>
          </a:prstGeom>
          <a:noFill/>
          <a:ln w="31750" cap="rnd" algn="ctr">
            <a:noFill/>
            <a:prstDash val="sysDot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Text </a:t>
            </a:r>
            <a:r>
              <a:rPr kumimoji="0" lang="en-US" altLang="ko-KR" sz="11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here</a:t>
            </a:r>
            <a:endParaRPr kumimoji="0" lang="en-US" altLang="ko-KR" sz="9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827584" y="627534"/>
            <a:ext cx="77048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Your own sub </a:t>
            </a:r>
            <a:r>
              <a:rPr kumimoji="0" lang="en-US" altLang="ko-KR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headline</a:t>
            </a:r>
            <a:endParaRPr kumimoji="0" lang="en-US" altLang="ko-KR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6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3968" y="1492749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6" y="79944"/>
            <a:ext cx="4770165" cy="3577624"/>
          </a:xfrm>
          <a:prstGeom prst="rect">
            <a:avLst/>
          </a:prstGeom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458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4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263"/>
            <a:ext cx="9137578" cy="5138973"/>
          </a:xfrm>
          <a:prstGeom prst="rect">
            <a:avLst/>
          </a:prstGeom>
        </p:spPr>
      </p:pic>
      <p:sp>
        <p:nvSpPr>
          <p:cNvPr id="42" name="Rounded Rectangular Callout 41"/>
          <p:cNvSpPr/>
          <p:nvPr/>
        </p:nvSpPr>
        <p:spPr>
          <a:xfrm>
            <a:off x="5868144" y="2571750"/>
            <a:ext cx="2808312" cy="1008112"/>
          </a:xfrm>
          <a:prstGeom prst="wedgeRoundRectCallout">
            <a:avLst>
              <a:gd name="adj1" fmla="val -145522"/>
              <a:gd name="adj2" fmla="val -82882"/>
              <a:gd name="adj3" fmla="val 16667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Text Placeholder </a:t>
            </a:r>
            <a:endParaRPr lang="ko-KR" altLang="en-US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1589125" y="3939902"/>
            <a:ext cx="6336704" cy="864096"/>
          </a:xfrm>
          <a:prstGeom prst="roundRect">
            <a:avLst/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 Fully can be edited for adapting size and colors</a:t>
            </a:r>
            <a:endParaRPr lang="ko-KR" altLang="en-US" dirty="0">
              <a:solidFill>
                <a:schemeClr val="accent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22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1395</TotalTime>
  <Words>214</Words>
  <Application>Microsoft Office PowerPoint</Application>
  <PresentationFormat>On-screen Show (16:9)</PresentationFormat>
  <Paragraphs>52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ALLPPT.COM</dc:title>
  <dc:creator>ALLPPT.COM</dc:creator>
  <cp:lastModifiedBy>Registered User</cp:lastModifiedBy>
  <cp:revision>24</cp:revision>
  <dcterms:created xsi:type="dcterms:W3CDTF">2014-02-28T09:23:05Z</dcterms:created>
  <dcterms:modified xsi:type="dcterms:W3CDTF">2014-03-08T00:49:46Z</dcterms:modified>
</cp:coreProperties>
</file>