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00" d="100"/>
          <a:sy n="100" d="100"/>
        </p:scale>
        <p:origin x="-1992" y="-8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403648" y="592297"/>
            <a:ext cx="3138959" cy="4563593"/>
            <a:chOff x="2330748" y="681143"/>
            <a:chExt cx="3851379" cy="5599348"/>
          </a:xfrm>
        </p:grpSpPr>
        <p:sp>
          <p:nvSpPr>
            <p:cNvPr id="40" name="자유형 10"/>
            <p:cNvSpPr/>
            <p:nvPr/>
          </p:nvSpPr>
          <p:spPr>
            <a:xfrm>
              <a:off x="3147743" y="681143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2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자유형 12"/>
            <p:cNvSpPr/>
            <p:nvPr/>
          </p:nvSpPr>
          <p:spPr>
            <a:xfrm rot="16200000">
              <a:off x="3147743" y="147218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자유형 15"/>
            <p:cNvSpPr/>
            <p:nvPr/>
          </p:nvSpPr>
          <p:spPr>
            <a:xfrm rot="5400000">
              <a:off x="2359324" y="144360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자유형 24"/>
            <p:cNvSpPr/>
            <p:nvPr/>
          </p:nvSpPr>
          <p:spPr>
            <a:xfrm>
              <a:off x="2330748" y="144622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자유형 25"/>
            <p:cNvSpPr/>
            <p:nvPr/>
          </p:nvSpPr>
          <p:spPr>
            <a:xfrm rot="5400000">
              <a:off x="2359324" y="223726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자유형 26"/>
            <p:cNvSpPr/>
            <p:nvPr/>
          </p:nvSpPr>
          <p:spPr>
            <a:xfrm rot="10800000">
              <a:off x="2359324" y="2272981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자유형 27"/>
            <p:cNvSpPr/>
            <p:nvPr/>
          </p:nvSpPr>
          <p:spPr>
            <a:xfrm>
              <a:off x="2330748" y="306902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자유형 28"/>
            <p:cNvSpPr/>
            <p:nvPr/>
          </p:nvSpPr>
          <p:spPr>
            <a:xfrm rot="10800000">
              <a:off x="2359324" y="306902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8" name="자유형 29"/>
            <p:cNvSpPr/>
            <p:nvPr/>
          </p:nvSpPr>
          <p:spPr>
            <a:xfrm>
              <a:off x="3150363" y="304045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9" name="자유형 31"/>
            <p:cNvSpPr/>
            <p:nvPr/>
          </p:nvSpPr>
          <p:spPr>
            <a:xfrm>
              <a:off x="3147743" y="3834113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0" name="자유형 33"/>
            <p:cNvSpPr/>
            <p:nvPr/>
          </p:nvSpPr>
          <p:spPr>
            <a:xfrm rot="16200000">
              <a:off x="3147743" y="462515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1" name="자유형 34"/>
            <p:cNvSpPr/>
            <p:nvPr/>
          </p:nvSpPr>
          <p:spPr>
            <a:xfrm rot="5400000">
              <a:off x="2359324" y="459657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2" name="자유형 35"/>
            <p:cNvSpPr/>
            <p:nvPr/>
          </p:nvSpPr>
          <p:spPr>
            <a:xfrm>
              <a:off x="2330748" y="459919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자유형 36"/>
            <p:cNvSpPr/>
            <p:nvPr/>
          </p:nvSpPr>
          <p:spPr>
            <a:xfrm rot="5400000">
              <a:off x="2359324" y="539023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4" name="자유형 37"/>
            <p:cNvSpPr/>
            <p:nvPr/>
          </p:nvSpPr>
          <p:spPr>
            <a:xfrm rot="10800000">
              <a:off x="2359324" y="542571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55" name="그룹 42"/>
            <p:cNvGrpSpPr/>
            <p:nvPr/>
          </p:nvGrpSpPr>
          <p:grpSpPr>
            <a:xfrm>
              <a:off x="3178938" y="1472183"/>
              <a:ext cx="3003154" cy="854773"/>
              <a:chOff x="1684775" y="1924785"/>
              <a:chExt cx="3003154" cy="854773"/>
            </a:xfr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</p:grpSpPr>
          <p:sp>
            <p:nvSpPr>
              <p:cNvPr id="64" name="자유형 11"/>
              <p:cNvSpPr/>
              <p:nvPr/>
            </p:nvSpPr>
            <p:spPr>
              <a:xfrm rot="10800000">
                <a:off x="1684775" y="192478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순서도: 저장 데이터 39"/>
              <p:cNvSpPr>
                <a:spLocks noChangeAspect="1"/>
              </p:cNvSpPr>
              <p:nvPr/>
            </p:nvSpPr>
            <p:spPr>
              <a:xfrm rot="10800000">
                <a:off x="2096877" y="1933861"/>
                <a:ext cx="2591052" cy="832269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6" name="그룹 43"/>
            <p:cNvGrpSpPr/>
            <p:nvPr/>
          </p:nvGrpSpPr>
          <p:grpSpPr>
            <a:xfrm>
              <a:off x="3178938" y="3043073"/>
              <a:ext cx="3003189" cy="854773"/>
              <a:chOff x="1684775" y="3495675"/>
              <a:chExt cx="3003189" cy="854773"/>
            </a:xfrm>
            <a:solidFill>
              <a:schemeClr val="bg1">
                <a:lumMod val="85000"/>
              </a:schemeClr>
            </a:solidFill>
          </p:grpSpPr>
          <p:sp>
            <p:nvSpPr>
              <p:cNvPr id="62" name="자유형 30"/>
              <p:cNvSpPr/>
              <p:nvPr/>
            </p:nvSpPr>
            <p:spPr>
              <a:xfrm rot="10800000">
                <a:off x="1684775" y="349567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순서도: 저장 데이터 40"/>
              <p:cNvSpPr/>
              <p:nvPr/>
            </p:nvSpPr>
            <p:spPr>
              <a:xfrm rot="10800000">
                <a:off x="2096911" y="3509485"/>
                <a:ext cx="2591053" cy="832267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7" name="그룹 44"/>
            <p:cNvGrpSpPr/>
            <p:nvPr/>
          </p:nvGrpSpPr>
          <p:grpSpPr>
            <a:xfrm>
              <a:off x="3178938" y="4625153"/>
              <a:ext cx="3003189" cy="854773"/>
              <a:chOff x="1684775" y="5077755"/>
              <a:chExt cx="3003189" cy="854773"/>
            </a:xfrm>
            <a:solidFill>
              <a:schemeClr val="bg1">
                <a:lumMod val="85000"/>
              </a:schemeClr>
            </a:solidFill>
          </p:grpSpPr>
          <p:sp>
            <p:nvSpPr>
              <p:cNvPr id="60" name="자유형 32"/>
              <p:cNvSpPr/>
              <p:nvPr/>
            </p:nvSpPr>
            <p:spPr>
              <a:xfrm rot="10800000">
                <a:off x="1684775" y="507775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순서도: 저장 데이터 41"/>
              <p:cNvSpPr/>
              <p:nvPr/>
            </p:nvSpPr>
            <p:spPr>
              <a:xfrm rot="10800000">
                <a:off x="2096911" y="5094185"/>
                <a:ext cx="2591053" cy="832267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66" name="TextBox 65"/>
          <p:cNvSpPr txBox="1"/>
          <p:nvPr/>
        </p:nvSpPr>
        <p:spPr>
          <a:xfrm>
            <a:off x="4759552" y="1266425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add text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759552" y="2557232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59552" y="3823469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</a:t>
            </a:r>
          </a:p>
        </p:txBody>
      </p:sp>
      <p:sp>
        <p:nvSpPr>
          <p:cNvPr id="69" name="직사각형 49"/>
          <p:cNvSpPr/>
          <p:nvPr/>
        </p:nvSpPr>
        <p:spPr>
          <a:xfrm>
            <a:off x="2870851" y="1459228"/>
            <a:ext cx="1260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 smtClean="0">
                <a:solidFill>
                  <a:schemeClr val="bg1"/>
                </a:solidFill>
                <a:latin typeface="Arial Black" pitchFamily="34" charset="0"/>
              </a:rPr>
              <a:t>A. Text </a:t>
            </a:r>
            <a:r>
              <a:rPr lang="en-US" altLang="ko-KR" sz="1200" dirty="0">
                <a:solidFill>
                  <a:schemeClr val="bg1"/>
                </a:solidFill>
                <a:latin typeface="Arial Black" pitchFamily="34" charset="0"/>
              </a:rPr>
              <a:t>here </a:t>
            </a:r>
          </a:p>
        </p:txBody>
      </p:sp>
      <p:sp>
        <p:nvSpPr>
          <p:cNvPr id="70" name="직사각형 50"/>
          <p:cNvSpPr/>
          <p:nvPr/>
        </p:nvSpPr>
        <p:spPr>
          <a:xfrm>
            <a:off x="2860493" y="2750035"/>
            <a:ext cx="12119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B. Text here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1" name="직사각형 56"/>
          <p:cNvSpPr/>
          <p:nvPr/>
        </p:nvSpPr>
        <p:spPr>
          <a:xfrm>
            <a:off x="2860493" y="4040842"/>
            <a:ext cx="12634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C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. Text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here </a:t>
            </a: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03648" y="592297"/>
            <a:ext cx="3138959" cy="4563593"/>
            <a:chOff x="2330748" y="681143"/>
            <a:chExt cx="3851379" cy="5599348"/>
          </a:xfrm>
        </p:grpSpPr>
        <p:sp>
          <p:nvSpPr>
            <p:cNvPr id="6" name="자유형 10"/>
            <p:cNvSpPr/>
            <p:nvPr/>
          </p:nvSpPr>
          <p:spPr>
            <a:xfrm>
              <a:off x="3147743" y="681143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2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자유형 12"/>
            <p:cNvSpPr/>
            <p:nvPr/>
          </p:nvSpPr>
          <p:spPr>
            <a:xfrm rot="16200000">
              <a:off x="3147743" y="147218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자유형 15"/>
            <p:cNvSpPr/>
            <p:nvPr/>
          </p:nvSpPr>
          <p:spPr>
            <a:xfrm rot="5400000">
              <a:off x="2359324" y="144360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자유형 24"/>
            <p:cNvSpPr/>
            <p:nvPr/>
          </p:nvSpPr>
          <p:spPr>
            <a:xfrm>
              <a:off x="2330748" y="144622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자유형 25"/>
            <p:cNvSpPr/>
            <p:nvPr/>
          </p:nvSpPr>
          <p:spPr>
            <a:xfrm rot="5400000">
              <a:off x="2359324" y="223726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자유형 26"/>
            <p:cNvSpPr/>
            <p:nvPr/>
          </p:nvSpPr>
          <p:spPr>
            <a:xfrm rot="10800000">
              <a:off x="2359324" y="2272981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자유형 27"/>
            <p:cNvSpPr/>
            <p:nvPr/>
          </p:nvSpPr>
          <p:spPr>
            <a:xfrm>
              <a:off x="2330748" y="306902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자유형 28"/>
            <p:cNvSpPr/>
            <p:nvPr/>
          </p:nvSpPr>
          <p:spPr>
            <a:xfrm rot="10800000">
              <a:off x="2359324" y="306902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자유형 29"/>
            <p:cNvSpPr/>
            <p:nvPr/>
          </p:nvSpPr>
          <p:spPr>
            <a:xfrm>
              <a:off x="3150363" y="304045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자유형 31"/>
            <p:cNvSpPr/>
            <p:nvPr/>
          </p:nvSpPr>
          <p:spPr>
            <a:xfrm>
              <a:off x="3147743" y="3834113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자유형 33"/>
            <p:cNvSpPr/>
            <p:nvPr/>
          </p:nvSpPr>
          <p:spPr>
            <a:xfrm rot="16200000">
              <a:off x="3147743" y="4625153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자유형 34"/>
            <p:cNvSpPr/>
            <p:nvPr/>
          </p:nvSpPr>
          <p:spPr>
            <a:xfrm rot="5400000">
              <a:off x="2359324" y="459657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자유형 35"/>
            <p:cNvSpPr/>
            <p:nvPr/>
          </p:nvSpPr>
          <p:spPr>
            <a:xfrm>
              <a:off x="2330748" y="4599198"/>
              <a:ext cx="854773" cy="854773"/>
            </a:xfrm>
            <a:custGeom>
              <a:avLst/>
              <a:gdLst>
                <a:gd name="connsiteX0" fmla="*/ 3485849 w 7020781"/>
                <a:gd name="connsiteY0" fmla="*/ 7020695 h 7020781"/>
                <a:gd name="connsiteX1" fmla="*/ 16 w 7020781"/>
                <a:gd name="connsiteY1" fmla="*/ 3499538 h 7020781"/>
                <a:gd name="connsiteX2" fmla="*/ 3507551 w 7020781"/>
                <a:gd name="connsiteY2" fmla="*/ 0 h 7020781"/>
                <a:gd name="connsiteX3" fmla="*/ 3507994 w 7020781"/>
                <a:gd name="connsiteY3" fmla="*/ 546709 h 7020781"/>
                <a:gd name="connsiteX4" fmla="*/ 546723 w 7020781"/>
                <a:gd name="connsiteY4" fmla="*/ 3501229 h 7020781"/>
                <a:gd name="connsiteX5" fmla="*/ 3489671 w 7020781"/>
                <a:gd name="connsiteY5" fmla="*/ 6474000 h 7020781"/>
                <a:gd name="connsiteX6" fmla="*/ 3485849 w 7020781"/>
                <a:gd name="connsiteY6" fmla="*/ 7020695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20781" h="7020781">
                  <a:moveTo>
                    <a:pt x="3485849" y="7020695"/>
                  </a:moveTo>
                  <a:cubicBezTo>
                    <a:pt x="1552505" y="7007178"/>
                    <a:pt x="-5960" y="5432920"/>
                    <a:pt x="16" y="3499538"/>
                  </a:cubicBezTo>
                  <a:cubicBezTo>
                    <a:pt x="5993" y="1566156"/>
                    <a:pt x="1574161" y="1563"/>
                    <a:pt x="3507551" y="0"/>
                  </a:cubicBezTo>
                  <a:cubicBezTo>
                    <a:pt x="3507699" y="182236"/>
                    <a:pt x="3507846" y="364473"/>
                    <a:pt x="3507994" y="546709"/>
                  </a:cubicBezTo>
                  <a:cubicBezTo>
                    <a:pt x="1875710" y="548029"/>
                    <a:pt x="551769" y="1868952"/>
                    <a:pt x="546723" y="3501229"/>
                  </a:cubicBezTo>
                  <a:cubicBezTo>
                    <a:pt x="541677" y="5133506"/>
                    <a:pt x="1857427" y="6462589"/>
                    <a:pt x="3489671" y="6474000"/>
                  </a:cubicBezTo>
                  <a:lnTo>
                    <a:pt x="3485849" y="702069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자유형 36"/>
            <p:cNvSpPr/>
            <p:nvPr/>
          </p:nvSpPr>
          <p:spPr>
            <a:xfrm rot="5400000">
              <a:off x="2359324" y="539023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자유형 37"/>
            <p:cNvSpPr/>
            <p:nvPr/>
          </p:nvSpPr>
          <p:spPr>
            <a:xfrm rot="10800000">
              <a:off x="2359324" y="5425718"/>
              <a:ext cx="854773" cy="854773"/>
            </a:xfrm>
            <a:custGeom>
              <a:avLst/>
              <a:gdLst>
                <a:gd name="connsiteX0" fmla="*/ 0 w 7020781"/>
                <a:gd name="connsiteY0" fmla="*/ 3510386 h 7020781"/>
                <a:gd name="connsiteX1" fmla="*/ 3507552 w 7020781"/>
                <a:gd name="connsiteY1" fmla="*/ 0 h 7020781"/>
                <a:gd name="connsiteX2" fmla="*/ 3507994 w 7020781"/>
                <a:gd name="connsiteY2" fmla="*/ 546709 h 7020781"/>
                <a:gd name="connsiteX3" fmla="*/ 546709 w 7020781"/>
                <a:gd name="connsiteY3" fmla="*/ 3510387 h 7020781"/>
                <a:gd name="connsiteX4" fmla="*/ 0 w 7020781"/>
                <a:gd name="connsiteY4" fmla="*/ 3510386 h 702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0781" h="7020781">
                  <a:moveTo>
                    <a:pt x="0" y="3510386"/>
                  </a:moveTo>
                  <a:cubicBezTo>
                    <a:pt x="2" y="1572761"/>
                    <a:pt x="1569928" y="1567"/>
                    <a:pt x="3507552" y="0"/>
                  </a:cubicBezTo>
                  <a:cubicBezTo>
                    <a:pt x="3507699" y="182236"/>
                    <a:pt x="3507847" y="364473"/>
                    <a:pt x="3507994" y="546709"/>
                  </a:cubicBezTo>
                  <a:cubicBezTo>
                    <a:pt x="1872135" y="548032"/>
                    <a:pt x="546711" y="1874527"/>
                    <a:pt x="546709" y="3510387"/>
                  </a:cubicBezTo>
                  <a:lnTo>
                    <a:pt x="0" y="351038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21" name="그룹 42"/>
            <p:cNvGrpSpPr/>
            <p:nvPr/>
          </p:nvGrpSpPr>
          <p:grpSpPr>
            <a:xfrm>
              <a:off x="3178938" y="1472183"/>
              <a:ext cx="3003154" cy="854773"/>
              <a:chOff x="1684775" y="1924785"/>
              <a:chExt cx="3003154" cy="854773"/>
            </a:xfr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</p:grpSpPr>
          <p:sp>
            <p:nvSpPr>
              <p:cNvPr id="28" name="자유형 11"/>
              <p:cNvSpPr/>
              <p:nvPr/>
            </p:nvSpPr>
            <p:spPr>
              <a:xfrm rot="10800000">
                <a:off x="1684775" y="192478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순서도: 저장 데이터 39"/>
              <p:cNvSpPr>
                <a:spLocks noChangeAspect="1"/>
              </p:cNvSpPr>
              <p:nvPr/>
            </p:nvSpPr>
            <p:spPr>
              <a:xfrm rot="10800000">
                <a:off x="2096877" y="1933861"/>
                <a:ext cx="2591052" cy="832269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2" name="그룹 43"/>
            <p:cNvGrpSpPr/>
            <p:nvPr/>
          </p:nvGrpSpPr>
          <p:grpSpPr>
            <a:xfrm>
              <a:off x="3178938" y="3043073"/>
              <a:ext cx="3003189" cy="854773"/>
              <a:chOff x="1684775" y="3495675"/>
              <a:chExt cx="3003189" cy="854773"/>
            </a:xfrm>
            <a:solidFill>
              <a:schemeClr val="bg1">
                <a:lumMod val="85000"/>
              </a:schemeClr>
            </a:solidFill>
          </p:grpSpPr>
          <p:sp>
            <p:nvSpPr>
              <p:cNvPr id="26" name="자유형 30"/>
              <p:cNvSpPr/>
              <p:nvPr/>
            </p:nvSpPr>
            <p:spPr>
              <a:xfrm rot="10800000">
                <a:off x="1684775" y="349567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순서도: 저장 데이터 40"/>
              <p:cNvSpPr/>
              <p:nvPr/>
            </p:nvSpPr>
            <p:spPr>
              <a:xfrm rot="10800000">
                <a:off x="2096911" y="3509485"/>
                <a:ext cx="2591053" cy="832267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3" name="그룹 44"/>
            <p:cNvGrpSpPr/>
            <p:nvPr/>
          </p:nvGrpSpPr>
          <p:grpSpPr>
            <a:xfrm>
              <a:off x="3178938" y="4625153"/>
              <a:ext cx="3003189" cy="854773"/>
              <a:chOff x="1684775" y="5077755"/>
              <a:chExt cx="3003189" cy="854773"/>
            </a:xfrm>
            <a:solidFill>
              <a:schemeClr val="bg1">
                <a:lumMod val="85000"/>
              </a:schemeClr>
            </a:solidFill>
          </p:grpSpPr>
          <p:sp>
            <p:nvSpPr>
              <p:cNvPr id="24" name="자유형 32"/>
              <p:cNvSpPr/>
              <p:nvPr/>
            </p:nvSpPr>
            <p:spPr>
              <a:xfrm rot="10800000">
                <a:off x="1684775" y="5077755"/>
                <a:ext cx="854773" cy="854773"/>
              </a:xfrm>
              <a:custGeom>
                <a:avLst/>
                <a:gdLst>
                  <a:gd name="connsiteX0" fmla="*/ 3485849 w 7020781"/>
                  <a:gd name="connsiteY0" fmla="*/ 7020695 h 7020781"/>
                  <a:gd name="connsiteX1" fmla="*/ 16 w 7020781"/>
                  <a:gd name="connsiteY1" fmla="*/ 3499538 h 7020781"/>
                  <a:gd name="connsiteX2" fmla="*/ 3507551 w 7020781"/>
                  <a:gd name="connsiteY2" fmla="*/ 0 h 7020781"/>
                  <a:gd name="connsiteX3" fmla="*/ 3507994 w 7020781"/>
                  <a:gd name="connsiteY3" fmla="*/ 546709 h 7020781"/>
                  <a:gd name="connsiteX4" fmla="*/ 546723 w 7020781"/>
                  <a:gd name="connsiteY4" fmla="*/ 3501229 h 7020781"/>
                  <a:gd name="connsiteX5" fmla="*/ 3489671 w 7020781"/>
                  <a:gd name="connsiteY5" fmla="*/ 6474000 h 7020781"/>
                  <a:gd name="connsiteX6" fmla="*/ 3485849 w 7020781"/>
                  <a:gd name="connsiteY6" fmla="*/ 7020695 h 702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20781" h="7020781">
                    <a:moveTo>
                      <a:pt x="3485849" y="7020695"/>
                    </a:moveTo>
                    <a:cubicBezTo>
                      <a:pt x="1552505" y="7007178"/>
                      <a:pt x="-5960" y="5432920"/>
                      <a:pt x="16" y="3499538"/>
                    </a:cubicBezTo>
                    <a:cubicBezTo>
                      <a:pt x="5993" y="1566156"/>
                      <a:pt x="1574161" y="1563"/>
                      <a:pt x="3507551" y="0"/>
                    </a:cubicBezTo>
                    <a:cubicBezTo>
                      <a:pt x="3507699" y="182236"/>
                      <a:pt x="3507846" y="364473"/>
                      <a:pt x="3507994" y="546709"/>
                    </a:cubicBezTo>
                    <a:cubicBezTo>
                      <a:pt x="1875710" y="548029"/>
                      <a:pt x="551769" y="1868952"/>
                      <a:pt x="546723" y="3501229"/>
                    </a:cubicBezTo>
                    <a:cubicBezTo>
                      <a:pt x="541677" y="5133506"/>
                      <a:pt x="1857427" y="6462589"/>
                      <a:pt x="3489671" y="6474000"/>
                    </a:cubicBezTo>
                    <a:lnTo>
                      <a:pt x="3485849" y="70206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순서도: 저장 데이터 41"/>
              <p:cNvSpPr/>
              <p:nvPr/>
            </p:nvSpPr>
            <p:spPr>
              <a:xfrm rot="10800000">
                <a:off x="2096911" y="5094185"/>
                <a:ext cx="2591053" cy="832267"/>
              </a:xfrm>
              <a:prstGeom prst="flowChartOnlineStorag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4759552" y="1266425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add text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59552" y="2557232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59552" y="3823469"/>
            <a:ext cx="3484856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 Black" pitchFamily="34" charset="0"/>
              </a:rPr>
              <a:t>Text here Text here</a:t>
            </a:r>
          </a:p>
          <a:p>
            <a:pPr>
              <a:defRPr/>
            </a:pPr>
            <a:endParaRPr lang="en-US" altLang="ko-KR" sz="600" dirty="0">
              <a:solidFill>
                <a:schemeClr val="bg1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Add text add text add text add text add </a:t>
            </a:r>
            <a:r>
              <a:rPr lang="en-US" altLang="ko-KR" sz="10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en-US" altLang="ko-KR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</a:t>
            </a:r>
          </a:p>
        </p:txBody>
      </p:sp>
      <p:sp>
        <p:nvSpPr>
          <p:cNvPr id="33" name="직사각형 49"/>
          <p:cNvSpPr/>
          <p:nvPr/>
        </p:nvSpPr>
        <p:spPr>
          <a:xfrm>
            <a:off x="2870851" y="1459228"/>
            <a:ext cx="1260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 smtClean="0">
                <a:solidFill>
                  <a:schemeClr val="bg1"/>
                </a:solidFill>
                <a:latin typeface="Arial Black" pitchFamily="34" charset="0"/>
              </a:rPr>
              <a:t>A. Text </a:t>
            </a:r>
            <a:r>
              <a:rPr lang="en-US" altLang="ko-KR" sz="1200" dirty="0">
                <a:solidFill>
                  <a:schemeClr val="bg1"/>
                </a:solidFill>
                <a:latin typeface="Arial Black" pitchFamily="34" charset="0"/>
              </a:rPr>
              <a:t>here </a:t>
            </a:r>
          </a:p>
        </p:txBody>
      </p:sp>
      <p:sp>
        <p:nvSpPr>
          <p:cNvPr id="36" name="직사각형 50"/>
          <p:cNvSpPr/>
          <p:nvPr/>
        </p:nvSpPr>
        <p:spPr>
          <a:xfrm>
            <a:off x="2860493" y="2750035"/>
            <a:ext cx="12119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B. Text here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" name="직사각형 56"/>
          <p:cNvSpPr/>
          <p:nvPr/>
        </p:nvSpPr>
        <p:spPr>
          <a:xfrm>
            <a:off x="2860493" y="4040842"/>
            <a:ext cx="12634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C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. Text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here </a:t>
            </a: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6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" y="0"/>
            <a:ext cx="9129238" cy="5143500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39552" y="2211710"/>
            <a:ext cx="2808312" cy="1008112"/>
          </a:xfrm>
          <a:prstGeom prst="wedgeRoundRectCallout">
            <a:avLst>
              <a:gd name="adj1" fmla="val 94677"/>
              <a:gd name="adj2" fmla="val 18971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246</Words>
  <Application>Microsoft Office PowerPoint</Application>
  <PresentationFormat>On-screen Show (16:9)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21</cp:revision>
  <dcterms:created xsi:type="dcterms:W3CDTF">2014-02-28T09:23:05Z</dcterms:created>
  <dcterms:modified xsi:type="dcterms:W3CDTF">2014-03-03T06:59:02Z</dcterms:modified>
</cp:coreProperties>
</file>