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11560" y="627534"/>
            <a:ext cx="6731697" cy="383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9068" y="1050256"/>
            <a:ext cx="662523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7" name="막힌 원호 4"/>
          <p:cNvSpPr/>
          <p:nvPr/>
        </p:nvSpPr>
        <p:spPr>
          <a:xfrm rot="16200000">
            <a:off x="2230998" y="2112548"/>
            <a:ext cx="1940112" cy="1940111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막힌 원호 6"/>
          <p:cNvSpPr/>
          <p:nvPr/>
        </p:nvSpPr>
        <p:spPr>
          <a:xfrm rot="5400000" flipH="1">
            <a:off x="2140652" y="2027479"/>
            <a:ext cx="2111569" cy="2110250"/>
          </a:xfrm>
          <a:prstGeom prst="blockArc">
            <a:avLst>
              <a:gd name="adj1" fmla="val 10800000"/>
              <a:gd name="adj2" fmla="val 21599999"/>
              <a:gd name="adj3" fmla="val 18655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그룹 11"/>
          <p:cNvGrpSpPr>
            <a:grpSpLocks/>
          </p:cNvGrpSpPr>
          <p:nvPr/>
        </p:nvGrpSpPr>
        <p:grpSpPr bwMode="auto">
          <a:xfrm>
            <a:off x="2617438" y="2554382"/>
            <a:ext cx="1163275" cy="1056444"/>
            <a:chOff x="341532" y="2539993"/>
            <a:chExt cx="2799649" cy="2544172"/>
          </a:xfrm>
        </p:grpSpPr>
        <p:sp>
          <p:nvSpPr>
            <p:cNvPr id="10" name="타원 12"/>
            <p:cNvSpPr/>
            <p:nvPr/>
          </p:nvSpPr>
          <p:spPr>
            <a:xfrm>
              <a:off x="439931" y="2546345"/>
              <a:ext cx="2539364" cy="2537820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그룹 60"/>
            <p:cNvGrpSpPr>
              <a:grpSpLocks/>
            </p:cNvGrpSpPr>
            <p:nvPr/>
          </p:nvGrpSpPr>
          <p:grpSpPr bwMode="auto">
            <a:xfrm>
              <a:off x="341532" y="2539993"/>
              <a:ext cx="2799649" cy="2537793"/>
              <a:chOff x="5075123" y="3442121"/>
              <a:chExt cx="2481953" cy="2249809"/>
            </a:xfrm>
          </p:grpSpPr>
          <p:sp>
            <p:nvSpPr>
              <p:cNvPr id="13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307"/>
                <a:ext cx="1550516" cy="83348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4999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6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58" y="4664183"/>
                <a:ext cx="1550518" cy="83348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" name="TextBox 14"/>
            <p:cNvSpPr txBox="1">
              <a:spLocks noChangeArrowheads="1"/>
            </p:cNvSpPr>
            <p:nvPr/>
          </p:nvSpPr>
          <p:spPr bwMode="auto">
            <a:xfrm>
              <a:off x="460242" y="3275470"/>
              <a:ext cx="2562226" cy="1046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311377" y="4233138"/>
            <a:ext cx="1775398" cy="255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모서리가 둥근 직사각형 26"/>
          <p:cNvSpPr>
            <a:spLocks noChangeArrowheads="1"/>
          </p:cNvSpPr>
          <p:nvPr/>
        </p:nvSpPr>
        <p:spPr bwMode="auto">
          <a:xfrm>
            <a:off x="2756530" y="1707654"/>
            <a:ext cx="879814" cy="311196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600" dirty="0"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21" name="막힌 원호 31"/>
          <p:cNvSpPr/>
          <p:nvPr/>
        </p:nvSpPr>
        <p:spPr>
          <a:xfrm rot="16200000">
            <a:off x="4978547" y="2112548"/>
            <a:ext cx="1940112" cy="1940111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막힌 원호 32"/>
          <p:cNvSpPr/>
          <p:nvPr/>
        </p:nvSpPr>
        <p:spPr>
          <a:xfrm rot="5400000" flipH="1">
            <a:off x="4888202" y="2027479"/>
            <a:ext cx="2111569" cy="2110250"/>
          </a:xfrm>
          <a:prstGeom prst="blockArc">
            <a:avLst>
              <a:gd name="adj1" fmla="val 5373247"/>
              <a:gd name="adj2" fmla="val 21599999"/>
              <a:gd name="adj3" fmla="val 18655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타원 34"/>
          <p:cNvSpPr/>
          <p:nvPr/>
        </p:nvSpPr>
        <p:spPr bwMode="auto">
          <a:xfrm>
            <a:off x="5405873" y="2557020"/>
            <a:ext cx="1055125" cy="1053806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그룹 60"/>
          <p:cNvGrpSpPr>
            <a:grpSpLocks/>
          </p:cNvGrpSpPr>
          <p:nvPr/>
        </p:nvGrpSpPr>
        <p:grpSpPr bwMode="auto">
          <a:xfrm>
            <a:off x="5364988" y="2554382"/>
            <a:ext cx="1163275" cy="1053795"/>
            <a:chOff x="5075123" y="3442121"/>
            <a:chExt cx="2481953" cy="2249809"/>
          </a:xfrm>
        </p:grpSpPr>
        <p:sp>
          <p:nvSpPr>
            <p:cNvPr id="25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1" y="3760307"/>
              <a:ext cx="1550516" cy="83348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8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Oval 26"/>
            <p:cNvSpPr>
              <a:spLocks noChangeAspect="1" noChangeArrowheads="1"/>
            </p:cNvSpPr>
            <p:nvPr/>
          </p:nvSpPr>
          <p:spPr bwMode="auto">
            <a:xfrm rot="8100000">
              <a:off x="6006556" y="4664183"/>
              <a:ext cx="1550518" cy="83348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TextBox 36"/>
          <p:cNvSpPr txBox="1">
            <a:spLocks noChangeArrowheads="1"/>
          </p:cNvSpPr>
          <p:nvPr/>
        </p:nvSpPr>
        <p:spPr bwMode="auto">
          <a:xfrm>
            <a:off x="5414312" y="2859782"/>
            <a:ext cx="1064624" cy="43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21536" y="4233138"/>
            <a:ext cx="1850177" cy="255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모서리가 둥근 직사각형 44"/>
          <p:cNvSpPr>
            <a:spLocks noChangeArrowheads="1"/>
          </p:cNvSpPr>
          <p:nvPr/>
        </p:nvSpPr>
        <p:spPr bwMode="auto">
          <a:xfrm>
            <a:off x="5504079" y="1707654"/>
            <a:ext cx="879814" cy="311196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600" dirty="0"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36" name="TextBox 46"/>
          <p:cNvSpPr txBox="1">
            <a:spLocks noChangeArrowheads="1"/>
          </p:cNvSpPr>
          <p:nvPr/>
        </p:nvSpPr>
        <p:spPr bwMode="auto">
          <a:xfrm>
            <a:off x="3185886" y="3758087"/>
            <a:ext cx="6726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>
                <a:latin typeface="Arial" pitchFamily="34" charset="0"/>
                <a:cs typeface="Arial" pitchFamily="34" charset="0"/>
              </a:rPr>
              <a:t>50%</a:t>
            </a: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47"/>
          <p:cNvSpPr txBox="1">
            <a:spLocks noChangeArrowheads="1"/>
          </p:cNvSpPr>
          <p:nvPr/>
        </p:nvSpPr>
        <p:spPr bwMode="auto">
          <a:xfrm>
            <a:off x="4838743" y="3091177"/>
            <a:ext cx="6726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75%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직선 화살표 연결선 82"/>
          <p:cNvCxnSpPr/>
          <p:nvPr/>
        </p:nvCxnSpPr>
        <p:spPr>
          <a:xfrm>
            <a:off x="1994535" y="2315479"/>
            <a:ext cx="746182" cy="53794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83"/>
          <p:cNvCxnSpPr/>
          <p:nvPr/>
        </p:nvCxnSpPr>
        <p:spPr>
          <a:xfrm>
            <a:off x="1674841" y="2821660"/>
            <a:ext cx="1065876" cy="21317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84"/>
          <p:cNvCxnSpPr/>
          <p:nvPr/>
        </p:nvCxnSpPr>
        <p:spPr>
          <a:xfrm flipV="1">
            <a:off x="1994535" y="3402644"/>
            <a:ext cx="746182" cy="53794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85"/>
          <p:cNvCxnSpPr/>
          <p:nvPr/>
        </p:nvCxnSpPr>
        <p:spPr>
          <a:xfrm flipV="1">
            <a:off x="1674841" y="3209165"/>
            <a:ext cx="1065876" cy="25207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타원 86"/>
          <p:cNvSpPr/>
          <p:nvPr/>
        </p:nvSpPr>
        <p:spPr>
          <a:xfrm>
            <a:off x="1755313" y="2073540"/>
            <a:ext cx="495845" cy="495844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그룹 60"/>
          <p:cNvGrpSpPr>
            <a:grpSpLocks/>
          </p:cNvGrpSpPr>
          <p:nvPr/>
        </p:nvGrpSpPr>
        <p:grpSpPr bwMode="auto">
          <a:xfrm>
            <a:off x="1726367" y="2065982"/>
            <a:ext cx="563276" cy="510960"/>
            <a:chOff x="5075123" y="3457302"/>
            <a:chExt cx="2481953" cy="2249809"/>
          </a:xfrm>
        </p:grpSpPr>
        <p:sp>
          <p:nvSpPr>
            <p:cNvPr id="44" name="타원 88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7" name="자유형 9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자유형 9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621559" y="2183592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1" name="타원 95"/>
          <p:cNvSpPr/>
          <p:nvPr/>
        </p:nvSpPr>
        <p:spPr>
          <a:xfrm>
            <a:off x="1435620" y="3197416"/>
            <a:ext cx="495845" cy="495844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그룹 60"/>
          <p:cNvGrpSpPr>
            <a:grpSpLocks/>
          </p:cNvGrpSpPr>
          <p:nvPr/>
        </p:nvGrpSpPr>
        <p:grpSpPr bwMode="auto">
          <a:xfrm>
            <a:off x="1406673" y="3189858"/>
            <a:ext cx="563276" cy="510960"/>
            <a:chOff x="5075123" y="3457302"/>
            <a:chExt cx="2481953" cy="2249809"/>
          </a:xfrm>
        </p:grpSpPr>
        <p:sp>
          <p:nvSpPr>
            <p:cNvPr id="53" name="타원 97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6" name="자유형 10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자유형 10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1301866" y="3326949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0" name="타원 104"/>
          <p:cNvSpPr/>
          <p:nvPr/>
        </p:nvSpPr>
        <p:spPr>
          <a:xfrm>
            <a:off x="1435620" y="2589447"/>
            <a:ext cx="495845" cy="495844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" name="그룹 60"/>
          <p:cNvGrpSpPr>
            <a:grpSpLocks/>
          </p:cNvGrpSpPr>
          <p:nvPr/>
        </p:nvGrpSpPr>
        <p:grpSpPr bwMode="auto">
          <a:xfrm>
            <a:off x="1406673" y="2581890"/>
            <a:ext cx="563276" cy="510960"/>
            <a:chOff x="5075123" y="3457302"/>
            <a:chExt cx="2481953" cy="2249809"/>
          </a:xfrm>
        </p:grpSpPr>
        <p:sp>
          <p:nvSpPr>
            <p:cNvPr id="62" name="타원 106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5" name="자유형 10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자유형 11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1301866" y="2699499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9" name="타원 114"/>
          <p:cNvSpPr/>
          <p:nvPr/>
        </p:nvSpPr>
        <p:spPr>
          <a:xfrm>
            <a:off x="1755313" y="3709414"/>
            <a:ext cx="495845" cy="495844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0" name="그룹 60"/>
          <p:cNvGrpSpPr>
            <a:grpSpLocks/>
          </p:cNvGrpSpPr>
          <p:nvPr/>
        </p:nvGrpSpPr>
        <p:grpSpPr bwMode="auto">
          <a:xfrm>
            <a:off x="1726366" y="3701856"/>
            <a:ext cx="563275" cy="510960"/>
            <a:chOff x="5075123" y="3457302"/>
            <a:chExt cx="2481953" cy="2249809"/>
          </a:xfrm>
        </p:grpSpPr>
        <p:sp>
          <p:nvSpPr>
            <p:cNvPr id="71" name="타원 116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4" name="자유형 11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자유형 1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1621559" y="3819467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78" name="그룹 126"/>
          <p:cNvGrpSpPr/>
          <p:nvPr/>
        </p:nvGrpSpPr>
        <p:grpSpPr>
          <a:xfrm flipH="1">
            <a:off x="6367592" y="2315479"/>
            <a:ext cx="1065875" cy="1625109"/>
            <a:chOff x="3716905" y="2303875"/>
            <a:chExt cx="1800588" cy="2745305"/>
          </a:xfrm>
        </p:grpSpPr>
        <p:cxnSp>
          <p:nvCxnSpPr>
            <p:cNvPr id="79" name="직선 화살표 연결선 127"/>
            <p:cNvCxnSpPr/>
            <p:nvPr/>
          </p:nvCxnSpPr>
          <p:spPr>
            <a:xfrm>
              <a:off x="4256965" y="2303875"/>
              <a:ext cx="1260528" cy="908753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화살표 연결선 128"/>
            <p:cNvCxnSpPr/>
            <p:nvPr/>
          </p:nvCxnSpPr>
          <p:spPr>
            <a:xfrm>
              <a:off x="3716905" y="3158970"/>
              <a:ext cx="1800588" cy="36011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화살표 연결선 129"/>
            <p:cNvCxnSpPr/>
            <p:nvPr/>
          </p:nvCxnSpPr>
          <p:spPr>
            <a:xfrm flipV="1">
              <a:off x="4256965" y="4140428"/>
              <a:ext cx="1260528" cy="908752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화살표 연결선 130"/>
            <p:cNvCxnSpPr/>
            <p:nvPr/>
          </p:nvCxnSpPr>
          <p:spPr>
            <a:xfrm flipV="1">
              <a:off x="3716905" y="3813585"/>
              <a:ext cx="1800588" cy="42583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타원 131"/>
          <p:cNvSpPr/>
          <p:nvPr/>
        </p:nvSpPr>
        <p:spPr>
          <a:xfrm flipH="1">
            <a:off x="6879040" y="2073540"/>
            <a:ext cx="495845" cy="49584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4" name="그룹 60"/>
          <p:cNvGrpSpPr>
            <a:grpSpLocks/>
          </p:cNvGrpSpPr>
          <p:nvPr/>
        </p:nvGrpSpPr>
        <p:grpSpPr bwMode="auto">
          <a:xfrm flipH="1">
            <a:off x="6840558" y="2065982"/>
            <a:ext cx="563275" cy="510960"/>
            <a:chOff x="5075123" y="3457302"/>
            <a:chExt cx="2481953" cy="2249809"/>
          </a:xfrm>
        </p:grpSpPr>
        <p:sp>
          <p:nvSpPr>
            <p:cNvPr id="85" name="타원 133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8" name="자유형 13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자유형 137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TextBox 90"/>
          <p:cNvSpPr txBox="1">
            <a:spLocks noChangeArrowheads="1"/>
          </p:cNvSpPr>
          <p:nvPr/>
        </p:nvSpPr>
        <p:spPr bwMode="auto">
          <a:xfrm flipH="1">
            <a:off x="6746207" y="2183592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2" name="타원 140"/>
          <p:cNvSpPr/>
          <p:nvPr/>
        </p:nvSpPr>
        <p:spPr>
          <a:xfrm flipH="1">
            <a:off x="7198733" y="2589447"/>
            <a:ext cx="495845" cy="49584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3" name="그룹 60"/>
          <p:cNvGrpSpPr>
            <a:grpSpLocks/>
          </p:cNvGrpSpPr>
          <p:nvPr/>
        </p:nvGrpSpPr>
        <p:grpSpPr bwMode="auto">
          <a:xfrm flipH="1">
            <a:off x="7160251" y="2581890"/>
            <a:ext cx="563275" cy="510960"/>
            <a:chOff x="5075123" y="3457302"/>
            <a:chExt cx="2481953" cy="2249809"/>
          </a:xfrm>
        </p:grpSpPr>
        <p:sp>
          <p:nvSpPr>
            <p:cNvPr id="94" name="타원 142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7" name="자유형 14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자유형 14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0" name="TextBox 99"/>
          <p:cNvSpPr txBox="1">
            <a:spLocks noChangeArrowheads="1"/>
          </p:cNvSpPr>
          <p:nvPr/>
        </p:nvSpPr>
        <p:spPr bwMode="auto">
          <a:xfrm flipH="1">
            <a:off x="7065901" y="2699499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1" name="타원 149"/>
          <p:cNvSpPr/>
          <p:nvPr/>
        </p:nvSpPr>
        <p:spPr>
          <a:xfrm flipH="1">
            <a:off x="7198733" y="3197416"/>
            <a:ext cx="495845" cy="49584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" name="그룹 60"/>
          <p:cNvGrpSpPr>
            <a:grpSpLocks/>
          </p:cNvGrpSpPr>
          <p:nvPr/>
        </p:nvGrpSpPr>
        <p:grpSpPr bwMode="auto">
          <a:xfrm flipH="1">
            <a:off x="7160251" y="3189858"/>
            <a:ext cx="563275" cy="510960"/>
            <a:chOff x="5075123" y="3457302"/>
            <a:chExt cx="2481953" cy="2249809"/>
          </a:xfrm>
        </p:grpSpPr>
        <p:sp>
          <p:nvSpPr>
            <p:cNvPr id="103" name="타원 15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6" name="자유형 15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자유형 15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9" name="TextBox 108"/>
          <p:cNvSpPr txBox="1">
            <a:spLocks noChangeArrowheads="1"/>
          </p:cNvSpPr>
          <p:nvPr/>
        </p:nvSpPr>
        <p:spPr bwMode="auto">
          <a:xfrm flipH="1">
            <a:off x="7065901" y="3326949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10" name="타원 158"/>
          <p:cNvSpPr/>
          <p:nvPr/>
        </p:nvSpPr>
        <p:spPr>
          <a:xfrm flipH="1">
            <a:off x="6879040" y="3709414"/>
            <a:ext cx="495845" cy="49584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1" name="그룹 60"/>
          <p:cNvGrpSpPr>
            <a:grpSpLocks/>
          </p:cNvGrpSpPr>
          <p:nvPr/>
        </p:nvGrpSpPr>
        <p:grpSpPr bwMode="auto">
          <a:xfrm flipH="1">
            <a:off x="6840560" y="3701856"/>
            <a:ext cx="563274" cy="510960"/>
            <a:chOff x="5075123" y="3457302"/>
            <a:chExt cx="2481953" cy="2249809"/>
          </a:xfrm>
        </p:grpSpPr>
        <p:sp>
          <p:nvSpPr>
            <p:cNvPr id="112" name="타원 160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5" name="자유형 16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자유형 16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8" name="TextBox 117"/>
          <p:cNvSpPr txBox="1">
            <a:spLocks noChangeArrowheads="1"/>
          </p:cNvSpPr>
          <p:nvPr/>
        </p:nvSpPr>
        <p:spPr bwMode="auto">
          <a:xfrm flipH="1">
            <a:off x="6746207" y="3819467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11560" y="627534"/>
            <a:ext cx="67316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9068" y="1050256"/>
            <a:ext cx="662523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6" name="막힌 원호 4"/>
          <p:cNvSpPr/>
          <p:nvPr/>
        </p:nvSpPr>
        <p:spPr>
          <a:xfrm rot="16200000">
            <a:off x="2230998" y="2112548"/>
            <a:ext cx="1940112" cy="1940111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막힌 원호 6"/>
          <p:cNvSpPr/>
          <p:nvPr/>
        </p:nvSpPr>
        <p:spPr>
          <a:xfrm rot="5400000" flipH="1">
            <a:off x="2140652" y="2027479"/>
            <a:ext cx="2111569" cy="2110250"/>
          </a:xfrm>
          <a:prstGeom prst="blockArc">
            <a:avLst>
              <a:gd name="adj1" fmla="val 10800000"/>
              <a:gd name="adj2" fmla="val 21599999"/>
              <a:gd name="adj3" fmla="val 18655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그룹 11"/>
          <p:cNvGrpSpPr>
            <a:grpSpLocks/>
          </p:cNvGrpSpPr>
          <p:nvPr/>
        </p:nvGrpSpPr>
        <p:grpSpPr bwMode="auto">
          <a:xfrm>
            <a:off x="2617438" y="2499742"/>
            <a:ext cx="1163275" cy="1056444"/>
            <a:chOff x="341532" y="2539993"/>
            <a:chExt cx="2799649" cy="2544172"/>
          </a:xfrm>
        </p:grpSpPr>
        <p:sp>
          <p:nvSpPr>
            <p:cNvPr id="9" name="타원 12"/>
            <p:cNvSpPr/>
            <p:nvPr/>
          </p:nvSpPr>
          <p:spPr>
            <a:xfrm>
              <a:off x="439931" y="2546345"/>
              <a:ext cx="2539364" cy="2537820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그룹 60"/>
            <p:cNvGrpSpPr>
              <a:grpSpLocks/>
            </p:cNvGrpSpPr>
            <p:nvPr/>
          </p:nvGrpSpPr>
          <p:grpSpPr bwMode="auto">
            <a:xfrm>
              <a:off x="341532" y="2539993"/>
              <a:ext cx="2799649" cy="2537793"/>
              <a:chOff x="5075123" y="3442121"/>
              <a:chExt cx="2481953" cy="2249809"/>
            </a:xfrm>
          </p:grpSpPr>
          <p:sp>
            <p:nvSpPr>
              <p:cNvPr id="12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307"/>
                <a:ext cx="1550516" cy="83348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4999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5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58" y="4664183"/>
                <a:ext cx="1550518" cy="83348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TextBox 14"/>
            <p:cNvSpPr txBox="1">
              <a:spLocks noChangeArrowheads="1"/>
            </p:cNvSpPr>
            <p:nvPr/>
          </p:nvSpPr>
          <p:spPr bwMode="auto">
            <a:xfrm>
              <a:off x="460242" y="3233644"/>
              <a:ext cx="2562226" cy="1046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311377" y="4233138"/>
            <a:ext cx="17753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모서리가 둥근 직사각형 26"/>
          <p:cNvSpPr>
            <a:spLocks noChangeArrowheads="1"/>
          </p:cNvSpPr>
          <p:nvPr/>
        </p:nvSpPr>
        <p:spPr bwMode="auto">
          <a:xfrm>
            <a:off x="2666943" y="1707654"/>
            <a:ext cx="1058988" cy="374571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20" name="막힌 원호 31"/>
          <p:cNvSpPr/>
          <p:nvPr/>
        </p:nvSpPr>
        <p:spPr>
          <a:xfrm rot="16200000">
            <a:off x="4978547" y="2112548"/>
            <a:ext cx="1940112" cy="1940111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막힌 원호 32"/>
          <p:cNvSpPr/>
          <p:nvPr/>
        </p:nvSpPr>
        <p:spPr>
          <a:xfrm rot="5400000" flipH="1">
            <a:off x="4888202" y="2027479"/>
            <a:ext cx="2111569" cy="2110250"/>
          </a:xfrm>
          <a:prstGeom prst="blockArc">
            <a:avLst>
              <a:gd name="adj1" fmla="val 5373247"/>
              <a:gd name="adj2" fmla="val 21599999"/>
              <a:gd name="adj3" fmla="val 18655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타원 34"/>
          <p:cNvSpPr/>
          <p:nvPr/>
        </p:nvSpPr>
        <p:spPr bwMode="auto">
          <a:xfrm>
            <a:off x="5405873" y="2557020"/>
            <a:ext cx="1055125" cy="1053806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60"/>
          <p:cNvGrpSpPr>
            <a:grpSpLocks/>
          </p:cNvGrpSpPr>
          <p:nvPr/>
        </p:nvGrpSpPr>
        <p:grpSpPr bwMode="auto">
          <a:xfrm>
            <a:off x="5364988" y="2554382"/>
            <a:ext cx="1163275" cy="1053795"/>
            <a:chOff x="5075123" y="3442121"/>
            <a:chExt cx="2481953" cy="2249809"/>
          </a:xfrm>
        </p:grpSpPr>
        <p:sp>
          <p:nvSpPr>
            <p:cNvPr id="24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1" y="3760307"/>
              <a:ext cx="1550516" cy="83348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7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/>
          </p:nvSpPr>
          <p:spPr bwMode="auto">
            <a:xfrm rot="8100000">
              <a:off x="6006556" y="4664183"/>
              <a:ext cx="1550518" cy="83348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TextBox 36"/>
          <p:cNvSpPr txBox="1">
            <a:spLocks noChangeArrowheads="1"/>
          </p:cNvSpPr>
          <p:nvPr/>
        </p:nvSpPr>
        <p:spPr bwMode="auto">
          <a:xfrm>
            <a:off x="5414312" y="2854107"/>
            <a:ext cx="1064624" cy="43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endParaRPr lang="ko-KR" altLang="en-US" sz="1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21536" y="4233138"/>
            <a:ext cx="18501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모서리가 둥근 직사각형 44"/>
          <p:cNvSpPr>
            <a:spLocks noChangeArrowheads="1"/>
          </p:cNvSpPr>
          <p:nvPr/>
        </p:nvSpPr>
        <p:spPr bwMode="auto">
          <a:xfrm>
            <a:off x="5414492" y="1707654"/>
            <a:ext cx="1058988" cy="374571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33" name="TextBox 46"/>
          <p:cNvSpPr txBox="1">
            <a:spLocks noChangeArrowheads="1"/>
          </p:cNvSpPr>
          <p:nvPr/>
        </p:nvSpPr>
        <p:spPr bwMode="auto">
          <a:xfrm>
            <a:off x="3200516" y="3758087"/>
            <a:ext cx="6726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50%</a:t>
            </a:r>
            <a:endParaRPr lang="ko-KR" altLang="en-US" sz="1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7"/>
          <p:cNvSpPr txBox="1">
            <a:spLocks noChangeArrowheads="1"/>
          </p:cNvSpPr>
          <p:nvPr/>
        </p:nvSpPr>
        <p:spPr bwMode="auto">
          <a:xfrm>
            <a:off x="4831428" y="3091177"/>
            <a:ext cx="6726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75%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직선 화살표 연결선 82"/>
          <p:cNvCxnSpPr/>
          <p:nvPr/>
        </p:nvCxnSpPr>
        <p:spPr>
          <a:xfrm>
            <a:off x="1994535" y="2315479"/>
            <a:ext cx="746182" cy="53794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83"/>
          <p:cNvCxnSpPr/>
          <p:nvPr/>
        </p:nvCxnSpPr>
        <p:spPr>
          <a:xfrm>
            <a:off x="1674841" y="2821660"/>
            <a:ext cx="1065876" cy="21317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84"/>
          <p:cNvCxnSpPr/>
          <p:nvPr/>
        </p:nvCxnSpPr>
        <p:spPr>
          <a:xfrm flipV="1">
            <a:off x="1994535" y="3402644"/>
            <a:ext cx="746182" cy="53794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85"/>
          <p:cNvCxnSpPr/>
          <p:nvPr/>
        </p:nvCxnSpPr>
        <p:spPr>
          <a:xfrm flipV="1">
            <a:off x="1674841" y="3209165"/>
            <a:ext cx="1065876" cy="25207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타원 86"/>
          <p:cNvSpPr/>
          <p:nvPr/>
        </p:nvSpPr>
        <p:spPr>
          <a:xfrm>
            <a:off x="1755313" y="2073540"/>
            <a:ext cx="495845" cy="495844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그룹 60"/>
          <p:cNvGrpSpPr>
            <a:grpSpLocks/>
          </p:cNvGrpSpPr>
          <p:nvPr/>
        </p:nvGrpSpPr>
        <p:grpSpPr bwMode="auto">
          <a:xfrm>
            <a:off x="1726367" y="2065982"/>
            <a:ext cx="563276" cy="510960"/>
            <a:chOff x="5075123" y="3457302"/>
            <a:chExt cx="2481953" cy="2249809"/>
          </a:xfrm>
        </p:grpSpPr>
        <p:sp>
          <p:nvSpPr>
            <p:cNvPr id="43" name="타원 88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6" name="자유형 9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자유형 9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628874" y="2183592"/>
            <a:ext cx="7624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0" name="타원 95"/>
          <p:cNvSpPr/>
          <p:nvPr/>
        </p:nvSpPr>
        <p:spPr>
          <a:xfrm>
            <a:off x="1435620" y="3197416"/>
            <a:ext cx="495845" cy="495844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그룹 60"/>
          <p:cNvGrpSpPr>
            <a:grpSpLocks/>
          </p:cNvGrpSpPr>
          <p:nvPr/>
        </p:nvGrpSpPr>
        <p:grpSpPr bwMode="auto">
          <a:xfrm>
            <a:off x="1406673" y="3189858"/>
            <a:ext cx="563276" cy="510960"/>
            <a:chOff x="5075123" y="3457302"/>
            <a:chExt cx="2481953" cy="2249809"/>
          </a:xfrm>
        </p:grpSpPr>
        <p:sp>
          <p:nvSpPr>
            <p:cNvPr id="52" name="타원 97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5" name="자유형 10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자유형 10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309181" y="3326949"/>
            <a:ext cx="7624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9" name="타원 104"/>
          <p:cNvSpPr/>
          <p:nvPr/>
        </p:nvSpPr>
        <p:spPr>
          <a:xfrm>
            <a:off x="1435620" y="2589447"/>
            <a:ext cx="495845" cy="495844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" name="그룹 60"/>
          <p:cNvGrpSpPr>
            <a:grpSpLocks/>
          </p:cNvGrpSpPr>
          <p:nvPr/>
        </p:nvGrpSpPr>
        <p:grpSpPr bwMode="auto">
          <a:xfrm>
            <a:off x="1406673" y="2581890"/>
            <a:ext cx="563276" cy="510960"/>
            <a:chOff x="5075123" y="3457302"/>
            <a:chExt cx="2481953" cy="2249809"/>
          </a:xfrm>
        </p:grpSpPr>
        <p:sp>
          <p:nvSpPr>
            <p:cNvPr id="61" name="타원 106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4" name="자유형 10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자유형 11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309181" y="2699499"/>
            <a:ext cx="7624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8" name="타원 114"/>
          <p:cNvSpPr/>
          <p:nvPr/>
        </p:nvSpPr>
        <p:spPr>
          <a:xfrm>
            <a:off x="1755313" y="3709414"/>
            <a:ext cx="495845" cy="495844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" name="그룹 60"/>
          <p:cNvGrpSpPr>
            <a:grpSpLocks/>
          </p:cNvGrpSpPr>
          <p:nvPr/>
        </p:nvGrpSpPr>
        <p:grpSpPr bwMode="auto">
          <a:xfrm>
            <a:off x="1726366" y="3701856"/>
            <a:ext cx="563275" cy="510960"/>
            <a:chOff x="5075123" y="3457302"/>
            <a:chExt cx="2481953" cy="2249809"/>
          </a:xfrm>
        </p:grpSpPr>
        <p:sp>
          <p:nvSpPr>
            <p:cNvPr id="70" name="타원 116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3" name="자유형 11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자유형 1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1628874" y="3819467"/>
            <a:ext cx="7624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77" name="그룹 126"/>
          <p:cNvGrpSpPr/>
          <p:nvPr/>
        </p:nvGrpSpPr>
        <p:grpSpPr>
          <a:xfrm flipH="1">
            <a:off x="6367592" y="2315479"/>
            <a:ext cx="1065875" cy="1625109"/>
            <a:chOff x="3716905" y="2303875"/>
            <a:chExt cx="1800588" cy="2745305"/>
          </a:xfrm>
        </p:grpSpPr>
        <p:cxnSp>
          <p:nvCxnSpPr>
            <p:cNvPr id="78" name="직선 화살표 연결선 127"/>
            <p:cNvCxnSpPr/>
            <p:nvPr/>
          </p:nvCxnSpPr>
          <p:spPr>
            <a:xfrm>
              <a:off x="4256965" y="2303875"/>
              <a:ext cx="1260528" cy="908753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직선 화살표 연결선 128"/>
            <p:cNvCxnSpPr/>
            <p:nvPr/>
          </p:nvCxnSpPr>
          <p:spPr>
            <a:xfrm>
              <a:off x="3716905" y="3158970"/>
              <a:ext cx="1800588" cy="36011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화살표 연결선 129"/>
            <p:cNvCxnSpPr/>
            <p:nvPr/>
          </p:nvCxnSpPr>
          <p:spPr>
            <a:xfrm flipV="1">
              <a:off x="4256965" y="4140428"/>
              <a:ext cx="1260528" cy="908752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화살표 연결선 130"/>
            <p:cNvCxnSpPr/>
            <p:nvPr/>
          </p:nvCxnSpPr>
          <p:spPr>
            <a:xfrm flipV="1">
              <a:off x="3716905" y="3813585"/>
              <a:ext cx="1800588" cy="42583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타원 131"/>
          <p:cNvSpPr/>
          <p:nvPr/>
        </p:nvSpPr>
        <p:spPr>
          <a:xfrm flipH="1">
            <a:off x="6879040" y="2073540"/>
            <a:ext cx="495845" cy="49584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3" name="그룹 60"/>
          <p:cNvGrpSpPr>
            <a:grpSpLocks/>
          </p:cNvGrpSpPr>
          <p:nvPr/>
        </p:nvGrpSpPr>
        <p:grpSpPr bwMode="auto">
          <a:xfrm flipH="1">
            <a:off x="6840558" y="2065982"/>
            <a:ext cx="563275" cy="510960"/>
            <a:chOff x="5075123" y="3457302"/>
            <a:chExt cx="2481953" cy="2249809"/>
          </a:xfrm>
        </p:grpSpPr>
        <p:sp>
          <p:nvSpPr>
            <p:cNvPr id="84" name="타원 133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7" name="자유형 13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자유형 137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0" name="TextBox 89"/>
          <p:cNvSpPr txBox="1">
            <a:spLocks noChangeArrowheads="1"/>
          </p:cNvSpPr>
          <p:nvPr/>
        </p:nvSpPr>
        <p:spPr bwMode="auto">
          <a:xfrm flipH="1">
            <a:off x="6746207" y="2168962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1" name="타원 140"/>
          <p:cNvSpPr/>
          <p:nvPr/>
        </p:nvSpPr>
        <p:spPr>
          <a:xfrm flipH="1">
            <a:off x="7198733" y="2589447"/>
            <a:ext cx="495845" cy="49584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2" name="그룹 60"/>
          <p:cNvGrpSpPr>
            <a:grpSpLocks/>
          </p:cNvGrpSpPr>
          <p:nvPr/>
        </p:nvGrpSpPr>
        <p:grpSpPr bwMode="auto">
          <a:xfrm flipH="1">
            <a:off x="7160251" y="2581890"/>
            <a:ext cx="563275" cy="510960"/>
            <a:chOff x="5075123" y="3457302"/>
            <a:chExt cx="2481953" cy="2249809"/>
          </a:xfrm>
        </p:grpSpPr>
        <p:sp>
          <p:nvSpPr>
            <p:cNvPr id="93" name="타원 142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6" name="자유형 14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자유형 14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9" name="TextBox 98"/>
          <p:cNvSpPr txBox="1">
            <a:spLocks noChangeArrowheads="1"/>
          </p:cNvSpPr>
          <p:nvPr/>
        </p:nvSpPr>
        <p:spPr bwMode="auto">
          <a:xfrm flipH="1">
            <a:off x="7065901" y="2684869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0" name="타원 149"/>
          <p:cNvSpPr/>
          <p:nvPr/>
        </p:nvSpPr>
        <p:spPr>
          <a:xfrm flipH="1">
            <a:off x="7198733" y="3197416"/>
            <a:ext cx="495845" cy="49584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1" name="그룹 60"/>
          <p:cNvGrpSpPr>
            <a:grpSpLocks/>
          </p:cNvGrpSpPr>
          <p:nvPr/>
        </p:nvGrpSpPr>
        <p:grpSpPr bwMode="auto">
          <a:xfrm flipH="1">
            <a:off x="7160251" y="3189858"/>
            <a:ext cx="563275" cy="510960"/>
            <a:chOff x="5075123" y="3457302"/>
            <a:chExt cx="2481953" cy="2249809"/>
          </a:xfrm>
        </p:grpSpPr>
        <p:sp>
          <p:nvSpPr>
            <p:cNvPr id="102" name="타원 15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5" name="자유형 15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자유형 15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8" name="TextBox 107"/>
          <p:cNvSpPr txBox="1">
            <a:spLocks noChangeArrowheads="1"/>
          </p:cNvSpPr>
          <p:nvPr/>
        </p:nvSpPr>
        <p:spPr bwMode="auto">
          <a:xfrm flipH="1">
            <a:off x="7065901" y="3312319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9" name="타원 158"/>
          <p:cNvSpPr/>
          <p:nvPr/>
        </p:nvSpPr>
        <p:spPr>
          <a:xfrm flipH="1">
            <a:off x="6879040" y="3709414"/>
            <a:ext cx="495845" cy="49584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0" name="그룹 60"/>
          <p:cNvGrpSpPr>
            <a:grpSpLocks/>
          </p:cNvGrpSpPr>
          <p:nvPr/>
        </p:nvGrpSpPr>
        <p:grpSpPr bwMode="auto">
          <a:xfrm flipH="1">
            <a:off x="6840560" y="3701856"/>
            <a:ext cx="563274" cy="510960"/>
            <a:chOff x="5075123" y="3457302"/>
            <a:chExt cx="2481953" cy="2249809"/>
          </a:xfrm>
        </p:grpSpPr>
        <p:sp>
          <p:nvSpPr>
            <p:cNvPr id="111" name="타원 160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4" name="자유형 16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자유형 16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7" name="TextBox 116"/>
          <p:cNvSpPr txBox="1">
            <a:spLocks noChangeArrowheads="1"/>
          </p:cNvSpPr>
          <p:nvPr/>
        </p:nvSpPr>
        <p:spPr bwMode="auto">
          <a:xfrm flipH="1">
            <a:off x="6746207" y="3804837"/>
            <a:ext cx="762432" cy="25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1630"/>
            <a:ext cx="4770166" cy="3579862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23"/>
            <a:ext cx="9137578" cy="5141254"/>
          </a:xfrm>
          <a:prstGeom prst="rect">
            <a:avLst/>
          </a:prstGeom>
        </p:spPr>
      </p:pic>
      <p:sp>
        <p:nvSpPr>
          <p:cNvPr id="41" name="Rounded Rectangular Callout 40"/>
          <p:cNvSpPr/>
          <p:nvPr/>
        </p:nvSpPr>
        <p:spPr>
          <a:xfrm>
            <a:off x="1950452" y="987574"/>
            <a:ext cx="3140234" cy="1008112"/>
          </a:xfrm>
          <a:prstGeom prst="wedgeRoundRectCallout">
            <a:avLst>
              <a:gd name="adj1" fmla="val -11661"/>
              <a:gd name="adj2" fmla="val 84218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Resizing shape : Click and drag the shape 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Rounded Rectangular Callout 41"/>
          <p:cNvSpPr/>
          <p:nvPr/>
        </p:nvSpPr>
        <p:spPr>
          <a:xfrm>
            <a:off x="4757477" y="1995686"/>
            <a:ext cx="2808312" cy="1008112"/>
          </a:xfrm>
          <a:prstGeom prst="wedgeRoundRectCallout">
            <a:avLst>
              <a:gd name="adj1" fmla="val 41766"/>
              <a:gd name="adj2" fmla="val 80385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89125" y="3939902"/>
            <a:ext cx="6336704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174</Words>
  <Application>Microsoft Office PowerPoint</Application>
  <PresentationFormat>On-screen Show (16:9)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18</cp:revision>
  <dcterms:created xsi:type="dcterms:W3CDTF">2014-02-28T09:23:05Z</dcterms:created>
  <dcterms:modified xsi:type="dcterms:W3CDTF">2014-03-02T15:03:30Z</dcterms:modified>
</cp:coreProperties>
</file>