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charts-desig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charts-design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11560" y="627534"/>
            <a:ext cx="6731697" cy="383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9068" y="1050256"/>
            <a:ext cx="662523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7" name="막힌 원호 4"/>
          <p:cNvSpPr/>
          <p:nvPr/>
        </p:nvSpPr>
        <p:spPr>
          <a:xfrm rot="16200000">
            <a:off x="2230998" y="2112548"/>
            <a:ext cx="1940112" cy="1940111"/>
          </a:xfrm>
          <a:prstGeom prst="blockArc">
            <a:avLst>
              <a:gd name="adj1" fmla="val 10800000"/>
              <a:gd name="adj2" fmla="val 0"/>
              <a:gd name="adj3" fmla="val 15656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막힌 원호 6"/>
          <p:cNvSpPr/>
          <p:nvPr/>
        </p:nvSpPr>
        <p:spPr>
          <a:xfrm rot="5400000" flipH="1">
            <a:off x="2140652" y="2027479"/>
            <a:ext cx="2111569" cy="2110250"/>
          </a:xfrm>
          <a:prstGeom prst="blockArc">
            <a:avLst>
              <a:gd name="adj1" fmla="val 10800000"/>
              <a:gd name="adj2" fmla="val 21599999"/>
              <a:gd name="adj3" fmla="val 18655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9" name="그룹 11"/>
          <p:cNvGrpSpPr>
            <a:grpSpLocks/>
          </p:cNvGrpSpPr>
          <p:nvPr/>
        </p:nvGrpSpPr>
        <p:grpSpPr bwMode="auto">
          <a:xfrm>
            <a:off x="2617438" y="2554382"/>
            <a:ext cx="1163275" cy="1056444"/>
            <a:chOff x="341532" y="2539993"/>
            <a:chExt cx="2799649" cy="2544172"/>
          </a:xfrm>
        </p:grpSpPr>
        <p:sp>
          <p:nvSpPr>
            <p:cNvPr id="10" name="타원 12"/>
            <p:cNvSpPr/>
            <p:nvPr/>
          </p:nvSpPr>
          <p:spPr>
            <a:xfrm>
              <a:off x="439931" y="2546345"/>
              <a:ext cx="2539364" cy="2537820"/>
            </a:xfrm>
            <a:prstGeom prst="ellipse">
              <a:avLst/>
            </a:prstGeom>
            <a:ln/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그룹 60"/>
            <p:cNvGrpSpPr>
              <a:grpSpLocks/>
            </p:cNvGrpSpPr>
            <p:nvPr/>
          </p:nvGrpSpPr>
          <p:grpSpPr bwMode="auto">
            <a:xfrm>
              <a:off x="341532" y="2539993"/>
              <a:ext cx="2799649" cy="2537793"/>
              <a:chOff x="5075123" y="3442121"/>
              <a:chExt cx="2481953" cy="2249809"/>
            </a:xfrm>
          </p:grpSpPr>
          <p:sp>
            <p:nvSpPr>
              <p:cNvPr id="13" name="타원 15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307"/>
                <a:ext cx="1550516" cy="833480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4999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16" name="자유형 18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자유형 19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58" y="4664183"/>
                <a:ext cx="1550518" cy="833480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" name="TextBox 14"/>
            <p:cNvSpPr txBox="1">
              <a:spLocks noChangeArrowheads="1"/>
            </p:cNvSpPr>
            <p:nvPr/>
          </p:nvSpPr>
          <p:spPr bwMode="auto">
            <a:xfrm>
              <a:off x="460242" y="3275470"/>
              <a:ext cx="2562226" cy="10460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here</a:t>
              </a:r>
            </a:p>
            <a:p>
              <a:pPr algn="ct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</a:t>
              </a:r>
              <a:endParaRPr lang="ko-KR" altLang="en-US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311377" y="4233138"/>
            <a:ext cx="1775398" cy="255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모서리가 둥근 직사각형 26"/>
          <p:cNvSpPr>
            <a:spLocks noChangeArrowheads="1"/>
          </p:cNvSpPr>
          <p:nvPr/>
        </p:nvSpPr>
        <p:spPr bwMode="auto">
          <a:xfrm>
            <a:off x="2756530" y="1707654"/>
            <a:ext cx="879814" cy="311196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dirty="0">
                <a:latin typeface="Arial" pitchFamily="34" charset="0"/>
                <a:cs typeface="Arial" pitchFamily="34" charset="0"/>
              </a:rPr>
              <a:t>Text here</a:t>
            </a:r>
          </a:p>
        </p:txBody>
      </p:sp>
      <p:sp>
        <p:nvSpPr>
          <p:cNvPr id="21" name="막힌 원호 31"/>
          <p:cNvSpPr/>
          <p:nvPr/>
        </p:nvSpPr>
        <p:spPr>
          <a:xfrm rot="16200000">
            <a:off x="4978547" y="2112548"/>
            <a:ext cx="1940112" cy="1940111"/>
          </a:xfrm>
          <a:prstGeom prst="blockArc">
            <a:avLst>
              <a:gd name="adj1" fmla="val 10800000"/>
              <a:gd name="adj2" fmla="val 0"/>
              <a:gd name="adj3" fmla="val 15656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막힌 원호 32"/>
          <p:cNvSpPr/>
          <p:nvPr/>
        </p:nvSpPr>
        <p:spPr>
          <a:xfrm rot="5400000" flipH="1">
            <a:off x="4888202" y="2027479"/>
            <a:ext cx="2111569" cy="2110250"/>
          </a:xfrm>
          <a:prstGeom prst="blockArc">
            <a:avLst>
              <a:gd name="adj1" fmla="val 5373247"/>
              <a:gd name="adj2" fmla="val 21599999"/>
              <a:gd name="adj3" fmla="val 18655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타원 34"/>
          <p:cNvSpPr/>
          <p:nvPr/>
        </p:nvSpPr>
        <p:spPr bwMode="auto">
          <a:xfrm>
            <a:off x="5405873" y="2557020"/>
            <a:ext cx="1055125" cy="1053806"/>
          </a:xfrm>
          <a:prstGeom prst="ellipse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그룹 60"/>
          <p:cNvGrpSpPr>
            <a:grpSpLocks/>
          </p:cNvGrpSpPr>
          <p:nvPr/>
        </p:nvGrpSpPr>
        <p:grpSpPr bwMode="auto">
          <a:xfrm>
            <a:off x="5364988" y="2554382"/>
            <a:ext cx="1163275" cy="1053795"/>
            <a:chOff x="5075123" y="3442121"/>
            <a:chExt cx="2481953" cy="2249809"/>
          </a:xfrm>
        </p:grpSpPr>
        <p:sp>
          <p:nvSpPr>
            <p:cNvPr id="25" name="타원 37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65000">
                  <a:schemeClr val="bg1">
                    <a:alpha val="0"/>
                  </a:schemeClr>
                </a:gs>
                <a:gs pos="74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1" y="3760307"/>
              <a:ext cx="1550516" cy="83348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28" name="자유형 40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자유형 41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Oval 26"/>
            <p:cNvSpPr>
              <a:spLocks noChangeAspect="1" noChangeArrowheads="1"/>
            </p:cNvSpPr>
            <p:nvPr/>
          </p:nvSpPr>
          <p:spPr bwMode="auto">
            <a:xfrm rot="8100000">
              <a:off x="6006556" y="4664183"/>
              <a:ext cx="1550518" cy="83348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TextBox 36"/>
          <p:cNvSpPr txBox="1">
            <a:spLocks noChangeArrowheads="1"/>
          </p:cNvSpPr>
          <p:nvPr/>
        </p:nvSpPr>
        <p:spPr bwMode="auto">
          <a:xfrm>
            <a:off x="5414312" y="2859782"/>
            <a:ext cx="1064624" cy="43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</a:p>
          <a:p>
            <a:pPr algn="ctr"/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21536" y="4233138"/>
            <a:ext cx="1850177" cy="255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모서리가 둥근 직사각형 44"/>
          <p:cNvSpPr>
            <a:spLocks noChangeArrowheads="1"/>
          </p:cNvSpPr>
          <p:nvPr/>
        </p:nvSpPr>
        <p:spPr bwMode="auto">
          <a:xfrm>
            <a:off x="5504079" y="1707654"/>
            <a:ext cx="879814" cy="311196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dirty="0">
                <a:latin typeface="Arial" pitchFamily="34" charset="0"/>
                <a:cs typeface="Arial" pitchFamily="34" charset="0"/>
              </a:rPr>
              <a:t>Text here</a:t>
            </a:r>
          </a:p>
        </p:txBody>
      </p:sp>
      <p:sp>
        <p:nvSpPr>
          <p:cNvPr id="36" name="TextBox 46"/>
          <p:cNvSpPr txBox="1">
            <a:spLocks noChangeArrowheads="1"/>
          </p:cNvSpPr>
          <p:nvPr/>
        </p:nvSpPr>
        <p:spPr bwMode="auto">
          <a:xfrm>
            <a:off x="3185886" y="3758087"/>
            <a:ext cx="6726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400">
                <a:latin typeface="Arial" pitchFamily="34" charset="0"/>
                <a:cs typeface="Arial" pitchFamily="34" charset="0"/>
              </a:rPr>
              <a:t>50%</a:t>
            </a:r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47"/>
          <p:cNvSpPr txBox="1">
            <a:spLocks noChangeArrowheads="1"/>
          </p:cNvSpPr>
          <p:nvPr/>
        </p:nvSpPr>
        <p:spPr bwMode="auto">
          <a:xfrm>
            <a:off x="4838743" y="3091177"/>
            <a:ext cx="6726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400" dirty="0">
                <a:latin typeface="Arial" pitchFamily="34" charset="0"/>
                <a:cs typeface="Arial" pitchFamily="34" charset="0"/>
              </a:rPr>
              <a:t>75%</a:t>
            </a:r>
            <a:endParaRPr lang="ko-KR" alt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직선 화살표 연결선 82"/>
          <p:cNvCxnSpPr/>
          <p:nvPr/>
        </p:nvCxnSpPr>
        <p:spPr>
          <a:xfrm>
            <a:off x="1994535" y="2315479"/>
            <a:ext cx="746182" cy="53794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83"/>
          <p:cNvCxnSpPr/>
          <p:nvPr/>
        </p:nvCxnSpPr>
        <p:spPr>
          <a:xfrm>
            <a:off x="1674841" y="2821660"/>
            <a:ext cx="1065876" cy="21317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84"/>
          <p:cNvCxnSpPr/>
          <p:nvPr/>
        </p:nvCxnSpPr>
        <p:spPr>
          <a:xfrm flipV="1">
            <a:off x="1994535" y="3402644"/>
            <a:ext cx="746182" cy="53794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85"/>
          <p:cNvCxnSpPr/>
          <p:nvPr/>
        </p:nvCxnSpPr>
        <p:spPr>
          <a:xfrm flipV="1">
            <a:off x="1674841" y="3209165"/>
            <a:ext cx="1065876" cy="25207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타원 86"/>
          <p:cNvSpPr/>
          <p:nvPr/>
        </p:nvSpPr>
        <p:spPr>
          <a:xfrm>
            <a:off x="1755313" y="2073540"/>
            <a:ext cx="495845" cy="495844"/>
          </a:xfrm>
          <a:prstGeom prst="ellipse">
            <a:avLst/>
          </a:prstGeom>
          <a:solidFill>
            <a:srgbClr val="CBCBC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3" name="그룹 60"/>
          <p:cNvGrpSpPr>
            <a:grpSpLocks/>
          </p:cNvGrpSpPr>
          <p:nvPr/>
        </p:nvGrpSpPr>
        <p:grpSpPr bwMode="auto">
          <a:xfrm>
            <a:off x="1726367" y="2065982"/>
            <a:ext cx="563276" cy="510960"/>
            <a:chOff x="5075123" y="3457302"/>
            <a:chExt cx="2481953" cy="2249809"/>
          </a:xfrm>
        </p:grpSpPr>
        <p:sp>
          <p:nvSpPr>
            <p:cNvPr id="44" name="타원 88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47" name="자유형 91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자유형 92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1621559" y="2183592"/>
            <a:ext cx="762432" cy="255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51" name="타원 95"/>
          <p:cNvSpPr/>
          <p:nvPr/>
        </p:nvSpPr>
        <p:spPr>
          <a:xfrm>
            <a:off x="1435620" y="3197416"/>
            <a:ext cx="495845" cy="495844"/>
          </a:xfrm>
          <a:prstGeom prst="ellipse">
            <a:avLst/>
          </a:prstGeom>
          <a:solidFill>
            <a:srgbClr val="CBCBC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" name="그룹 60"/>
          <p:cNvGrpSpPr>
            <a:grpSpLocks/>
          </p:cNvGrpSpPr>
          <p:nvPr/>
        </p:nvGrpSpPr>
        <p:grpSpPr bwMode="auto">
          <a:xfrm>
            <a:off x="1406673" y="3189858"/>
            <a:ext cx="563276" cy="510960"/>
            <a:chOff x="5075123" y="3457302"/>
            <a:chExt cx="2481953" cy="2249809"/>
          </a:xfrm>
        </p:grpSpPr>
        <p:sp>
          <p:nvSpPr>
            <p:cNvPr id="53" name="타원 97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56" name="자유형 100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자유형 101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1301866" y="3326949"/>
            <a:ext cx="762432" cy="255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0" name="타원 104"/>
          <p:cNvSpPr/>
          <p:nvPr/>
        </p:nvSpPr>
        <p:spPr>
          <a:xfrm>
            <a:off x="1435620" y="2589447"/>
            <a:ext cx="495845" cy="495844"/>
          </a:xfrm>
          <a:prstGeom prst="ellipse">
            <a:avLst/>
          </a:prstGeom>
          <a:solidFill>
            <a:srgbClr val="CBCBC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" name="그룹 60"/>
          <p:cNvGrpSpPr>
            <a:grpSpLocks/>
          </p:cNvGrpSpPr>
          <p:nvPr/>
        </p:nvGrpSpPr>
        <p:grpSpPr bwMode="auto">
          <a:xfrm>
            <a:off x="1406673" y="2581890"/>
            <a:ext cx="563276" cy="510960"/>
            <a:chOff x="5075123" y="3457302"/>
            <a:chExt cx="2481953" cy="2249809"/>
          </a:xfrm>
        </p:grpSpPr>
        <p:sp>
          <p:nvSpPr>
            <p:cNvPr id="62" name="타원 106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65" name="자유형 109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자유형 110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1301866" y="2699499"/>
            <a:ext cx="762432" cy="255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9" name="타원 114"/>
          <p:cNvSpPr/>
          <p:nvPr/>
        </p:nvSpPr>
        <p:spPr>
          <a:xfrm>
            <a:off x="1755313" y="3709414"/>
            <a:ext cx="495845" cy="495844"/>
          </a:xfrm>
          <a:prstGeom prst="ellipse">
            <a:avLst/>
          </a:prstGeom>
          <a:solidFill>
            <a:srgbClr val="CBCBC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0" name="그룹 60"/>
          <p:cNvGrpSpPr>
            <a:grpSpLocks/>
          </p:cNvGrpSpPr>
          <p:nvPr/>
        </p:nvGrpSpPr>
        <p:grpSpPr bwMode="auto">
          <a:xfrm>
            <a:off x="1726366" y="3701856"/>
            <a:ext cx="563275" cy="510960"/>
            <a:chOff x="5075123" y="3457302"/>
            <a:chExt cx="2481953" cy="2249809"/>
          </a:xfrm>
        </p:grpSpPr>
        <p:sp>
          <p:nvSpPr>
            <p:cNvPr id="71" name="타원 116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74" name="자유형 119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자유형 120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1621559" y="3819467"/>
            <a:ext cx="762432" cy="255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78" name="그룹 126"/>
          <p:cNvGrpSpPr/>
          <p:nvPr/>
        </p:nvGrpSpPr>
        <p:grpSpPr>
          <a:xfrm flipH="1">
            <a:off x="6367592" y="2315479"/>
            <a:ext cx="1065875" cy="1625109"/>
            <a:chOff x="3716905" y="2303875"/>
            <a:chExt cx="1800588" cy="2745305"/>
          </a:xfrm>
        </p:grpSpPr>
        <p:cxnSp>
          <p:nvCxnSpPr>
            <p:cNvPr id="79" name="직선 화살표 연결선 127"/>
            <p:cNvCxnSpPr/>
            <p:nvPr/>
          </p:nvCxnSpPr>
          <p:spPr>
            <a:xfrm>
              <a:off x="4256965" y="2303875"/>
              <a:ext cx="1260528" cy="908753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ash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화살표 연결선 128"/>
            <p:cNvCxnSpPr/>
            <p:nvPr/>
          </p:nvCxnSpPr>
          <p:spPr>
            <a:xfrm>
              <a:off x="3716905" y="3158970"/>
              <a:ext cx="1800588" cy="360118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ash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직선 화살표 연결선 129"/>
            <p:cNvCxnSpPr/>
            <p:nvPr/>
          </p:nvCxnSpPr>
          <p:spPr>
            <a:xfrm flipV="1">
              <a:off x="4256965" y="4140428"/>
              <a:ext cx="1260528" cy="908752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ash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화살표 연결선 130"/>
            <p:cNvCxnSpPr/>
            <p:nvPr/>
          </p:nvCxnSpPr>
          <p:spPr>
            <a:xfrm flipV="1">
              <a:off x="3716905" y="3813585"/>
              <a:ext cx="1800588" cy="425830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ash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타원 131"/>
          <p:cNvSpPr/>
          <p:nvPr/>
        </p:nvSpPr>
        <p:spPr>
          <a:xfrm flipH="1">
            <a:off x="6879040" y="2073540"/>
            <a:ext cx="495845" cy="49584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4" name="그룹 60"/>
          <p:cNvGrpSpPr>
            <a:grpSpLocks/>
          </p:cNvGrpSpPr>
          <p:nvPr/>
        </p:nvGrpSpPr>
        <p:grpSpPr bwMode="auto">
          <a:xfrm flipH="1">
            <a:off x="6840558" y="2065982"/>
            <a:ext cx="563275" cy="510960"/>
            <a:chOff x="5075123" y="3457302"/>
            <a:chExt cx="2481953" cy="2249809"/>
          </a:xfrm>
        </p:grpSpPr>
        <p:sp>
          <p:nvSpPr>
            <p:cNvPr id="85" name="타원 133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88" name="자유형 136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자유형 137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" name="TextBox 90"/>
          <p:cNvSpPr txBox="1">
            <a:spLocks noChangeArrowheads="1"/>
          </p:cNvSpPr>
          <p:nvPr/>
        </p:nvSpPr>
        <p:spPr bwMode="auto">
          <a:xfrm flipH="1">
            <a:off x="6746207" y="2183592"/>
            <a:ext cx="762432" cy="255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92" name="타원 140"/>
          <p:cNvSpPr/>
          <p:nvPr/>
        </p:nvSpPr>
        <p:spPr>
          <a:xfrm flipH="1">
            <a:off x="7198733" y="2589447"/>
            <a:ext cx="495845" cy="49584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3" name="그룹 60"/>
          <p:cNvGrpSpPr>
            <a:grpSpLocks/>
          </p:cNvGrpSpPr>
          <p:nvPr/>
        </p:nvGrpSpPr>
        <p:grpSpPr bwMode="auto">
          <a:xfrm flipH="1">
            <a:off x="7160251" y="2581890"/>
            <a:ext cx="563275" cy="510960"/>
            <a:chOff x="5075123" y="3457302"/>
            <a:chExt cx="2481953" cy="2249809"/>
          </a:xfrm>
        </p:grpSpPr>
        <p:sp>
          <p:nvSpPr>
            <p:cNvPr id="94" name="타원 142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97" name="자유형 14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자유형 14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0" name="TextBox 99"/>
          <p:cNvSpPr txBox="1">
            <a:spLocks noChangeArrowheads="1"/>
          </p:cNvSpPr>
          <p:nvPr/>
        </p:nvSpPr>
        <p:spPr bwMode="auto">
          <a:xfrm flipH="1">
            <a:off x="7065901" y="2699499"/>
            <a:ext cx="762432" cy="255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01" name="타원 149"/>
          <p:cNvSpPr/>
          <p:nvPr/>
        </p:nvSpPr>
        <p:spPr>
          <a:xfrm flipH="1">
            <a:off x="7198733" y="3197416"/>
            <a:ext cx="495845" cy="49584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" name="그룹 60"/>
          <p:cNvGrpSpPr>
            <a:grpSpLocks/>
          </p:cNvGrpSpPr>
          <p:nvPr/>
        </p:nvGrpSpPr>
        <p:grpSpPr bwMode="auto">
          <a:xfrm flipH="1">
            <a:off x="7160251" y="3189858"/>
            <a:ext cx="563275" cy="510960"/>
            <a:chOff x="5075123" y="3457302"/>
            <a:chExt cx="2481953" cy="2249809"/>
          </a:xfrm>
        </p:grpSpPr>
        <p:sp>
          <p:nvSpPr>
            <p:cNvPr id="103" name="타원 151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06" name="자유형 154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자유형 155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9" name="TextBox 108"/>
          <p:cNvSpPr txBox="1">
            <a:spLocks noChangeArrowheads="1"/>
          </p:cNvSpPr>
          <p:nvPr/>
        </p:nvSpPr>
        <p:spPr bwMode="auto">
          <a:xfrm flipH="1">
            <a:off x="7065901" y="3326949"/>
            <a:ext cx="762432" cy="255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10" name="타원 158"/>
          <p:cNvSpPr/>
          <p:nvPr/>
        </p:nvSpPr>
        <p:spPr>
          <a:xfrm flipH="1">
            <a:off x="6879040" y="3709414"/>
            <a:ext cx="495845" cy="49584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1" name="그룹 60"/>
          <p:cNvGrpSpPr>
            <a:grpSpLocks/>
          </p:cNvGrpSpPr>
          <p:nvPr/>
        </p:nvGrpSpPr>
        <p:grpSpPr bwMode="auto">
          <a:xfrm flipH="1">
            <a:off x="6840560" y="3701856"/>
            <a:ext cx="563274" cy="510960"/>
            <a:chOff x="5075123" y="3457302"/>
            <a:chExt cx="2481953" cy="2249809"/>
          </a:xfrm>
        </p:grpSpPr>
        <p:sp>
          <p:nvSpPr>
            <p:cNvPr id="112" name="타원 160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15" name="자유형 16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자유형 16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8" name="TextBox 117"/>
          <p:cNvSpPr txBox="1">
            <a:spLocks noChangeArrowheads="1"/>
          </p:cNvSpPr>
          <p:nvPr/>
        </p:nvSpPr>
        <p:spPr bwMode="auto">
          <a:xfrm flipH="1">
            <a:off x="6746207" y="3819467"/>
            <a:ext cx="762432" cy="255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11560" y="627534"/>
            <a:ext cx="67316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9068" y="1050256"/>
            <a:ext cx="662523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>
              <a:defRPr/>
            </a:pP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 add text add text add text add text</a:t>
            </a:r>
          </a:p>
        </p:txBody>
      </p:sp>
      <p:sp>
        <p:nvSpPr>
          <p:cNvPr id="6" name="막힌 원호 4"/>
          <p:cNvSpPr/>
          <p:nvPr/>
        </p:nvSpPr>
        <p:spPr>
          <a:xfrm rot="16200000">
            <a:off x="2230998" y="2112548"/>
            <a:ext cx="1940112" cy="1940111"/>
          </a:xfrm>
          <a:prstGeom prst="blockArc">
            <a:avLst>
              <a:gd name="adj1" fmla="val 10800000"/>
              <a:gd name="adj2" fmla="val 0"/>
              <a:gd name="adj3" fmla="val 15656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막힌 원호 6"/>
          <p:cNvSpPr/>
          <p:nvPr/>
        </p:nvSpPr>
        <p:spPr>
          <a:xfrm rot="5400000" flipH="1">
            <a:off x="2140652" y="2027479"/>
            <a:ext cx="2111569" cy="2110250"/>
          </a:xfrm>
          <a:prstGeom prst="blockArc">
            <a:avLst>
              <a:gd name="adj1" fmla="val 10800000"/>
              <a:gd name="adj2" fmla="val 21599999"/>
              <a:gd name="adj3" fmla="val 18655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8" name="그룹 11"/>
          <p:cNvGrpSpPr>
            <a:grpSpLocks/>
          </p:cNvGrpSpPr>
          <p:nvPr/>
        </p:nvGrpSpPr>
        <p:grpSpPr bwMode="auto">
          <a:xfrm>
            <a:off x="2617438" y="2499742"/>
            <a:ext cx="1163275" cy="1056444"/>
            <a:chOff x="341532" y="2539993"/>
            <a:chExt cx="2799649" cy="2544172"/>
          </a:xfrm>
        </p:grpSpPr>
        <p:sp>
          <p:nvSpPr>
            <p:cNvPr id="9" name="타원 12"/>
            <p:cNvSpPr/>
            <p:nvPr/>
          </p:nvSpPr>
          <p:spPr>
            <a:xfrm>
              <a:off x="439931" y="2546345"/>
              <a:ext cx="2539364" cy="2537820"/>
            </a:xfrm>
            <a:prstGeom prst="ellipse">
              <a:avLst/>
            </a:prstGeom>
            <a:ln/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" name="그룹 60"/>
            <p:cNvGrpSpPr>
              <a:grpSpLocks/>
            </p:cNvGrpSpPr>
            <p:nvPr/>
          </p:nvGrpSpPr>
          <p:grpSpPr bwMode="auto">
            <a:xfrm>
              <a:off x="341532" y="2539993"/>
              <a:ext cx="2799649" cy="2537793"/>
              <a:chOff x="5075123" y="3442121"/>
              <a:chExt cx="2481953" cy="2249809"/>
            </a:xfrm>
          </p:grpSpPr>
          <p:sp>
            <p:nvSpPr>
              <p:cNvPr id="12" name="타원 15"/>
              <p:cNvSpPr/>
              <p:nvPr/>
            </p:nvSpPr>
            <p:spPr>
              <a:xfrm>
                <a:off x="5159815" y="3442121"/>
                <a:ext cx="2249809" cy="22498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65000">
                    <a:schemeClr val="bg1">
                      <a:alpha val="0"/>
                    </a:schemeClr>
                  </a:gs>
                  <a:gs pos="74000">
                    <a:schemeClr val="bg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Oval 26"/>
              <p:cNvSpPr>
                <a:spLocks noChangeAspect="1" noChangeArrowheads="1"/>
              </p:cNvSpPr>
              <p:nvPr/>
            </p:nvSpPr>
            <p:spPr bwMode="auto">
              <a:xfrm rot="18900000">
                <a:off x="5075123" y="3760307"/>
                <a:ext cx="1550516" cy="833480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Oval 28"/>
              <p:cNvSpPr>
                <a:spLocks noChangeArrowheads="1"/>
              </p:cNvSpPr>
              <p:nvPr/>
            </p:nvSpPr>
            <p:spPr bwMode="auto">
              <a:xfrm flipH="1">
                <a:off x="5386741" y="3670248"/>
                <a:ext cx="713227" cy="639276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64999"/>
                    </a:schemeClr>
                  </a:gs>
                  <a:gs pos="100000">
                    <a:srgbClr val="67ABF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ko-KR" altLang="en-US">
                  <a:latin typeface="Arial" pitchFamily="34" charset="0"/>
                  <a:ea typeface="맑은 고딕" pitchFamily="50" charset="-127"/>
                  <a:cs typeface="Arial" pitchFamily="34" charset="0"/>
                </a:endParaRPr>
              </a:p>
            </p:txBody>
          </p:sp>
          <p:sp>
            <p:nvSpPr>
              <p:cNvPr id="15" name="자유형 18"/>
              <p:cNvSpPr/>
              <p:nvPr/>
            </p:nvSpPr>
            <p:spPr>
              <a:xfrm rot="5398342">
                <a:off x="5955277" y="3558568"/>
                <a:ext cx="1424934" cy="1382488"/>
              </a:xfrm>
              <a:custGeom>
                <a:avLst/>
                <a:gdLst>
                  <a:gd name="connsiteX0" fmla="*/ 0 w 1800225"/>
                  <a:gd name="connsiteY0" fmla="*/ 1285875 h 1409700"/>
                  <a:gd name="connsiteX1" fmla="*/ 723900 w 1800225"/>
                  <a:gd name="connsiteY1" fmla="*/ 1409700 h 1409700"/>
                  <a:gd name="connsiteX2" fmla="*/ 1800225 w 1800225"/>
                  <a:gd name="connsiteY2" fmla="*/ 428625 h 1409700"/>
                  <a:gd name="connsiteX3" fmla="*/ 1323975 w 1800225"/>
                  <a:gd name="connsiteY3" fmla="*/ 0 h 1409700"/>
                  <a:gd name="connsiteX4" fmla="*/ 342900 w 1800225"/>
                  <a:gd name="connsiteY4" fmla="*/ 419100 h 1409700"/>
                  <a:gd name="connsiteX5" fmla="*/ 0 w 1800225"/>
                  <a:gd name="connsiteY5" fmla="*/ 1285875 h 1409700"/>
                  <a:gd name="connsiteX0" fmla="*/ 63500 w 1863725"/>
                  <a:gd name="connsiteY0" fmla="*/ 1287462 h 1411287"/>
                  <a:gd name="connsiteX1" fmla="*/ 787400 w 1863725"/>
                  <a:gd name="connsiteY1" fmla="*/ 1411287 h 1411287"/>
                  <a:gd name="connsiteX2" fmla="*/ 1863725 w 1863725"/>
                  <a:gd name="connsiteY2" fmla="*/ 430212 h 1411287"/>
                  <a:gd name="connsiteX3" fmla="*/ 1387475 w 1863725"/>
                  <a:gd name="connsiteY3" fmla="*/ 1587 h 1411287"/>
                  <a:gd name="connsiteX4" fmla="*/ 406400 w 1863725"/>
                  <a:gd name="connsiteY4" fmla="*/ 420687 h 1411287"/>
                  <a:gd name="connsiteX5" fmla="*/ 63500 w 1863725"/>
                  <a:gd name="connsiteY5" fmla="*/ 1287462 h 1411287"/>
                  <a:gd name="connsiteX0" fmla="*/ 63500 w 1963738"/>
                  <a:gd name="connsiteY0" fmla="*/ 1287462 h 1411287"/>
                  <a:gd name="connsiteX1" fmla="*/ 787400 w 1963738"/>
                  <a:gd name="connsiteY1" fmla="*/ 1411287 h 1411287"/>
                  <a:gd name="connsiteX2" fmla="*/ 1863725 w 1963738"/>
                  <a:gd name="connsiteY2" fmla="*/ 430212 h 1411287"/>
                  <a:gd name="connsiteX3" fmla="*/ 1387475 w 1963738"/>
                  <a:gd name="connsiteY3" fmla="*/ 1587 h 1411287"/>
                  <a:gd name="connsiteX4" fmla="*/ 406400 w 1963738"/>
                  <a:gd name="connsiteY4" fmla="*/ 420687 h 1411287"/>
                  <a:gd name="connsiteX5" fmla="*/ 63500 w 1963738"/>
                  <a:gd name="connsiteY5" fmla="*/ 1287462 h 1411287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63500 w 1963738"/>
                  <a:gd name="connsiteY0" fmla="*/ 1287462 h 1554162"/>
                  <a:gd name="connsiteX1" fmla="*/ 787400 w 1963738"/>
                  <a:gd name="connsiteY1" fmla="*/ 1411287 h 1554162"/>
                  <a:gd name="connsiteX2" fmla="*/ 1863725 w 1963738"/>
                  <a:gd name="connsiteY2" fmla="*/ 430212 h 1554162"/>
                  <a:gd name="connsiteX3" fmla="*/ 1387475 w 1963738"/>
                  <a:gd name="connsiteY3" fmla="*/ 1587 h 1554162"/>
                  <a:gd name="connsiteX4" fmla="*/ 406400 w 1963738"/>
                  <a:gd name="connsiteY4" fmla="*/ 420687 h 1554162"/>
                  <a:gd name="connsiteX5" fmla="*/ 63500 w 1963738"/>
                  <a:gd name="connsiteY5" fmla="*/ 1287462 h 1554162"/>
                  <a:gd name="connsiteX0" fmla="*/ 41717 w 1963737"/>
                  <a:gd name="connsiteY0" fmla="*/ 1287462 h 1689794"/>
                  <a:gd name="connsiteX1" fmla="*/ 634920 w 1963737"/>
                  <a:gd name="connsiteY1" fmla="*/ 1546919 h 1689794"/>
                  <a:gd name="connsiteX2" fmla="*/ 1841942 w 1963737"/>
                  <a:gd name="connsiteY2" fmla="*/ 430212 h 1689794"/>
                  <a:gd name="connsiteX3" fmla="*/ 1365692 w 1963737"/>
                  <a:gd name="connsiteY3" fmla="*/ 1587 h 1689794"/>
                  <a:gd name="connsiteX4" fmla="*/ 384617 w 1963737"/>
                  <a:gd name="connsiteY4" fmla="*/ 420687 h 1689794"/>
                  <a:gd name="connsiteX5" fmla="*/ 41717 w 1963737"/>
                  <a:gd name="connsiteY5" fmla="*/ 1287462 h 1689794"/>
                  <a:gd name="connsiteX0" fmla="*/ 41717 w 1860992"/>
                  <a:gd name="connsiteY0" fmla="*/ 1287462 h 1689794"/>
                  <a:gd name="connsiteX1" fmla="*/ 634920 w 1860992"/>
                  <a:gd name="connsiteY1" fmla="*/ 1546919 h 1689794"/>
                  <a:gd name="connsiteX2" fmla="*/ 1479991 w 1860992"/>
                  <a:gd name="connsiteY2" fmla="*/ 896937 h 1689794"/>
                  <a:gd name="connsiteX3" fmla="*/ 1841942 w 1860992"/>
                  <a:gd name="connsiteY3" fmla="*/ 430212 h 1689794"/>
                  <a:gd name="connsiteX4" fmla="*/ 1365692 w 1860992"/>
                  <a:gd name="connsiteY4" fmla="*/ 1587 h 1689794"/>
                  <a:gd name="connsiteX5" fmla="*/ 384617 w 1860992"/>
                  <a:gd name="connsiteY5" fmla="*/ 420687 h 1689794"/>
                  <a:gd name="connsiteX6" fmla="*/ 41717 w 1860992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43724"/>
                  <a:gd name="connsiteY0" fmla="*/ 1287462 h 1689794"/>
                  <a:gd name="connsiteX1" fmla="*/ 634920 w 1843724"/>
                  <a:gd name="connsiteY1" fmla="*/ 1546919 h 1689794"/>
                  <a:gd name="connsiteX2" fmla="*/ 1355000 w 1843724"/>
                  <a:gd name="connsiteY2" fmla="*/ 466799 h 1689794"/>
                  <a:gd name="connsiteX3" fmla="*/ 1841942 w 1843724"/>
                  <a:gd name="connsiteY3" fmla="*/ 430212 h 1689794"/>
                  <a:gd name="connsiteX4" fmla="*/ 1365692 w 1843724"/>
                  <a:gd name="connsiteY4" fmla="*/ 1587 h 1689794"/>
                  <a:gd name="connsiteX5" fmla="*/ 384617 w 1843724"/>
                  <a:gd name="connsiteY5" fmla="*/ 420687 h 1689794"/>
                  <a:gd name="connsiteX6" fmla="*/ 41717 w 1843724"/>
                  <a:gd name="connsiteY6" fmla="*/ 1287462 h 1689794"/>
                  <a:gd name="connsiteX0" fmla="*/ 41717 w 1855725"/>
                  <a:gd name="connsiteY0" fmla="*/ 1287462 h 1689794"/>
                  <a:gd name="connsiteX1" fmla="*/ 634920 w 1855725"/>
                  <a:gd name="connsiteY1" fmla="*/ 1546919 h 1689794"/>
                  <a:gd name="connsiteX2" fmla="*/ 1282992 w 1855725"/>
                  <a:gd name="connsiteY2" fmla="*/ 322783 h 1689794"/>
                  <a:gd name="connsiteX3" fmla="*/ 1841942 w 1855725"/>
                  <a:gd name="connsiteY3" fmla="*/ 430212 h 1689794"/>
                  <a:gd name="connsiteX4" fmla="*/ 1365692 w 1855725"/>
                  <a:gd name="connsiteY4" fmla="*/ 1587 h 1689794"/>
                  <a:gd name="connsiteX5" fmla="*/ 384617 w 1855725"/>
                  <a:gd name="connsiteY5" fmla="*/ 420687 h 1689794"/>
                  <a:gd name="connsiteX6" fmla="*/ 41717 w 1855725"/>
                  <a:gd name="connsiteY6" fmla="*/ 1287462 h 1689794"/>
                  <a:gd name="connsiteX0" fmla="*/ 41717 w 1876164"/>
                  <a:gd name="connsiteY0" fmla="*/ 1287462 h 1689794"/>
                  <a:gd name="connsiteX1" fmla="*/ 634920 w 1876164"/>
                  <a:gd name="connsiteY1" fmla="*/ 1546919 h 1689794"/>
                  <a:gd name="connsiteX2" fmla="*/ 1571024 w 1876164"/>
                  <a:gd name="connsiteY2" fmla="*/ 538807 h 1689794"/>
                  <a:gd name="connsiteX3" fmla="*/ 1841942 w 1876164"/>
                  <a:gd name="connsiteY3" fmla="*/ 430212 h 1689794"/>
                  <a:gd name="connsiteX4" fmla="*/ 1365692 w 1876164"/>
                  <a:gd name="connsiteY4" fmla="*/ 1587 h 1689794"/>
                  <a:gd name="connsiteX5" fmla="*/ 384617 w 1876164"/>
                  <a:gd name="connsiteY5" fmla="*/ 420687 h 1689794"/>
                  <a:gd name="connsiteX6" fmla="*/ 41717 w 1876164"/>
                  <a:gd name="connsiteY6" fmla="*/ 1287462 h 1689794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61802"/>
                  <a:gd name="connsiteX1" fmla="*/ 718928 w 1888165"/>
                  <a:gd name="connsiteY1" fmla="*/ 1618927 h 1761802"/>
                  <a:gd name="connsiteX2" fmla="*/ 1583025 w 1888165"/>
                  <a:gd name="connsiteY2" fmla="*/ 538807 h 1761802"/>
                  <a:gd name="connsiteX3" fmla="*/ 1853943 w 1888165"/>
                  <a:gd name="connsiteY3" fmla="*/ 430212 h 1761802"/>
                  <a:gd name="connsiteX4" fmla="*/ 1377693 w 1888165"/>
                  <a:gd name="connsiteY4" fmla="*/ 1587 h 1761802"/>
                  <a:gd name="connsiteX5" fmla="*/ 396618 w 1888165"/>
                  <a:gd name="connsiteY5" fmla="*/ 420687 h 1761802"/>
                  <a:gd name="connsiteX6" fmla="*/ 53718 w 1888165"/>
                  <a:gd name="connsiteY6" fmla="*/ 1287462 h 1761802"/>
                  <a:gd name="connsiteX0" fmla="*/ 53718 w 1888165"/>
                  <a:gd name="connsiteY0" fmla="*/ 1287462 h 1706006"/>
                  <a:gd name="connsiteX1" fmla="*/ 718928 w 1888165"/>
                  <a:gd name="connsiteY1" fmla="*/ 1618927 h 1706006"/>
                  <a:gd name="connsiteX2" fmla="*/ 1583025 w 1888165"/>
                  <a:gd name="connsiteY2" fmla="*/ 538807 h 1706006"/>
                  <a:gd name="connsiteX3" fmla="*/ 1853943 w 1888165"/>
                  <a:gd name="connsiteY3" fmla="*/ 430212 h 1706006"/>
                  <a:gd name="connsiteX4" fmla="*/ 1377693 w 1888165"/>
                  <a:gd name="connsiteY4" fmla="*/ 1587 h 1706006"/>
                  <a:gd name="connsiteX5" fmla="*/ 396618 w 1888165"/>
                  <a:gd name="connsiteY5" fmla="*/ 420687 h 1706006"/>
                  <a:gd name="connsiteX6" fmla="*/ 53718 w 1888165"/>
                  <a:gd name="connsiteY6" fmla="*/ 1287462 h 1706006"/>
                  <a:gd name="connsiteX0" fmla="*/ 53718 w 1888165"/>
                  <a:gd name="connsiteY0" fmla="*/ 1287462 h 1618927"/>
                  <a:gd name="connsiteX1" fmla="*/ 718928 w 1888165"/>
                  <a:gd name="connsiteY1" fmla="*/ 1618927 h 1618927"/>
                  <a:gd name="connsiteX2" fmla="*/ 1583025 w 1888165"/>
                  <a:gd name="connsiteY2" fmla="*/ 538807 h 1618927"/>
                  <a:gd name="connsiteX3" fmla="*/ 1853943 w 1888165"/>
                  <a:gd name="connsiteY3" fmla="*/ 430212 h 1618927"/>
                  <a:gd name="connsiteX4" fmla="*/ 1377693 w 1888165"/>
                  <a:gd name="connsiteY4" fmla="*/ 1587 h 1618927"/>
                  <a:gd name="connsiteX5" fmla="*/ 396618 w 1888165"/>
                  <a:gd name="connsiteY5" fmla="*/ 420687 h 1618927"/>
                  <a:gd name="connsiteX6" fmla="*/ 53718 w 1888165"/>
                  <a:gd name="connsiteY6" fmla="*/ 1287462 h 1618927"/>
                  <a:gd name="connsiteX0" fmla="*/ 5223 w 1839670"/>
                  <a:gd name="connsiteY0" fmla="*/ 1287462 h 1780287"/>
                  <a:gd name="connsiteX1" fmla="*/ 379464 w 1839670"/>
                  <a:gd name="connsiteY1" fmla="*/ 1506969 h 1780287"/>
                  <a:gd name="connsiteX2" fmla="*/ 670433 w 1839670"/>
                  <a:gd name="connsiteY2" fmla="*/ 1618927 h 1780287"/>
                  <a:gd name="connsiteX3" fmla="*/ 1534530 w 1839670"/>
                  <a:gd name="connsiteY3" fmla="*/ 538807 h 1780287"/>
                  <a:gd name="connsiteX4" fmla="*/ 1805448 w 1839670"/>
                  <a:gd name="connsiteY4" fmla="*/ 430212 h 1780287"/>
                  <a:gd name="connsiteX5" fmla="*/ 1329198 w 1839670"/>
                  <a:gd name="connsiteY5" fmla="*/ 1587 h 1780287"/>
                  <a:gd name="connsiteX6" fmla="*/ 348123 w 1839670"/>
                  <a:gd name="connsiteY6" fmla="*/ 420687 h 1780287"/>
                  <a:gd name="connsiteX7" fmla="*/ 5223 w 1839670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  <a:gd name="connsiteX0" fmla="*/ 500 w 1834947"/>
                  <a:gd name="connsiteY0" fmla="*/ 1287462 h 1780287"/>
                  <a:gd name="connsiteX1" fmla="*/ 346402 w 1834947"/>
                  <a:gd name="connsiteY1" fmla="*/ 1405350 h 1780287"/>
                  <a:gd name="connsiteX2" fmla="*/ 665710 w 1834947"/>
                  <a:gd name="connsiteY2" fmla="*/ 1618927 h 1780287"/>
                  <a:gd name="connsiteX3" fmla="*/ 1529807 w 1834947"/>
                  <a:gd name="connsiteY3" fmla="*/ 538807 h 1780287"/>
                  <a:gd name="connsiteX4" fmla="*/ 1800725 w 1834947"/>
                  <a:gd name="connsiteY4" fmla="*/ 430212 h 1780287"/>
                  <a:gd name="connsiteX5" fmla="*/ 1324475 w 1834947"/>
                  <a:gd name="connsiteY5" fmla="*/ 1587 h 1780287"/>
                  <a:gd name="connsiteX6" fmla="*/ 343400 w 1834947"/>
                  <a:gd name="connsiteY6" fmla="*/ 420687 h 1780287"/>
                  <a:gd name="connsiteX7" fmla="*/ 500 w 1834947"/>
                  <a:gd name="connsiteY7" fmla="*/ 1287462 h 1780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4947" h="1780287">
                    <a:moveTo>
                      <a:pt x="500" y="1287462"/>
                    </a:moveTo>
                    <a:cubicBezTo>
                      <a:pt x="1000" y="1451572"/>
                      <a:pt x="235534" y="1350106"/>
                      <a:pt x="346402" y="1405350"/>
                    </a:cubicBezTo>
                    <a:cubicBezTo>
                      <a:pt x="457270" y="1460594"/>
                      <a:pt x="473199" y="1780287"/>
                      <a:pt x="665710" y="1618927"/>
                    </a:cubicBezTo>
                    <a:cubicBezTo>
                      <a:pt x="905422" y="1553840"/>
                      <a:pt x="1238695" y="627021"/>
                      <a:pt x="1529807" y="538807"/>
                    </a:cubicBezTo>
                    <a:cubicBezTo>
                      <a:pt x="1820919" y="450593"/>
                      <a:pt x="1834947" y="519749"/>
                      <a:pt x="1800725" y="430212"/>
                    </a:cubicBezTo>
                    <a:cubicBezTo>
                      <a:pt x="1766503" y="340675"/>
                      <a:pt x="1567362" y="3174"/>
                      <a:pt x="1324475" y="1587"/>
                    </a:cubicBezTo>
                    <a:cubicBezTo>
                      <a:pt x="1081588" y="0"/>
                      <a:pt x="564063" y="206375"/>
                      <a:pt x="343400" y="420687"/>
                    </a:cubicBezTo>
                    <a:cubicBezTo>
                      <a:pt x="122738" y="635000"/>
                      <a:pt x="0" y="1123352"/>
                      <a:pt x="500" y="1287462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9000"/>
                    </a:schemeClr>
                  </a:gs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자유형 19"/>
              <p:cNvSpPr/>
              <p:nvPr/>
            </p:nvSpPr>
            <p:spPr>
              <a:xfrm rot="5839189">
                <a:off x="4992668" y="4233137"/>
                <a:ext cx="1574505" cy="1185188"/>
              </a:xfrm>
              <a:custGeom>
                <a:avLst/>
                <a:gdLst>
                  <a:gd name="connsiteX0" fmla="*/ 0 w 2171700"/>
                  <a:gd name="connsiteY0" fmla="*/ 1038225 h 1914525"/>
                  <a:gd name="connsiteX1" fmla="*/ 390525 w 2171700"/>
                  <a:gd name="connsiteY1" fmla="*/ 1571625 h 1914525"/>
                  <a:gd name="connsiteX2" fmla="*/ 819150 w 2171700"/>
                  <a:gd name="connsiteY2" fmla="*/ 1914525 h 1914525"/>
                  <a:gd name="connsiteX3" fmla="*/ 1409700 w 2171700"/>
                  <a:gd name="connsiteY3" fmla="*/ 1771650 h 1914525"/>
                  <a:gd name="connsiteX4" fmla="*/ 1876425 w 2171700"/>
                  <a:gd name="connsiteY4" fmla="*/ 1371600 h 1914525"/>
                  <a:gd name="connsiteX5" fmla="*/ 2171700 w 2171700"/>
                  <a:gd name="connsiteY5" fmla="*/ 752475 h 1914525"/>
                  <a:gd name="connsiteX6" fmla="*/ 2105025 w 2171700"/>
                  <a:gd name="connsiteY6" fmla="*/ 0 h 1914525"/>
                  <a:gd name="connsiteX7" fmla="*/ 1990725 w 2171700"/>
                  <a:gd name="connsiteY7" fmla="*/ 209550 h 1914525"/>
                  <a:gd name="connsiteX8" fmla="*/ 1733550 w 2171700"/>
                  <a:gd name="connsiteY8" fmla="*/ 514350 h 1914525"/>
                  <a:gd name="connsiteX9" fmla="*/ 1428750 w 2171700"/>
                  <a:gd name="connsiteY9" fmla="*/ 533400 h 1914525"/>
                  <a:gd name="connsiteX10" fmla="*/ 790575 w 2171700"/>
                  <a:gd name="connsiteY10" fmla="*/ 942975 h 1914525"/>
                  <a:gd name="connsiteX11" fmla="*/ 209550 w 2171700"/>
                  <a:gd name="connsiteY11" fmla="*/ 1047750 h 1914525"/>
                  <a:gd name="connsiteX12" fmla="*/ 0 w 2171700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038225 h 1914525"/>
                  <a:gd name="connsiteX1" fmla="*/ 420687 w 2201862"/>
                  <a:gd name="connsiteY1" fmla="*/ 1571625 h 1914525"/>
                  <a:gd name="connsiteX2" fmla="*/ 849312 w 2201862"/>
                  <a:gd name="connsiteY2" fmla="*/ 1914525 h 1914525"/>
                  <a:gd name="connsiteX3" fmla="*/ 1439862 w 2201862"/>
                  <a:gd name="connsiteY3" fmla="*/ 1771650 h 1914525"/>
                  <a:gd name="connsiteX4" fmla="*/ 1906587 w 2201862"/>
                  <a:gd name="connsiteY4" fmla="*/ 1371600 h 1914525"/>
                  <a:gd name="connsiteX5" fmla="*/ 2201862 w 2201862"/>
                  <a:gd name="connsiteY5" fmla="*/ 752475 h 1914525"/>
                  <a:gd name="connsiteX6" fmla="*/ 2135187 w 2201862"/>
                  <a:gd name="connsiteY6" fmla="*/ 0 h 1914525"/>
                  <a:gd name="connsiteX7" fmla="*/ 2020887 w 2201862"/>
                  <a:gd name="connsiteY7" fmla="*/ 209550 h 1914525"/>
                  <a:gd name="connsiteX8" fmla="*/ 1763712 w 2201862"/>
                  <a:gd name="connsiteY8" fmla="*/ 514350 h 1914525"/>
                  <a:gd name="connsiteX9" fmla="*/ 1458912 w 2201862"/>
                  <a:gd name="connsiteY9" fmla="*/ 533400 h 1914525"/>
                  <a:gd name="connsiteX10" fmla="*/ 820737 w 2201862"/>
                  <a:gd name="connsiteY10" fmla="*/ 942975 h 1914525"/>
                  <a:gd name="connsiteX11" fmla="*/ 239712 w 2201862"/>
                  <a:gd name="connsiteY11" fmla="*/ 1047750 h 1914525"/>
                  <a:gd name="connsiteX12" fmla="*/ 30162 w 2201862"/>
                  <a:gd name="connsiteY12" fmla="*/ 1038225 h 1914525"/>
                  <a:gd name="connsiteX0" fmla="*/ 30162 w 2201862"/>
                  <a:gd name="connsiteY0" fmla="*/ 1128712 h 2005012"/>
                  <a:gd name="connsiteX1" fmla="*/ 420687 w 2201862"/>
                  <a:gd name="connsiteY1" fmla="*/ 1662112 h 2005012"/>
                  <a:gd name="connsiteX2" fmla="*/ 849312 w 2201862"/>
                  <a:gd name="connsiteY2" fmla="*/ 2005012 h 2005012"/>
                  <a:gd name="connsiteX3" fmla="*/ 1439862 w 2201862"/>
                  <a:gd name="connsiteY3" fmla="*/ 1862137 h 2005012"/>
                  <a:gd name="connsiteX4" fmla="*/ 1906587 w 2201862"/>
                  <a:gd name="connsiteY4" fmla="*/ 1462087 h 2005012"/>
                  <a:gd name="connsiteX5" fmla="*/ 2201862 w 2201862"/>
                  <a:gd name="connsiteY5" fmla="*/ 842962 h 2005012"/>
                  <a:gd name="connsiteX6" fmla="*/ 2135187 w 2201862"/>
                  <a:gd name="connsiteY6" fmla="*/ 90487 h 2005012"/>
                  <a:gd name="connsiteX7" fmla="*/ 2020887 w 2201862"/>
                  <a:gd name="connsiteY7" fmla="*/ 300037 h 2005012"/>
                  <a:gd name="connsiteX8" fmla="*/ 1763712 w 2201862"/>
                  <a:gd name="connsiteY8" fmla="*/ 604837 h 2005012"/>
                  <a:gd name="connsiteX9" fmla="*/ 1458912 w 2201862"/>
                  <a:gd name="connsiteY9" fmla="*/ 623887 h 2005012"/>
                  <a:gd name="connsiteX10" fmla="*/ 820737 w 2201862"/>
                  <a:gd name="connsiteY10" fmla="*/ 1033462 h 2005012"/>
                  <a:gd name="connsiteX11" fmla="*/ 239712 w 2201862"/>
                  <a:gd name="connsiteY11" fmla="*/ 1138237 h 2005012"/>
                  <a:gd name="connsiteX12" fmla="*/ 30162 w 22018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05012"/>
                  <a:gd name="connsiteX1" fmla="*/ 420687 w 2239962"/>
                  <a:gd name="connsiteY1" fmla="*/ 1662112 h 2005012"/>
                  <a:gd name="connsiteX2" fmla="*/ 849312 w 2239962"/>
                  <a:gd name="connsiteY2" fmla="*/ 2005012 h 2005012"/>
                  <a:gd name="connsiteX3" fmla="*/ 1439862 w 2239962"/>
                  <a:gd name="connsiteY3" fmla="*/ 1862137 h 2005012"/>
                  <a:gd name="connsiteX4" fmla="*/ 1906587 w 2239962"/>
                  <a:gd name="connsiteY4" fmla="*/ 1462087 h 2005012"/>
                  <a:gd name="connsiteX5" fmla="*/ 2201862 w 2239962"/>
                  <a:gd name="connsiteY5" fmla="*/ 842962 h 2005012"/>
                  <a:gd name="connsiteX6" fmla="*/ 2135187 w 2239962"/>
                  <a:gd name="connsiteY6" fmla="*/ 90487 h 2005012"/>
                  <a:gd name="connsiteX7" fmla="*/ 2020887 w 2239962"/>
                  <a:gd name="connsiteY7" fmla="*/ 300037 h 2005012"/>
                  <a:gd name="connsiteX8" fmla="*/ 1763712 w 2239962"/>
                  <a:gd name="connsiteY8" fmla="*/ 604837 h 2005012"/>
                  <a:gd name="connsiteX9" fmla="*/ 1458912 w 2239962"/>
                  <a:gd name="connsiteY9" fmla="*/ 623887 h 2005012"/>
                  <a:gd name="connsiteX10" fmla="*/ 820737 w 2239962"/>
                  <a:gd name="connsiteY10" fmla="*/ 1033462 h 2005012"/>
                  <a:gd name="connsiteX11" fmla="*/ 239712 w 2239962"/>
                  <a:gd name="connsiteY11" fmla="*/ 1138237 h 2005012"/>
                  <a:gd name="connsiteX12" fmla="*/ 30162 w 2239962"/>
                  <a:gd name="connsiteY12" fmla="*/ 1128712 h 2005012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1458912 w 2239962"/>
                  <a:gd name="connsiteY9" fmla="*/ 623887 h 2038350"/>
                  <a:gd name="connsiteX10" fmla="*/ 820737 w 2239962"/>
                  <a:gd name="connsiteY10" fmla="*/ 1033462 h 2038350"/>
                  <a:gd name="connsiteX11" fmla="*/ 239712 w 2239962"/>
                  <a:gd name="connsiteY11" fmla="*/ 1138237 h 2038350"/>
                  <a:gd name="connsiteX12" fmla="*/ 30162 w 2239962"/>
                  <a:gd name="connsiteY12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39962"/>
                  <a:gd name="connsiteY0" fmla="*/ 1128712 h 2038350"/>
                  <a:gd name="connsiteX1" fmla="*/ 420687 w 2239962"/>
                  <a:gd name="connsiteY1" fmla="*/ 1662112 h 2038350"/>
                  <a:gd name="connsiteX2" fmla="*/ 849312 w 2239962"/>
                  <a:gd name="connsiteY2" fmla="*/ 2005012 h 2038350"/>
                  <a:gd name="connsiteX3" fmla="*/ 1439862 w 2239962"/>
                  <a:gd name="connsiteY3" fmla="*/ 1862137 h 2038350"/>
                  <a:gd name="connsiteX4" fmla="*/ 1906587 w 2239962"/>
                  <a:gd name="connsiteY4" fmla="*/ 1462087 h 2038350"/>
                  <a:gd name="connsiteX5" fmla="*/ 2201862 w 2239962"/>
                  <a:gd name="connsiteY5" fmla="*/ 842962 h 2038350"/>
                  <a:gd name="connsiteX6" fmla="*/ 2135187 w 2239962"/>
                  <a:gd name="connsiteY6" fmla="*/ 90487 h 2038350"/>
                  <a:gd name="connsiteX7" fmla="*/ 2020887 w 2239962"/>
                  <a:gd name="connsiteY7" fmla="*/ 300037 h 2038350"/>
                  <a:gd name="connsiteX8" fmla="*/ 1763712 w 2239962"/>
                  <a:gd name="connsiteY8" fmla="*/ 604837 h 2038350"/>
                  <a:gd name="connsiteX9" fmla="*/ 820737 w 2239962"/>
                  <a:gd name="connsiteY9" fmla="*/ 1033462 h 2038350"/>
                  <a:gd name="connsiteX10" fmla="*/ 239712 w 2239962"/>
                  <a:gd name="connsiteY10" fmla="*/ 1138237 h 2038350"/>
                  <a:gd name="connsiteX11" fmla="*/ 30162 w 2239962"/>
                  <a:gd name="connsiteY11" fmla="*/ 1128712 h 203835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220912"/>
                  <a:gd name="connsiteY0" fmla="*/ 868362 h 1778000"/>
                  <a:gd name="connsiteX1" fmla="*/ 420687 w 2220912"/>
                  <a:gd name="connsiteY1" fmla="*/ 1401762 h 1778000"/>
                  <a:gd name="connsiteX2" fmla="*/ 849312 w 2220912"/>
                  <a:gd name="connsiteY2" fmla="*/ 1744662 h 1778000"/>
                  <a:gd name="connsiteX3" fmla="*/ 1439862 w 2220912"/>
                  <a:gd name="connsiteY3" fmla="*/ 1601787 h 1778000"/>
                  <a:gd name="connsiteX4" fmla="*/ 1906587 w 2220912"/>
                  <a:gd name="connsiteY4" fmla="*/ 1201737 h 1778000"/>
                  <a:gd name="connsiteX5" fmla="*/ 2201862 w 2220912"/>
                  <a:gd name="connsiteY5" fmla="*/ 582612 h 1778000"/>
                  <a:gd name="connsiteX6" fmla="*/ 2020887 w 2220912"/>
                  <a:gd name="connsiteY6" fmla="*/ 39687 h 1778000"/>
                  <a:gd name="connsiteX7" fmla="*/ 1763712 w 2220912"/>
                  <a:gd name="connsiteY7" fmla="*/ 344487 h 1778000"/>
                  <a:gd name="connsiteX8" fmla="*/ 820737 w 2220912"/>
                  <a:gd name="connsiteY8" fmla="*/ 773112 h 1778000"/>
                  <a:gd name="connsiteX9" fmla="*/ 239712 w 2220912"/>
                  <a:gd name="connsiteY9" fmla="*/ 877887 h 1778000"/>
                  <a:gd name="connsiteX10" fmla="*/ 30162 w 2220912"/>
                  <a:gd name="connsiteY10" fmla="*/ 868362 h 1778000"/>
                  <a:gd name="connsiteX0" fmla="*/ 30162 w 2312374"/>
                  <a:gd name="connsiteY0" fmla="*/ 869819 h 1779457"/>
                  <a:gd name="connsiteX1" fmla="*/ 420687 w 2312374"/>
                  <a:gd name="connsiteY1" fmla="*/ 1403219 h 1779457"/>
                  <a:gd name="connsiteX2" fmla="*/ 849312 w 2312374"/>
                  <a:gd name="connsiteY2" fmla="*/ 1746119 h 1779457"/>
                  <a:gd name="connsiteX3" fmla="*/ 1439862 w 2312374"/>
                  <a:gd name="connsiteY3" fmla="*/ 1603244 h 1779457"/>
                  <a:gd name="connsiteX4" fmla="*/ 1906587 w 2312374"/>
                  <a:gd name="connsiteY4" fmla="*/ 1203194 h 1779457"/>
                  <a:gd name="connsiteX5" fmla="*/ 2201862 w 2312374"/>
                  <a:gd name="connsiteY5" fmla="*/ 584069 h 1779457"/>
                  <a:gd name="connsiteX6" fmla="*/ 2239349 w 2312374"/>
                  <a:gd name="connsiteY6" fmla="*/ 39687 h 1779457"/>
                  <a:gd name="connsiteX7" fmla="*/ 1763712 w 2312374"/>
                  <a:gd name="connsiteY7" fmla="*/ 345944 h 1779457"/>
                  <a:gd name="connsiteX8" fmla="*/ 820737 w 2312374"/>
                  <a:gd name="connsiteY8" fmla="*/ 774569 h 1779457"/>
                  <a:gd name="connsiteX9" fmla="*/ 239712 w 2312374"/>
                  <a:gd name="connsiteY9" fmla="*/ 879344 h 1779457"/>
                  <a:gd name="connsiteX10" fmla="*/ 30162 w 2312374"/>
                  <a:gd name="connsiteY10" fmla="*/ 869819 h 1779457"/>
                  <a:gd name="connsiteX0" fmla="*/ 30162 w 2332627"/>
                  <a:gd name="connsiteY0" fmla="*/ 846217 h 1755855"/>
                  <a:gd name="connsiteX1" fmla="*/ 420687 w 2332627"/>
                  <a:gd name="connsiteY1" fmla="*/ 1379617 h 1755855"/>
                  <a:gd name="connsiteX2" fmla="*/ 849312 w 2332627"/>
                  <a:gd name="connsiteY2" fmla="*/ 1722517 h 1755855"/>
                  <a:gd name="connsiteX3" fmla="*/ 1439862 w 2332627"/>
                  <a:gd name="connsiteY3" fmla="*/ 1579642 h 1755855"/>
                  <a:gd name="connsiteX4" fmla="*/ 1906587 w 2332627"/>
                  <a:gd name="connsiteY4" fmla="*/ 1179592 h 1755855"/>
                  <a:gd name="connsiteX5" fmla="*/ 2201862 w 2332627"/>
                  <a:gd name="connsiteY5" fmla="*/ 560467 h 1755855"/>
                  <a:gd name="connsiteX6" fmla="*/ 2239349 w 2332627"/>
                  <a:gd name="connsiteY6" fmla="*/ 16085 h 1755855"/>
                  <a:gd name="connsiteX7" fmla="*/ 1642189 w 2332627"/>
                  <a:gd name="connsiteY7" fmla="*/ 463955 h 1755855"/>
                  <a:gd name="connsiteX8" fmla="*/ 820737 w 2332627"/>
                  <a:gd name="connsiteY8" fmla="*/ 750967 h 1755855"/>
                  <a:gd name="connsiteX9" fmla="*/ 239712 w 2332627"/>
                  <a:gd name="connsiteY9" fmla="*/ 855742 h 1755855"/>
                  <a:gd name="connsiteX10" fmla="*/ 30162 w 2332627"/>
                  <a:gd name="connsiteY10" fmla="*/ 846217 h 1755855"/>
                  <a:gd name="connsiteX0" fmla="*/ 30162 w 2332628"/>
                  <a:gd name="connsiteY0" fmla="*/ 846217 h 1755855"/>
                  <a:gd name="connsiteX1" fmla="*/ 420687 w 2332628"/>
                  <a:gd name="connsiteY1" fmla="*/ 1379617 h 1755855"/>
                  <a:gd name="connsiteX2" fmla="*/ 849312 w 2332628"/>
                  <a:gd name="connsiteY2" fmla="*/ 1722517 h 1755855"/>
                  <a:gd name="connsiteX3" fmla="*/ 1439862 w 2332628"/>
                  <a:gd name="connsiteY3" fmla="*/ 1579642 h 1755855"/>
                  <a:gd name="connsiteX4" fmla="*/ 1906587 w 2332628"/>
                  <a:gd name="connsiteY4" fmla="*/ 1179592 h 1755855"/>
                  <a:gd name="connsiteX5" fmla="*/ 2201862 w 2332628"/>
                  <a:gd name="connsiteY5" fmla="*/ 560467 h 1755855"/>
                  <a:gd name="connsiteX6" fmla="*/ 2239349 w 2332628"/>
                  <a:gd name="connsiteY6" fmla="*/ 16085 h 1755855"/>
                  <a:gd name="connsiteX7" fmla="*/ 1642189 w 2332628"/>
                  <a:gd name="connsiteY7" fmla="*/ 463955 h 1755855"/>
                  <a:gd name="connsiteX8" fmla="*/ 970384 w 2332628"/>
                  <a:gd name="connsiteY8" fmla="*/ 538600 h 1755855"/>
                  <a:gd name="connsiteX9" fmla="*/ 239712 w 2332628"/>
                  <a:gd name="connsiteY9" fmla="*/ 855742 h 1755855"/>
                  <a:gd name="connsiteX10" fmla="*/ 30162 w 2332628"/>
                  <a:gd name="connsiteY10" fmla="*/ 846217 h 17558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32628" h="1755855">
                    <a:moveTo>
                      <a:pt x="30162" y="846217"/>
                    </a:moveTo>
                    <a:cubicBezTo>
                      <a:pt x="60324" y="933529"/>
                      <a:pt x="284162" y="1233567"/>
                      <a:pt x="420687" y="1379617"/>
                    </a:cubicBezTo>
                    <a:cubicBezTo>
                      <a:pt x="557212" y="1525667"/>
                      <a:pt x="679449" y="1689179"/>
                      <a:pt x="849312" y="1722517"/>
                    </a:cubicBezTo>
                    <a:cubicBezTo>
                      <a:pt x="1019175" y="1755855"/>
                      <a:pt x="1263650" y="1670129"/>
                      <a:pt x="1439862" y="1579642"/>
                    </a:cubicBezTo>
                    <a:cubicBezTo>
                      <a:pt x="1616074" y="1489155"/>
                      <a:pt x="1779587" y="1349455"/>
                      <a:pt x="1906587" y="1179592"/>
                    </a:cubicBezTo>
                    <a:cubicBezTo>
                      <a:pt x="2033587" y="1009729"/>
                      <a:pt x="2146402" y="754385"/>
                      <a:pt x="2201862" y="560467"/>
                    </a:cubicBezTo>
                    <a:cubicBezTo>
                      <a:pt x="2257322" y="366549"/>
                      <a:pt x="2332628" y="32170"/>
                      <a:pt x="2239349" y="16085"/>
                    </a:cubicBezTo>
                    <a:cubicBezTo>
                      <a:pt x="2146070" y="0"/>
                      <a:pt x="1853683" y="376869"/>
                      <a:pt x="1642189" y="463955"/>
                    </a:cubicBezTo>
                    <a:cubicBezTo>
                      <a:pt x="1430695" y="551041"/>
                      <a:pt x="1204130" y="473302"/>
                      <a:pt x="970384" y="538600"/>
                    </a:cubicBezTo>
                    <a:cubicBezTo>
                      <a:pt x="736638" y="603898"/>
                      <a:pt x="396416" y="804472"/>
                      <a:pt x="239712" y="855742"/>
                    </a:cubicBezTo>
                    <a:cubicBezTo>
                      <a:pt x="83008" y="907012"/>
                      <a:pt x="0" y="758905"/>
                      <a:pt x="30162" y="846217"/>
                    </a:cubicBezTo>
                    <a:close/>
                  </a:path>
                </a:pathLst>
              </a:custGeom>
              <a:gradFill flip="none" rotWithShape="1">
                <a:gsLst>
                  <a:gs pos="74000">
                    <a:schemeClr val="bg1">
                      <a:alpha val="11000"/>
                    </a:schemeClr>
                  </a:gs>
                  <a:gs pos="28000">
                    <a:schemeClr val="bg1">
                      <a:alpha val="0"/>
                    </a:schemeClr>
                  </a:gs>
                  <a:gs pos="0">
                    <a:schemeClr val="bg1">
                      <a:alpha val="0"/>
                    </a:schemeClr>
                  </a:gs>
                </a:gsLst>
                <a:lin ang="27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Oval 26"/>
              <p:cNvSpPr>
                <a:spLocks noChangeAspect="1" noChangeArrowheads="1"/>
              </p:cNvSpPr>
              <p:nvPr/>
            </p:nvSpPr>
            <p:spPr bwMode="auto">
              <a:xfrm rot="8100000">
                <a:off x="6006558" y="4664183"/>
                <a:ext cx="1550518" cy="833480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33000"/>
                    </a:schemeClr>
                  </a:gs>
                  <a:gs pos="2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lin ang="5400000" scaled="1"/>
              </a:gra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" name="TextBox 14"/>
            <p:cNvSpPr txBox="1">
              <a:spLocks noChangeArrowheads="1"/>
            </p:cNvSpPr>
            <p:nvPr/>
          </p:nvSpPr>
          <p:spPr bwMode="auto">
            <a:xfrm>
              <a:off x="460242" y="3233644"/>
              <a:ext cx="2562226" cy="10460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ko-KR" sz="1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 here</a:t>
              </a:r>
            </a:p>
            <a:p>
              <a:pPr algn="ct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</a:t>
              </a:r>
              <a:endParaRPr lang="ko-KR" altLang="en-US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311377" y="4233138"/>
            <a:ext cx="177539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</a:t>
            </a:r>
            <a:r>
              <a:rPr lang="en-US" altLang="ko-K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here</a:t>
            </a:r>
            <a:endParaRPr lang="en-US" altLang="ko-KR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모서리가 둥근 직사각형 26"/>
          <p:cNvSpPr>
            <a:spLocks noChangeArrowheads="1"/>
          </p:cNvSpPr>
          <p:nvPr/>
        </p:nvSpPr>
        <p:spPr bwMode="auto">
          <a:xfrm>
            <a:off x="2666943" y="1707654"/>
            <a:ext cx="1058988" cy="374571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</a:p>
        </p:txBody>
      </p:sp>
      <p:sp>
        <p:nvSpPr>
          <p:cNvPr id="20" name="막힌 원호 31"/>
          <p:cNvSpPr/>
          <p:nvPr/>
        </p:nvSpPr>
        <p:spPr>
          <a:xfrm rot="16200000">
            <a:off x="4978547" y="2112548"/>
            <a:ext cx="1940112" cy="1940111"/>
          </a:xfrm>
          <a:prstGeom prst="blockArc">
            <a:avLst>
              <a:gd name="adj1" fmla="val 10800000"/>
              <a:gd name="adj2" fmla="val 0"/>
              <a:gd name="adj3" fmla="val 15656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막힌 원호 32"/>
          <p:cNvSpPr/>
          <p:nvPr/>
        </p:nvSpPr>
        <p:spPr>
          <a:xfrm rot="5400000" flipH="1">
            <a:off x="4888202" y="2027479"/>
            <a:ext cx="2111569" cy="2110250"/>
          </a:xfrm>
          <a:prstGeom prst="blockArc">
            <a:avLst>
              <a:gd name="adj1" fmla="val 5373247"/>
              <a:gd name="adj2" fmla="val 21599999"/>
              <a:gd name="adj3" fmla="val 18655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타원 34"/>
          <p:cNvSpPr/>
          <p:nvPr/>
        </p:nvSpPr>
        <p:spPr bwMode="auto">
          <a:xfrm>
            <a:off x="5405873" y="2557020"/>
            <a:ext cx="1055125" cy="1053806"/>
          </a:xfrm>
          <a:prstGeom prst="ellipse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그룹 60"/>
          <p:cNvGrpSpPr>
            <a:grpSpLocks/>
          </p:cNvGrpSpPr>
          <p:nvPr/>
        </p:nvGrpSpPr>
        <p:grpSpPr bwMode="auto">
          <a:xfrm>
            <a:off x="5364988" y="2554382"/>
            <a:ext cx="1163275" cy="1053795"/>
            <a:chOff x="5075123" y="3442121"/>
            <a:chExt cx="2481953" cy="2249809"/>
          </a:xfrm>
        </p:grpSpPr>
        <p:sp>
          <p:nvSpPr>
            <p:cNvPr id="24" name="타원 37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65000">
                  <a:schemeClr val="bg1">
                    <a:alpha val="0"/>
                  </a:schemeClr>
                </a:gs>
                <a:gs pos="74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1" y="3760307"/>
              <a:ext cx="1550516" cy="83348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27" name="자유형 40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자유형 41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Oval 26"/>
            <p:cNvSpPr>
              <a:spLocks noChangeAspect="1" noChangeArrowheads="1"/>
            </p:cNvSpPr>
            <p:nvPr/>
          </p:nvSpPr>
          <p:spPr bwMode="auto">
            <a:xfrm rot="8100000">
              <a:off x="6006556" y="4664183"/>
              <a:ext cx="1550518" cy="83348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" name="TextBox 36"/>
          <p:cNvSpPr txBox="1">
            <a:spLocks noChangeArrowheads="1"/>
          </p:cNvSpPr>
          <p:nvPr/>
        </p:nvSpPr>
        <p:spPr bwMode="auto">
          <a:xfrm>
            <a:off x="5414312" y="2854107"/>
            <a:ext cx="1064624" cy="43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</a:p>
          <a:p>
            <a:pPr algn="ctr"/>
            <a:r>
              <a:rPr lang="en-US" altLang="ko-KR" sz="12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</a:t>
            </a:r>
            <a:endParaRPr lang="ko-KR" altLang="en-US" sz="12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21536" y="4233138"/>
            <a:ext cx="18501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</a:t>
            </a:r>
            <a:r>
              <a:rPr lang="en-US" altLang="ko-K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here</a:t>
            </a:r>
            <a:endParaRPr lang="en-US" altLang="ko-KR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모서리가 둥근 직사각형 44"/>
          <p:cNvSpPr>
            <a:spLocks noChangeArrowheads="1"/>
          </p:cNvSpPr>
          <p:nvPr/>
        </p:nvSpPr>
        <p:spPr bwMode="auto">
          <a:xfrm>
            <a:off x="5414492" y="1707654"/>
            <a:ext cx="1058988" cy="374571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</a:t>
            </a:r>
          </a:p>
        </p:txBody>
      </p:sp>
      <p:sp>
        <p:nvSpPr>
          <p:cNvPr id="33" name="TextBox 46"/>
          <p:cNvSpPr txBox="1">
            <a:spLocks noChangeArrowheads="1"/>
          </p:cNvSpPr>
          <p:nvPr/>
        </p:nvSpPr>
        <p:spPr bwMode="auto">
          <a:xfrm>
            <a:off x="3200516" y="3758087"/>
            <a:ext cx="6726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50%</a:t>
            </a:r>
            <a:endParaRPr lang="ko-KR" altLang="en-US" sz="14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47"/>
          <p:cNvSpPr txBox="1">
            <a:spLocks noChangeArrowheads="1"/>
          </p:cNvSpPr>
          <p:nvPr/>
        </p:nvSpPr>
        <p:spPr bwMode="auto">
          <a:xfrm>
            <a:off x="4831428" y="3091177"/>
            <a:ext cx="6726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75%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직선 화살표 연결선 82"/>
          <p:cNvCxnSpPr/>
          <p:nvPr/>
        </p:nvCxnSpPr>
        <p:spPr>
          <a:xfrm>
            <a:off x="1994535" y="2315479"/>
            <a:ext cx="746182" cy="53794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83"/>
          <p:cNvCxnSpPr/>
          <p:nvPr/>
        </p:nvCxnSpPr>
        <p:spPr>
          <a:xfrm>
            <a:off x="1674841" y="2821660"/>
            <a:ext cx="1065876" cy="21317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84"/>
          <p:cNvCxnSpPr/>
          <p:nvPr/>
        </p:nvCxnSpPr>
        <p:spPr>
          <a:xfrm flipV="1">
            <a:off x="1994535" y="3402644"/>
            <a:ext cx="746182" cy="53794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85"/>
          <p:cNvCxnSpPr/>
          <p:nvPr/>
        </p:nvCxnSpPr>
        <p:spPr>
          <a:xfrm flipV="1">
            <a:off x="1674841" y="3209165"/>
            <a:ext cx="1065876" cy="25207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타원 86"/>
          <p:cNvSpPr/>
          <p:nvPr/>
        </p:nvSpPr>
        <p:spPr>
          <a:xfrm>
            <a:off x="1755313" y="2073540"/>
            <a:ext cx="495845" cy="495844"/>
          </a:xfrm>
          <a:prstGeom prst="ellipse">
            <a:avLst/>
          </a:prstGeom>
          <a:solidFill>
            <a:srgbClr val="CBCBC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그룹 60"/>
          <p:cNvGrpSpPr>
            <a:grpSpLocks/>
          </p:cNvGrpSpPr>
          <p:nvPr/>
        </p:nvGrpSpPr>
        <p:grpSpPr bwMode="auto">
          <a:xfrm>
            <a:off x="1726367" y="2065982"/>
            <a:ext cx="563276" cy="510960"/>
            <a:chOff x="5075123" y="3457302"/>
            <a:chExt cx="2481953" cy="2249809"/>
          </a:xfrm>
        </p:grpSpPr>
        <p:sp>
          <p:nvSpPr>
            <p:cNvPr id="43" name="타원 88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46" name="자유형 91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자유형 92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628874" y="2183592"/>
            <a:ext cx="7624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50" name="타원 95"/>
          <p:cNvSpPr/>
          <p:nvPr/>
        </p:nvSpPr>
        <p:spPr>
          <a:xfrm>
            <a:off x="1435620" y="3197416"/>
            <a:ext cx="495845" cy="495844"/>
          </a:xfrm>
          <a:prstGeom prst="ellipse">
            <a:avLst/>
          </a:prstGeom>
          <a:solidFill>
            <a:srgbClr val="CBCBC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" name="그룹 60"/>
          <p:cNvGrpSpPr>
            <a:grpSpLocks/>
          </p:cNvGrpSpPr>
          <p:nvPr/>
        </p:nvGrpSpPr>
        <p:grpSpPr bwMode="auto">
          <a:xfrm>
            <a:off x="1406673" y="3189858"/>
            <a:ext cx="563276" cy="510960"/>
            <a:chOff x="5075123" y="3457302"/>
            <a:chExt cx="2481953" cy="2249809"/>
          </a:xfrm>
        </p:grpSpPr>
        <p:sp>
          <p:nvSpPr>
            <p:cNvPr id="52" name="타원 97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55" name="자유형 100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자유형 101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309181" y="3326949"/>
            <a:ext cx="7624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59" name="타원 104"/>
          <p:cNvSpPr/>
          <p:nvPr/>
        </p:nvSpPr>
        <p:spPr>
          <a:xfrm>
            <a:off x="1435620" y="2589447"/>
            <a:ext cx="495845" cy="495844"/>
          </a:xfrm>
          <a:prstGeom prst="ellipse">
            <a:avLst/>
          </a:prstGeom>
          <a:solidFill>
            <a:srgbClr val="CBCBC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0" name="그룹 60"/>
          <p:cNvGrpSpPr>
            <a:grpSpLocks/>
          </p:cNvGrpSpPr>
          <p:nvPr/>
        </p:nvGrpSpPr>
        <p:grpSpPr bwMode="auto">
          <a:xfrm>
            <a:off x="1406673" y="2581890"/>
            <a:ext cx="563276" cy="510960"/>
            <a:chOff x="5075123" y="3457302"/>
            <a:chExt cx="2481953" cy="2249809"/>
          </a:xfrm>
        </p:grpSpPr>
        <p:sp>
          <p:nvSpPr>
            <p:cNvPr id="61" name="타원 106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64" name="자유형 109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자유형 110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309181" y="2699499"/>
            <a:ext cx="7624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8" name="타원 114"/>
          <p:cNvSpPr/>
          <p:nvPr/>
        </p:nvSpPr>
        <p:spPr>
          <a:xfrm>
            <a:off x="1755313" y="3709414"/>
            <a:ext cx="495845" cy="495844"/>
          </a:xfrm>
          <a:prstGeom prst="ellipse">
            <a:avLst/>
          </a:prstGeom>
          <a:solidFill>
            <a:srgbClr val="CBCBC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9" name="그룹 60"/>
          <p:cNvGrpSpPr>
            <a:grpSpLocks/>
          </p:cNvGrpSpPr>
          <p:nvPr/>
        </p:nvGrpSpPr>
        <p:grpSpPr bwMode="auto">
          <a:xfrm>
            <a:off x="1726366" y="3701856"/>
            <a:ext cx="563275" cy="510960"/>
            <a:chOff x="5075123" y="3457302"/>
            <a:chExt cx="2481953" cy="2249809"/>
          </a:xfrm>
        </p:grpSpPr>
        <p:sp>
          <p:nvSpPr>
            <p:cNvPr id="70" name="타원 116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73" name="자유형 119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자유형 120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1628874" y="3819467"/>
            <a:ext cx="7624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77" name="그룹 126"/>
          <p:cNvGrpSpPr/>
          <p:nvPr/>
        </p:nvGrpSpPr>
        <p:grpSpPr>
          <a:xfrm flipH="1">
            <a:off x="6367592" y="2315479"/>
            <a:ext cx="1065875" cy="1625109"/>
            <a:chOff x="3716905" y="2303875"/>
            <a:chExt cx="1800588" cy="2745305"/>
          </a:xfrm>
        </p:grpSpPr>
        <p:cxnSp>
          <p:nvCxnSpPr>
            <p:cNvPr id="78" name="직선 화살표 연결선 127"/>
            <p:cNvCxnSpPr/>
            <p:nvPr/>
          </p:nvCxnSpPr>
          <p:spPr>
            <a:xfrm>
              <a:off x="4256965" y="2303875"/>
              <a:ext cx="1260528" cy="908753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ash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화살표 연결선 128"/>
            <p:cNvCxnSpPr/>
            <p:nvPr/>
          </p:nvCxnSpPr>
          <p:spPr>
            <a:xfrm>
              <a:off x="3716905" y="3158970"/>
              <a:ext cx="1800588" cy="360118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ash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화살표 연결선 129"/>
            <p:cNvCxnSpPr/>
            <p:nvPr/>
          </p:nvCxnSpPr>
          <p:spPr>
            <a:xfrm flipV="1">
              <a:off x="4256965" y="4140428"/>
              <a:ext cx="1260528" cy="908752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ash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직선 화살표 연결선 130"/>
            <p:cNvCxnSpPr/>
            <p:nvPr/>
          </p:nvCxnSpPr>
          <p:spPr>
            <a:xfrm flipV="1">
              <a:off x="3716905" y="3813585"/>
              <a:ext cx="1800588" cy="425830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ash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타원 131"/>
          <p:cNvSpPr/>
          <p:nvPr/>
        </p:nvSpPr>
        <p:spPr>
          <a:xfrm flipH="1">
            <a:off x="6879040" y="2073540"/>
            <a:ext cx="495845" cy="49584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3" name="그룹 60"/>
          <p:cNvGrpSpPr>
            <a:grpSpLocks/>
          </p:cNvGrpSpPr>
          <p:nvPr/>
        </p:nvGrpSpPr>
        <p:grpSpPr bwMode="auto">
          <a:xfrm flipH="1">
            <a:off x="6840558" y="2065982"/>
            <a:ext cx="563275" cy="510960"/>
            <a:chOff x="5075123" y="3457302"/>
            <a:chExt cx="2481953" cy="2249809"/>
          </a:xfrm>
        </p:grpSpPr>
        <p:sp>
          <p:nvSpPr>
            <p:cNvPr id="84" name="타원 133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87" name="자유형 136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자유형 137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0" name="TextBox 89"/>
          <p:cNvSpPr txBox="1">
            <a:spLocks noChangeArrowheads="1"/>
          </p:cNvSpPr>
          <p:nvPr/>
        </p:nvSpPr>
        <p:spPr bwMode="auto">
          <a:xfrm flipH="1">
            <a:off x="6746207" y="2168962"/>
            <a:ext cx="762432" cy="255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91" name="타원 140"/>
          <p:cNvSpPr/>
          <p:nvPr/>
        </p:nvSpPr>
        <p:spPr>
          <a:xfrm flipH="1">
            <a:off x="7198733" y="2589447"/>
            <a:ext cx="495845" cy="49584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2" name="그룹 60"/>
          <p:cNvGrpSpPr>
            <a:grpSpLocks/>
          </p:cNvGrpSpPr>
          <p:nvPr/>
        </p:nvGrpSpPr>
        <p:grpSpPr bwMode="auto">
          <a:xfrm flipH="1">
            <a:off x="7160251" y="2581890"/>
            <a:ext cx="563275" cy="510960"/>
            <a:chOff x="5075123" y="3457302"/>
            <a:chExt cx="2481953" cy="2249809"/>
          </a:xfrm>
        </p:grpSpPr>
        <p:sp>
          <p:nvSpPr>
            <p:cNvPr id="93" name="타원 142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96" name="자유형 14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자유형 14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9" name="TextBox 98"/>
          <p:cNvSpPr txBox="1">
            <a:spLocks noChangeArrowheads="1"/>
          </p:cNvSpPr>
          <p:nvPr/>
        </p:nvSpPr>
        <p:spPr bwMode="auto">
          <a:xfrm flipH="1">
            <a:off x="7065901" y="2684869"/>
            <a:ext cx="762432" cy="255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00" name="타원 149"/>
          <p:cNvSpPr/>
          <p:nvPr/>
        </p:nvSpPr>
        <p:spPr>
          <a:xfrm flipH="1">
            <a:off x="7198733" y="3197416"/>
            <a:ext cx="495845" cy="49584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1" name="그룹 60"/>
          <p:cNvGrpSpPr>
            <a:grpSpLocks/>
          </p:cNvGrpSpPr>
          <p:nvPr/>
        </p:nvGrpSpPr>
        <p:grpSpPr bwMode="auto">
          <a:xfrm flipH="1">
            <a:off x="7160251" y="3189858"/>
            <a:ext cx="563275" cy="510960"/>
            <a:chOff x="5075123" y="3457302"/>
            <a:chExt cx="2481953" cy="2249809"/>
          </a:xfrm>
        </p:grpSpPr>
        <p:sp>
          <p:nvSpPr>
            <p:cNvPr id="102" name="타원 151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05" name="자유형 154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자유형 155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8" name="TextBox 107"/>
          <p:cNvSpPr txBox="1">
            <a:spLocks noChangeArrowheads="1"/>
          </p:cNvSpPr>
          <p:nvPr/>
        </p:nvSpPr>
        <p:spPr bwMode="auto">
          <a:xfrm flipH="1">
            <a:off x="7065901" y="3312319"/>
            <a:ext cx="762432" cy="255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09" name="타원 158"/>
          <p:cNvSpPr/>
          <p:nvPr/>
        </p:nvSpPr>
        <p:spPr>
          <a:xfrm flipH="1">
            <a:off x="6879040" y="3709414"/>
            <a:ext cx="495845" cy="49584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0" name="그룹 60"/>
          <p:cNvGrpSpPr>
            <a:grpSpLocks/>
          </p:cNvGrpSpPr>
          <p:nvPr/>
        </p:nvGrpSpPr>
        <p:grpSpPr bwMode="auto">
          <a:xfrm flipH="1">
            <a:off x="6840560" y="3701856"/>
            <a:ext cx="563274" cy="510960"/>
            <a:chOff x="5075123" y="3457302"/>
            <a:chExt cx="2481953" cy="2249809"/>
          </a:xfrm>
        </p:grpSpPr>
        <p:sp>
          <p:nvSpPr>
            <p:cNvPr id="111" name="타원 160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604"/>
              <a:ext cx="1550261" cy="831201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4999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14" name="자유형 16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자유형 16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Oval 26"/>
            <p:cNvSpPr>
              <a:spLocks noChangeAspect="1" noChangeArrowheads="1"/>
            </p:cNvSpPr>
            <p:nvPr/>
          </p:nvSpPr>
          <p:spPr bwMode="auto">
            <a:xfrm rot="8100000">
              <a:off x="6006816" y="4664751"/>
              <a:ext cx="1550260" cy="83120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7" name="TextBox 116"/>
          <p:cNvSpPr txBox="1">
            <a:spLocks noChangeArrowheads="1"/>
          </p:cNvSpPr>
          <p:nvPr/>
        </p:nvSpPr>
        <p:spPr bwMode="auto">
          <a:xfrm flipH="1">
            <a:off x="6746207" y="3804837"/>
            <a:ext cx="762432" cy="255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ko-KR" sz="1400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TEXT</a:t>
            </a:r>
            <a:endParaRPr kumimoji="0" lang="en-US" altLang="ko-KR" sz="1400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1630"/>
            <a:ext cx="4770166" cy="3579862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23"/>
            <a:ext cx="9137578" cy="5141254"/>
          </a:xfrm>
          <a:prstGeom prst="rect">
            <a:avLst/>
          </a:prstGeom>
        </p:spPr>
      </p:pic>
      <p:sp>
        <p:nvSpPr>
          <p:cNvPr id="41" name="Rounded Rectangular Callout 40"/>
          <p:cNvSpPr/>
          <p:nvPr/>
        </p:nvSpPr>
        <p:spPr>
          <a:xfrm>
            <a:off x="1950452" y="987574"/>
            <a:ext cx="3140234" cy="1008112"/>
          </a:xfrm>
          <a:prstGeom prst="wedgeRoundRectCallout">
            <a:avLst>
              <a:gd name="adj1" fmla="val -11661"/>
              <a:gd name="adj2" fmla="val 84218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Resizing shape : Click and drag the shape 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Rounded Rectangular Callout 41"/>
          <p:cNvSpPr/>
          <p:nvPr/>
        </p:nvSpPr>
        <p:spPr>
          <a:xfrm>
            <a:off x="4757477" y="1995686"/>
            <a:ext cx="2808312" cy="1008112"/>
          </a:xfrm>
          <a:prstGeom prst="wedgeRoundRectCallout">
            <a:avLst>
              <a:gd name="adj1" fmla="val 41766"/>
              <a:gd name="adj2" fmla="val 80385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89125" y="3939902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174</Words>
  <Application>Microsoft Office PowerPoint</Application>
  <PresentationFormat>On-screen Show (16:9)</PresentationFormat>
  <Paragraphs>49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18</cp:revision>
  <dcterms:created xsi:type="dcterms:W3CDTF">2014-02-28T09:23:05Z</dcterms:created>
  <dcterms:modified xsi:type="dcterms:W3CDTF">2014-03-02T15:03:30Z</dcterms:modified>
</cp:coreProperties>
</file>