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31840" y="1780947"/>
            <a:ext cx="54360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3131840" y="476672"/>
            <a:ext cx="543609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4400" b="1" dirty="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4400" b="1" dirty="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271792" y="3573016"/>
            <a:ext cx="1296144" cy="307777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619672" y="176282"/>
            <a:ext cx="752432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YOUR TITTLE</a:t>
            </a: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25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테마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23</cp:revision>
  <dcterms:created xsi:type="dcterms:W3CDTF">2014-02-22T02:13:23Z</dcterms:created>
  <dcterms:modified xsi:type="dcterms:W3CDTF">2014-03-28T00:05:10Z</dcterms:modified>
</cp:coreProperties>
</file>