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2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97932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31840" y="1780947"/>
            <a:ext cx="543609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"/>
          <p:cNvSpPr txBox="1">
            <a:spLocks noChangeArrowheads="1"/>
          </p:cNvSpPr>
          <p:nvPr/>
        </p:nvSpPr>
        <p:spPr bwMode="auto">
          <a:xfrm>
            <a:off x="3131840" y="476672"/>
            <a:ext cx="543609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4400" b="1" dirty="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4400" b="1" dirty="0" smtClean="0"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271792" y="3573016"/>
            <a:ext cx="1296144" cy="307777"/>
          </a:xfrm>
          <a:prstGeom prst="rect">
            <a:avLst/>
          </a:prstGeom>
          <a:solidFill>
            <a:schemeClr val="bg1">
              <a:alpha val="56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619672" y="176282"/>
            <a:ext cx="7524328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25</Words>
  <Application>Microsoft Office PowerPoint</Application>
  <PresentationFormat>On-screen Show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23</cp:revision>
  <dcterms:created xsi:type="dcterms:W3CDTF">2014-02-22T02:13:23Z</dcterms:created>
  <dcterms:modified xsi:type="dcterms:W3CDTF">2014-03-28T00:05:10Z</dcterms:modified>
</cp:coreProperties>
</file>