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47865" y="1544474"/>
            <a:ext cx="52200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3347864" y="449357"/>
            <a:ext cx="52200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7236296" y="4568229"/>
            <a:ext cx="1296144" cy="307777"/>
          </a:xfrm>
          <a:prstGeom prst="rect">
            <a:avLst/>
          </a:prstGeom>
          <a:solidFill>
            <a:srgbClr val="92D050">
              <a:alpha val="31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619672" y="125219"/>
            <a:ext cx="7524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25</Words>
  <Application>Microsoft Office PowerPoint</Application>
  <PresentationFormat>On-screen Show (16:9)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26</cp:revision>
  <dcterms:created xsi:type="dcterms:W3CDTF">2014-02-22T02:13:23Z</dcterms:created>
  <dcterms:modified xsi:type="dcterms:W3CDTF">2014-03-28T00:08:01Z</dcterms:modified>
</cp:coreProperties>
</file>