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1840" y="5525363"/>
            <a:ext cx="54360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3131840" y="4221088"/>
            <a:ext cx="543609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2555776" y="3068960"/>
            <a:ext cx="1296144" cy="615553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</a:p>
          <a:p>
            <a:pPr algn="ctr"/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  <a:endParaRPr lang="en-US" altLang="ko-KR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47664" y="176282"/>
            <a:ext cx="75963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107504" y="5606801"/>
            <a:ext cx="1296144" cy="615553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</a:p>
          <a:p>
            <a:pPr algn="ctr"/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  <a:endParaRPr lang="en-US" altLang="ko-KR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27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23</cp:revision>
  <dcterms:created xsi:type="dcterms:W3CDTF">2014-02-22T02:13:23Z</dcterms:created>
  <dcterms:modified xsi:type="dcterms:W3CDTF">2014-03-30T03:22:12Z</dcterms:modified>
</cp:coreProperties>
</file>