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5525363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131840" y="4221088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55776" y="3068960"/>
            <a:ext cx="1296144" cy="615553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47664" y="176282"/>
            <a:ext cx="75963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7504" y="5606801"/>
            <a:ext cx="1296144" cy="615553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2014-03-30T03:22:12Z</dcterms:modified>
</cp:coreProperties>
</file>