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6782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319757"/>
            <a:ext cx="91439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  <a:endParaRPr lang="en-US" altLang="ko-KR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995936" y="4475896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91680" y="125219"/>
            <a:ext cx="7452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24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24</cp:revision>
  <dcterms:created xsi:type="dcterms:W3CDTF">2014-02-22T02:13:23Z</dcterms:created>
  <dcterms:modified xsi:type="dcterms:W3CDTF">2014-03-16T17:09:00Z</dcterms:modified>
</cp:coreProperties>
</file>