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923927" y="4371950"/>
            <a:ext cx="1296144" cy="307777"/>
          </a:xfrm>
          <a:prstGeom prst="rect">
            <a:avLst/>
          </a:prstGeom>
          <a:solidFill>
            <a:schemeClr val="tx2">
              <a:alpha val="2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579862"/>
            <a:ext cx="9143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71173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25</Words>
  <Application>Microsoft Office PowerPoint</Application>
  <PresentationFormat>On-screen Show (16:9)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25</cp:revision>
  <dcterms:created xsi:type="dcterms:W3CDTF">2014-02-22T02:13:23Z</dcterms:created>
  <dcterms:modified xsi:type="dcterms:W3CDTF">2014-03-23T18:15:51Z</dcterms:modified>
</cp:coreProperties>
</file>